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8" r:id="rId5"/>
    <p:sldId id="270" r:id="rId6"/>
    <p:sldId id="257" r:id="rId7"/>
    <p:sldId id="271" r:id="rId8"/>
    <p:sldId id="268" r:id="rId9"/>
    <p:sldId id="269" r:id="rId10"/>
    <p:sldId id="277" r:id="rId11"/>
    <p:sldId id="276" r:id="rId12"/>
    <p:sldId id="273" r:id="rId13"/>
    <p:sldId id="274" r:id="rId14"/>
    <p:sldId id="272" r:id="rId15"/>
    <p:sldId id="278" r:id="rId16"/>
    <p:sldId id="281" r:id="rId17"/>
    <p:sldId id="282" r:id="rId18"/>
    <p:sldId id="285" r:id="rId19"/>
    <p:sldId id="283" r:id="rId20"/>
    <p:sldId id="284" r:id="rId21"/>
    <p:sldId id="262"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51B5"/>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9DB93-7A80-4CEF-92C2-632C32567309}" v="3" dt="2024-02-22T19:40:13.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344" autoAdjust="0"/>
  </p:normalViewPr>
  <p:slideViewPr>
    <p:cSldViewPr snapToGrid="0" snapToObjects="1">
      <p:cViewPr varScale="1">
        <p:scale>
          <a:sx n="62" d="100"/>
          <a:sy n="62" d="100"/>
        </p:scale>
        <p:origin x="162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4_4" csCatId="accent4" phldr="1"/>
      <dgm:spPr/>
      <dgm:t>
        <a:bodyPr/>
        <a:lstStyle/>
        <a:p>
          <a:endParaRPr lang="en-GB"/>
        </a:p>
      </dgm:t>
    </dgm:pt>
    <dgm:pt modelId="{48D9F48F-70B6-45EE-9B34-91BDB8796ADB}">
      <dgm:prSet phldrT="[Text]" custT="1"/>
      <dgm:spPr/>
      <dgm:t>
        <a:bodyPr/>
        <a:lstStyle/>
        <a:p>
          <a:r>
            <a:rPr lang="en-GB" sz="2400" dirty="0"/>
            <a:t>Does the transaction arise from a binding arrangement?</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9EA74BE4-6BAB-492F-B72F-DB7E4AA157AE}">
      <dgm:prSet phldrT="[Text]" custT="1"/>
      <dgm:spPr/>
      <dgm:t>
        <a:bodyPr/>
        <a:lstStyle/>
        <a:p>
          <a:r>
            <a:rPr lang="en-GB" sz="2400" dirty="0"/>
            <a:t>Yes – Transfer expense from transaction with binding arrangement</a:t>
          </a:r>
        </a:p>
      </dgm:t>
    </dgm:pt>
    <dgm:pt modelId="{202799E0-0A8D-4165-A985-965E72A012C8}" type="parTrans" cxnId="{374082BD-15C8-412C-9C9F-921F98882701}">
      <dgm:prSet/>
      <dgm:spPr/>
      <dgm:t>
        <a:bodyPr/>
        <a:lstStyle/>
        <a:p>
          <a:endParaRPr lang="en-GB"/>
        </a:p>
      </dgm:t>
    </dgm:pt>
    <dgm:pt modelId="{8BE27535-41B3-4FE8-B71D-6250CAC3F8A8}" type="sibTrans" cxnId="{374082BD-15C8-412C-9C9F-921F98882701}">
      <dgm:prSet/>
      <dgm:spPr/>
      <dgm:t>
        <a:bodyPr/>
        <a:lstStyle/>
        <a:p>
          <a:endParaRPr lang="en-GB"/>
        </a:p>
      </dgm:t>
    </dgm:pt>
    <dgm:pt modelId="{B71DCBBD-FCD2-4873-9E27-7720D4AF8C1D}">
      <dgm:prSet phldrT="[Text]" custT="1"/>
      <dgm:spPr/>
      <dgm:t>
        <a:bodyPr/>
        <a:lstStyle/>
        <a:p>
          <a:r>
            <a:rPr lang="en-GB" sz="2400" dirty="0"/>
            <a:t>No – Transfer expense from transaction without binding arrangement</a:t>
          </a:r>
        </a:p>
      </dgm:t>
    </dgm:pt>
    <dgm:pt modelId="{C41D7D94-D0C1-4DB8-BA22-6AF0B27DC9AF}" type="parTrans" cxnId="{B45D1B3F-DDFD-4694-9E9B-8B0CFF76261F}">
      <dgm:prSet/>
      <dgm:spPr/>
      <dgm:t>
        <a:bodyPr/>
        <a:lstStyle/>
        <a:p>
          <a:endParaRPr lang="en-GB"/>
        </a:p>
      </dgm:t>
    </dgm:pt>
    <dgm:pt modelId="{39A246D0-4D99-4702-86D4-C9763219C4F6}" type="sibTrans" cxnId="{B45D1B3F-DDFD-4694-9E9B-8B0CFF76261F}">
      <dgm:prSet/>
      <dgm:spPr/>
      <dgm:t>
        <a:bodyPr/>
        <a:lstStyle/>
        <a:p>
          <a:endParaRPr lang="en-GB"/>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D3A84EF6-1C6F-400A-BDDB-87702C3D447C}" type="pres">
      <dgm:prSet presAssocID="{202799E0-0A8D-4165-A985-965E72A012C8}" presName="Name37" presStyleLbl="parChTrans1D2" presStyleIdx="0" presStyleCnt="2"/>
      <dgm:spPr/>
    </dgm:pt>
    <dgm:pt modelId="{DC2F78EB-F8DC-4129-8B8C-11C422C893E6}" type="pres">
      <dgm:prSet presAssocID="{9EA74BE4-6BAB-492F-B72F-DB7E4AA157AE}" presName="hierRoot2" presStyleCnt="0">
        <dgm:presLayoutVars>
          <dgm:hierBranch val="init"/>
        </dgm:presLayoutVars>
      </dgm:prSet>
      <dgm:spPr/>
    </dgm:pt>
    <dgm:pt modelId="{6C7C1A37-59CE-44B7-8B26-2E8FA5EE44E0}" type="pres">
      <dgm:prSet presAssocID="{9EA74BE4-6BAB-492F-B72F-DB7E4AA157AE}" presName="rootComposite" presStyleCnt="0"/>
      <dgm:spPr/>
    </dgm:pt>
    <dgm:pt modelId="{1CAA94ED-0382-4258-AAD1-A26640FCB5D2}" type="pres">
      <dgm:prSet presAssocID="{9EA74BE4-6BAB-492F-B72F-DB7E4AA157AE}" presName="rootText" presStyleLbl="node2" presStyleIdx="0" presStyleCnt="2">
        <dgm:presLayoutVars>
          <dgm:chPref val="3"/>
        </dgm:presLayoutVars>
      </dgm:prSet>
      <dgm:spPr/>
    </dgm:pt>
    <dgm:pt modelId="{E7EB436F-E359-43AD-A192-7DE3E8DE8AED}" type="pres">
      <dgm:prSet presAssocID="{9EA74BE4-6BAB-492F-B72F-DB7E4AA157AE}" presName="rootConnector" presStyleLbl="node2" presStyleIdx="0" presStyleCnt="2"/>
      <dgm:spPr/>
    </dgm:pt>
    <dgm:pt modelId="{21486F5C-9C25-4C4A-B37F-05365C61D822}" type="pres">
      <dgm:prSet presAssocID="{9EA74BE4-6BAB-492F-B72F-DB7E4AA157AE}" presName="hierChild4" presStyleCnt="0"/>
      <dgm:spPr/>
    </dgm:pt>
    <dgm:pt modelId="{FE5E093F-73E5-4A88-A369-67F5B3BC1767}" type="pres">
      <dgm:prSet presAssocID="{9EA74BE4-6BAB-492F-B72F-DB7E4AA157AE}" presName="hierChild5" presStyleCnt="0"/>
      <dgm:spPr/>
    </dgm:pt>
    <dgm:pt modelId="{EAC4CC19-9DD6-4DA7-9085-E671BB3F2CD5}" type="pres">
      <dgm:prSet presAssocID="{C41D7D94-D0C1-4DB8-BA22-6AF0B27DC9AF}" presName="Name37" presStyleLbl="parChTrans1D2" presStyleIdx="1" presStyleCnt="2"/>
      <dgm:spPr/>
    </dgm:pt>
    <dgm:pt modelId="{DA31A59F-D1F6-41DF-A94B-8AF7E812A63C}" type="pres">
      <dgm:prSet presAssocID="{B71DCBBD-FCD2-4873-9E27-7720D4AF8C1D}" presName="hierRoot2" presStyleCnt="0">
        <dgm:presLayoutVars>
          <dgm:hierBranch val="init"/>
        </dgm:presLayoutVars>
      </dgm:prSet>
      <dgm:spPr/>
    </dgm:pt>
    <dgm:pt modelId="{83840D0C-0FB9-467F-87D2-280B78227A8D}" type="pres">
      <dgm:prSet presAssocID="{B71DCBBD-FCD2-4873-9E27-7720D4AF8C1D}" presName="rootComposite" presStyleCnt="0"/>
      <dgm:spPr/>
    </dgm:pt>
    <dgm:pt modelId="{25C4EA72-BE80-4F59-AB26-04AAE7662DAB}" type="pres">
      <dgm:prSet presAssocID="{B71DCBBD-FCD2-4873-9E27-7720D4AF8C1D}" presName="rootText" presStyleLbl="node2" presStyleIdx="1" presStyleCnt="2">
        <dgm:presLayoutVars>
          <dgm:chPref val="3"/>
        </dgm:presLayoutVars>
      </dgm:prSet>
      <dgm:spPr/>
    </dgm:pt>
    <dgm:pt modelId="{8A617F41-6524-4BA0-8B8B-8E571503E843}" type="pres">
      <dgm:prSet presAssocID="{B71DCBBD-FCD2-4873-9E27-7720D4AF8C1D}" presName="rootConnector" presStyleLbl="node2" presStyleIdx="1" presStyleCnt="2"/>
      <dgm:spPr/>
    </dgm:pt>
    <dgm:pt modelId="{389FA60E-342E-4254-9647-31BAE21450CB}" type="pres">
      <dgm:prSet presAssocID="{B71DCBBD-FCD2-4873-9E27-7720D4AF8C1D}" presName="hierChild4" presStyleCnt="0"/>
      <dgm:spPr/>
    </dgm:pt>
    <dgm:pt modelId="{AD31C53C-8737-40E3-83FB-B9FFBCC6AB76}" type="pres">
      <dgm:prSet presAssocID="{B71DCBBD-FCD2-4873-9E27-7720D4AF8C1D}"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4EA0772F-8FA0-4232-9BA9-7955CC932EAA}" type="presOf" srcId="{48D9F48F-70B6-45EE-9B34-91BDB8796ADB}" destId="{AC7CD96D-CDB9-4860-BD42-11A0C8B4A1CC}" srcOrd="0" destOrd="0" presId="urn:microsoft.com/office/officeart/2005/8/layout/orgChart1"/>
    <dgm:cxn modelId="{ACB4813D-4481-4C1F-B84C-EFEE00FFA4F8}" type="presOf" srcId="{C41D7D94-D0C1-4DB8-BA22-6AF0B27DC9AF}" destId="{EAC4CC19-9DD6-4DA7-9085-E671BB3F2CD5}" srcOrd="0" destOrd="0" presId="urn:microsoft.com/office/officeart/2005/8/layout/orgChart1"/>
    <dgm:cxn modelId="{B45D1B3F-DDFD-4694-9E9B-8B0CFF76261F}" srcId="{48D9F48F-70B6-45EE-9B34-91BDB8796ADB}" destId="{B71DCBBD-FCD2-4873-9E27-7720D4AF8C1D}" srcOrd="1" destOrd="0" parTransId="{C41D7D94-D0C1-4DB8-BA22-6AF0B27DC9AF}" sibTransId="{39A246D0-4D99-4702-86D4-C9763219C4F6}"/>
    <dgm:cxn modelId="{AE7EA95C-D66D-4AF6-94AE-D7661E5A892E}" type="presOf" srcId="{202799E0-0A8D-4165-A985-965E72A012C8}" destId="{D3A84EF6-1C6F-400A-BDDB-87702C3D447C}" srcOrd="0" destOrd="0" presId="urn:microsoft.com/office/officeart/2005/8/layout/orgChart1"/>
    <dgm:cxn modelId="{57B7C64D-9C3A-4F42-AC63-A9DBA5CE639A}" type="presOf" srcId="{B71DCBBD-FCD2-4873-9E27-7720D4AF8C1D}" destId="{8A617F41-6524-4BA0-8B8B-8E571503E843}"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406C37B6-FAB4-45EC-8EA3-A74976ABF74F}" type="presOf" srcId="{B71DCBBD-FCD2-4873-9E27-7720D4AF8C1D}" destId="{25C4EA72-BE80-4F59-AB26-04AAE7662DAB}" srcOrd="0" destOrd="0" presId="urn:microsoft.com/office/officeart/2005/8/layout/orgChart1"/>
    <dgm:cxn modelId="{374082BD-15C8-412C-9C9F-921F98882701}" srcId="{48D9F48F-70B6-45EE-9B34-91BDB8796ADB}" destId="{9EA74BE4-6BAB-492F-B72F-DB7E4AA157AE}" srcOrd="0" destOrd="0" parTransId="{202799E0-0A8D-4165-A985-965E72A012C8}" sibTransId="{8BE27535-41B3-4FE8-B71D-6250CAC3F8A8}"/>
    <dgm:cxn modelId="{F7DFC6DF-E9E6-4433-9EAA-39524CF84DFD}" srcId="{FF6E5B73-81B5-46F7-ACBC-4AF3FF1014BD}" destId="{48D9F48F-70B6-45EE-9B34-91BDB8796ADB}" srcOrd="0" destOrd="0" parTransId="{B5B2D65E-9C03-478D-A1FA-94CCDE04F51B}" sibTransId="{73ADB90E-0527-428E-BC8D-F23E62FA4329}"/>
    <dgm:cxn modelId="{DA88A0F8-3752-4100-B55C-636058DA0650}" type="presOf" srcId="{9EA74BE4-6BAB-492F-B72F-DB7E4AA157AE}" destId="{E7EB436F-E359-43AD-A192-7DE3E8DE8AED}" srcOrd="1" destOrd="0" presId="urn:microsoft.com/office/officeart/2005/8/layout/orgChart1"/>
    <dgm:cxn modelId="{23C320F9-5F88-4770-B3B8-94068CAABC9C}" type="presOf" srcId="{9EA74BE4-6BAB-492F-B72F-DB7E4AA157AE}" destId="{1CAA94ED-0382-4258-AAD1-A26640FCB5D2}" srcOrd="0" destOrd="0" presId="urn:microsoft.com/office/officeart/2005/8/layout/orgChart1"/>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3DFAC6F5-2414-4451-9595-A06A46A79080}" type="presParOf" srcId="{7BA94126-F006-4926-975A-4A84A4B8E38C}" destId="{D3A84EF6-1C6F-400A-BDDB-87702C3D447C}" srcOrd="0" destOrd="0" presId="urn:microsoft.com/office/officeart/2005/8/layout/orgChart1"/>
    <dgm:cxn modelId="{A22D548E-3093-478B-9B50-D7E6089AA3E0}" type="presParOf" srcId="{7BA94126-F006-4926-975A-4A84A4B8E38C}" destId="{DC2F78EB-F8DC-4129-8B8C-11C422C893E6}" srcOrd="1" destOrd="0" presId="urn:microsoft.com/office/officeart/2005/8/layout/orgChart1"/>
    <dgm:cxn modelId="{806C9058-8443-4AFE-BCD2-6D4E6443B3D0}" type="presParOf" srcId="{DC2F78EB-F8DC-4129-8B8C-11C422C893E6}" destId="{6C7C1A37-59CE-44B7-8B26-2E8FA5EE44E0}" srcOrd="0" destOrd="0" presId="urn:microsoft.com/office/officeart/2005/8/layout/orgChart1"/>
    <dgm:cxn modelId="{E79F4C07-D2C3-44ED-BE85-56F0124DD3E0}" type="presParOf" srcId="{6C7C1A37-59CE-44B7-8B26-2E8FA5EE44E0}" destId="{1CAA94ED-0382-4258-AAD1-A26640FCB5D2}" srcOrd="0" destOrd="0" presId="urn:microsoft.com/office/officeart/2005/8/layout/orgChart1"/>
    <dgm:cxn modelId="{35DDD29E-FA84-4411-80CF-3598132E2FFA}" type="presParOf" srcId="{6C7C1A37-59CE-44B7-8B26-2E8FA5EE44E0}" destId="{E7EB436F-E359-43AD-A192-7DE3E8DE8AED}" srcOrd="1" destOrd="0" presId="urn:microsoft.com/office/officeart/2005/8/layout/orgChart1"/>
    <dgm:cxn modelId="{2F619913-E22F-4C7E-98A2-64BEB38FB174}" type="presParOf" srcId="{DC2F78EB-F8DC-4129-8B8C-11C422C893E6}" destId="{21486F5C-9C25-4C4A-B37F-05365C61D822}" srcOrd="1" destOrd="0" presId="urn:microsoft.com/office/officeart/2005/8/layout/orgChart1"/>
    <dgm:cxn modelId="{49ABF2C0-495C-4D60-A639-E3A029069FB3}" type="presParOf" srcId="{DC2F78EB-F8DC-4129-8B8C-11C422C893E6}" destId="{FE5E093F-73E5-4A88-A369-67F5B3BC1767}" srcOrd="2" destOrd="0" presId="urn:microsoft.com/office/officeart/2005/8/layout/orgChart1"/>
    <dgm:cxn modelId="{7F2BF64D-FC0F-4C85-9579-D9F2B152CCAC}" type="presParOf" srcId="{7BA94126-F006-4926-975A-4A84A4B8E38C}" destId="{EAC4CC19-9DD6-4DA7-9085-E671BB3F2CD5}" srcOrd="2" destOrd="0" presId="urn:microsoft.com/office/officeart/2005/8/layout/orgChart1"/>
    <dgm:cxn modelId="{18459E55-52A4-46A0-A794-178BFB271BE0}" type="presParOf" srcId="{7BA94126-F006-4926-975A-4A84A4B8E38C}" destId="{DA31A59F-D1F6-41DF-A94B-8AF7E812A63C}" srcOrd="3" destOrd="0" presId="urn:microsoft.com/office/officeart/2005/8/layout/orgChart1"/>
    <dgm:cxn modelId="{F034D2D7-D1AC-4D9E-B965-CA1602754F79}" type="presParOf" srcId="{DA31A59F-D1F6-41DF-A94B-8AF7E812A63C}" destId="{83840D0C-0FB9-467F-87D2-280B78227A8D}" srcOrd="0" destOrd="0" presId="urn:microsoft.com/office/officeart/2005/8/layout/orgChart1"/>
    <dgm:cxn modelId="{4E9E9E34-0189-4AAE-A4A0-85F6D29B9FC0}" type="presParOf" srcId="{83840D0C-0FB9-467F-87D2-280B78227A8D}" destId="{25C4EA72-BE80-4F59-AB26-04AAE7662DAB}" srcOrd="0" destOrd="0" presId="urn:microsoft.com/office/officeart/2005/8/layout/orgChart1"/>
    <dgm:cxn modelId="{9F628FEE-C451-4A97-8167-15B83929A490}" type="presParOf" srcId="{83840D0C-0FB9-467F-87D2-280B78227A8D}" destId="{8A617F41-6524-4BA0-8B8B-8E571503E843}" srcOrd="1" destOrd="0" presId="urn:microsoft.com/office/officeart/2005/8/layout/orgChart1"/>
    <dgm:cxn modelId="{A611C172-5716-4275-AEC2-385308E5521B}" type="presParOf" srcId="{DA31A59F-D1F6-41DF-A94B-8AF7E812A63C}" destId="{389FA60E-342E-4254-9647-31BAE21450CB}" srcOrd="1" destOrd="0" presId="urn:microsoft.com/office/officeart/2005/8/layout/orgChart1"/>
    <dgm:cxn modelId="{16F3EC7D-9E60-46AB-9308-DC2FC971012E}" type="presParOf" srcId="{DA31A59F-D1F6-41DF-A94B-8AF7E812A63C}" destId="{AD31C53C-8737-40E3-83FB-B9FFBCC6AB76}"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GB"/>
        </a:p>
      </dgm:t>
    </dgm:pt>
    <dgm:pt modelId="{48D9F48F-70B6-45EE-9B34-91BDB8796ADB}">
      <dgm:prSet phldrT="[Text]"/>
      <dgm:spPr>
        <a:solidFill>
          <a:srgbClr val="3F51B5"/>
        </a:solidFill>
      </dgm:spPr>
      <dgm:t>
        <a:bodyPr/>
        <a:lstStyle/>
        <a:p>
          <a:r>
            <a:rPr lang="en-GB" b="1"/>
            <a:t>Identify transfer rights</a:t>
          </a:r>
          <a:endParaRPr lang="en-GB" b="1" dirty="0"/>
        </a:p>
      </dgm:t>
    </dgm:pt>
    <dgm:pt modelId="{B5B2D65E-9C03-478D-A1FA-94CCDE04F51B}" type="parTrans" cxnId="{F7DFC6DF-E9E6-4433-9EAA-39524CF84DFD}">
      <dgm:prSet/>
      <dgm:spPr/>
      <dgm:t>
        <a:bodyPr/>
        <a:lstStyle/>
        <a:p>
          <a:endParaRPr lang="en-GB">
            <a:solidFill>
              <a:schemeClr val="accent4">
                <a:lumMod val="50000"/>
              </a:schemeClr>
            </a:solidFill>
          </a:endParaRPr>
        </a:p>
      </dgm:t>
    </dgm:pt>
    <dgm:pt modelId="{73ADB90E-0527-428E-BC8D-F23E62FA4329}" type="sibTrans" cxnId="{F7DFC6DF-E9E6-4433-9EAA-39524CF84DFD}">
      <dgm:prSet/>
      <dgm:spPr/>
      <dgm:t>
        <a:bodyPr/>
        <a:lstStyle/>
        <a:p>
          <a:endParaRPr lang="en-GB">
            <a:solidFill>
              <a:schemeClr val="accent4">
                <a:lumMod val="50000"/>
              </a:schemeClr>
            </a:solidFill>
          </a:endParaRPr>
        </a:p>
      </dgm:t>
    </dgm:pt>
    <dgm:pt modelId="{C9AB21CA-DEF1-47D8-BA18-34E2DC710EFE}">
      <dgm:prSet phldrT="[Text]"/>
      <dgm:spPr>
        <a:solidFill>
          <a:srgbClr val="3F51B5"/>
        </a:solidFill>
      </dgm:spPr>
      <dgm:t>
        <a:bodyPr/>
        <a:lstStyle/>
        <a:p>
          <a:r>
            <a:rPr lang="en-GB" b="1" dirty="0"/>
            <a:t>Recognize transfer expense:</a:t>
          </a:r>
        </a:p>
      </dgm:t>
    </dgm:pt>
    <dgm:pt modelId="{AAB22B9A-D20E-4319-85E6-579D1A5DB8B6}" type="parTrans" cxnId="{6D127936-8826-4D0B-B727-29936472C352}">
      <dgm:prSet/>
      <dgm:spPr/>
      <dgm:t>
        <a:bodyPr/>
        <a:lstStyle/>
        <a:p>
          <a:endParaRPr lang="en-GB"/>
        </a:p>
      </dgm:t>
    </dgm:pt>
    <dgm:pt modelId="{AF0AA789-3492-45F1-B53E-FD621E2B8438}" type="sibTrans" cxnId="{6D127936-8826-4D0B-B727-29936472C352}">
      <dgm:prSet/>
      <dgm:spPr/>
      <dgm:t>
        <a:bodyPr/>
        <a:lstStyle/>
        <a:p>
          <a:endParaRPr lang="en-GB"/>
        </a:p>
      </dgm:t>
    </dgm:pt>
    <dgm:pt modelId="{B5BDA69F-8600-4C1F-8BA3-BAFCE39F6452}">
      <dgm:prSet phldrT="[Text]"/>
      <dgm:spPr>
        <a:solidFill>
          <a:srgbClr val="3F51B5"/>
        </a:solidFill>
      </dgm:spPr>
      <dgm:t>
        <a:bodyPr/>
        <a:lstStyle/>
        <a:p>
          <a:r>
            <a:rPr lang="en-GB" b="1" dirty="0"/>
            <a:t>When (or as) transfer right is derecognized</a:t>
          </a:r>
        </a:p>
      </dgm:t>
    </dgm:pt>
    <dgm:pt modelId="{8BA273A3-F6A2-4410-AABD-5C6C2A141529}" type="parTrans" cxnId="{296C09E3-BE05-4710-BA00-CE98296CE464}">
      <dgm:prSet/>
      <dgm:spPr/>
      <dgm:t>
        <a:bodyPr/>
        <a:lstStyle/>
        <a:p>
          <a:endParaRPr lang="en-GB"/>
        </a:p>
      </dgm:t>
    </dgm:pt>
    <dgm:pt modelId="{C85C26E5-3757-48EB-AA89-B5555977F060}" type="sibTrans" cxnId="{296C09E3-BE05-4710-BA00-CE98296CE464}">
      <dgm:prSet/>
      <dgm:spPr/>
      <dgm:t>
        <a:bodyPr/>
        <a:lstStyle/>
        <a:p>
          <a:endParaRPr lang="en-GB"/>
        </a:p>
      </dgm:t>
    </dgm:pt>
    <dgm:pt modelId="{599063D0-3768-41B2-B53F-FB5D37CE107C}">
      <dgm:prSet phldrT="[Text]"/>
      <dgm:spPr>
        <a:solidFill>
          <a:srgbClr val="3F51B5"/>
        </a:solidFill>
      </dgm:spPr>
      <dgm:t>
        <a:bodyPr/>
        <a:lstStyle/>
        <a:p>
          <a:r>
            <a:rPr lang="en-GB" b="1" dirty="0"/>
            <a:t>When transfer obligation is recognized</a:t>
          </a:r>
        </a:p>
      </dgm:t>
    </dgm:pt>
    <dgm:pt modelId="{F7C08F75-B4BF-45B3-B796-15E7A7FD3E75}" type="parTrans" cxnId="{FBCE8EFD-26B9-446F-8DA5-EFC8242D2392}">
      <dgm:prSet/>
      <dgm:spPr/>
      <dgm:t>
        <a:bodyPr/>
        <a:lstStyle/>
        <a:p>
          <a:endParaRPr lang="en-GB"/>
        </a:p>
      </dgm:t>
    </dgm:pt>
    <dgm:pt modelId="{34601079-ADF1-4828-A83E-DF7B82DDBC42}" type="sibTrans" cxnId="{FBCE8EFD-26B9-446F-8DA5-EFC8242D2392}">
      <dgm:prSet/>
      <dgm:spPr/>
      <dgm:t>
        <a:bodyPr/>
        <a:lstStyle/>
        <a:p>
          <a:endParaRPr lang="en-GB"/>
        </a:p>
      </dgm:t>
    </dgm:pt>
    <dgm:pt modelId="{BAE6217D-C710-4FCF-8ECF-1B4C5C9FD48C}" type="pres">
      <dgm:prSet presAssocID="{FF6E5B73-81B5-46F7-ACBC-4AF3FF1014BD}" presName="mainComposite" presStyleCnt="0">
        <dgm:presLayoutVars>
          <dgm:chPref val="1"/>
          <dgm:dir/>
          <dgm:animOne val="branch"/>
          <dgm:animLvl val="lvl"/>
          <dgm:resizeHandles val="exact"/>
        </dgm:presLayoutVars>
      </dgm:prSet>
      <dgm:spPr/>
    </dgm:pt>
    <dgm:pt modelId="{632C31B1-01B1-4A23-9E76-70D59D0D1529}" type="pres">
      <dgm:prSet presAssocID="{FF6E5B73-81B5-46F7-ACBC-4AF3FF1014BD}" presName="hierFlow" presStyleCnt="0"/>
      <dgm:spPr/>
    </dgm:pt>
    <dgm:pt modelId="{0A7E4A19-9223-4404-9282-F9DD96BB1E2A}" type="pres">
      <dgm:prSet presAssocID="{FF6E5B73-81B5-46F7-ACBC-4AF3FF1014BD}" presName="hierChild1" presStyleCnt="0">
        <dgm:presLayoutVars>
          <dgm:chPref val="1"/>
          <dgm:animOne val="branch"/>
          <dgm:animLvl val="lvl"/>
        </dgm:presLayoutVars>
      </dgm:prSet>
      <dgm:spPr/>
    </dgm:pt>
    <dgm:pt modelId="{2683A615-E035-4CFE-A5D0-4239D7DD6119}" type="pres">
      <dgm:prSet presAssocID="{48D9F48F-70B6-45EE-9B34-91BDB8796ADB}" presName="Name14" presStyleCnt="0"/>
      <dgm:spPr/>
    </dgm:pt>
    <dgm:pt modelId="{983BAD71-8147-4480-88C5-A92B76F456D8}" type="pres">
      <dgm:prSet presAssocID="{48D9F48F-70B6-45EE-9B34-91BDB8796ADB}" presName="level1Shape" presStyleLbl="node0" presStyleIdx="0" presStyleCnt="1" custScaleX="165948">
        <dgm:presLayoutVars>
          <dgm:chPref val="3"/>
        </dgm:presLayoutVars>
      </dgm:prSet>
      <dgm:spPr/>
    </dgm:pt>
    <dgm:pt modelId="{773232D7-9078-44B1-B41E-A85508C7EBC2}" type="pres">
      <dgm:prSet presAssocID="{48D9F48F-70B6-45EE-9B34-91BDB8796ADB}" presName="hierChild2" presStyleCnt="0"/>
      <dgm:spPr/>
    </dgm:pt>
    <dgm:pt modelId="{4CAB23A9-93E7-48E0-A8B1-B33CE7DBBFC3}" type="pres">
      <dgm:prSet presAssocID="{AAB22B9A-D20E-4319-85E6-579D1A5DB8B6}" presName="Name19" presStyleLbl="parChTrans1D2" presStyleIdx="0" presStyleCnt="1"/>
      <dgm:spPr/>
    </dgm:pt>
    <dgm:pt modelId="{7E3D80FF-BE23-4C4B-86F7-191C3F9E5150}" type="pres">
      <dgm:prSet presAssocID="{C9AB21CA-DEF1-47D8-BA18-34E2DC710EFE}" presName="Name21" presStyleCnt="0"/>
      <dgm:spPr/>
    </dgm:pt>
    <dgm:pt modelId="{C8C9C942-6F19-48D5-9307-F60C403D7ECA}" type="pres">
      <dgm:prSet presAssocID="{C9AB21CA-DEF1-47D8-BA18-34E2DC710EFE}" presName="level2Shape" presStyleLbl="node2" presStyleIdx="0" presStyleCnt="1" custScaleX="165948"/>
      <dgm:spPr/>
    </dgm:pt>
    <dgm:pt modelId="{4033E906-192F-4730-88D9-3E511A7D11AA}" type="pres">
      <dgm:prSet presAssocID="{C9AB21CA-DEF1-47D8-BA18-34E2DC710EFE}" presName="hierChild3" presStyleCnt="0"/>
      <dgm:spPr/>
    </dgm:pt>
    <dgm:pt modelId="{5AAB1A72-614C-494A-9F46-83E0E31D6DBC}" type="pres">
      <dgm:prSet presAssocID="{8BA273A3-F6A2-4410-AABD-5C6C2A141529}" presName="Name19" presStyleLbl="parChTrans1D3" presStyleIdx="0" presStyleCnt="2"/>
      <dgm:spPr/>
    </dgm:pt>
    <dgm:pt modelId="{0A960A4D-D8E7-4E92-9D01-1BF1526FE837}" type="pres">
      <dgm:prSet presAssocID="{B5BDA69F-8600-4C1F-8BA3-BAFCE39F6452}" presName="Name21" presStyleCnt="0"/>
      <dgm:spPr/>
    </dgm:pt>
    <dgm:pt modelId="{D8D1987F-ED3C-4954-A702-EFA55A95023D}" type="pres">
      <dgm:prSet presAssocID="{B5BDA69F-8600-4C1F-8BA3-BAFCE39F6452}" presName="level2Shape" presStyleLbl="node3" presStyleIdx="0" presStyleCnt="2" custScaleX="165948"/>
      <dgm:spPr/>
    </dgm:pt>
    <dgm:pt modelId="{6135DD0A-ED45-43D7-9CF5-EF9643E9CBD4}" type="pres">
      <dgm:prSet presAssocID="{B5BDA69F-8600-4C1F-8BA3-BAFCE39F6452}" presName="hierChild3" presStyleCnt="0"/>
      <dgm:spPr/>
    </dgm:pt>
    <dgm:pt modelId="{4BA2B495-539F-4BAF-B9AB-408348CDF975}" type="pres">
      <dgm:prSet presAssocID="{F7C08F75-B4BF-45B3-B796-15E7A7FD3E75}" presName="Name19" presStyleLbl="parChTrans1D3" presStyleIdx="1" presStyleCnt="2"/>
      <dgm:spPr/>
    </dgm:pt>
    <dgm:pt modelId="{834A6CB9-BBA1-425F-8CD2-87FDF52CEFC6}" type="pres">
      <dgm:prSet presAssocID="{599063D0-3768-41B2-B53F-FB5D37CE107C}" presName="Name21" presStyleCnt="0"/>
      <dgm:spPr/>
    </dgm:pt>
    <dgm:pt modelId="{5C8F2E4D-2291-47B1-A803-B1B17C0A7652}" type="pres">
      <dgm:prSet presAssocID="{599063D0-3768-41B2-B53F-FB5D37CE107C}" presName="level2Shape" presStyleLbl="node3" presStyleIdx="1" presStyleCnt="2" custScaleX="165948"/>
      <dgm:spPr/>
    </dgm:pt>
    <dgm:pt modelId="{E06C1E6F-8ADB-4B92-B63D-F91657CFEEE5}" type="pres">
      <dgm:prSet presAssocID="{599063D0-3768-41B2-B53F-FB5D37CE107C}" presName="hierChild3" presStyleCnt="0"/>
      <dgm:spPr/>
    </dgm:pt>
    <dgm:pt modelId="{8DE8BC84-C00A-43A4-AD41-E51425A5F80F}" type="pres">
      <dgm:prSet presAssocID="{FF6E5B73-81B5-46F7-ACBC-4AF3FF1014BD}" presName="bgShapesFlow" presStyleCnt="0"/>
      <dgm:spPr/>
    </dgm:pt>
  </dgm:ptLst>
  <dgm:cxnLst>
    <dgm:cxn modelId="{6D127936-8826-4D0B-B727-29936472C352}" srcId="{48D9F48F-70B6-45EE-9B34-91BDB8796ADB}" destId="{C9AB21CA-DEF1-47D8-BA18-34E2DC710EFE}" srcOrd="0" destOrd="0" parTransId="{AAB22B9A-D20E-4319-85E6-579D1A5DB8B6}" sibTransId="{AF0AA789-3492-45F1-B53E-FD621E2B8438}"/>
    <dgm:cxn modelId="{97555E61-7F8F-4233-925D-81BC90B96F47}" type="presOf" srcId="{F7C08F75-B4BF-45B3-B796-15E7A7FD3E75}" destId="{4BA2B495-539F-4BAF-B9AB-408348CDF975}" srcOrd="0" destOrd="0" presId="urn:microsoft.com/office/officeart/2005/8/layout/hierarchy6"/>
    <dgm:cxn modelId="{197A3F62-BC05-492B-A1B1-2B639EF3EA74}" type="presOf" srcId="{C9AB21CA-DEF1-47D8-BA18-34E2DC710EFE}" destId="{C8C9C942-6F19-48D5-9307-F60C403D7ECA}" srcOrd="0" destOrd="0" presId="urn:microsoft.com/office/officeart/2005/8/layout/hierarchy6"/>
    <dgm:cxn modelId="{3913D46C-2EB7-4BCE-9D85-5F1C644EF489}" type="presOf" srcId="{599063D0-3768-41B2-B53F-FB5D37CE107C}" destId="{5C8F2E4D-2291-47B1-A803-B1B17C0A7652}" srcOrd="0" destOrd="0" presId="urn:microsoft.com/office/officeart/2005/8/layout/hierarchy6"/>
    <dgm:cxn modelId="{6BD6258C-712A-4389-AFA5-5F5096C5426B}" type="presOf" srcId="{AAB22B9A-D20E-4319-85E6-579D1A5DB8B6}" destId="{4CAB23A9-93E7-48E0-A8B1-B33CE7DBBFC3}" srcOrd="0" destOrd="0" presId="urn:microsoft.com/office/officeart/2005/8/layout/hierarchy6"/>
    <dgm:cxn modelId="{507EF8A2-57F7-4E37-8A5E-3A87ED268282}" type="presOf" srcId="{FF6E5B73-81B5-46F7-ACBC-4AF3FF1014BD}" destId="{BAE6217D-C710-4FCF-8ECF-1B4C5C9FD48C}" srcOrd="0" destOrd="0" presId="urn:microsoft.com/office/officeart/2005/8/layout/hierarchy6"/>
    <dgm:cxn modelId="{9F9624BE-D841-4A89-A4D6-135EFB1E5A37}" type="presOf" srcId="{48D9F48F-70B6-45EE-9B34-91BDB8796ADB}" destId="{983BAD71-8147-4480-88C5-A92B76F456D8}" srcOrd="0" destOrd="0" presId="urn:microsoft.com/office/officeart/2005/8/layout/hierarchy6"/>
    <dgm:cxn modelId="{F7DFC6DF-E9E6-4433-9EAA-39524CF84DFD}" srcId="{FF6E5B73-81B5-46F7-ACBC-4AF3FF1014BD}" destId="{48D9F48F-70B6-45EE-9B34-91BDB8796ADB}" srcOrd="0" destOrd="0" parTransId="{B5B2D65E-9C03-478D-A1FA-94CCDE04F51B}" sibTransId="{73ADB90E-0527-428E-BC8D-F23E62FA4329}"/>
    <dgm:cxn modelId="{296C09E3-BE05-4710-BA00-CE98296CE464}" srcId="{C9AB21CA-DEF1-47D8-BA18-34E2DC710EFE}" destId="{B5BDA69F-8600-4C1F-8BA3-BAFCE39F6452}" srcOrd="0" destOrd="0" parTransId="{8BA273A3-F6A2-4410-AABD-5C6C2A141529}" sibTransId="{C85C26E5-3757-48EB-AA89-B5555977F060}"/>
    <dgm:cxn modelId="{D7004EED-C29A-4838-AAE1-202C1C50B300}" type="presOf" srcId="{8BA273A3-F6A2-4410-AABD-5C6C2A141529}" destId="{5AAB1A72-614C-494A-9F46-83E0E31D6DBC}" srcOrd="0" destOrd="0" presId="urn:microsoft.com/office/officeart/2005/8/layout/hierarchy6"/>
    <dgm:cxn modelId="{F686FEF0-510D-488C-BBDE-A99DF319EC95}" type="presOf" srcId="{B5BDA69F-8600-4C1F-8BA3-BAFCE39F6452}" destId="{D8D1987F-ED3C-4954-A702-EFA55A95023D}" srcOrd="0" destOrd="0" presId="urn:microsoft.com/office/officeart/2005/8/layout/hierarchy6"/>
    <dgm:cxn modelId="{FBCE8EFD-26B9-446F-8DA5-EFC8242D2392}" srcId="{C9AB21CA-DEF1-47D8-BA18-34E2DC710EFE}" destId="{599063D0-3768-41B2-B53F-FB5D37CE107C}" srcOrd="1" destOrd="0" parTransId="{F7C08F75-B4BF-45B3-B796-15E7A7FD3E75}" sibTransId="{34601079-ADF1-4828-A83E-DF7B82DDBC42}"/>
    <dgm:cxn modelId="{30B3236D-6FE1-491B-A5FC-335E6AA9E6FE}" type="presParOf" srcId="{BAE6217D-C710-4FCF-8ECF-1B4C5C9FD48C}" destId="{632C31B1-01B1-4A23-9E76-70D59D0D1529}" srcOrd="0" destOrd="0" presId="urn:microsoft.com/office/officeart/2005/8/layout/hierarchy6"/>
    <dgm:cxn modelId="{02085F7B-A23F-4F52-B4D9-5CF6D07CA637}" type="presParOf" srcId="{632C31B1-01B1-4A23-9E76-70D59D0D1529}" destId="{0A7E4A19-9223-4404-9282-F9DD96BB1E2A}" srcOrd="0" destOrd="0" presId="urn:microsoft.com/office/officeart/2005/8/layout/hierarchy6"/>
    <dgm:cxn modelId="{A5145181-3156-4E11-A239-F6E847D86CC6}" type="presParOf" srcId="{0A7E4A19-9223-4404-9282-F9DD96BB1E2A}" destId="{2683A615-E035-4CFE-A5D0-4239D7DD6119}" srcOrd="0" destOrd="0" presId="urn:microsoft.com/office/officeart/2005/8/layout/hierarchy6"/>
    <dgm:cxn modelId="{6C78FB9F-39D6-46B7-9467-42021E1F338D}" type="presParOf" srcId="{2683A615-E035-4CFE-A5D0-4239D7DD6119}" destId="{983BAD71-8147-4480-88C5-A92B76F456D8}" srcOrd="0" destOrd="0" presId="urn:microsoft.com/office/officeart/2005/8/layout/hierarchy6"/>
    <dgm:cxn modelId="{99238A7F-466C-4975-A9E3-A2F5AE5338FB}" type="presParOf" srcId="{2683A615-E035-4CFE-A5D0-4239D7DD6119}" destId="{773232D7-9078-44B1-B41E-A85508C7EBC2}" srcOrd="1" destOrd="0" presId="urn:microsoft.com/office/officeart/2005/8/layout/hierarchy6"/>
    <dgm:cxn modelId="{03B389E2-D097-4B0E-A77C-A7AE2686F508}" type="presParOf" srcId="{773232D7-9078-44B1-B41E-A85508C7EBC2}" destId="{4CAB23A9-93E7-48E0-A8B1-B33CE7DBBFC3}" srcOrd="0" destOrd="0" presId="urn:microsoft.com/office/officeart/2005/8/layout/hierarchy6"/>
    <dgm:cxn modelId="{A4C53EFD-456B-44AF-BD29-ED740A80F17A}" type="presParOf" srcId="{773232D7-9078-44B1-B41E-A85508C7EBC2}" destId="{7E3D80FF-BE23-4C4B-86F7-191C3F9E5150}" srcOrd="1" destOrd="0" presId="urn:microsoft.com/office/officeart/2005/8/layout/hierarchy6"/>
    <dgm:cxn modelId="{F149BBB7-2315-44FC-9A40-4F48047CB0F1}" type="presParOf" srcId="{7E3D80FF-BE23-4C4B-86F7-191C3F9E5150}" destId="{C8C9C942-6F19-48D5-9307-F60C403D7ECA}" srcOrd="0" destOrd="0" presId="urn:microsoft.com/office/officeart/2005/8/layout/hierarchy6"/>
    <dgm:cxn modelId="{94019F3B-DEFE-4199-AE91-C131AFB8010D}" type="presParOf" srcId="{7E3D80FF-BE23-4C4B-86F7-191C3F9E5150}" destId="{4033E906-192F-4730-88D9-3E511A7D11AA}" srcOrd="1" destOrd="0" presId="urn:microsoft.com/office/officeart/2005/8/layout/hierarchy6"/>
    <dgm:cxn modelId="{958150D7-52A8-4324-847A-931B1FF5A91F}" type="presParOf" srcId="{4033E906-192F-4730-88D9-3E511A7D11AA}" destId="{5AAB1A72-614C-494A-9F46-83E0E31D6DBC}" srcOrd="0" destOrd="0" presId="urn:microsoft.com/office/officeart/2005/8/layout/hierarchy6"/>
    <dgm:cxn modelId="{23FAAB16-EF52-4DFC-BA53-F62ECAA6B03B}" type="presParOf" srcId="{4033E906-192F-4730-88D9-3E511A7D11AA}" destId="{0A960A4D-D8E7-4E92-9D01-1BF1526FE837}" srcOrd="1" destOrd="0" presId="urn:microsoft.com/office/officeart/2005/8/layout/hierarchy6"/>
    <dgm:cxn modelId="{8FE73AD8-9650-4E2B-B543-C302AEC5647A}" type="presParOf" srcId="{0A960A4D-D8E7-4E92-9D01-1BF1526FE837}" destId="{D8D1987F-ED3C-4954-A702-EFA55A95023D}" srcOrd="0" destOrd="0" presId="urn:microsoft.com/office/officeart/2005/8/layout/hierarchy6"/>
    <dgm:cxn modelId="{F144C168-7B01-42C8-99C2-C3CFA2D25206}" type="presParOf" srcId="{0A960A4D-D8E7-4E92-9D01-1BF1526FE837}" destId="{6135DD0A-ED45-43D7-9CF5-EF9643E9CBD4}" srcOrd="1" destOrd="0" presId="urn:microsoft.com/office/officeart/2005/8/layout/hierarchy6"/>
    <dgm:cxn modelId="{74B2D26D-AAB3-4D44-A966-90E56EC2902D}" type="presParOf" srcId="{4033E906-192F-4730-88D9-3E511A7D11AA}" destId="{4BA2B495-539F-4BAF-B9AB-408348CDF975}" srcOrd="2" destOrd="0" presId="urn:microsoft.com/office/officeart/2005/8/layout/hierarchy6"/>
    <dgm:cxn modelId="{1FB44082-FED6-4A88-B237-4917D53C17BC}" type="presParOf" srcId="{4033E906-192F-4730-88D9-3E511A7D11AA}" destId="{834A6CB9-BBA1-425F-8CD2-87FDF52CEFC6}" srcOrd="3" destOrd="0" presId="urn:microsoft.com/office/officeart/2005/8/layout/hierarchy6"/>
    <dgm:cxn modelId="{0C7BF260-B499-407A-8D1A-4FAE1CD92130}" type="presParOf" srcId="{834A6CB9-BBA1-425F-8CD2-87FDF52CEFC6}" destId="{5C8F2E4D-2291-47B1-A803-B1B17C0A7652}" srcOrd="0" destOrd="0" presId="urn:microsoft.com/office/officeart/2005/8/layout/hierarchy6"/>
    <dgm:cxn modelId="{93176A28-3791-4260-B5CE-3C6780A239F4}" type="presParOf" srcId="{834A6CB9-BBA1-425F-8CD2-87FDF52CEFC6}" destId="{E06C1E6F-8ADB-4B92-B63D-F91657CFEEE5}" srcOrd="1" destOrd="0" presId="urn:microsoft.com/office/officeart/2005/8/layout/hierarchy6"/>
    <dgm:cxn modelId="{B2210FBD-FC9D-4AEF-A4C1-0D5B6B41800B}" type="presParOf" srcId="{BAE6217D-C710-4FCF-8ECF-1B4C5C9FD48C}" destId="{8DE8BC84-C00A-43A4-AD41-E51425A5F80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F6E5B73-81B5-46F7-ACBC-4AF3FF1014B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a:solidFill>
          <a:schemeClr val="accent6">
            <a:lumMod val="25000"/>
          </a:schemeClr>
        </a:solidFill>
      </dgm:spPr>
      <dgm:t>
        <a:bodyPr/>
        <a:lstStyle/>
        <a:p>
          <a:r>
            <a:rPr lang="en-GB" b="1" dirty="0"/>
            <a:t>Inception of Binding</a:t>
          </a:r>
          <a:br>
            <a:rPr lang="en-GB" b="1" dirty="0"/>
          </a:br>
          <a:r>
            <a:rPr lang="en-GB" b="1" dirty="0"/>
            <a:t>Arrangement – no asset or liability recognized</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C9AB21CA-DEF1-47D8-BA18-34E2DC710EFE}">
      <dgm:prSet phldrT="[Text]"/>
      <dgm:spPr>
        <a:solidFill>
          <a:srgbClr val="C00000"/>
        </a:solidFill>
      </dgm:spPr>
      <dgm:t>
        <a:bodyPr/>
        <a:lstStyle/>
        <a:p>
          <a:r>
            <a:rPr lang="en-GB" dirty="0"/>
            <a:t>Entity transfers resources (asset) prior to transfer recipient fulfilling obligations</a:t>
          </a:r>
        </a:p>
      </dgm:t>
    </dgm:pt>
    <dgm:pt modelId="{AAB22B9A-D20E-4319-85E6-579D1A5DB8B6}" type="parTrans" cxnId="{6D127936-8826-4D0B-B727-29936472C352}">
      <dgm:prSet/>
      <dgm:spPr/>
      <dgm:t>
        <a:bodyPr/>
        <a:lstStyle/>
        <a:p>
          <a:endParaRPr lang="en-GB"/>
        </a:p>
      </dgm:t>
    </dgm:pt>
    <dgm:pt modelId="{AF0AA789-3492-45F1-B53E-FD621E2B8438}" type="sibTrans" cxnId="{6D127936-8826-4D0B-B727-29936472C352}">
      <dgm:prSet/>
      <dgm:spPr/>
      <dgm:t>
        <a:bodyPr/>
        <a:lstStyle/>
        <a:p>
          <a:endParaRPr lang="en-GB"/>
        </a:p>
      </dgm:t>
    </dgm:pt>
    <dgm:pt modelId="{B5BDA69F-8600-4C1F-8BA3-BAFCE39F6452}">
      <dgm:prSet phldrT="[Text]"/>
      <dgm:spPr>
        <a:solidFill>
          <a:srgbClr val="C00000"/>
        </a:solidFill>
      </dgm:spPr>
      <dgm:t>
        <a:bodyPr/>
        <a:lstStyle/>
        <a:p>
          <a:r>
            <a:rPr lang="en-GB" dirty="0"/>
            <a:t>Recognize transfer right asset and derecognize resources (asset)</a:t>
          </a:r>
        </a:p>
      </dgm:t>
    </dgm:pt>
    <dgm:pt modelId="{8BA273A3-F6A2-4410-AABD-5C6C2A141529}" type="parTrans" cxnId="{296C09E3-BE05-4710-BA00-CE98296CE464}">
      <dgm:prSet/>
      <dgm:spPr/>
      <dgm:t>
        <a:bodyPr/>
        <a:lstStyle/>
        <a:p>
          <a:endParaRPr lang="en-GB"/>
        </a:p>
      </dgm:t>
    </dgm:pt>
    <dgm:pt modelId="{C85C26E5-3757-48EB-AA89-B5555977F060}" type="sibTrans" cxnId="{296C09E3-BE05-4710-BA00-CE98296CE464}">
      <dgm:prSet/>
      <dgm:spPr/>
      <dgm:t>
        <a:bodyPr/>
        <a:lstStyle/>
        <a:p>
          <a:endParaRPr lang="en-GB"/>
        </a:p>
      </dgm:t>
    </dgm:pt>
    <dgm:pt modelId="{599063D0-3768-41B2-B53F-FB5D37CE107C}">
      <dgm:prSet phldrT="[Text]"/>
      <dgm:spPr>
        <a:solidFill>
          <a:srgbClr val="3F51B5"/>
        </a:solidFill>
      </dgm:spPr>
      <dgm:t>
        <a:bodyPr/>
        <a:lstStyle/>
        <a:p>
          <a:r>
            <a:rPr lang="en-GB" dirty="0"/>
            <a:t>Recognize expense and transfer obligation liability as transfer recipient fulfils obligations</a:t>
          </a:r>
        </a:p>
      </dgm:t>
    </dgm:pt>
    <dgm:pt modelId="{F7C08F75-B4BF-45B3-B796-15E7A7FD3E75}" type="parTrans" cxnId="{FBCE8EFD-26B9-446F-8DA5-EFC8242D2392}">
      <dgm:prSet/>
      <dgm:spPr/>
      <dgm:t>
        <a:bodyPr/>
        <a:lstStyle/>
        <a:p>
          <a:endParaRPr lang="en-GB"/>
        </a:p>
      </dgm:t>
    </dgm:pt>
    <dgm:pt modelId="{34601079-ADF1-4828-A83E-DF7B82DDBC42}" type="sibTrans" cxnId="{FBCE8EFD-26B9-446F-8DA5-EFC8242D2392}">
      <dgm:prSet/>
      <dgm:spPr/>
      <dgm:t>
        <a:bodyPr/>
        <a:lstStyle/>
        <a:p>
          <a:endParaRPr lang="en-GB"/>
        </a:p>
      </dgm:t>
    </dgm:pt>
    <dgm:pt modelId="{634FA4C4-85D6-4BE7-BE69-379EE003A0E0}">
      <dgm:prSet phldrT="[Text]"/>
      <dgm:spPr>
        <a:solidFill>
          <a:srgbClr val="3F51B5"/>
        </a:solidFill>
      </dgm:spPr>
      <dgm:t>
        <a:bodyPr/>
        <a:lstStyle/>
        <a:p>
          <a:r>
            <a:rPr lang="en-GB" dirty="0"/>
            <a:t>Transfer recipient fulfils obligations prior to entity transferring resources (asset)</a:t>
          </a:r>
        </a:p>
      </dgm:t>
    </dgm:pt>
    <dgm:pt modelId="{8815FAC8-2491-4E75-8704-467B3E7DE198}" type="parTrans" cxnId="{DD3B50B0-8DAE-4E15-96D5-8E3890BA5978}">
      <dgm:prSet/>
      <dgm:spPr/>
      <dgm:t>
        <a:bodyPr/>
        <a:lstStyle/>
        <a:p>
          <a:endParaRPr lang="en-GB"/>
        </a:p>
      </dgm:t>
    </dgm:pt>
    <dgm:pt modelId="{2A90C3D0-2796-445D-8ED2-18A202A28998}" type="sibTrans" cxnId="{DD3B50B0-8DAE-4E15-96D5-8E3890BA5978}">
      <dgm:prSet/>
      <dgm:spPr/>
      <dgm:t>
        <a:bodyPr/>
        <a:lstStyle/>
        <a:p>
          <a:endParaRPr lang="en-GB"/>
        </a:p>
      </dgm:t>
    </dgm:pt>
    <dgm:pt modelId="{AC7CB2DF-899F-406F-8900-20C9FD003826}">
      <dgm:prSet phldrT="[Text]"/>
      <dgm:spPr>
        <a:solidFill>
          <a:srgbClr val="C00000"/>
        </a:solidFill>
      </dgm:spPr>
      <dgm:t>
        <a:bodyPr/>
        <a:lstStyle/>
        <a:p>
          <a:r>
            <a:rPr lang="en-GB" dirty="0"/>
            <a:t>Recognise expense</a:t>
          </a:r>
          <a:br>
            <a:rPr lang="en-GB" dirty="0"/>
          </a:br>
          <a:r>
            <a:rPr lang="en-GB" dirty="0"/>
            <a:t>as transfer recipient fulfils obligations and derecognize transfer right asset </a:t>
          </a:r>
        </a:p>
      </dgm:t>
    </dgm:pt>
    <dgm:pt modelId="{16CF5CC7-614E-4E48-847E-C353CDB354E2}" type="parTrans" cxnId="{44C4F400-F976-4D29-8354-0ADC3C10F549}">
      <dgm:prSet/>
      <dgm:spPr/>
      <dgm:t>
        <a:bodyPr/>
        <a:lstStyle/>
        <a:p>
          <a:endParaRPr lang="en-GB"/>
        </a:p>
      </dgm:t>
    </dgm:pt>
    <dgm:pt modelId="{F2E9D527-DBA2-40A4-A74C-3C4BDB05C7FF}" type="sibTrans" cxnId="{44C4F400-F976-4D29-8354-0ADC3C10F549}">
      <dgm:prSet/>
      <dgm:spPr/>
      <dgm:t>
        <a:bodyPr/>
        <a:lstStyle/>
        <a:p>
          <a:endParaRPr lang="en-GB"/>
        </a:p>
      </dgm:t>
    </dgm:pt>
    <dgm:pt modelId="{28D8679F-4B16-49C8-AC87-3F64BF1296AB}">
      <dgm:prSet phldrT="[Text]"/>
      <dgm:spPr>
        <a:solidFill>
          <a:srgbClr val="3F51B5"/>
        </a:solidFill>
      </dgm:spPr>
      <dgm:t>
        <a:bodyPr/>
        <a:lstStyle/>
        <a:p>
          <a:r>
            <a:rPr lang="en-GB" dirty="0"/>
            <a:t>Derecognize transfer obligation liability and derecognize resources (asset) as entity transfers resources</a:t>
          </a:r>
        </a:p>
      </dgm:t>
    </dgm:pt>
    <dgm:pt modelId="{4F333BA0-C4B6-4550-AA32-3E5CA006F502}" type="parTrans" cxnId="{53E39FA6-8AA7-4827-95F9-0FFA9D0C405D}">
      <dgm:prSet/>
      <dgm:spPr/>
      <dgm:t>
        <a:bodyPr/>
        <a:lstStyle/>
        <a:p>
          <a:endParaRPr lang="en-GB"/>
        </a:p>
      </dgm:t>
    </dgm:pt>
    <dgm:pt modelId="{74F23EB2-CE02-4611-A6A8-535FB1FBA136}" type="sibTrans" cxnId="{53E39FA6-8AA7-4827-95F9-0FFA9D0C405D}">
      <dgm:prSet/>
      <dgm:spPr/>
      <dgm:t>
        <a:bodyPr/>
        <a:lstStyle/>
        <a:p>
          <a:endParaRPr lang="en-GB"/>
        </a:p>
      </dgm:t>
    </dgm:pt>
    <dgm:pt modelId="{800E0A99-1250-45E1-818B-4A0326B5D819}" type="pres">
      <dgm:prSet presAssocID="{FF6E5B73-81B5-46F7-ACBC-4AF3FF1014BD}" presName="hierChild1" presStyleCnt="0">
        <dgm:presLayoutVars>
          <dgm:orgChart val="1"/>
          <dgm:chPref val="1"/>
          <dgm:dir/>
          <dgm:animOne val="branch"/>
          <dgm:animLvl val="lvl"/>
          <dgm:resizeHandles/>
        </dgm:presLayoutVars>
      </dgm:prSet>
      <dgm:spPr/>
    </dgm:pt>
    <dgm:pt modelId="{540F86B9-92C8-4BF8-9E80-C1712E0616BF}" type="pres">
      <dgm:prSet presAssocID="{48D9F48F-70B6-45EE-9B34-91BDB8796ADB}" presName="hierRoot1" presStyleCnt="0">
        <dgm:presLayoutVars>
          <dgm:hierBranch val="init"/>
        </dgm:presLayoutVars>
      </dgm:prSet>
      <dgm:spPr/>
    </dgm:pt>
    <dgm:pt modelId="{B8E59854-C718-4984-907A-DCACF04E9F54}" type="pres">
      <dgm:prSet presAssocID="{48D9F48F-70B6-45EE-9B34-91BDB8796ADB}" presName="rootComposite1" presStyleCnt="0"/>
      <dgm:spPr/>
    </dgm:pt>
    <dgm:pt modelId="{FFCD26F9-8D03-4FAA-8E3B-C52C42A92A44}" type="pres">
      <dgm:prSet presAssocID="{48D9F48F-70B6-45EE-9B34-91BDB8796ADB}" presName="rootText1" presStyleLbl="node0" presStyleIdx="0" presStyleCnt="1" custScaleY="287958">
        <dgm:presLayoutVars>
          <dgm:chPref val="3"/>
        </dgm:presLayoutVars>
      </dgm:prSet>
      <dgm:spPr/>
    </dgm:pt>
    <dgm:pt modelId="{9E45C9D3-A420-46BA-A47F-2B76BAA96E80}" type="pres">
      <dgm:prSet presAssocID="{48D9F48F-70B6-45EE-9B34-91BDB8796ADB}" presName="rootConnector1" presStyleLbl="node1" presStyleIdx="0" presStyleCnt="0"/>
      <dgm:spPr/>
    </dgm:pt>
    <dgm:pt modelId="{58A7343F-932E-4BEE-977A-80478CB98E99}" type="pres">
      <dgm:prSet presAssocID="{48D9F48F-70B6-45EE-9B34-91BDB8796ADB}" presName="hierChild2" presStyleCnt="0"/>
      <dgm:spPr/>
    </dgm:pt>
    <dgm:pt modelId="{FDF8CFAC-DAAA-4F8C-BEB5-363E17D751E0}" type="pres">
      <dgm:prSet presAssocID="{AAB22B9A-D20E-4319-85E6-579D1A5DB8B6}" presName="Name64" presStyleLbl="parChTrans1D2" presStyleIdx="0" presStyleCnt="2"/>
      <dgm:spPr/>
    </dgm:pt>
    <dgm:pt modelId="{11B4507B-B778-4140-898D-2B062193C11B}" type="pres">
      <dgm:prSet presAssocID="{C9AB21CA-DEF1-47D8-BA18-34E2DC710EFE}" presName="hierRoot2" presStyleCnt="0">
        <dgm:presLayoutVars>
          <dgm:hierBranch val="init"/>
        </dgm:presLayoutVars>
      </dgm:prSet>
      <dgm:spPr/>
    </dgm:pt>
    <dgm:pt modelId="{7C912991-2ED9-42F9-BD63-7802EE30B502}" type="pres">
      <dgm:prSet presAssocID="{C9AB21CA-DEF1-47D8-BA18-34E2DC710EFE}" presName="rootComposite" presStyleCnt="0"/>
      <dgm:spPr/>
    </dgm:pt>
    <dgm:pt modelId="{2384CEE8-5509-4D46-8F2C-53E11B1FAEFE}" type="pres">
      <dgm:prSet presAssocID="{C9AB21CA-DEF1-47D8-BA18-34E2DC710EFE}" presName="rootText" presStyleLbl="node2" presStyleIdx="0" presStyleCnt="2" custScaleY="287958">
        <dgm:presLayoutVars>
          <dgm:chPref val="3"/>
        </dgm:presLayoutVars>
      </dgm:prSet>
      <dgm:spPr/>
    </dgm:pt>
    <dgm:pt modelId="{A18FB83C-36B0-4F38-ADBC-ADB5AB8D3A90}" type="pres">
      <dgm:prSet presAssocID="{C9AB21CA-DEF1-47D8-BA18-34E2DC710EFE}" presName="rootConnector" presStyleLbl="node2" presStyleIdx="0" presStyleCnt="2"/>
      <dgm:spPr/>
    </dgm:pt>
    <dgm:pt modelId="{E14D02EF-D655-4E22-AAD0-9058E9080E6F}" type="pres">
      <dgm:prSet presAssocID="{C9AB21CA-DEF1-47D8-BA18-34E2DC710EFE}" presName="hierChild4" presStyleCnt="0"/>
      <dgm:spPr/>
    </dgm:pt>
    <dgm:pt modelId="{4F2D9456-601E-462B-8157-04E14ADCC5B9}" type="pres">
      <dgm:prSet presAssocID="{8BA273A3-F6A2-4410-AABD-5C6C2A141529}" presName="Name64" presStyleLbl="parChTrans1D3" presStyleIdx="0" presStyleCnt="2"/>
      <dgm:spPr/>
    </dgm:pt>
    <dgm:pt modelId="{5CA06459-5D0F-477F-BAA1-1BF235484EF0}" type="pres">
      <dgm:prSet presAssocID="{B5BDA69F-8600-4C1F-8BA3-BAFCE39F6452}" presName="hierRoot2" presStyleCnt="0">
        <dgm:presLayoutVars>
          <dgm:hierBranch val="init"/>
        </dgm:presLayoutVars>
      </dgm:prSet>
      <dgm:spPr/>
    </dgm:pt>
    <dgm:pt modelId="{31934A04-97E1-456F-9A3A-1E48873781B0}" type="pres">
      <dgm:prSet presAssocID="{B5BDA69F-8600-4C1F-8BA3-BAFCE39F6452}" presName="rootComposite" presStyleCnt="0"/>
      <dgm:spPr/>
    </dgm:pt>
    <dgm:pt modelId="{E7EC6990-093C-41B2-9515-FEFE10EC9A30}" type="pres">
      <dgm:prSet presAssocID="{B5BDA69F-8600-4C1F-8BA3-BAFCE39F6452}" presName="rootText" presStyleLbl="node3" presStyleIdx="0" presStyleCnt="2" custScaleY="287958">
        <dgm:presLayoutVars>
          <dgm:chPref val="3"/>
        </dgm:presLayoutVars>
      </dgm:prSet>
      <dgm:spPr/>
    </dgm:pt>
    <dgm:pt modelId="{D7DC09B7-9048-4C72-9E5D-033026DF975A}" type="pres">
      <dgm:prSet presAssocID="{B5BDA69F-8600-4C1F-8BA3-BAFCE39F6452}" presName="rootConnector" presStyleLbl="node3" presStyleIdx="0" presStyleCnt="2"/>
      <dgm:spPr/>
    </dgm:pt>
    <dgm:pt modelId="{070E4DF8-33CE-45C0-8353-A87178410B3E}" type="pres">
      <dgm:prSet presAssocID="{B5BDA69F-8600-4C1F-8BA3-BAFCE39F6452}" presName="hierChild4" presStyleCnt="0"/>
      <dgm:spPr/>
    </dgm:pt>
    <dgm:pt modelId="{74F96216-FC03-471E-AF52-65236E911257}" type="pres">
      <dgm:prSet presAssocID="{16CF5CC7-614E-4E48-847E-C353CDB354E2}" presName="Name64" presStyleLbl="parChTrans1D4" presStyleIdx="0" presStyleCnt="2"/>
      <dgm:spPr/>
    </dgm:pt>
    <dgm:pt modelId="{079C96BC-5978-451E-9B2F-4A1F92769BCF}" type="pres">
      <dgm:prSet presAssocID="{AC7CB2DF-899F-406F-8900-20C9FD003826}" presName="hierRoot2" presStyleCnt="0">
        <dgm:presLayoutVars>
          <dgm:hierBranch val="init"/>
        </dgm:presLayoutVars>
      </dgm:prSet>
      <dgm:spPr/>
    </dgm:pt>
    <dgm:pt modelId="{9813546C-4D31-4DCA-A6D8-81CABD3FC5AC}" type="pres">
      <dgm:prSet presAssocID="{AC7CB2DF-899F-406F-8900-20C9FD003826}" presName="rootComposite" presStyleCnt="0"/>
      <dgm:spPr/>
    </dgm:pt>
    <dgm:pt modelId="{4694EAC2-758A-4DFA-9B2E-9819B015453E}" type="pres">
      <dgm:prSet presAssocID="{AC7CB2DF-899F-406F-8900-20C9FD003826}" presName="rootText" presStyleLbl="node4" presStyleIdx="0" presStyleCnt="2" custScaleY="287958">
        <dgm:presLayoutVars>
          <dgm:chPref val="3"/>
        </dgm:presLayoutVars>
      </dgm:prSet>
      <dgm:spPr/>
    </dgm:pt>
    <dgm:pt modelId="{AC687192-63F9-477A-93C8-42C0D1E6930F}" type="pres">
      <dgm:prSet presAssocID="{AC7CB2DF-899F-406F-8900-20C9FD003826}" presName="rootConnector" presStyleLbl="node4" presStyleIdx="0" presStyleCnt="2"/>
      <dgm:spPr/>
    </dgm:pt>
    <dgm:pt modelId="{37F9D9B5-9492-4F24-96F7-F3E7F28DF414}" type="pres">
      <dgm:prSet presAssocID="{AC7CB2DF-899F-406F-8900-20C9FD003826}" presName="hierChild4" presStyleCnt="0"/>
      <dgm:spPr/>
    </dgm:pt>
    <dgm:pt modelId="{B530B7D0-0134-44F3-B82C-80429EE091DE}" type="pres">
      <dgm:prSet presAssocID="{AC7CB2DF-899F-406F-8900-20C9FD003826}" presName="hierChild5" presStyleCnt="0"/>
      <dgm:spPr/>
    </dgm:pt>
    <dgm:pt modelId="{ADA41597-9BA7-4C9C-8684-586CB92614A4}" type="pres">
      <dgm:prSet presAssocID="{B5BDA69F-8600-4C1F-8BA3-BAFCE39F6452}" presName="hierChild5" presStyleCnt="0"/>
      <dgm:spPr/>
    </dgm:pt>
    <dgm:pt modelId="{1DD34483-85C6-43A0-A4AD-2154B1E61074}" type="pres">
      <dgm:prSet presAssocID="{C9AB21CA-DEF1-47D8-BA18-34E2DC710EFE}" presName="hierChild5" presStyleCnt="0"/>
      <dgm:spPr/>
    </dgm:pt>
    <dgm:pt modelId="{88510641-E6CE-49B3-9C63-603F3EB92BAD}" type="pres">
      <dgm:prSet presAssocID="{8815FAC8-2491-4E75-8704-467B3E7DE198}" presName="Name64" presStyleLbl="parChTrans1D2" presStyleIdx="1" presStyleCnt="2"/>
      <dgm:spPr/>
    </dgm:pt>
    <dgm:pt modelId="{F17D7658-C2A2-41F4-9E93-D87EE83D29E0}" type="pres">
      <dgm:prSet presAssocID="{634FA4C4-85D6-4BE7-BE69-379EE003A0E0}" presName="hierRoot2" presStyleCnt="0">
        <dgm:presLayoutVars>
          <dgm:hierBranch val="init"/>
        </dgm:presLayoutVars>
      </dgm:prSet>
      <dgm:spPr/>
    </dgm:pt>
    <dgm:pt modelId="{1D0C64DF-3295-4374-B786-17FA282C2AA1}" type="pres">
      <dgm:prSet presAssocID="{634FA4C4-85D6-4BE7-BE69-379EE003A0E0}" presName="rootComposite" presStyleCnt="0"/>
      <dgm:spPr/>
    </dgm:pt>
    <dgm:pt modelId="{7AE4D215-4022-4B9F-83C2-DB232B6D475A}" type="pres">
      <dgm:prSet presAssocID="{634FA4C4-85D6-4BE7-BE69-379EE003A0E0}" presName="rootText" presStyleLbl="node2" presStyleIdx="1" presStyleCnt="2" custScaleY="287958">
        <dgm:presLayoutVars>
          <dgm:chPref val="3"/>
        </dgm:presLayoutVars>
      </dgm:prSet>
      <dgm:spPr/>
    </dgm:pt>
    <dgm:pt modelId="{594222D2-52FE-485E-8E53-EFE2A13F8E04}" type="pres">
      <dgm:prSet presAssocID="{634FA4C4-85D6-4BE7-BE69-379EE003A0E0}" presName="rootConnector" presStyleLbl="node2" presStyleIdx="1" presStyleCnt="2"/>
      <dgm:spPr/>
    </dgm:pt>
    <dgm:pt modelId="{8913B020-D2C3-4CD2-83A9-F9349389E702}" type="pres">
      <dgm:prSet presAssocID="{634FA4C4-85D6-4BE7-BE69-379EE003A0E0}" presName="hierChild4" presStyleCnt="0"/>
      <dgm:spPr/>
    </dgm:pt>
    <dgm:pt modelId="{9E5261F3-C64C-480B-B47F-D36984C07E0F}" type="pres">
      <dgm:prSet presAssocID="{F7C08F75-B4BF-45B3-B796-15E7A7FD3E75}" presName="Name64" presStyleLbl="parChTrans1D3" presStyleIdx="1" presStyleCnt="2"/>
      <dgm:spPr/>
    </dgm:pt>
    <dgm:pt modelId="{2BE8B289-49AA-49D2-8ABA-141E10E71410}" type="pres">
      <dgm:prSet presAssocID="{599063D0-3768-41B2-B53F-FB5D37CE107C}" presName="hierRoot2" presStyleCnt="0">
        <dgm:presLayoutVars>
          <dgm:hierBranch val="init"/>
        </dgm:presLayoutVars>
      </dgm:prSet>
      <dgm:spPr/>
    </dgm:pt>
    <dgm:pt modelId="{C7E3341A-8AB1-485D-BCB6-8AA856168202}" type="pres">
      <dgm:prSet presAssocID="{599063D0-3768-41B2-B53F-FB5D37CE107C}" presName="rootComposite" presStyleCnt="0"/>
      <dgm:spPr/>
    </dgm:pt>
    <dgm:pt modelId="{72E9179D-030E-4F93-98CA-8FB980772420}" type="pres">
      <dgm:prSet presAssocID="{599063D0-3768-41B2-B53F-FB5D37CE107C}" presName="rootText" presStyleLbl="node3" presStyleIdx="1" presStyleCnt="2" custScaleY="287958">
        <dgm:presLayoutVars>
          <dgm:chPref val="3"/>
        </dgm:presLayoutVars>
      </dgm:prSet>
      <dgm:spPr/>
    </dgm:pt>
    <dgm:pt modelId="{CF834DFD-8DCE-424E-85D6-286529EC3A34}" type="pres">
      <dgm:prSet presAssocID="{599063D0-3768-41B2-B53F-FB5D37CE107C}" presName="rootConnector" presStyleLbl="node3" presStyleIdx="1" presStyleCnt="2"/>
      <dgm:spPr/>
    </dgm:pt>
    <dgm:pt modelId="{D80D2DDD-1779-4B8B-94EA-45E973B966C6}" type="pres">
      <dgm:prSet presAssocID="{599063D0-3768-41B2-B53F-FB5D37CE107C}" presName="hierChild4" presStyleCnt="0"/>
      <dgm:spPr/>
    </dgm:pt>
    <dgm:pt modelId="{FE7A7E2C-C747-411A-BD45-05D30DE65B09}" type="pres">
      <dgm:prSet presAssocID="{4F333BA0-C4B6-4550-AA32-3E5CA006F502}" presName="Name64" presStyleLbl="parChTrans1D4" presStyleIdx="1" presStyleCnt="2"/>
      <dgm:spPr/>
    </dgm:pt>
    <dgm:pt modelId="{4FF400E2-C6EA-45AD-BA8B-57C3CAC439D4}" type="pres">
      <dgm:prSet presAssocID="{28D8679F-4B16-49C8-AC87-3F64BF1296AB}" presName="hierRoot2" presStyleCnt="0">
        <dgm:presLayoutVars>
          <dgm:hierBranch val="init"/>
        </dgm:presLayoutVars>
      </dgm:prSet>
      <dgm:spPr/>
    </dgm:pt>
    <dgm:pt modelId="{5449F6A3-C118-447F-970E-5E7AA5BC7AB8}" type="pres">
      <dgm:prSet presAssocID="{28D8679F-4B16-49C8-AC87-3F64BF1296AB}" presName="rootComposite" presStyleCnt="0"/>
      <dgm:spPr/>
    </dgm:pt>
    <dgm:pt modelId="{66AD21EC-653B-4826-9282-A916779F4991}" type="pres">
      <dgm:prSet presAssocID="{28D8679F-4B16-49C8-AC87-3F64BF1296AB}" presName="rootText" presStyleLbl="node4" presStyleIdx="1" presStyleCnt="2" custScaleY="287958">
        <dgm:presLayoutVars>
          <dgm:chPref val="3"/>
        </dgm:presLayoutVars>
      </dgm:prSet>
      <dgm:spPr/>
    </dgm:pt>
    <dgm:pt modelId="{DF1405C4-0A4B-4910-8137-81293E0D46A6}" type="pres">
      <dgm:prSet presAssocID="{28D8679F-4B16-49C8-AC87-3F64BF1296AB}" presName="rootConnector" presStyleLbl="node4" presStyleIdx="1" presStyleCnt="2"/>
      <dgm:spPr/>
    </dgm:pt>
    <dgm:pt modelId="{307F6874-9BA4-4D8B-8CA4-133663BF5D41}" type="pres">
      <dgm:prSet presAssocID="{28D8679F-4B16-49C8-AC87-3F64BF1296AB}" presName="hierChild4" presStyleCnt="0"/>
      <dgm:spPr/>
    </dgm:pt>
    <dgm:pt modelId="{D5292030-6066-4A65-B77F-CCE87F590D7F}" type="pres">
      <dgm:prSet presAssocID="{28D8679F-4B16-49C8-AC87-3F64BF1296AB}" presName="hierChild5" presStyleCnt="0"/>
      <dgm:spPr/>
    </dgm:pt>
    <dgm:pt modelId="{A74E8DC7-FED0-4CE3-8A7E-C60B40CC291B}" type="pres">
      <dgm:prSet presAssocID="{599063D0-3768-41B2-B53F-FB5D37CE107C}" presName="hierChild5" presStyleCnt="0"/>
      <dgm:spPr/>
    </dgm:pt>
    <dgm:pt modelId="{4AEDF954-CDD0-44EF-B8F0-AA37A08E2047}" type="pres">
      <dgm:prSet presAssocID="{634FA4C4-85D6-4BE7-BE69-379EE003A0E0}" presName="hierChild5" presStyleCnt="0"/>
      <dgm:spPr/>
    </dgm:pt>
    <dgm:pt modelId="{338FC69D-5CCB-44BB-A7D1-C347E93C3D04}" type="pres">
      <dgm:prSet presAssocID="{48D9F48F-70B6-45EE-9B34-91BDB8796ADB}" presName="hierChild3" presStyleCnt="0"/>
      <dgm:spPr/>
    </dgm:pt>
  </dgm:ptLst>
  <dgm:cxnLst>
    <dgm:cxn modelId="{580F4900-7268-411E-8D43-C1056377EBA2}" type="presOf" srcId="{8BA273A3-F6A2-4410-AABD-5C6C2A141529}" destId="{4F2D9456-601E-462B-8157-04E14ADCC5B9}" srcOrd="0" destOrd="0" presId="urn:microsoft.com/office/officeart/2009/3/layout/HorizontalOrganizationChart"/>
    <dgm:cxn modelId="{44C4F400-F976-4D29-8354-0ADC3C10F549}" srcId="{B5BDA69F-8600-4C1F-8BA3-BAFCE39F6452}" destId="{AC7CB2DF-899F-406F-8900-20C9FD003826}" srcOrd="0" destOrd="0" parTransId="{16CF5CC7-614E-4E48-847E-C353CDB354E2}" sibTransId="{F2E9D527-DBA2-40A4-A74C-3C4BDB05C7FF}"/>
    <dgm:cxn modelId="{B286D814-8651-4CAD-86D1-2D178CBEA4A0}" type="presOf" srcId="{4F333BA0-C4B6-4550-AA32-3E5CA006F502}" destId="{FE7A7E2C-C747-411A-BD45-05D30DE65B09}" srcOrd="0" destOrd="0" presId="urn:microsoft.com/office/officeart/2009/3/layout/HorizontalOrganizationChart"/>
    <dgm:cxn modelId="{B6E3AC18-498A-4ADF-9104-61213537F022}" type="presOf" srcId="{28D8679F-4B16-49C8-AC87-3F64BF1296AB}" destId="{DF1405C4-0A4B-4910-8137-81293E0D46A6}" srcOrd="1" destOrd="0" presId="urn:microsoft.com/office/officeart/2009/3/layout/HorizontalOrganizationChart"/>
    <dgm:cxn modelId="{F243881E-90FA-41E4-9B70-FA4FF08E57B7}" type="presOf" srcId="{FF6E5B73-81B5-46F7-ACBC-4AF3FF1014BD}" destId="{800E0A99-1250-45E1-818B-4A0326B5D819}" srcOrd="0" destOrd="0" presId="urn:microsoft.com/office/officeart/2009/3/layout/HorizontalOrganizationChart"/>
    <dgm:cxn modelId="{F4C50C2B-57A7-44D6-8664-69CC8865775A}" type="presOf" srcId="{599063D0-3768-41B2-B53F-FB5D37CE107C}" destId="{CF834DFD-8DCE-424E-85D6-286529EC3A34}" srcOrd="1" destOrd="0" presId="urn:microsoft.com/office/officeart/2009/3/layout/HorizontalOrganizationChart"/>
    <dgm:cxn modelId="{FFC40A2E-1BF1-45F5-82A0-749C4FF3FA10}" type="presOf" srcId="{16CF5CC7-614E-4E48-847E-C353CDB354E2}" destId="{74F96216-FC03-471E-AF52-65236E911257}" srcOrd="0" destOrd="0" presId="urn:microsoft.com/office/officeart/2009/3/layout/HorizontalOrganizationChart"/>
    <dgm:cxn modelId="{6D127936-8826-4D0B-B727-29936472C352}" srcId="{48D9F48F-70B6-45EE-9B34-91BDB8796ADB}" destId="{C9AB21CA-DEF1-47D8-BA18-34E2DC710EFE}" srcOrd="0" destOrd="0" parTransId="{AAB22B9A-D20E-4319-85E6-579D1A5DB8B6}" sibTransId="{AF0AA789-3492-45F1-B53E-FD621E2B8438}"/>
    <dgm:cxn modelId="{A9D2823A-8353-4DCA-A4A1-22821A021A47}" type="presOf" srcId="{8815FAC8-2491-4E75-8704-467B3E7DE198}" destId="{88510641-E6CE-49B3-9C63-603F3EB92BAD}" srcOrd="0" destOrd="0" presId="urn:microsoft.com/office/officeart/2009/3/layout/HorizontalOrganizationChart"/>
    <dgm:cxn modelId="{97345C41-A74F-403B-9226-AAE63208C6AF}" type="presOf" srcId="{48D9F48F-70B6-45EE-9B34-91BDB8796ADB}" destId="{FFCD26F9-8D03-4FAA-8E3B-C52C42A92A44}" srcOrd="0" destOrd="0" presId="urn:microsoft.com/office/officeart/2009/3/layout/HorizontalOrganizationChart"/>
    <dgm:cxn modelId="{993D0364-C388-4E39-9E33-09D4B36BBE37}" type="presOf" srcId="{599063D0-3768-41B2-B53F-FB5D37CE107C}" destId="{72E9179D-030E-4F93-98CA-8FB980772420}" srcOrd="0" destOrd="0" presId="urn:microsoft.com/office/officeart/2009/3/layout/HorizontalOrganizationChart"/>
    <dgm:cxn modelId="{A0E39847-6A7D-427F-BE9F-BD2CAD621B13}" type="presOf" srcId="{48D9F48F-70B6-45EE-9B34-91BDB8796ADB}" destId="{9E45C9D3-A420-46BA-A47F-2B76BAA96E80}" srcOrd="1" destOrd="0" presId="urn:microsoft.com/office/officeart/2009/3/layout/HorizontalOrganizationChart"/>
    <dgm:cxn modelId="{C837C349-15F3-4E04-8D14-1DCB984C2AD1}" type="presOf" srcId="{28D8679F-4B16-49C8-AC87-3F64BF1296AB}" destId="{66AD21EC-653B-4826-9282-A916779F4991}" srcOrd="0" destOrd="0" presId="urn:microsoft.com/office/officeart/2009/3/layout/HorizontalOrganizationChart"/>
    <dgm:cxn modelId="{2F6C8E6D-D067-4746-9AC6-45F1066D634F}" type="presOf" srcId="{AC7CB2DF-899F-406F-8900-20C9FD003826}" destId="{4694EAC2-758A-4DFA-9B2E-9819B015453E}" srcOrd="0" destOrd="0" presId="urn:microsoft.com/office/officeart/2009/3/layout/HorizontalOrganizationChart"/>
    <dgm:cxn modelId="{15A4D350-EFC9-4182-9A67-1D493935906F}" type="presOf" srcId="{634FA4C4-85D6-4BE7-BE69-379EE003A0E0}" destId="{7AE4D215-4022-4B9F-83C2-DB232B6D475A}" srcOrd="0" destOrd="0" presId="urn:microsoft.com/office/officeart/2009/3/layout/HorizontalOrganizationChart"/>
    <dgm:cxn modelId="{7849EC79-0C50-4A71-AB4B-A359B6055667}" type="presOf" srcId="{634FA4C4-85D6-4BE7-BE69-379EE003A0E0}" destId="{594222D2-52FE-485E-8E53-EFE2A13F8E04}" srcOrd="1" destOrd="0" presId="urn:microsoft.com/office/officeart/2009/3/layout/HorizontalOrganizationChart"/>
    <dgm:cxn modelId="{F545857E-5558-428D-9AE0-EC4324CB0CCF}" type="presOf" srcId="{C9AB21CA-DEF1-47D8-BA18-34E2DC710EFE}" destId="{2384CEE8-5509-4D46-8F2C-53E11B1FAEFE}" srcOrd="0" destOrd="0" presId="urn:microsoft.com/office/officeart/2009/3/layout/HorizontalOrganizationChart"/>
    <dgm:cxn modelId="{44745689-1314-4139-B51B-236487858771}" type="presOf" srcId="{F7C08F75-B4BF-45B3-B796-15E7A7FD3E75}" destId="{9E5261F3-C64C-480B-B47F-D36984C07E0F}" srcOrd="0" destOrd="0" presId="urn:microsoft.com/office/officeart/2009/3/layout/HorizontalOrganizationChart"/>
    <dgm:cxn modelId="{89A5628C-EE16-4751-8E03-1E8D89AF5624}" type="presOf" srcId="{B5BDA69F-8600-4C1F-8BA3-BAFCE39F6452}" destId="{E7EC6990-093C-41B2-9515-FEFE10EC9A30}" srcOrd="0" destOrd="0" presId="urn:microsoft.com/office/officeart/2009/3/layout/HorizontalOrganizationChart"/>
    <dgm:cxn modelId="{53E39FA6-8AA7-4827-95F9-0FFA9D0C405D}" srcId="{599063D0-3768-41B2-B53F-FB5D37CE107C}" destId="{28D8679F-4B16-49C8-AC87-3F64BF1296AB}" srcOrd="0" destOrd="0" parTransId="{4F333BA0-C4B6-4550-AA32-3E5CA006F502}" sibTransId="{74F23EB2-CE02-4611-A6A8-535FB1FBA136}"/>
    <dgm:cxn modelId="{DD3B50B0-8DAE-4E15-96D5-8E3890BA5978}" srcId="{48D9F48F-70B6-45EE-9B34-91BDB8796ADB}" destId="{634FA4C4-85D6-4BE7-BE69-379EE003A0E0}" srcOrd="1" destOrd="0" parTransId="{8815FAC8-2491-4E75-8704-467B3E7DE198}" sibTransId="{2A90C3D0-2796-445D-8ED2-18A202A28998}"/>
    <dgm:cxn modelId="{AFDB4FCA-777B-4868-8B43-5756AAA5EB19}" type="presOf" srcId="{AC7CB2DF-899F-406F-8900-20C9FD003826}" destId="{AC687192-63F9-477A-93C8-42C0D1E6930F}" srcOrd="1" destOrd="0" presId="urn:microsoft.com/office/officeart/2009/3/layout/HorizontalOrganizationChart"/>
    <dgm:cxn modelId="{CA00C0CA-3EF1-4BDC-A1D9-3FB4243245BF}" type="presOf" srcId="{AAB22B9A-D20E-4319-85E6-579D1A5DB8B6}" destId="{FDF8CFAC-DAAA-4F8C-BEB5-363E17D751E0}" srcOrd="0" destOrd="0" presId="urn:microsoft.com/office/officeart/2009/3/layout/HorizontalOrganizationChart"/>
    <dgm:cxn modelId="{F7DFC6DF-E9E6-4433-9EAA-39524CF84DFD}" srcId="{FF6E5B73-81B5-46F7-ACBC-4AF3FF1014BD}" destId="{48D9F48F-70B6-45EE-9B34-91BDB8796ADB}" srcOrd="0" destOrd="0" parTransId="{B5B2D65E-9C03-478D-A1FA-94CCDE04F51B}" sibTransId="{73ADB90E-0527-428E-BC8D-F23E62FA4329}"/>
    <dgm:cxn modelId="{296C09E3-BE05-4710-BA00-CE98296CE464}" srcId="{C9AB21CA-DEF1-47D8-BA18-34E2DC710EFE}" destId="{B5BDA69F-8600-4C1F-8BA3-BAFCE39F6452}" srcOrd="0" destOrd="0" parTransId="{8BA273A3-F6A2-4410-AABD-5C6C2A141529}" sibTransId="{C85C26E5-3757-48EB-AA89-B5555977F060}"/>
    <dgm:cxn modelId="{B1E23EF7-D241-4465-86B2-C760E9AB37CE}" type="presOf" srcId="{B5BDA69F-8600-4C1F-8BA3-BAFCE39F6452}" destId="{D7DC09B7-9048-4C72-9E5D-033026DF975A}" srcOrd="1" destOrd="0" presId="urn:microsoft.com/office/officeart/2009/3/layout/HorizontalOrganizationChart"/>
    <dgm:cxn modelId="{FBCE8EFD-26B9-446F-8DA5-EFC8242D2392}" srcId="{634FA4C4-85D6-4BE7-BE69-379EE003A0E0}" destId="{599063D0-3768-41B2-B53F-FB5D37CE107C}" srcOrd="0" destOrd="0" parTransId="{F7C08F75-B4BF-45B3-B796-15E7A7FD3E75}" sibTransId="{34601079-ADF1-4828-A83E-DF7B82DDBC42}"/>
    <dgm:cxn modelId="{FDB8B3FD-608E-4676-B4D1-877B3AFBF901}" type="presOf" srcId="{C9AB21CA-DEF1-47D8-BA18-34E2DC710EFE}" destId="{A18FB83C-36B0-4F38-ADBC-ADB5AB8D3A90}" srcOrd="1" destOrd="0" presId="urn:microsoft.com/office/officeart/2009/3/layout/HorizontalOrganizationChart"/>
    <dgm:cxn modelId="{06DD7954-6BB0-4F31-95B3-ECCC54E3C87E}" type="presParOf" srcId="{800E0A99-1250-45E1-818B-4A0326B5D819}" destId="{540F86B9-92C8-4BF8-9E80-C1712E0616BF}" srcOrd="0" destOrd="0" presId="urn:microsoft.com/office/officeart/2009/3/layout/HorizontalOrganizationChart"/>
    <dgm:cxn modelId="{5715371C-F2EB-4E1C-A926-29D8C5702EE8}" type="presParOf" srcId="{540F86B9-92C8-4BF8-9E80-C1712E0616BF}" destId="{B8E59854-C718-4984-907A-DCACF04E9F54}" srcOrd="0" destOrd="0" presId="urn:microsoft.com/office/officeart/2009/3/layout/HorizontalOrganizationChart"/>
    <dgm:cxn modelId="{80E09A99-3C65-4D90-B0A2-63E71B1C1EF8}" type="presParOf" srcId="{B8E59854-C718-4984-907A-DCACF04E9F54}" destId="{FFCD26F9-8D03-4FAA-8E3B-C52C42A92A44}" srcOrd="0" destOrd="0" presId="urn:microsoft.com/office/officeart/2009/3/layout/HorizontalOrganizationChart"/>
    <dgm:cxn modelId="{F9D610AB-08FB-4B59-970B-922D4015C489}" type="presParOf" srcId="{B8E59854-C718-4984-907A-DCACF04E9F54}" destId="{9E45C9D3-A420-46BA-A47F-2B76BAA96E80}" srcOrd="1" destOrd="0" presId="urn:microsoft.com/office/officeart/2009/3/layout/HorizontalOrganizationChart"/>
    <dgm:cxn modelId="{7969132C-5A9B-4831-85BA-B4B78BB6BF53}" type="presParOf" srcId="{540F86B9-92C8-4BF8-9E80-C1712E0616BF}" destId="{58A7343F-932E-4BEE-977A-80478CB98E99}" srcOrd="1" destOrd="0" presId="urn:microsoft.com/office/officeart/2009/3/layout/HorizontalOrganizationChart"/>
    <dgm:cxn modelId="{C40F92B3-ACCA-4985-8F56-178AC48F9042}" type="presParOf" srcId="{58A7343F-932E-4BEE-977A-80478CB98E99}" destId="{FDF8CFAC-DAAA-4F8C-BEB5-363E17D751E0}" srcOrd="0" destOrd="0" presId="urn:microsoft.com/office/officeart/2009/3/layout/HorizontalOrganizationChart"/>
    <dgm:cxn modelId="{1BE07891-960C-4987-9860-4445856BAE0C}" type="presParOf" srcId="{58A7343F-932E-4BEE-977A-80478CB98E99}" destId="{11B4507B-B778-4140-898D-2B062193C11B}" srcOrd="1" destOrd="0" presId="urn:microsoft.com/office/officeart/2009/3/layout/HorizontalOrganizationChart"/>
    <dgm:cxn modelId="{1AE4B7AC-2C02-40C7-BFE3-0FE103576910}" type="presParOf" srcId="{11B4507B-B778-4140-898D-2B062193C11B}" destId="{7C912991-2ED9-42F9-BD63-7802EE30B502}" srcOrd="0" destOrd="0" presId="urn:microsoft.com/office/officeart/2009/3/layout/HorizontalOrganizationChart"/>
    <dgm:cxn modelId="{95A3F359-3B1D-4DD0-82AE-70F2208DD91F}" type="presParOf" srcId="{7C912991-2ED9-42F9-BD63-7802EE30B502}" destId="{2384CEE8-5509-4D46-8F2C-53E11B1FAEFE}" srcOrd="0" destOrd="0" presId="urn:microsoft.com/office/officeart/2009/3/layout/HorizontalOrganizationChart"/>
    <dgm:cxn modelId="{8CF19DD0-C4B4-4731-837A-E849079DD6DD}" type="presParOf" srcId="{7C912991-2ED9-42F9-BD63-7802EE30B502}" destId="{A18FB83C-36B0-4F38-ADBC-ADB5AB8D3A90}" srcOrd="1" destOrd="0" presId="urn:microsoft.com/office/officeart/2009/3/layout/HorizontalOrganizationChart"/>
    <dgm:cxn modelId="{F34F79A7-E2A6-436E-B94F-067A484D51BE}" type="presParOf" srcId="{11B4507B-B778-4140-898D-2B062193C11B}" destId="{E14D02EF-D655-4E22-AAD0-9058E9080E6F}" srcOrd="1" destOrd="0" presId="urn:microsoft.com/office/officeart/2009/3/layout/HorizontalOrganizationChart"/>
    <dgm:cxn modelId="{A5B5C757-AED4-4CDE-A7AB-AE37F3ADA257}" type="presParOf" srcId="{E14D02EF-D655-4E22-AAD0-9058E9080E6F}" destId="{4F2D9456-601E-462B-8157-04E14ADCC5B9}" srcOrd="0" destOrd="0" presId="urn:microsoft.com/office/officeart/2009/3/layout/HorizontalOrganizationChart"/>
    <dgm:cxn modelId="{A801C831-51CA-4A9C-8345-95803D32E69B}" type="presParOf" srcId="{E14D02EF-D655-4E22-AAD0-9058E9080E6F}" destId="{5CA06459-5D0F-477F-BAA1-1BF235484EF0}" srcOrd="1" destOrd="0" presId="urn:microsoft.com/office/officeart/2009/3/layout/HorizontalOrganizationChart"/>
    <dgm:cxn modelId="{58E706CE-4142-4D02-AE28-35E09B25EA82}" type="presParOf" srcId="{5CA06459-5D0F-477F-BAA1-1BF235484EF0}" destId="{31934A04-97E1-456F-9A3A-1E48873781B0}" srcOrd="0" destOrd="0" presId="urn:microsoft.com/office/officeart/2009/3/layout/HorizontalOrganizationChart"/>
    <dgm:cxn modelId="{53463F24-B9C7-44D2-932D-234B2E1C6BEE}" type="presParOf" srcId="{31934A04-97E1-456F-9A3A-1E48873781B0}" destId="{E7EC6990-093C-41B2-9515-FEFE10EC9A30}" srcOrd="0" destOrd="0" presId="urn:microsoft.com/office/officeart/2009/3/layout/HorizontalOrganizationChart"/>
    <dgm:cxn modelId="{F8BE74F3-D0E1-462E-8F44-C00179D19060}" type="presParOf" srcId="{31934A04-97E1-456F-9A3A-1E48873781B0}" destId="{D7DC09B7-9048-4C72-9E5D-033026DF975A}" srcOrd="1" destOrd="0" presId="urn:microsoft.com/office/officeart/2009/3/layout/HorizontalOrganizationChart"/>
    <dgm:cxn modelId="{F763DB96-8184-4179-87DB-DB82E7B61621}" type="presParOf" srcId="{5CA06459-5D0F-477F-BAA1-1BF235484EF0}" destId="{070E4DF8-33CE-45C0-8353-A87178410B3E}" srcOrd="1" destOrd="0" presId="urn:microsoft.com/office/officeart/2009/3/layout/HorizontalOrganizationChart"/>
    <dgm:cxn modelId="{E924DA59-6A94-46F3-ACBE-E027F5FABAA0}" type="presParOf" srcId="{070E4DF8-33CE-45C0-8353-A87178410B3E}" destId="{74F96216-FC03-471E-AF52-65236E911257}" srcOrd="0" destOrd="0" presId="urn:microsoft.com/office/officeart/2009/3/layout/HorizontalOrganizationChart"/>
    <dgm:cxn modelId="{1366822F-2749-4352-83FD-03E7D61F904D}" type="presParOf" srcId="{070E4DF8-33CE-45C0-8353-A87178410B3E}" destId="{079C96BC-5978-451E-9B2F-4A1F92769BCF}" srcOrd="1" destOrd="0" presId="urn:microsoft.com/office/officeart/2009/3/layout/HorizontalOrganizationChart"/>
    <dgm:cxn modelId="{D72DC564-2A2F-471B-9B2C-F7018FA84207}" type="presParOf" srcId="{079C96BC-5978-451E-9B2F-4A1F92769BCF}" destId="{9813546C-4D31-4DCA-A6D8-81CABD3FC5AC}" srcOrd="0" destOrd="0" presId="urn:microsoft.com/office/officeart/2009/3/layout/HorizontalOrganizationChart"/>
    <dgm:cxn modelId="{4D55D117-5ACB-4074-BBE4-89421FB651E8}" type="presParOf" srcId="{9813546C-4D31-4DCA-A6D8-81CABD3FC5AC}" destId="{4694EAC2-758A-4DFA-9B2E-9819B015453E}" srcOrd="0" destOrd="0" presId="urn:microsoft.com/office/officeart/2009/3/layout/HorizontalOrganizationChart"/>
    <dgm:cxn modelId="{D9686537-1A13-4C3A-8F7E-471222836E41}" type="presParOf" srcId="{9813546C-4D31-4DCA-A6D8-81CABD3FC5AC}" destId="{AC687192-63F9-477A-93C8-42C0D1E6930F}" srcOrd="1" destOrd="0" presId="urn:microsoft.com/office/officeart/2009/3/layout/HorizontalOrganizationChart"/>
    <dgm:cxn modelId="{305FA067-D227-4922-8A18-07DE1AA1165C}" type="presParOf" srcId="{079C96BC-5978-451E-9B2F-4A1F92769BCF}" destId="{37F9D9B5-9492-4F24-96F7-F3E7F28DF414}" srcOrd="1" destOrd="0" presId="urn:microsoft.com/office/officeart/2009/3/layout/HorizontalOrganizationChart"/>
    <dgm:cxn modelId="{42B9B6B5-CE3C-4C32-B279-998E0E693514}" type="presParOf" srcId="{079C96BC-5978-451E-9B2F-4A1F92769BCF}" destId="{B530B7D0-0134-44F3-B82C-80429EE091DE}" srcOrd="2" destOrd="0" presId="urn:microsoft.com/office/officeart/2009/3/layout/HorizontalOrganizationChart"/>
    <dgm:cxn modelId="{C1CF2EB3-7EF2-42DE-9C36-B807A9D7869D}" type="presParOf" srcId="{5CA06459-5D0F-477F-BAA1-1BF235484EF0}" destId="{ADA41597-9BA7-4C9C-8684-586CB92614A4}" srcOrd="2" destOrd="0" presId="urn:microsoft.com/office/officeart/2009/3/layout/HorizontalOrganizationChart"/>
    <dgm:cxn modelId="{BDD1E2D4-563E-4147-AE58-2C0C66A0FC43}" type="presParOf" srcId="{11B4507B-B778-4140-898D-2B062193C11B}" destId="{1DD34483-85C6-43A0-A4AD-2154B1E61074}" srcOrd="2" destOrd="0" presId="urn:microsoft.com/office/officeart/2009/3/layout/HorizontalOrganizationChart"/>
    <dgm:cxn modelId="{E2992E2D-FFA0-465B-A7AC-0462D56408FB}" type="presParOf" srcId="{58A7343F-932E-4BEE-977A-80478CB98E99}" destId="{88510641-E6CE-49B3-9C63-603F3EB92BAD}" srcOrd="2" destOrd="0" presId="urn:microsoft.com/office/officeart/2009/3/layout/HorizontalOrganizationChart"/>
    <dgm:cxn modelId="{3C75E66E-6A2D-41A0-804A-140F70ADFC7D}" type="presParOf" srcId="{58A7343F-932E-4BEE-977A-80478CB98E99}" destId="{F17D7658-C2A2-41F4-9E93-D87EE83D29E0}" srcOrd="3" destOrd="0" presId="urn:microsoft.com/office/officeart/2009/3/layout/HorizontalOrganizationChart"/>
    <dgm:cxn modelId="{AF0F9A10-26F9-47A3-93D1-CAB479E93BB0}" type="presParOf" srcId="{F17D7658-C2A2-41F4-9E93-D87EE83D29E0}" destId="{1D0C64DF-3295-4374-B786-17FA282C2AA1}" srcOrd="0" destOrd="0" presId="urn:microsoft.com/office/officeart/2009/3/layout/HorizontalOrganizationChart"/>
    <dgm:cxn modelId="{4113E723-A842-4B2D-BB8D-BD64A923A413}" type="presParOf" srcId="{1D0C64DF-3295-4374-B786-17FA282C2AA1}" destId="{7AE4D215-4022-4B9F-83C2-DB232B6D475A}" srcOrd="0" destOrd="0" presId="urn:microsoft.com/office/officeart/2009/3/layout/HorizontalOrganizationChart"/>
    <dgm:cxn modelId="{95443E24-F8E6-4BB0-AAB2-EB3DAC15F406}" type="presParOf" srcId="{1D0C64DF-3295-4374-B786-17FA282C2AA1}" destId="{594222D2-52FE-485E-8E53-EFE2A13F8E04}" srcOrd="1" destOrd="0" presId="urn:microsoft.com/office/officeart/2009/3/layout/HorizontalOrganizationChart"/>
    <dgm:cxn modelId="{AAC60AF2-2E86-4151-926F-CEC2C00EFEE6}" type="presParOf" srcId="{F17D7658-C2A2-41F4-9E93-D87EE83D29E0}" destId="{8913B020-D2C3-4CD2-83A9-F9349389E702}" srcOrd="1" destOrd="0" presId="urn:microsoft.com/office/officeart/2009/3/layout/HorizontalOrganizationChart"/>
    <dgm:cxn modelId="{681CA8F7-0141-4D5E-89FD-8CBAF5F49744}" type="presParOf" srcId="{8913B020-D2C3-4CD2-83A9-F9349389E702}" destId="{9E5261F3-C64C-480B-B47F-D36984C07E0F}" srcOrd="0" destOrd="0" presId="urn:microsoft.com/office/officeart/2009/3/layout/HorizontalOrganizationChart"/>
    <dgm:cxn modelId="{CD55E046-0AA2-45CC-90AD-4A9DE3B091AA}" type="presParOf" srcId="{8913B020-D2C3-4CD2-83A9-F9349389E702}" destId="{2BE8B289-49AA-49D2-8ABA-141E10E71410}" srcOrd="1" destOrd="0" presId="urn:microsoft.com/office/officeart/2009/3/layout/HorizontalOrganizationChart"/>
    <dgm:cxn modelId="{9937C423-A36B-4FAC-8ED1-E6148C72FDAD}" type="presParOf" srcId="{2BE8B289-49AA-49D2-8ABA-141E10E71410}" destId="{C7E3341A-8AB1-485D-BCB6-8AA856168202}" srcOrd="0" destOrd="0" presId="urn:microsoft.com/office/officeart/2009/3/layout/HorizontalOrganizationChart"/>
    <dgm:cxn modelId="{6470BE21-3BEB-4C90-BFA5-4379109855D4}" type="presParOf" srcId="{C7E3341A-8AB1-485D-BCB6-8AA856168202}" destId="{72E9179D-030E-4F93-98CA-8FB980772420}" srcOrd="0" destOrd="0" presId="urn:microsoft.com/office/officeart/2009/3/layout/HorizontalOrganizationChart"/>
    <dgm:cxn modelId="{72BC6844-3525-4DC7-ABCD-2DB8FF69E50D}" type="presParOf" srcId="{C7E3341A-8AB1-485D-BCB6-8AA856168202}" destId="{CF834DFD-8DCE-424E-85D6-286529EC3A34}" srcOrd="1" destOrd="0" presId="urn:microsoft.com/office/officeart/2009/3/layout/HorizontalOrganizationChart"/>
    <dgm:cxn modelId="{37C4CA1D-545B-456E-8EFA-7442EFDBB230}" type="presParOf" srcId="{2BE8B289-49AA-49D2-8ABA-141E10E71410}" destId="{D80D2DDD-1779-4B8B-94EA-45E973B966C6}" srcOrd="1" destOrd="0" presId="urn:microsoft.com/office/officeart/2009/3/layout/HorizontalOrganizationChart"/>
    <dgm:cxn modelId="{2C0F623A-BB9F-47D4-84A1-1094A2D1548C}" type="presParOf" srcId="{D80D2DDD-1779-4B8B-94EA-45E973B966C6}" destId="{FE7A7E2C-C747-411A-BD45-05D30DE65B09}" srcOrd="0" destOrd="0" presId="urn:microsoft.com/office/officeart/2009/3/layout/HorizontalOrganizationChart"/>
    <dgm:cxn modelId="{BB87C534-59C0-4EAC-841B-BAD979CD6AE2}" type="presParOf" srcId="{D80D2DDD-1779-4B8B-94EA-45E973B966C6}" destId="{4FF400E2-C6EA-45AD-BA8B-57C3CAC439D4}" srcOrd="1" destOrd="0" presId="urn:microsoft.com/office/officeart/2009/3/layout/HorizontalOrganizationChart"/>
    <dgm:cxn modelId="{80260E82-8C3F-4546-984C-DF3E9ABCC71D}" type="presParOf" srcId="{4FF400E2-C6EA-45AD-BA8B-57C3CAC439D4}" destId="{5449F6A3-C118-447F-970E-5E7AA5BC7AB8}" srcOrd="0" destOrd="0" presId="urn:microsoft.com/office/officeart/2009/3/layout/HorizontalOrganizationChart"/>
    <dgm:cxn modelId="{530AF12E-C8FC-43C0-9F01-D5608D78FE8B}" type="presParOf" srcId="{5449F6A3-C118-447F-970E-5E7AA5BC7AB8}" destId="{66AD21EC-653B-4826-9282-A916779F4991}" srcOrd="0" destOrd="0" presId="urn:microsoft.com/office/officeart/2009/3/layout/HorizontalOrganizationChart"/>
    <dgm:cxn modelId="{3630CDAB-8656-4413-A23A-FFF1E26EB535}" type="presParOf" srcId="{5449F6A3-C118-447F-970E-5E7AA5BC7AB8}" destId="{DF1405C4-0A4B-4910-8137-81293E0D46A6}" srcOrd="1" destOrd="0" presId="urn:microsoft.com/office/officeart/2009/3/layout/HorizontalOrganizationChart"/>
    <dgm:cxn modelId="{1BB01CAC-E369-4726-A797-E36F9AD556EA}" type="presParOf" srcId="{4FF400E2-C6EA-45AD-BA8B-57C3CAC439D4}" destId="{307F6874-9BA4-4D8B-8CA4-133663BF5D41}" srcOrd="1" destOrd="0" presId="urn:microsoft.com/office/officeart/2009/3/layout/HorizontalOrganizationChart"/>
    <dgm:cxn modelId="{C413D2B1-435E-4F4A-85D0-A1BBC3BAE57B}" type="presParOf" srcId="{4FF400E2-C6EA-45AD-BA8B-57C3CAC439D4}" destId="{D5292030-6066-4A65-B77F-CCE87F590D7F}" srcOrd="2" destOrd="0" presId="urn:microsoft.com/office/officeart/2009/3/layout/HorizontalOrganizationChart"/>
    <dgm:cxn modelId="{08A0A048-E5B1-4506-A91A-D9A90B19E364}" type="presParOf" srcId="{2BE8B289-49AA-49D2-8ABA-141E10E71410}" destId="{A74E8DC7-FED0-4CE3-8A7E-C60B40CC291B}" srcOrd="2" destOrd="0" presId="urn:microsoft.com/office/officeart/2009/3/layout/HorizontalOrganizationChart"/>
    <dgm:cxn modelId="{3EFE28B1-FB55-4C33-9018-552A6A85690D}" type="presParOf" srcId="{F17D7658-C2A2-41F4-9E93-D87EE83D29E0}" destId="{4AEDF954-CDD0-44EF-B8F0-AA37A08E2047}" srcOrd="2" destOrd="0" presId="urn:microsoft.com/office/officeart/2009/3/layout/HorizontalOrganizationChart"/>
    <dgm:cxn modelId="{66716C68-7E6A-4340-8BA3-1F7519F58BFB}" type="presParOf" srcId="{540F86B9-92C8-4BF8-9E80-C1712E0616BF}" destId="{338FC69D-5CCB-44BB-A7D1-C347E93C3D0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F6E5B73-81B5-46F7-ACBC-4AF3FF1014B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a:solidFill>
          <a:schemeClr val="accent6">
            <a:lumMod val="25000"/>
          </a:schemeClr>
        </a:solidFill>
      </dgm:spPr>
      <dgm:t>
        <a:bodyPr/>
        <a:lstStyle/>
        <a:p>
          <a:r>
            <a:rPr lang="en-GB" b="1" dirty="0"/>
            <a:t>Identify Transfer Consideration</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C9AB21CA-DEF1-47D8-BA18-34E2DC710EFE}">
      <dgm:prSet phldrT="[Text]"/>
      <dgm:spPr>
        <a:solidFill>
          <a:srgbClr val="C00000"/>
        </a:solidFill>
      </dgm:spPr>
      <dgm:t>
        <a:bodyPr/>
        <a:lstStyle/>
        <a:p>
          <a:r>
            <a:rPr lang="en-GB" b="0" dirty="0"/>
            <a:t>Entity transfers resources (asset) prior to transfer recipient fulfilling obligations</a:t>
          </a:r>
          <a:endParaRPr lang="en-GB" dirty="0"/>
        </a:p>
      </dgm:t>
    </dgm:pt>
    <dgm:pt modelId="{AAB22B9A-D20E-4319-85E6-579D1A5DB8B6}" type="parTrans" cxnId="{6D127936-8826-4D0B-B727-29936472C352}">
      <dgm:prSet/>
      <dgm:spPr/>
      <dgm:t>
        <a:bodyPr/>
        <a:lstStyle/>
        <a:p>
          <a:endParaRPr lang="en-GB"/>
        </a:p>
      </dgm:t>
    </dgm:pt>
    <dgm:pt modelId="{AF0AA789-3492-45F1-B53E-FD621E2B8438}" type="sibTrans" cxnId="{6D127936-8826-4D0B-B727-29936472C352}">
      <dgm:prSet/>
      <dgm:spPr/>
      <dgm:t>
        <a:bodyPr/>
        <a:lstStyle/>
        <a:p>
          <a:endParaRPr lang="en-GB"/>
        </a:p>
      </dgm:t>
    </dgm:pt>
    <dgm:pt modelId="{B5BDA69F-8600-4C1F-8BA3-BAFCE39F6452}">
      <dgm:prSet phldrT="[Text]"/>
      <dgm:spPr>
        <a:solidFill>
          <a:srgbClr val="C00000"/>
        </a:solidFill>
      </dgm:spPr>
      <dgm:t>
        <a:bodyPr/>
        <a:lstStyle/>
        <a:p>
          <a:r>
            <a:rPr lang="en-GB" b="0" dirty="0"/>
            <a:t>Measure transfer right asset at carrying amount of resources (asset) transferred</a:t>
          </a:r>
          <a:endParaRPr lang="en-GB" dirty="0"/>
        </a:p>
      </dgm:t>
    </dgm:pt>
    <dgm:pt modelId="{8BA273A3-F6A2-4410-AABD-5C6C2A141529}" type="parTrans" cxnId="{296C09E3-BE05-4710-BA00-CE98296CE464}">
      <dgm:prSet/>
      <dgm:spPr/>
      <dgm:t>
        <a:bodyPr/>
        <a:lstStyle/>
        <a:p>
          <a:endParaRPr lang="en-GB"/>
        </a:p>
      </dgm:t>
    </dgm:pt>
    <dgm:pt modelId="{C85C26E5-3757-48EB-AA89-B5555977F060}" type="sibTrans" cxnId="{296C09E3-BE05-4710-BA00-CE98296CE464}">
      <dgm:prSet/>
      <dgm:spPr/>
      <dgm:t>
        <a:bodyPr/>
        <a:lstStyle/>
        <a:p>
          <a:endParaRPr lang="en-GB"/>
        </a:p>
      </dgm:t>
    </dgm:pt>
    <dgm:pt modelId="{599063D0-3768-41B2-B53F-FB5D37CE107C}">
      <dgm:prSet phldrT="[Text]"/>
      <dgm:spPr>
        <a:solidFill>
          <a:srgbClr val="3F51B5"/>
        </a:solidFill>
      </dgm:spPr>
      <dgm:t>
        <a:bodyPr/>
        <a:lstStyle/>
        <a:p>
          <a:r>
            <a:rPr lang="en-US" b="0" dirty="0"/>
            <a:t>Measure transfer obligation liability at the amount of the transfer consideration that is </a:t>
          </a:r>
          <a:r>
            <a:rPr lang="en-US" b="1" dirty="0">
              <a:solidFill>
                <a:srgbClr val="FFFF00"/>
              </a:solidFill>
            </a:rPr>
            <a:t>allocated</a:t>
          </a:r>
          <a:r>
            <a:rPr lang="en-US" b="0" dirty="0"/>
            <a:t> to the extinguished transfer right</a:t>
          </a:r>
          <a:endParaRPr lang="en-GB" dirty="0"/>
        </a:p>
      </dgm:t>
    </dgm:pt>
    <dgm:pt modelId="{F7C08F75-B4BF-45B3-B796-15E7A7FD3E75}" type="parTrans" cxnId="{FBCE8EFD-26B9-446F-8DA5-EFC8242D2392}">
      <dgm:prSet/>
      <dgm:spPr/>
      <dgm:t>
        <a:bodyPr/>
        <a:lstStyle/>
        <a:p>
          <a:endParaRPr lang="en-GB"/>
        </a:p>
      </dgm:t>
    </dgm:pt>
    <dgm:pt modelId="{34601079-ADF1-4828-A83E-DF7B82DDBC42}" type="sibTrans" cxnId="{FBCE8EFD-26B9-446F-8DA5-EFC8242D2392}">
      <dgm:prSet/>
      <dgm:spPr/>
      <dgm:t>
        <a:bodyPr/>
        <a:lstStyle/>
        <a:p>
          <a:endParaRPr lang="en-GB"/>
        </a:p>
      </dgm:t>
    </dgm:pt>
    <dgm:pt modelId="{634FA4C4-85D6-4BE7-BE69-379EE003A0E0}">
      <dgm:prSet phldrT="[Text]"/>
      <dgm:spPr>
        <a:solidFill>
          <a:srgbClr val="3F51B5"/>
        </a:solidFill>
      </dgm:spPr>
      <dgm:t>
        <a:bodyPr/>
        <a:lstStyle/>
        <a:p>
          <a:r>
            <a:rPr lang="en-GB" dirty="0"/>
            <a:t>Transfer recipient fulfils obligations prior to entity transferring resources (asset)</a:t>
          </a:r>
        </a:p>
      </dgm:t>
    </dgm:pt>
    <dgm:pt modelId="{8815FAC8-2491-4E75-8704-467B3E7DE198}" type="parTrans" cxnId="{DD3B50B0-8DAE-4E15-96D5-8E3890BA5978}">
      <dgm:prSet/>
      <dgm:spPr/>
      <dgm:t>
        <a:bodyPr/>
        <a:lstStyle/>
        <a:p>
          <a:endParaRPr lang="en-GB"/>
        </a:p>
      </dgm:t>
    </dgm:pt>
    <dgm:pt modelId="{2A90C3D0-2796-445D-8ED2-18A202A28998}" type="sibTrans" cxnId="{DD3B50B0-8DAE-4E15-96D5-8E3890BA5978}">
      <dgm:prSet/>
      <dgm:spPr/>
      <dgm:t>
        <a:bodyPr/>
        <a:lstStyle/>
        <a:p>
          <a:endParaRPr lang="en-GB"/>
        </a:p>
      </dgm:t>
    </dgm:pt>
    <dgm:pt modelId="{AC7CB2DF-899F-406F-8900-20C9FD003826}">
      <dgm:prSet phldrT="[Text]"/>
      <dgm:spPr>
        <a:solidFill>
          <a:srgbClr val="C00000"/>
        </a:solidFill>
      </dgm:spPr>
      <dgm:t>
        <a:bodyPr/>
        <a:lstStyle/>
        <a:p>
          <a:r>
            <a:rPr lang="en-US" b="0" dirty="0"/>
            <a:t>Measure transfer expense at the amount of the transfer consideration that is </a:t>
          </a:r>
          <a:r>
            <a:rPr lang="en-US" b="1" dirty="0">
              <a:solidFill>
                <a:srgbClr val="FFFF00"/>
              </a:solidFill>
            </a:rPr>
            <a:t>allocated</a:t>
          </a:r>
          <a:r>
            <a:rPr lang="en-US" b="0" dirty="0"/>
            <a:t> to the extinguished transfer right</a:t>
          </a:r>
          <a:endParaRPr lang="en-GB" dirty="0"/>
        </a:p>
      </dgm:t>
    </dgm:pt>
    <dgm:pt modelId="{16CF5CC7-614E-4E48-847E-C353CDB354E2}" type="parTrans" cxnId="{44C4F400-F976-4D29-8354-0ADC3C10F549}">
      <dgm:prSet/>
      <dgm:spPr/>
      <dgm:t>
        <a:bodyPr/>
        <a:lstStyle/>
        <a:p>
          <a:endParaRPr lang="en-GB"/>
        </a:p>
      </dgm:t>
    </dgm:pt>
    <dgm:pt modelId="{F2E9D527-DBA2-40A4-A74C-3C4BDB05C7FF}" type="sibTrans" cxnId="{44C4F400-F976-4D29-8354-0ADC3C10F549}">
      <dgm:prSet/>
      <dgm:spPr/>
      <dgm:t>
        <a:bodyPr/>
        <a:lstStyle/>
        <a:p>
          <a:endParaRPr lang="en-GB"/>
        </a:p>
      </dgm:t>
    </dgm:pt>
    <dgm:pt modelId="{28D8679F-4B16-49C8-AC87-3F64BF1296AB}">
      <dgm:prSet phldrT="[Text]"/>
      <dgm:spPr>
        <a:solidFill>
          <a:srgbClr val="3F51B5"/>
        </a:solidFill>
      </dgm:spPr>
      <dgm:t>
        <a:bodyPr/>
        <a:lstStyle/>
        <a:p>
          <a:r>
            <a:rPr lang="en-GB" dirty="0"/>
            <a:t>Transfer expense measured at the same amount as the transfer obligation liability</a:t>
          </a:r>
        </a:p>
      </dgm:t>
    </dgm:pt>
    <dgm:pt modelId="{4F333BA0-C4B6-4550-AA32-3E5CA006F502}" type="parTrans" cxnId="{53E39FA6-8AA7-4827-95F9-0FFA9D0C405D}">
      <dgm:prSet/>
      <dgm:spPr/>
      <dgm:t>
        <a:bodyPr/>
        <a:lstStyle/>
        <a:p>
          <a:endParaRPr lang="en-GB"/>
        </a:p>
      </dgm:t>
    </dgm:pt>
    <dgm:pt modelId="{74F23EB2-CE02-4611-A6A8-535FB1FBA136}" type="sibTrans" cxnId="{53E39FA6-8AA7-4827-95F9-0FFA9D0C405D}">
      <dgm:prSet/>
      <dgm:spPr/>
      <dgm:t>
        <a:bodyPr/>
        <a:lstStyle/>
        <a:p>
          <a:endParaRPr lang="en-GB"/>
        </a:p>
      </dgm:t>
    </dgm:pt>
    <dgm:pt modelId="{800E0A99-1250-45E1-818B-4A0326B5D819}" type="pres">
      <dgm:prSet presAssocID="{FF6E5B73-81B5-46F7-ACBC-4AF3FF1014BD}" presName="hierChild1" presStyleCnt="0">
        <dgm:presLayoutVars>
          <dgm:orgChart val="1"/>
          <dgm:chPref val="1"/>
          <dgm:dir/>
          <dgm:animOne val="branch"/>
          <dgm:animLvl val="lvl"/>
          <dgm:resizeHandles/>
        </dgm:presLayoutVars>
      </dgm:prSet>
      <dgm:spPr/>
    </dgm:pt>
    <dgm:pt modelId="{540F86B9-92C8-4BF8-9E80-C1712E0616BF}" type="pres">
      <dgm:prSet presAssocID="{48D9F48F-70B6-45EE-9B34-91BDB8796ADB}" presName="hierRoot1" presStyleCnt="0">
        <dgm:presLayoutVars>
          <dgm:hierBranch val="init"/>
        </dgm:presLayoutVars>
      </dgm:prSet>
      <dgm:spPr/>
    </dgm:pt>
    <dgm:pt modelId="{B8E59854-C718-4984-907A-DCACF04E9F54}" type="pres">
      <dgm:prSet presAssocID="{48D9F48F-70B6-45EE-9B34-91BDB8796ADB}" presName="rootComposite1" presStyleCnt="0"/>
      <dgm:spPr/>
    </dgm:pt>
    <dgm:pt modelId="{FFCD26F9-8D03-4FAA-8E3B-C52C42A92A44}" type="pres">
      <dgm:prSet presAssocID="{48D9F48F-70B6-45EE-9B34-91BDB8796ADB}" presName="rootText1" presStyleLbl="node0" presStyleIdx="0" presStyleCnt="1" custScaleY="287958">
        <dgm:presLayoutVars>
          <dgm:chPref val="3"/>
        </dgm:presLayoutVars>
      </dgm:prSet>
      <dgm:spPr/>
    </dgm:pt>
    <dgm:pt modelId="{9E45C9D3-A420-46BA-A47F-2B76BAA96E80}" type="pres">
      <dgm:prSet presAssocID="{48D9F48F-70B6-45EE-9B34-91BDB8796ADB}" presName="rootConnector1" presStyleLbl="node1" presStyleIdx="0" presStyleCnt="0"/>
      <dgm:spPr/>
    </dgm:pt>
    <dgm:pt modelId="{58A7343F-932E-4BEE-977A-80478CB98E99}" type="pres">
      <dgm:prSet presAssocID="{48D9F48F-70B6-45EE-9B34-91BDB8796ADB}" presName="hierChild2" presStyleCnt="0"/>
      <dgm:spPr/>
    </dgm:pt>
    <dgm:pt modelId="{FDF8CFAC-DAAA-4F8C-BEB5-363E17D751E0}" type="pres">
      <dgm:prSet presAssocID="{AAB22B9A-D20E-4319-85E6-579D1A5DB8B6}" presName="Name64" presStyleLbl="parChTrans1D2" presStyleIdx="0" presStyleCnt="2"/>
      <dgm:spPr/>
    </dgm:pt>
    <dgm:pt modelId="{11B4507B-B778-4140-898D-2B062193C11B}" type="pres">
      <dgm:prSet presAssocID="{C9AB21CA-DEF1-47D8-BA18-34E2DC710EFE}" presName="hierRoot2" presStyleCnt="0">
        <dgm:presLayoutVars>
          <dgm:hierBranch val="init"/>
        </dgm:presLayoutVars>
      </dgm:prSet>
      <dgm:spPr/>
    </dgm:pt>
    <dgm:pt modelId="{7C912991-2ED9-42F9-BD63-7802EE30B502}" type="pres">
      <dgm:prSet presAssocID="{C9AB21CA-DEF1-47D8-BA18-34E2DC710EFE}" presName="rootComposite" presStyleCnt="0"/>
      <dgm:spPr/>
    </dgm:pt>
    <dgm:pt modelId="{2384CEE8-5509-4D46-8F2C-53E11B1FAEFE}" type="pres">
      <dgm:prSet presAssocID="{C9AB21CA-DEF1-47D8-BA18-34E2DC710EFE}" presName="rootText" presStyleLbl="node2" presStyleIdx="0" presStyleCnt="2" custScaleY="287958">
        <dgm:presLayoutVars>
          <dgm:chPref val="3"/>
        </dgm:presLayoutVars>
      </dgm:prSet>
      <dgm:spPr/>
    </dgm:pt>
    <dgm:pt modelId="{A18FB83C-36B0-4F38-ADBC-ADB5AB8D3A90}" type="pres">
      <dgm:prSet presAssocID="{C9AB21CA-DEF1-47D8-BA18-34E2DC710EFE}" presName="rootConnector" presStyleLbl="node2" presStyleIdx="0" presStyleCnt="2"/>
      <dgm:spPr/>
    </dgm:pt>
    <dgm:pt modelId="{E14D02EF-D655-4E22-AAD0-9058E9080E6F}" type="pres">
      <dgm:prSet presAssocID="{C9AB21CA-DEF1-47D8-BA18-34E2DC710EFE}" presName="hierChild4" presStyleCnt="0"/>
      <dgm:spPr/>
    </dgm:pt>
    <dgm:pt modelId="{4F2D9456-601E-462B-8157-04E14ADCC5B9}" type="pres">
      <dgm:prSet presAssocID="{8BA273A3-F6A2-4410-AABD-5C6C2A141529}" presName="Name64" presStyleLbl="parChTrans1D3" presStyleIdx="0" presStyleCnt="2"/>
      <dgm:spPr/>
    </dgm:pt>
    <dgm:pt modelId="{5CA06459-5D0F-477F-BAA1-1BF235484EF0}" type="pres">
      <dgm:prSet presAssocID="{B5BDA69F-8600-4C1F-8BA3-BAFCE39F6452}" presName="hierRoot2" presStyleCnt="0">
        <dgm:presLayoutVars>
          <dgm:hierBranch val="init"/>
        </dgm:presLayoutVars>
      </dgm:prSet>
      <dgm:spPr/>
    </dgm:pt>
    <dgm:pt modelId="{31934A04-97E1-456F-9A3A-1E48873781B0}" type="pres">
      <dgm:prSet presAssocID="{B5BDA69F-8600-4C1F-8BA3-BAFCE39F6452}" presName="rootComposite" presStyleCnt="0"/>
      <dgm:spPr/>
    </dgm:pt>
    <dgm:pt modelId="{E7EC6990-093C-41B2-9515-FEFE10EC9A30}" type="pres">
      <dgm:prSet presAssocID="{B5BDA69F-8600-4C1F-8BA3-BAFCE39F6452}" presName="rootText" presStyleLbl="node3" presStyleIdx="0" presStyleCnt="2" custScaleY="287958">
        <dgm:presLayoutVars>
          <dgm:chPref val="3"/>
        </dgm:presLayoutVars>
      </dgm:prSet>
      <dgm:spPr/>
    </dgm:pt>
    <dgm:pt modelId="{D7DC09B7-9048-4C72-9E5D-033026DF975A}" type="pres">
      <dgm:prSet presAssocID="{B5BDA69F-8600-4C1F-8BA3-BAFCE39F6452}" presName="rootConnector" presStyleLbl="node3" presStyleIdx="0" presStyleCnt="2"/>
      <dgm:spPr/>
    </dgm:pt>
    <dgm:pt modelId="{070E4DF8-33CE-45C0-8353-A87178410B3E}" type="pres">
      <dgm:prSet presAssocID="{B5BDA69F-8600-4C1F-8BA3-BAFCE39F6452}" presName="hierChild4" presStyleCnt="0"/>
      <dgm:spPr/>
    </dgm:pt>
    <dgm:pt modelId="{74F96216-FC03-471E-AF52-65236E911257}" type="pres">
      <dgm:prSet presAssocID="{16CF5CC7-614E-4E48-847E-C353CDB354E2}" presName="Name64" presStyleLbl="parChTrans1D4" presStyleIdx="0" presStyleCnt="2"/>
      <dgm:spPr/>
    </dgm:pt>
    <dgm:pt modelId="{079C96BC-5978-451E-9B2F-4A1F92769BCF}" type="pres">
      <dgm:prSet presAssocID="{AC7CB2DF-899F-406F-8900-20C9FD003826}" presName="hierRoot2" presStyleCnt="0">
        <dgm:presLayoutVars>
          <dgm:hierBranch val="init"/>
        </dgm:presLayoutVars>
      </dgm:prSet>
      <dgm:spPr/>
    </dgm:pt>
    <dgm:pt modelId="{9813546C-4D31-4DCA-A6D8-81CABD3FC5AC}" type="pres">
      <dgm:prSet presAssocID="{AC7CB2DF-899F-406F-8900-20C9FD003826}" presName="rootComposite" presStyleCnt="0"/>
      <dgm:spPr/>
    </dgm:pt>
    <dgm:pt modelId="{4694EAC2-758A-4DFA-9B2E-9819B015453E}" type="pres">
      <dgm:prSet presAssocID="{AC7CB2DF-899F-406F-8900-20C9FD003826}" presName="rootText" presStyleLbl="node4" presStyleIdx="0" presStyleCnt="2" custScaleY="287958">
        <dgm:presLayoutVars>
          <dgm:chPref val="3"/>
        </dgm:presLayoutVars>
      </dgm:prSet>
      <dgm:spPr/>
    </dgm:pt>
    <dgm:pt modelId="{AC687192-63F9-477A-93C8-42C0D1E6930F}" type="pres">
      <dgm:prSet presAssocID="{AC7CB2DF-899F-406F-8900-20C9FD003826}" presName="rootConnector" presStyleLbl="node4" presStyleIdx="0" presStyleCnt="2"/>
      <dgm:spPr/>
    </dgm:pt>
    <dgm:pt modelId="{37F9D9B5-9492-4F24-96F7-F3E7F28DF414}" type="pres">
      <dgm:prSet presAssocID="{AC7CB2DF-899F-406F-8900-20C9FD003826}" presName="hierChild4" presStyleCnt="0"/>
      <dgm:spPr/>
    </dgm:pt>
    <dgm:pt modelId="{B530B7D0-0134-44F3-B82C-80429EE091DE}" type="pres">
      <dgm:prSet presAssocID="{AC7CB2DF-899F-406F-8900-20C9FD003826}" presName="hierChild5" presStyleCnt="0"/>
      <dgm:spPr/>
    </dgm:pt>
    <dgm:pt modelId="{ADA41597-9BA7-4C9C-8684-586CB92614A4}" type="pres">
      <dgm:prSet presAssocID="{B5BDA69F-8600-4C1F-8BA3-BAFCE39F6452}" presName="hierChild5" presStyleCnt="0"/>
      <dgm:spPr/>
    </dgm:pt>
    <dgm:pt modelId="{1DD34483-85C6-43A0-A4AD-2154B1E61074}" type="pres">
      <dgm:prSet presAssocID="{C9AB21CA-DEF1-47D8-BA18-34E2DC710EFE}" presName="hierChild5" presStyleCnt="0"/>
      <dgm:spPr/>
    </dgm:pt>
    <dgm:pt modelId="{88510641-E6CE-49B3-9C63-603F3EB92BAD}" type="pres">
      <dgm:prSet presAssocID="{8815FAC8-2491-4E75-8704-467B3E7DE198}" presName="Name64" presStyleLbl="parChTrans1D2" presStyleIdx="1" presStyleCnt="2"/>
      <dgm:spPr/>
    </dgm:pt>
    <dgm:pt modelId="{F17D7658-C2A2-41F4-9E93-D87EE83D29E0}" type="pres">
      <dgm:prSet presAssocID="{634FA4C4-85D6-4BE7-BE69-379EE003A0E0}" presName="hierRoot2" presStyleCnt="0">
        <dgm:presLayoutVars>
          <dgm:hierBranch val="init"/>
        </dgm:presLayoutVars>
      </dgm:prSet>
      <dgm:spPr/>
    </dgm:pt>
    <dgm:pt modelId="{1D0C64DF-3295-4374-B786-17FA282C2AA1}" type="pres">
      <dgm:prSet presAssocID="{634FA4C4-85D6-4BE7-BE69-379EE003A0E0}" presName="rootComposite" presStyleCnt="0"/>
      <dgm:spPr/>
    </dgm:pt>
    <dgm:pt modelId="{7AE4D215-4022-4B9F-83C2-DB232B6D475A}" type="pres">
      <dgm:prSet presAssocID="{634FA4C4-85D6-4BE7-BE69-379EE003A0E0}" presName="rootText" presStyleLbl="node2" presStyleIdx="1" presStyleCnt="2" custScaleY="287958">
        <dgm:presLayoutVars>
          <dgm:chPref val="3"/>
        </dgm:presLayoutVars>
      </dgm:prSet>
      <dgm:spPr/>
    </dgm:pt>
    <dgm:pt modelId="{594222D2-52FE-485E-8E53-EFE2A13F8E04}" type="pres">
      <dgm:prSet presAssocID="{634FA4C4-85D6-4BE7-BE69-379EE003A0E0}" presName="rootConnector" presStyleLbl="node2" presStyleIdx="1" presStyleCnt="2"/>
      <dgm:spPr/>
    </dgm:pt>
    <dgm:pt modelId="{8913B020-D2C3-4CD2-83A9-F9349389E702}" type="pres">
      <dgm:prSet presAssocID="{634FA4C4-85D6-4BE7-BE69-379EE003A0E0}" presName="hierChild4" presStyleCnt="0"/>
      <dgm:spPr/>
    </dgm:pt>
    <dgm:pt modelId="{9E5261F3-C64C-480B-B47F-D36984C07E0F}" type="pres">
      <dgm:prSet presAssocID="{F7C08F75-B4BF-45B3-B796-15E7A7FD3E75}" presName="Name64" presStyleLbl="parChTrans1D3" presStyleIdx="1" presStyleCnt="2"/>
      <dgm:spPr/>
    </dgm:pt>
    <dgm:pt modelId="{2BE8B289-49AA-49D2-8ABA-141E10E71410}" type="pres">
      <dgm:prSet presAssocID="{599063D0-3768-41B2-B53F-FB5D37CE107C}" presName="hierRoot2" presStyleCnt="0">
        <dgm:presLayoutVars>
          <dgm:hierBranch val="init"/>
        </dgm:presLayoutVars>
      </dgm:prSet>
      <dgm:spPr/>
    </dgm:pt>
    <dgm:pt modelId="{C7E3341A-8AB1-485D-BCB6-8AA856168202}" type="pres">
      <dgm:prSet presAssocID="{599063D0-3768-41B2-B53F-FB5D37CE107C}" presName="rootComposite" presStyleCnt="0"/>
      <dgm:spPr/>
    </dgm:pt>
    <dgm:pt modelId="{72E9179D-030E-4F93-98CA-8FB980772420}" type="pres">
      <dgm:prSet presAssocID="{599063D0-3768-41B2-B53F-FB5D37CE107C}" presName="rootText" presStyleLbl="node3" presStyleIdx="1" presStyleCnt="2" custScaleY="287958">
        <dgm:presLayoutVars>
          <dgm:chPref val="3"/>
        </dgm:presLayoutVars>
      </dgm:prSet>
      <dgm:spPr/>
    </dgm:pt>
    <dgm:pt modelId="{CF834DFD-8DCE-424E-85D6-286529EC3A34}" type="pres">
      <dgm:prSet presAssocID="{599063D0-3768-41B2-B53F-FB5D37CE107C}" presName="rootConnector" presStyleLbl="node3" presStyleIdx="1" presStyleCnt="2"/>
      <dgm:spPr/>
    </dgm:pt>
    <dgm:pt modelId="{D80D2DDD-1779-4B8B-94EA-45E973B966C6}" type="pres">
      <dgm:prSet presAssocID="{599063D0-3768-41B2-B53F-FB5D37CE107C}" presName="hierChild4" presStyleCnt="0"/>
      <dgm:spPr/>
    </dgm:pt>
    <dgm:pt modelId="{FE7A7E2C-C747-411A-BD45-05D30DE65B09}" type="pres">
      <dgm:prSet presAssocID="{4F333BA0-C4B6-4550-AA32-3E5CA006F502}" presName="Name64" presStyleLbl="parChTrans1D4" presStyleIdx="1" presStyleCnt="2"/>
      <dgm:spPr/>
    </dgm:pt>
    <dgm:pt modelId="{4FF400E2-C6EA-45AD-BA8B-57C3CAC439D4}" type="pres">
      <dgm:prSet presAssocID="{28D8679F-4B16-49C8-AC87-3F64BF1296AB}" presName="hierRoot2" presStyleCnt="0">
        <dgm:presLayoutVars>
          <dgm:hierBranch val="init"/>
        </dgm:presLayoutVars>
      </dgm:prSet>
      <dgm:spPr/>
    </dgm:pt>
    <dgm:pt modelId="{5449F6A3-C118-447F-970E-5E7AA5BC7AB8}" type="pres">
      <dgm:prSet presAssocID="{28D8679F-4B16-49C8-AC87-3F64BF1296AB}" presName="rootComposite" presStyleCnt="0"/>
      <dgm:spPr/>
    </dgm:pt>
    <dgm:pt modelId="{66AD21EC-653B-4826-9282-A916779F4991}" type="pres">
      <dgm:prSet presAssocID="{28D8679F-4B16-49C8-AC87-3F64BF1296AB}" presName="rootText" presStyleLbl="node4" presStyleIdx="1" presStyleCnt="2" custScaleY="287958">
        <dgm:presLayoutVars>
          <dgm:chPref val="3"/>
        </dgm:presLayoutVars>
      </dgm:prSet>
      <dgm:spPr/>
    </dgm:pt>
    <dgm:pt modelId="{DF1405C4-0A4B-4910-8137-81293E0D46A6}" type="pres">
      <dgm:prSet presAssocID="{28D8679F-4B16-49C8-AC87-3F64BF1296AB}" presName="rootConnector" presStyleLbl="node4" presStyleIdx="1" presStyleCnt="2"/>
      <dgm:spPr/>
    </dgm:pt>
    <dgm:pt modelId="{307F6874-9BA4-4D8B-8CA4-133663BF5D41}" type="pres">
      <dgm:prSet presAssocID="{28D8679F-4B16-49C8-AC87-3F64BF1296AB}" presName="hierChild4" presStyleCnt="0"/>
      <dgm:spPr/>
    </dgm:pt>
    <dgm:pt modelId="{D5292030-6066-4A65-B77F-CCE87F590D7F}" type="pres">
      <dgm:prSet presAssocID="{28D8679F-4B16-49C8-AC87-3F64BF1296AB}" presName="hierChild5" presStyleCnt="0"/>
      <dgm:spPr/>
    </dgm:pt>
    <dgm:pt modelId="{A74E8DC7-FED0-4CE3-8A7E-C60B40CC291B}" type="pres">
      <dgm:prSet presAssocID="{599063D0-3768-41B2-B53F-FB5D37CE107C}" presName="hierChild5" presStyleCnt="0"/>
      <dgm:spPr/>
    </dgm:pt>
    <dgm:pt modelId="{4AEDF954-CDD0-44EF-B8F0-AA37A08E2047}" type="pres">
      <dgm:prSet presAssocID="{634FA4C4-85D6-4BE7-BE69-379EE003A0E0}" presName="hierChild5" presStyleCnt="0"/>
      <dgm:spPr/>
    </dgm:pt>
    <dgm:pt modelId="{338FC69D-5CCB-44BB-A7D1-C347E93C3D04}" type="pres">
      <dgm:prSet presAssocID="{48D9F48F-70B6-45EE-9B34-91BDB8796ADB}" presName="hierChild3" presStyleCnt="0"/>
      <dgm:spPr/>
    </dgm:pt>
  </dgm:ptLst>
  <dgm:cxnLst>
    <dgm:cxn modelId="{580F4900-7268-411E-8D43-C1056377EBA2}" type="presOf" srcId="{8BA273A3-F6A2-4410-AABD-5C6C2A141529}" destId="{4F2D9456-601E-462B-8157-04E14ADCC5B9}" srcOrd="0" destOrd="0" presId="urn:microsoft.com/office/officeart/2009/3/layout/HorizontalOrganizationChart"/>
    <dgm:cxn modelId="{44C4F400-F976-4D29-8354-0ADC3C10F549}" srcId="{B5BDA69F-8600-4C1F-8BA3-BAFCE39F6452}" destId="{AC7CB2DF-899F-406F-8900-20C9FD003826}" srcOrd="0" destOrd="0" parTransId="{16CF5CC7-614E-4E48-847E-C353CDB354E2}" sibTransId="{F2E9D527-DBA2-40A4-A74C-3C4BDB05C7FF}"/>
    <dgm:cxn modelId="{B286D814-8651-4CAD-86D1-2D178CBEA4A0}" type="presOf" srcId="{4F333BA0-C4B6-4550-AA32-3E5CA006F502}" destId="{FE7A7E2C-C747-411A-BD45-05D30DE65B09}" srcOrd="0" destOrd="0" presId="urn:microsoft.com/office/officeart/2009/3/layout/HorizontalOrganizationChart"/>
    <dgm:cxn modelId="{B6E3AC18-498A-4ADF-9104-61213537F022}" type="presOf" srcId="{28D8679F-4B16-49C8-AC87-3F64BF1296AB}" destId="{DF1405C4-0A4B-4910-8137-81293E0D46A6}" srcOrd="1" destOrd="0" presId="urn:microsoft.com/office/officeart/2009/3/layout/HorizontalOrganizationChart"/>
    <dgm:cxn modelId="{F243881E-90FA-41E4-9B70-FA4FF08E57B7}" type="presOf" srcId="{FF6E5B73-81B5-46F7-ACBC-4AF3FF1014BD}" destId="{800E0A99-1250-45E1-818B-4A0326B5D819}" srcOrd="0" destOrd="0" presId="urn:microsoft.com/office/officeart/2009/3/layout/HorizontalOrganizationChart"/>
    <dgm:cxn modelId="{F4C50C2B-57A7-44D6-8664-69CC8865775A}" type="presOf" srcId="{599063D0-3768-41B2-B53F-FB5D37CE107C}" destId="{CF834DFD-8DCE-424E-85D6-286529EC3A34}" srcOrd="1" destOrd="0" presId="urn:microsoft.com/office/officeart/2009/3/layout/HorizontalOrganizationChart"/>
    <dgm:cxn modelId="{FFC40A2E-1BF1-45F5-82A0-749C4FF3FA10}" type="presOf" srcId="{16CF5CC7-614E-4E48-847E-C353CDB354E2}" destId="{74F96216-FC03-471E-AF52-65236E911257}" srcOrd="0" destOrd="0" presId="urn:microsoft.com/office/officeart/2009/3/layout/HorizontalOrganizationChart"/>
    <dgm:cxn modelId="{6D127936-8826-4D0B-B727-29936472C352}" srcId="{48D9F48F-70B6-45EE-9B34-91BDB8796ADB}" destId="{C9AB21CA-DEF1-47D8-BA18-34E2DC710EFE}" srcOrd="0" destOrd="0" parTransId="{AAB22B9A-D20E-4319-85E6-579D1A5DB8B6}" sibTransId="{AF0AA789-3492-45F1-B53E-FD621E2B8438}"/>
    <dgm:cxn modelId="{A9D2823A-8353-4DCA-A4A1-22821A021A47}" type="presOf" srcId="{8815FAC8-2491-4E75-8704-467B3E7DE198}" destId="{88510641-E6CE-49B3-9C63-603F3EB92BAD}" srcOrd="0" destOrd="0" presId="urn:microsoft.com/office/officeart/2009/3/layout/HorizontalOrganizationChart"/>
    <dgm:cxn modelId="{97345C41-A74F-403B-9226-AAE63208C6AF}" type="presOf" srcId="{48D9F48F-70B6-45EE-9B34-91BDB8796ADB}" destId="{FFCD26F9-8D03-4FAA-8E3B-C52C42A92A44}" srcOrd="0" destOrd="0" presId="urn:microsoft.com/office/officeart/2009/3/layout/HorizontalOrganizationChart"/>
    <dgm:cxn modelId="{993D0364-C388-4E39-9E33-09D4B36BBE37}" type="presOf" srcId="{599063D0-3768-41B2-B53F-FB5D37CE107C}" destId="{72E9179D-030E-4F93-98CA-8FB980772420}" srcOrd="0" destOrd="0" presId="urn:microsoft.com/office/officeart/2009/3/layout/HorizontalOrganizationChart"/>
    <dgm:cxn modelId="{A0E39847-6A7D-427F-BE9F-BD2CAD621B13}" type="presOf" srcId="{48D9F48F-70B6-45EE-9B34-91BDB8796ADB}" destId="{9E45C9D3-A420-46BA-A47F-2B76BAA96E80}" srcOrd="1" destOrd="0" presId="urn:microsoft.com/office/officeart/2009/3/layout/HorizontalOrganizationChart"/>
    <dgm:cxn modelId="{C837C349-15F3-4E04-8D14-1DCB984C2AD1}" type="presOf" srcId="{28D8679F-4B16-49C8-AC87-3F64BF1296AB}" destId="{66AD21EC-653B-4826-9282-A916779F4991}" srcOrd="0" destOrd="0" presId="urn:microsoft.com/office/officeart/2009/3/layout/HorizontalOrganizationChart"/>
    <dgm:cxn modelId="{2F6C8E6D-D067-4746-9AC6-45F1066D634F}" type="presOf" srcId="{AC7CB2DF-899F-406F-8900-20C9FD003826}" destId="{4694EAC2-758A-4DFA-9B2E-9819B015453E}" srcOrd="0" destOrd="0" presId="urn:microsoft.com/office/officeart/2009/3/layout/HorizontalOrganizationChart"/>
    <dgm:cxn modelId="{15A4D350-EFC9-4182-9A67-1D493935906F}" type="presOf" srcId="{634FA4C4-85D6-4BE7-BE69-379EE003A0E0}" destId="{7AE4D215-4022-4B9F-83C2-DB232B6D475A}" srcOrd="0" destOrd="0" presId="urn:microsoft.com/office/officeart/2009/3/layout/HorizontalOrganizationChart"/>
    <dgm:cxn modelId="{7849EC79-0C50-4A71-AB4B-A359B6055667}" type="presOf" srcId="{634FA4C4-85D6-4BE7-BE69-379EE003A0E0}" destId="{594222D2-52FE-485E-8E53-EFE2A13F8E04}" srcOrd="1" destOrd="0" presId="urn:microsoft.com/office/officeart/2009/3/layout/HorizontalOrganizationChart"/>
    <dgm:cxn modelId="{F545857E-5558-428D-9AE0-EC4324CB0CCF}" type="presOf" srcId="{C9AB21CA-DEF1-47D8-BA18-34E2DC710EFE}" destId="{2384CEE8-5509-4D46-8F2C-53E11B1FAEFE}" srcOrd="0" destOrd="0" presId="urn:microsoft.com/office/officeart/2009/3/layout/HorizontalOrganizationChart"/>
    <dgm:cxn modelId="{44745689-1314-4139-B51B-236487858771}" type="presOf" srcId="{F7C08F75-B4BF-45B3-B796-15E7A7FD3E75}" destId="{9E5261F3-C64C-480B-B47F-D36984C07E0F}" srcOrd="0" destOrd="0" presId="urn:microsoft.com/office/officeart/2009/3/layout/HorizontalOrganizationChart"/>
    <dgm:cxn modelId="{89A5628C-EE16-4751-8E03-1E8D89AF5624}" type="presOf" srcId="{B5BDA69F-8600-4C1F-8BA3-BAFCE39F6452}" destId="{E7EC6990-093C-41B2-9515-FEFE10EC9A30}" srcOrd="0" destOrd="0" presId="urn:microsoft.com/office/officeart/2009/3/layout/HorizontalOrganizationChart"/>
    <dgm:cxn modelId="{53E39FA6-8AA7-4827-95F9-0FFA9D0C405D}" srcId="{599063D0-3768-41B2-B53F-FB5D37CE107C}" destId="{28D8679F-4B16-49C8-AC87-3F64BF1296AB}" srcOrd="0" destOrd="0" parTransId="{4F333BA0-C4B6-4550-AA32-3E5CA006F502}" sibTransId="{74F23EB2-CE02-4611-A6A8-535FB1FBA136}"/>
    <dgm:cxn modelId="{DD3B50B0-8DAE-4E15-96D5-8E3890BA5978}" srcId="{48D9F48F-70B6-45EE-9B34-91BDB8796ADB}" destId="{634FA4C4-85D6-4BE7-BE69-379EE003A0E0}" srcOrd="1" destOrd="0" parTransId="{8815FAC8-2491-4E75-8704-467B3E7DE198}" sibTransId="{2A90C3D0-2796-445D-8ED2-18A202A28998}"/>
    <dgm:cxn modelId="{AFDB4FCA-777B-4868-8B43-5756AAA5EB19}" type="presOf" srcId="{AC7CB2DF-899F-406F-8900-20C9FD003826}" destId="{AC687192-63F9-477A-93C8-42C0D1E6930F}" srcOrd="1" destOrd="0" presId="urn:microsoft.com/office/officeart/2009/3/layout/HorizontalOrganizationChart"/>
    <dgm:cxn modelId="{CA00C0CA-3EF1-4BDC-A1D9-3FB4243245BF}" type="presOf" srcId="{AAB22B9A-D20E-4319-85E6-579D1A5DB8B6}" destId="{FDF8CFAC-DAAA-4F8C-BEB5-363E17D751E0}" srcOrd="0" destOrd="0" presId="urn:microsoft.com/office/officeart/2009/3/layout/HorizontalOrganizationChart"/>
    <dgm:cxn modelId="{F7DFC6DF-E9E6-4433-9EAA-39524CF84DFD}" srcId="{FF6E5B73-81B5-46F7-ACBC-4AF3FF1014BD}" destId="{48D9F48F-70B6-45EE-9B34-91BDB8796ADB}" srcOrd="0" destOrd="0" parTransId="{B5B2D65E-9C03-478D-A1FA-94CCDE04F51B}" sibTransId="{73ADB90E-0527-428E-BC8D-F23E62FA4329}"/>
    <dgm:cxn modelId="{296C09E3-BE05-4710-BA00-CE98296CE464}" srcId="{C9AB21CA-DEF1-47D8-BA18-34E2DC710EFE}" destId="{B5BDA69F-8600-4C1F-8BA3-BAFCE39F6452}" srcOrd="0" destOrd="0" parTransId="{8BA273A3-F6A2-4410-AABD-5C6C2A141529}" sibTransId="{C85C26E5-3757-48EB-AA89-B5555977F060}"/>
    <dgm:cxn modelId="{B1E23EF7-D241-4465-86B2-C760E9AB37CE}" type="presOf" srcId="{B5BDA69F-8600-4C1F-8BA3-BAFCE39F6452}" destId="{D7DC09B7-9048-4C72-9E5D-033026DF975A}" srcOrd="1" destOrd="0" presId="urn:microsoft.com/office/officeart/2009/3/layout/HorizontalOrganizationChart"/>
    <dgm:cxn modelId="{FBCE8EFD-26B9-446F-8DA5-EFC8242D2392}" srcId="{634FA4C4-85D6-4BE7-BE69-379EE003A0E0}" destId="{599063D0-3768-41B2-B53F-FB5D37CE107C}" srcOrd="0" destOrd="0" parTransId="{F7C08F75-B4BF-45B3-B796-15E7A7FD3E75}" sibTransId="{34601079-ADF1-4828-A83E-DF7B82DDBC42}"/>
    <dgm:cxn modelId="{FDB8B3FD-608E-4676-B4D1-877B3AFBF901}" type="presOf" srcId="{C9AB21CA-DEF1-47D8-BA18-34E2DC710EFE}" destId="{A18FB83C-36B0-4F38-ADBC-ADB5AB8D3A90}" srcOrd="1" destOrd="0" presId="urn:microsoft.com/office/officeart/2009/3/layout/HorizontalOrganizationChart"/>
    <dgm:cxn modelId="{06DD7954-6BB0-4F31-95B3-ECCC54E3C87E}" type="presParOf" srcId="{800E0A99-1250-45E1-818B-4A0326B5D819}" destId="{540F86B9-92C8-4BF8-9E80-C1712E0616BF}" srcOrd="0" destOrd="0" presId="urn:microsoft.com/office/officeart/2009/3/layout/HorizontalOrganizationChart"/>
    <dgm:cxn modelId="{5715371C-F2EB-4E1C-A926-29D8C5702EE8}" type="presParOf" srcId="{540F86B9-92C8-4BF8-9E80-C1712E0616BF}" destId="{B8E59854-C718-4984-907A-DCACF04E9F54}" srcOrd="0" destOrd="0" presId="urn:microsoft.com/office/officeart/2009/3/layout/HorizontalOrganizationChart"/>
    <dgm:cxn modelId="{80E09A99-3C65-4D90-B0A2-63E71B1C1EF8}" type="presParOf" srcId="{B8E59854-C718-4984-907A-DCACF04E9F54}" destId="{FFCD26F9-8D03-4FAA-8E3B-C52C42A92A44}" srcOrd="0" destOrd="0" presId="urn:microsoft.com/office/officeart/2009/3/layout/HorizontalOrganizationChart"/>
    <dgm:cxn modelId="{F9D610AB-08FB-4B59-970B-922D4015C489}" type="presParOf" srcId="{B8E59854-C718-4984-907A-DCACF04E9F54}" destId="{9E45C9D3-A420-46BA-A47F-2B76BAA96E80}" srcOrd="1" destOrd="0" presId="urn:microsoft.com/office/officeart/2009/3/layout/HorizontalOrganizationChart"/>
    <dgm:cxn modelId="{7969132C-5A9B-4831-85BA-B4B78BB6BF53}" type="presParOf" srcId="{540F86B9-92C8-4BF8-9E80-C1712E0616BF}" destId="{58A7343F-932E-4BEE-977A-80478CB98E99}" srcOrd="1" destOrd="0" presId="urn:microsoft.com/office/officeart/2009/3/layout/HorizontalOrganizationChart"/>
    <dgm:cxn modelId="{C40F92B3-ACCA-4985-8F56-178AC48F9042}" type="presParOf" srcId="{58A7343F-932E-4BEE-977A-80478CB98E99}" destId="{FDF8CFAC-DAAA-4F8C-BEB5-363E17D751E0}" srcOrd="0" destOrd="0" presId="urn:microsoft.com/office/officeart/2009/3/layout/HorizontalOrganizationChart"/>
    <dgm:cxn modelId="{1BE07891-960C-4987-9860-4445856BAE0C}" type="presParOf" srcId="{58A7343F-932E-4BEE-977A-80478CB98E99}" destId="{11B4507B-B778-4140-898D-2B062193C11B}" srcOrd="1" destOrd="0" presId="urn:microsoft.com/office/officeart/2009/3/layout/HorizontalOrganizationChart"/>
    <dgm:cxn modelId="{1AE4B7AC-2C02-40C7-BFE3-0FE103576910}" type="presParOf" srcId="{11B4507B-B778-4140-898D-2B062193C11B}" destId="{7C912991-2ED9-42F9-BD63-7802EE30B502}" srcOrd="0" destOrd="0" presId="urn:microsoft.com/office/officeart/2009/3/layout/HorizontalOrganizationChart"/>
    <dgm:cxn modelId="{95A3F359-3B1D-4DD0-82AE-70F2208DD91F}" type="presParOf" srcId="{7C912991-2ED9-42F9-BD63-7802EE30B502}" destId="{2384CEE8-5509-4D46-8F2C-53E11B1FAEFE}" srcOrd="0" destOrd="0" presId="urn:microsoft.com/office/officeart/2009/3/layout/HorizontalOrganizationChart"/>
    <dgm:cxn modelId="{8CF19DD0-C4B4-4731-837A-E849079DD6DD}" type="presParOf" srcId="{7C912991-2ED9-42F9-BD63-7802EE30B502}" destId="{A18FB83C-36B0-4F38-ADBC-ADB5AB8D3A90}" srcOrd="1" destOrd="0" presId="urn:microsoft.com/office/officeart/2009/3/layout/HorizontalOrganizationChart"/>
    <dgm:cxn modelId="{F34F79A7-E2A6-436E-B94F-067A484D51BE}" type="presParOf" srcId="{11B4507B-B778-4140-898D-2B062193C11B}" destId="{E14D02EF-D655-4E22-AAD0-9058E9080E6F}" srcOrd="1" destOrd="0" presId="urn:microsoft.com/office/officeart/2009/3/layout/HorizontalOrganizationChart"/>
    <dgm:cxn modelId="{A5B5C757-AED4-4CDE-A7AB-AE37F3ADA257}" type="presParOf" srcId="{E14D02EF-D655-4E22-AAD0-9058E9080E6F}" destId="{4F2D9456-601E-462B-8157-04E14ADCC5B9}" srcOrd="0" destOrd="0" presId="urn:microsoft.com/office/officeart/2009/3/layout/HorizontalOrganizationChart"/>
    <dgm:cxn modelId="{A801C831-51CA-4A9C-8345-95803D32E69B}" type="presParOf" srcId="{E14D02EF-D655-4E22-AAD0-9058E9080E6F}" destId="{5CA06459-5D0F-477F-BAA1-1BF235484EF0}" srcOrd="1" destOrd="0" presId="urn:microsoft.com/office/officeart/2009/3/layout/HorizontalOrganizationChart"/>
    <dgm:cxn modelId="{58E706CE-4142-4D02-AE28-35E09B25EA82}" type="presParOf" srcId="{5CA06459-5D0F-477F-BAA1-1BF235484EF0}" destId="{31934A04-97E1-456F-9A3A-1E48873781B0}" srcOrd="0" destOrd="0" presId="urn:microsoft.com/office/officeart/2009/3/layout/HorizontalOrganizationChart"/>
    <dgm:cxn modelId="{53463F24-B9C7-44D2-932D-234B2E1C6BEE}" type="presParOf" srcId="{31934A04-97E1-456F-9A3A-1E48873781B0}" destId="{E7EC6990-093C-41B2-9515-FEFE10EC9A30}" srcOrd="0" destOrd="0" presId="urn:microsoft.com/office/officeart/2009/3/layout/HorizontalOrganizationChart"/>
    <dgm:cxn modelId="{F8BE74F3-D0E1-462E-8F44-C00179D19060}" type="presParOf" srcId="{31934A04-97E1-456F-9A3A-1E48873781B0}" destId="{D7DC09B7-9048-4C72-9E5D-033026DF975A}" srcOrd="1" destOrd="0" presId="urn:microsoft.com/office/officeart/2009/3/layout/HorizontalOrganizationChart"/>
    <dgm:cxn modelId="{F763DB96-8184-4179-87DB-DB82E7B61621}" type="presParOf" srcId="{5CA06459-5D0F-477F-BAA1-1BF235484EF0}" destId="{070E4DF8-33CE-45C0-8353-A87178410B3E}" srcOrd="1" destOrd="0" presId="urn:microsoft.com/office/officeart/2009/3/layout/HorizontalOrganizationChart"/>
    <dgm:cxn modelId="{E924DA59-6A94-46F3-ACBE-E027F5FABAA0}" type="presParOf" srcId="{070E4DF8-33CE-45C0-8353-A87178410B3E}" destId="{74F96216-FC03-471E-AF52-65236E911257}" srcOrd="0" destOrd="0" presId="urn:microsoft.com/office/officeart/2009/3/layout/HorizontalOrganizationChart"/>
    <dgm:cxn modelId="{1366822F-2749-4352-83FD-03E7D61F904D}" type="presParOf" srcId="{070E4DF8-33CE-45C0-8353-A87178410B3E}" destId="{079C96BC-5978-451E-9B2F-4A1F92769BCF}" srcOrd="1" destOrd="0" presId="urn:microsoft.com/office/officeart/2009/3/layout/HorizontalOrganizationChart"/>
    <dgm:cxn modelId="{D72DC564-2A2F-471B-9B2C-F7018FA84207}" type="presParOf" srcId="{079C96BC-5978-451E-9B2F-4A1F92769BCF}" destId="{9813546C-4D31-4DCA-A6D8-81CABD3FC5AC}" srcOrd="0" destOrd="0" presId="urn:microsoft.com/office/officeart/2009/3/layout/HorizontalOrganizationChart"/>
    <dgm:cxn modelId="{4D55D117-5ACB-4074-BBE4-89421FB651E8}" type="presParOf" srcId="{9813546C-4D31-4DCA-A6D8-81CABD3FC5AC}" destId="{4694EAC2-758A-4DFA-9B2E-9819B015453E}" srcOrd="0" destOrd="0" presId="urn:microsoft.com/office/officeart/2009/3/layout/HorizontalOrganizationChart"/>
    <dgm:cxn modelId="{D9686537-1A13-4C3A-8F7E-471222836E41}" type="presParOf" srcId="{9813546C-4D31-4DCA-A6D8-81CABD3FC5AC}" destId="{AC687192-63F9-477A-93C8-42C0D1E6930F}" srcOrd="1" destOrd="0" presId="urn:microsoft.com/office/officeart/2009/3/layout/HorizontalOrganizationChart"/>
    <dgm:cxn modelId="{305FA067-D227-4922-8A18-07DE1AA1165C}" type="presParOf" srcId="{079C96BC-5978-451E-9B2F-4A1F92769BCF}" destId="{37F9D9B5-9492-4F24-96F7-F3E7F28DF414}" srcOrd="1" destOrd="0" presId="urn:microsoft.com/office/officeart/2009/3/layout/HorizontalOrganizationChart"/>
    <dgm:cxn modelId="{42B9B6B5-CE3C-4C32-B279-998E0E693514}" type="presParOf" srcId="{079C96BC-5978-451E-9B2F-4A1F92769BCF}" destId="{B530B7D0-0134-44F3-B82C-80429EE091DE}" srcOrd="2" destOrd="0" presId="urn:microsoft.com/office/officeart/2009/3/layout/HorizontalOrganizationChart"/>
    <dgm:cxn modelId="{C1CF2EB3-7EF2-42DE-9C36-B807A9D7869D}" type="presParOf" srcId="{5CA06459-5D0F-477F-BAA1-1BF235484EF0}" destId="{ADA41597-9BA7-4C9C-8684-586CB92614A4}" srcOrd="2" destOrd="0" presId="urn:microsoft.com/office/officeart/2009/3/layout/HorizontalOrganizationChart"/>
    <dgm:cxn modelId="{BDD1E2D4-563E-4147-AE58-2C0C66A0FC43}" type="presParOf" srcId="{11B4507B-B778-4140-898D-2B062193C11B}" destId="{1DD34483-85C6-43A0-A4AD-2154B1E61074}" srcOrd="2" destOrd="0" presId="urn:microsoft.com/office/officeart/2009/3/layout/HorizontalOrganizationChart"/>
    <dgm:cxn modelId="{E2992E2D-FFA0-465B-A7AC-0462D56408FB}" type="presParOf" srcId="{58A7343F-932E-4BEE-977A-80478CB98E99}" destId="{88510641-E6CE-49B3-9C63-603F3EB92BAD}" srcOrd="2" destOrd="0" presId="urn:microsoft.com/office/officeart/2009/3/layout/HorizontalOrganizationChart"/>
    <dgm:cxn modelId="{3C75E66E-6A2D-41A0-804A-140F70ADFC7D}" type="presParOf" srcId="{58A7343F-932E-4BEE-977A-80478CB98E99}" destId="{F17D7658-C2A2-41F4-9E93-D87EE83D29E0}" srcOrd="3" destOrd="0" presId="urn:microsoft.com/office/officeart/2009/3/layout/HorizontalOrganizationChart"/>
    <dgm:cxn modelId="{AF0F9A10-26F9-47A3-93D1-CAB479E93BB0}" type="presParOf" srcId="{F17D7658-C2A2-41F4-9E93-D87EE83D29E0}" destId="{1D0C64DF-3295-4374-B786-17FA282C2AA1}" srcOrd="0" destOrd="0" presId="urn:microsoft.com/office/officeart/2009/3/layout/HorizontalOrganizationChart"/>
    <dgm:cxn modelId="{4113E723-A842-4B2D-BB8D-BD64A923A413}" type="presParOf" srcId="{1D0C64DF-3295-4374-B786-17FA282C2AA1}" destId="{7AE4D215-4022-4B9F-83C2-DB232B6D475A}" srcOrd="0" destOrd="0" presId="urn:microsoft.com/office/officeart/2009/3/layout/HorizontalOrganizationChart"/>
    <dgm:cxn modelId="{95443E24-F8E6-4BB0-AAB2-EB3DAC15F406}" type="presParOf" srcId="{1D0C64DF-3295-4374-B786-17FA282C2AA1}" destId="{594222D2-52FE-485E-8E53-EFE2A13F8E04}" srcOrd="1" destOrd="0" presId="urn:microsoft.com/office/officeart/2009/3/layout/HorizontalOrganizationChart"/>
    <dgm:cxn modelId="{AAC60AF2-2E86-4151-926F-CEC2C00EFEE6}" type="presParOf" srcId="{F17D7658-C2A2-41F4-9E93-D87EE83D29E0}" destId="{8913B020-D2C3-4CD2-83A9-F9349389E702}" srcOrd="1" destOrd="0" presId="urn:microsoft.com/office/officeart/2009/3/layout/HorizontalOrganizationChart"/>
    <dgm:cxn modelId="{681CA8F7-0141-4D5E-89FD-8CBAF5F49744}" type="presParOf" srcId="{8913B020-D2C3-4CD2-83A9-F9349389E702}" destId="{9E5261F3-C64C-480B-B47F-D36984C07E0F}" srcOrd="0" destOrd="0" presId="urn:microsoft.com/office/officeart/2009/3/layout/HorizontalOrganizationChart"/>
    <dgm:cxn modelId="{CD55E046-0AA2-45CC-90AD-4A9DE3B091AA}" type="presParOf" srcId="{8913B020-D2C3-4CD2-83A9-F9349389E702}" destId="{2BE8B289-49AA-49D2-8ABA-141E10E71410}" srcOrd="1" destOrd="0" presId="urn:microsoft.com/office/officeart/2009/3/layout/HorizontalOrganizationChart"/>
    <dgm:cxn modelId="{9937C423-A36B-4FAC-8ED1-E6148C72FDAD}" type="presParOf" srcId="{2BE8B289-49AA-49D2-8ABA-141E10E71410}" destId="{C7E3341A-8AB1-485D-BCB6-8AA856168202}" srcOrd="0" destOrd="0" presId="urn:microsoft.com/office/officeart/2009/3/layout/HorizontalOrganizationChart"/>
    <dgm:cxn modelId="{6470BE21-3BEB-4C90-BFA5-4379109855D4}" type="presParOf" srcId="{C7E3341A-8AB1-485D-BCB6-8AA856168202}" destId="{72E9179D-030E-4F93-98CA-8FB980772420}" srcOrd="0" destOrd="0" presId="urn:microsoft.com/office/officeart/2009/3/layout/HorizontalOrganizationChart"/>
    <dgm:cxn modelId="{72BC6844-3525-4DC7-ABCD-2DB8FF69E50D}" type="presParOf" srcId="{C7E3341A-8AB1-485D-BCB6-8AA856168202}" destId="{CF834DFD-8DCE-424E-85D6-286529EC3A34}" srcOrd="1" destOrd="0" presId="urn:microsoft.com/office/officeart/2009/3/layout/HorizontalOrganizationChart"/>
    <dgm:cxn modelId="{37C4CA1D-545B-456E-8EFA-7442EFDBB230}" type="presParOf" srcId="{2BE8B289-49AA-49D2-8ABA-141E10E71410}" destId="{D80D2DDD-1779-4B8B-94EA-45E973B966C6}" srcOrd="1" destOrd="0" presId="urn:microsoft.com/office/officeart/2009/3/layout/HorizontalOrganizationChart"/>
    <dgm:cxn modelId="{2C0F623A-BB9F-47D4-84A1-1094A2D1548C}" type="presParOf" srcId="{D80D2DDD-1779-4B8B-94EA-45E973B966C6}" destId="{FE7A7E2C-C747-411A-BD45-05D30DE65B09}" srcOrd="0" destOrd="0" presId="urn:microsoft.com/office/officeart/2009/3/layout/HorizontalOrganizationChart"/>
    <dgm:cxn modelId="{BB87C534-59C0-4EAC-841B-BAD979CD6AE2}" type="presParOf" srcId="{D80D2DDD-1779-4B8B-94EA-45E973B966C6}" destId="{4FF400E2-C6EA-45AD-BA8B-57C3CAC439D4}" srcOrd="1" destOrd="0" presId="urn:microsoft.com/office/officeart/2009/3/layout/HorizontalOrganizationChart"/>
    <dgm:cxn modelId="{80260E82-8C3F-4546-984C-DF3E9ABCC71D}" type="presParOf" srcId="{4FF400E2-C6EA-45AD-BA8B-57C3CAC439D4}" destId="{5449F6A3-C118-447F-970E-5E7AA5BC7AB8}" srcOrd="0" destOrd="0" presId="urn:microsoft.com/office/officeart/2009/3/layout/HorizontalOrganizationChart"/>
    <dgm:cxn modelId="{530AF12E-C8FC-43C0-9F01-D5608D78FE8B}" type="presParOf" srcId="{5449F6A3-C118-447F-970E-5E7AA5BC7AB8}" destId="{66AD21EC-653B-4826-9282-A916779F4991}" srcOrd="0" destOrd="0" presId="urn:microsoft.com/office/officeart/2009/3/layout/HorizontalOrganizationChart"/>
    <dgm:cxn modelId="{3630CDAB-8656-4413-A23A-FFF1E26EB535}" type="presParOf" srcId="{5449F6A3-C118-447F-970E-5E7AA5BC7AB8}" destId="{DF1405C4-0A4B-4910-8137-81293E0D46A6}" srcOrd="1" destOrd="0" presId="urn:microsoft.com/office/officeart/2009/3/layout/HorizontalOrganizationChart"/>
    <dgm:cxn modelId="{1BB01CAC-E369-4726-A797-E36F9AD556EA}" type="presParOf" srcId="{4FF400E2-C6EA-45AD-BA8B-57C3CAC439D4}" destId="{307F6874-9BA4-4D8B-8CA4-133663BF5D41}" srcOrd="1" destOrd="0" presId="urn:microsoft.com/office/officeart/2009/3/layout/HorizontalOrganizationChart"/>
    <dgm:cxn modelId="{C413D2B1-435E-4F4A-85D0-A1BBC3BAE57B}" type="presParOf" srcId="{4FF400E2-C6EA-45AD-BA8B-57C3CAC439D4}" destId="{D5292030-6066-4A65-B77F-CCE87F590D7F}" srcOrd="2" destOrd="0" presId="urn:microsoft.com/office/officeart/2009/3/layout/HorizontalOrganizationChart"/>
    <dgm:cxn modelId="{08A0A048-E5B1-4506-A91A-D9A90B19E364}" type="presParOf" srcId="{2BE8B289-49AA-49D2-8ABA-141E10E71410}" destId="{A74E8DC7-FED0-4CE3-8A7E-C60B40CC291B}" srcOrd="2" destOrd="0" presId="urn:microsoft.com/office/officeart/2009/3/layout/HorizontalOrganizationChart"/>
    <dgm:cxn modelId="{3EFE28B1-FB55-4C33-9018-552A6A85690D}" type="presParOf" srcId="{F17D7658-C2A2-41F4-9E93-D87EE83D29E0}" destId="{4AEDF954-CDD0-44EF-B8F0-AA37A08E2047}" srcOrd="2" destOrd="0" presId="urn:microsoft.com/office/officeart/2009/3/layout/HorizontalOrganizationChart"/>
    <dgm:cxn modelId="{66716C68-7E6A-4340-8BA3-1F7519F58BFB}" type="presParOf" srcId="{540F86B9-92C8-4BF8-9E80-C1712E0616BF}" destId="{338FC69D-5CCB-44BB-A7D1-C347E93C3D0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CC19-9DD6-4DA7-9085-E671BB3F2CD5}">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84EF6-1C6F-400A-BDDB-87702C3D447C}">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669479" y="363990"/>
          <a:ext cx="2757041" cy="1378520"/>
        </a:xfrm>
        <a:prstGeom prst="rect">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Does the transaction arise from a binding arrangement?</a:t>
          </a:r>
        </a:p>
      </dsp:txBody>
      <dsp:txXfrm>
        <a:off x="1669479" y="363990"/>
        <a:ext cx="2757041" cy="1378520"/>
      </dsp:txXfrm>
    </dsp:sp>
    <dsp:sp modelId="{1CAA94ED-0382-4258-AAD1-A26640FCB5D2}">
      <dsp:nvSpPr>
        <dsp:cNvPr id="0" name=""/>
        <dsp:cNvSpPr/>
      </dsp:nvSpPr>
      <dsp:spPr>
        <a:xfrm>
          <a:off x="1469" y="2321489"/>
          <a:ext cx="2757041" cy="137852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Yes – Transfer expense from transaction with binding arrangement</a:t>
          </a:r>
        </a:p>
      </dsp:txBody>
      <dsp:txXfrm>
        <a:off x="1469" y="2321489"/>
        <a:ext cx="2757041" cy="1378520"/>
      </dsp:txXfrm>
    </dsp:sp>
    <dsp:sp modelId="{25C4EA72-BE80-4F59-AB26-04AAE7662DAB}">
      <dsp:nvSpPr>
        <dsp:cNvPr id="0" name=""/>
        <dsp:cNvSpPr/>
      </dsp:nvSpPr>
      <dsp:spPr>
        <a:xfrm>
          <a:off x="3337489" y="2321489"/>
          <a:ext cx="2757041" cy="137852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No – Transfer expense from transaction without binding arrangement</a:t>
          </a:r>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BAD71-8147-4480-88C5-A92B76F456D8}">
      <dsp:nvSpPr>
        <dsp:cNvPr id="0" name=""/>
        <dsp:cNvSpPr/>
      </dsp:nvSpPr>
      <dsp:spPr>
        <a:xfrm>
          <a:off x="1719262" y="3571"/>
          <a:ext cx="2657475" cy="1067593"/>
        </a:xfrm>
        <a:prstGeom prst="roundRect">
          <a:avLst>
            <a:gd name="adj" fmla="val 10000"/>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Identify transfer rights</a:t>
          </a:r>
          <a:endParaRPr lang="en-GB" sz="2000" b="1" kern="1200" dirty="0"/>
        </a:p>
      </dsp:txBody>
      <dsp:txXfrm>
        <a:off x="1750531" y="34840"/>
        <a:ext cx="2594937" cy="1005055"/>
      </dsp:txXfrm>
    </dsp:sp>
    <dsp:sp modelId="{4CAB23A9-93E7-48E0-A8B1-B33CE7DBBFC3}">
      <dsp:nvSpPr>
        <dsp:cNvPr id="0" name=""/>
        <dsp:cNvSpPr/>
      </dsp:nvSpPr>
      <dsp:spPr>
        <a:xfrm>
          <a:off x="3002280" y="1071165"/>
          <a:ext cx="91440" cy="427037"/>
        </a:xfrm>
        <a:custGeom>
          <a:avLst/>
          <a:gdLst/>
          <a:ahLst/>
          <a:cxnLst/>
          <a:rect l="0" t="0" r="0" b="0"/>
          <a:pathLst>
            <a:path>
              <a:moveTo>
                <a:pt x="45720" y="0"/>
              </a:moveTo>
              <a:lnTo>
                <a:pt x="45720" y="42703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9C942-6F19-48D5-9307-F60C403D7ECA}">
      <dsp:nvSpPr>
        <dsp:cNvPr id="0" name=""/>
        <dsp:cNvSpPr/>
      </dsp:nvSpPr>
      <dsp:spPr>
        <a:xfrm>
          <a:off x="1719262" y="1498203"/>
          <a:ext cx="2657475" cy="1067593"/>
        </a:xfrm>
        <a:prstGeom prst="roundRect">
          <a:avLst>
            <a:gd name="adj" fmla="val 10000"/>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Recognize transfer expense:</a:t>
          </a:r>
        </a:p>
      </dsp:txBody>
      <dsp:txXfrm>
        <a:off x="1750531" y="1529472"/>
        <a:ext cx="2594937" cy="1005055"/>
      </dsp:txXfrm>
    </dsp:sp>
    <dsp:sp modelId="{5AAB1A72-614C-494A-9F46-83E0E31D6DBC}">
      <dsp:nvSpPr>
        <dsp:cNvPr id="0" name=""/>
        <dsp:cNvSpPr/>
      </dsp:nvSpPr>
      <dsp:spPr>
        <a:xfrm>
          <a:off x="1479053" y="2565796"/>
          <a:ext cx="1568946" cy="427037"/>
        </a:xfrm>
        <a:custGeom>
          <a:avLst/>
          <a:gdLst/>
          <a:ahLst/>
          <a:cxnLst/>
          <a:rect l="0" t="0" r="0" b="0"/>
          <a:pathLst>
            <a:path>
              <a:moveTo>
                <a:pt x="1568946" y="0"/>
              </a:moveTo>
              <a:lnTo>
                <a:pt x="1568946" y="213518"/>
              </a:lnTo>
              <a:lnTo>
                <a:pt x="0" y="213518"/>
              </a:lnTo>
              <a:lnTo>
                <a:pt x="0" y="42703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1987F-ED3C-4954-A702-EFA55A95023D}">
      <dsp:nvSpPr>
        <dsp:cNvPr id="0" name=""/>
        <dsp:cNvSpPr/>
      </dsp:nvSpPr>
      <dsp:spPr>
        <a:xfrm>
          <a:off x="150315" y="2992834"/>
          <a:ext cx="2657475" cy="1067593"/>
        </a:xfrm>
        <a:prstGeom prst="roundRect">
          <a:avLst>
            <a:gd name="adj" fmla="val 10000"/>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When (or as) transfer right is derecognized</a:t>
          </a:r>
        </a:p>
      </dsp:txBody>
      <dsp:txXfrm>
        <a:off x="181584" y="3024103"/>
        <a:ext cx="2594937" cy="1005055"/>
      </dsp:txXfrm>
    </dsp:sp>
    <dsp:sp modelId="{4BA2B495-539F-4BAF-B9AB-408348CDF975}">
      <dsp:nvSpPr>
        <dsp:cNvPr id="0" name=""/>
        <dsp:cNvSpPr/>
      </dsp:nvSpPr>
      <dsp:spPr>
        <a:xfrm>
          <a:off x="3048000" y="2565796"/>
          <a:ext cx="1568946" cy="427037"/>
        </a:xfrm>
        <a:custGeom>
          <a:avLst/>
          <a:gdLst/>
          <a:ahLst/>
          <a:cxnLst/>
          <a:rect l="0" t="0" r="0" b="0"/>
          <a:pathLst>
            <a:path>
              <a:moveTo>
                <a:pt x="0" y="0"/>
              </a:moveTo>
              <a:lnTo>
                <a:pt x="0" y="213518"/>
              </a:lnTo>
              <a:lnTo>
                <a:pt x="1568946" y="213518"/>
              </a:lnTo>
              <a:lnTo>
                <a:pt x="1568946" y="42703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F2E4D-2291-47B1-A803-B1B17C0A7652}">
      <dsp:nvSpPr>
        <dsp:cNvPr id="0" name=""/>
        <dsp:cNvSpPr/>
      </dsp:nvSpPr>
      <dsp:spPr>
        <a:xfrm>
          <a:off x="3288208" y="2992834"/>
          <a:ext cx="2657475" cy="1067593"/>
        </a:xfrm>
        <a:prstGeom prst="roundRect">
          <a:avLst>
            <a:gd name="adj" fmla="val 10000"/>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When transfer obligation is recognized</a:t>
          </a:r>
        </a:p>
      </dsp:txBody>
      <dsp:txXfrm>
        <a:off x="3319477" y="3024103"/>
        <a:ext cx="2594937" cy="1005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7E2C-C747-411A-BD45-05D30DE65B09}">
      <dsp:nvSpPr>
        <dsp:cNvPr id="0" name=""/>
        <dsp:cNvSpPr/>
      </dsp:nvSpPr>
      <dsp:spPr>
        <a:xfrm>
          <a:off x="6058895" y="2879913"/>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261F3-C64C-480B-B47F-D36984C07E0F}">
      <dsp:nvSpPr>
        <dsp:cNvPr id="0" name=""/>
        <dsp:cNvSpPr/>
      </dsp:nvSpPr>
      <dsp:spPr>
        <a:xfrm>
          <a:off x="3921168" y="2879913"/>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10641-E6CE-49B3-9C63-603F3EB92BAD}">
      <dsp:nvSpPr>
        <dsp:cNvPr id="0" name=""/>
        <dsp:cNvSpPr/>
      </dsp:nvSpPr>
      <dsp:spPr>
        <a:xfrm>
          <a:off x="1783440" y="2032000"/>
          <a:ext cx="356287" cy="893633"/>
        </a:xfrm>
        <a:custGeom>
          <a:avLst/>
          <a:gdLst/>
          <a:ahLst/>
          <a:cxnLst/>
          <a:rect l="0" t="0" r="0" b="0"/>
          <a:pathLst>
            <a:path>
              <a:moveTo>
                <a:pt x="0" y="0"/>
              </a:moveTo>
              <a:lnTo>
                <a:pt x="178143" y="0"/>
              </a:lnTo>
              <a:lnTo>
                <a:pt x="178143" y="893633"/>
              </a:lnTo>
              <a:lnTo>
                <a:pt x="356287" y="893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96216-FC03-471E-AF52-65236E911257}">
      <dsp:nvSpPr>
        <dsp:cNvPr id="0" name=""/>
        <dsp:cNvSpPr/>
      </dsp:nvSpPr>
      <dsp:spPr>
        <a:xfrm>
          <a:off x="6058895" y="1092646"/>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D9456-601E-462B-8157-04E14ADCC5B9}">
      <dsp:nvSpPr>
        <dsp:cNvPr id="0" name=""/>
        <dsp:cNvSpPr/>
      </dsp:nvSpPr>
      <dsp:spPr>
        <a:xfrm>
          <a:off x="3921168" y="1092646"/>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8CFAC-DAAA-4F8C-BEB5-363E17D751E0}">
      <dsp:nvSpPr>
        <dsp:cNvPr id="0" name=""/>
        <dsp:cNvSpPr/>
      </dsp:nvSpPr>
      <dsp:spPr>
        <a:xfrm>
          <a:off x="1783440" y="1138366"/>
          <a:ext cx="356287" cy="893633"/>
        </a:xfrm>
        <a:custGeom>
          <a:avLst/>
          <a:gdLst/>
          <a:ahLst/>
          <a:cxnLst/>
          <a:rect l="0" t="0" r="0" b="0"/>
          <a:pathLst>
            <a:path>
              <a:moveTo>
                <a:pt x="0" y="893633"/>
              </a:moveTo>
              <a:lnTo>
                <a:pt x="178143" y="893633"/>
              </a:lnTo>
              <a:lnTo>
                <a:pt x="178143" y="0"/>
              </a:lnTo>
              <a:lnTo>
                <a:pt x="3562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D26F9-8D03-4FAA-8E3B-C52C42A92A44}">
      <dsp:nvSpPr>
        <dsp:cNvPr id="0" name=""/>
        <dsp:cNvSpPr/>
      </dsp:nvSpPr>
      <dsp:spPr>
        <a:xfrm>
          <a:off x="2001" y="1249705"/>
          <a:ext cx="1781439" cy="1564588"/>
        </a:xfrm>
        <a:prstGeom prst="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Inception of Binding</a:t>
          </a:r>
          <a:br>
            <a:rPr lang="en-GB" sz="1600" b="1" kern="1200" dirty="0"/>
          </a:br>
          <a:r>
            <a:rPr lang="en-GB" sz="1600" b="1" kern="1200" dirty="0"/>
            <a:t>Arrangement – no asset or liability recognized</a:t>
          </a:r>
        </a:p>
      </dsp:txBody>
      <dsp:txXfrm>
        <a:off x="2001" y="1249705"/>
        <a:ext cx="1781439" cy="1564588"/>
      </dsp:txXfrm>
    </dsp:sp>
    <dsp:sp modelId="{2384CEE8-5509-4D46-8F2C-53E11B1FAEFE}">
      <dsp:nvSpPr>
        <dsp:cNvPr id="0" name=""/>
        <dsp:cNvSpPr/>
      </dsp:nvSpPr>
      <dsp:spPr>
        <a:xfrm>
          <a:off x="2139728"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Entity transfers resources (asset) prior to transfer recipient fulfilling obligations</a:t>
          </a:r>
        </a:p>
      </dsp:txBody>
      <dsp:txXfrm>
        <a:off x="2139728" y="356071"/>
        <a:ext cx="1781439" cy="1564588"/>
      </dsp:txXfrm>
    </dsp:sp>
    <dsp:sp modelId="{E7EC6990-093C-41B2-9515-FEFE10EC9A30}">
      <dsp:nvSpPr>
        <dsp:cNvPr id="0" name=""/>
        <dsp:cNvSpPr/>
      </dsp:nvSpPr>
      <dsp:spPr>
        <a:xfrm>
          <a:off x="4277455"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Recognize transfer right asset and derecognize resources (asset)</a:t>
          </a:r>
        </a:p>
      </dsp:txBody>
      <dsp:txXfrm>
        <a:off x="4277455" y="356071"/>
        <a:ext cx="1781439" cy="1564588"/>
      </dsp:txXfrm>
    </dsp:sp>
    <dsp:sp modelId="{4694EAC2-758A-4DFA-9B2E-9819B015453E}">
      <dsp:nvSpPr>
        <dsp:cNvPr id="0" name=""/>
        <dsp:cNvSpPr/>
      </dsp:nvSpPr>
      <dsp:spPr>
        <a:xfrm>
          <a:off x="6415183"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Recognise expense</a:t>
          </a:r>
          <a:br>
            <a:rPr lang="en-GB" sz="1600" kern="1200" dirty="0"/>
          </a:br>
          <a:r>
            <a:rPr lang="en-GB" sz="1600" kern="1200" dirty="0"/>
            <a:t>as transfer recipient fulfils obligations and derecognize transfer right asset </a:t>
          </a:r>
        </a:p>
      </dsp:txBody>
      <dsp:txXfrm>
        <a:off x="6415183" y="356071"/>
        <a:ext cx="1781439" cy="1564588"/>
      </dsp:txXfrm>
    </dsp:sp>
    <dsp:sp modelId="{7AE4D215-4022-4B9F-83C2-DB232B6D475A}">
      <dsp:nvSpPr>
        <dsp:cNvPr id="0" name=""/>
        <dsp:cNvSpPr/>
      </dsp:nvSpPr>
      <dsp:spPr>
        <a:xfrm>
          <a:off x="2139728"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Transfer recipient fulfils obligations prior to entity transferring resources (asset)</a:t>
          </a:r>
        </a:p>
      </dsp:txBody>
      <dsp:txXfrm>
        <a:off x="2139728" y="2143339"/>
        <a:ext cx="1781439" cy="1564588"/>
      </dsp:txXfrm>
    </dsp:sp>
    <dsp:sp modelId="{72E9179D-030E-4F93-98CA-8FB980772420}">
      <dsp:nvSpPr>
        <dsp:cNvPr id="0" name=""/>
        <dsp:cNvSpPr/>
      </dsp:nvSpPr>
      <dsp:spPr>
        <a:xfrm>
          <a:off x="4277455"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Recognize expense and transfer obligation liability as transfer recipient fulfils obligations</a:t>
          </a:r>
        </a:p>
      </dsp:txBody>
      <dsp:txXfrm>
        <a:off x="4277455" y="2143339"/>
        <a:ext cx="1781439" cy="1564588"/>
      </dsp:txXfrm>
    </dsp:sp>
    <dsp:sp modelId="{66AD21EC-653B-4826-9282-A916779F4991}">
      <dsp:nvSpPr>
        <dsp:cNvPr id="0" name=""/>
        <dsp:cNvSpPr/>
      </dsp:nvSpPr>
      <dsp:spPr>
        <a:xfrm>
          <a:off x="6415183"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Derecognize transfer obligation liability and derecognize resources (asset) as entity transfers resources</a:t>
          </a:r>
        </a:p>
      </dsp:txBody>
      <dsp:txXfrm>
        <a:off x="6415183" y="2143339"/>
        <a:ext cx="1781439" cy="1564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7E2C-C747-411A-BD45-05D30DE65B09}">
      <dsp:nvSpPr>
        <dsp:cNvPr id="0" name=""/>
        <dsp:cNvSpPr/>
      </dsp:nvSpPr>
      <dsp:spPr>
        <a:xfrm>
          <a:off x="6058895" y="2879913"/>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261F3-C64C-480B-B47F-D36984C07E0F}">
      <dsp:nvSpPr>
        <dsp:cNvPr id="0" name=""/>
        <dsp:cNvSpPr/>
      </dsp:nvSpPr>
      <dsp:spPr>
        <a:xfrm>
          <a:off x="3921168" y="2879913"/>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10641-E6CE-49B3-9C63-603F3EB92BAD}">
      <dsp:nvSpPr>
        <dsp:cNvPr id="0" name=""/>
        <dsp:cNvSpPr/>
      </dsp:nvSpPr>
      <dsp:spPr>
        <a:xfrm>
          <a:off x="1783440" y="2032000"/>
          <a:ext cx="356287" cy="893633"/>
        </a:xfrm>
        <a:custGeom>
          <a:avLst/>
          <a:gdLst/>
          <a:ahLst/>
          <a:cxnLst/>
          <a:rect l="0" t="0" r="0" b="0"/>
          <a:pathLst>
            <a:path>
              <a:moveTo>
                <a:pt x="0" y="0"/>
              </a:moveTo>
              <a:lnTo>
                <a:pt x="178143" y="0"/>
              </a:lnTo>
              <a:lnTo>
                <a:pt x="178143" y="893633"/>
              </a:lnTo>
              <a:lnTo>
                <a:pt x="356287" y="893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96216-FC03-471E-AF52-65236E911257}">
      <dsp:nvSpPr>
        <dsp:cNvPr id="0" name=""/>
        <dsp:cNvSpPr/>
      </dsp:nvSpPr>
      <dsp:spPr>
        <a:xfrm>
          <a:off x="6058895" y="1092646"/>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D9456-601E-462B-8157-04E14ADCC5B9}">
      <dsp:nvSpPr>
        <dsp:cNvPr id="0" name=""/>
        <dsp:cNvSpPr/>
      </dsp:nvSpPr>
      <dsp:spPr>
        <a:xfrm>
          <a:off x="3921168" y="1092646"/>
          <a:ext cx="356287" cy="91440"/>
        </a:xfrm>
        <a:custGeom>
          <a:avLst/>
          <a:gdLst/>
          <a:ahLst/>
          <a:cxnLst/>
          <a:rect l="0" t="0" r="0" b="0"/>
          <a:pathLst>
            <a:path>
              <a:moveTo>
                <a:pt x="0" y="45720"/>
              </a:moveTo>
              <a:lnTo>
                <a:pt x="3562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8CFAC-DAAA-4F8C-BEB5-363E17D751E0}">
      <dsp:nvSpPr>
        <dsp:cNvPr id="0" name=""/>
        <dsp:cNvSpPr/>
      </dsp:nvSpPr>
      <dsp:spPr>
        <a:xfrm>
          <a:off x="1783440" y="1138366"/>
          <a:ext cx="356287" cy="893633"/>
        </a:xfrm>
        <a:custGeom>
          <a:avLst/>
          <a:gdLst/>
          <a:ahLst/>
          <a:cxnLst/>
          <a:rect l="0" t="0" r="0" b="0"/>
          <a:pathLst>
            <a:path>
              <a:moveTo>
                <a:pt x="0" y="893633"/>
              </a:moveTo>
              <a:lnTo>
                <a:pt x="178143" y="893633"/>
              </a:lnTo>
              <a:lnTo>
                <a:pt x="178143" y="0"/>
              </a:lnTo>
              <a:lnTo>
                <a:pt x="3562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D26F9-8D03-4FAA-8E3B-C52C42A92A44}">
      <dsp:nvSpPr>
        <dsp:cNvPr id="0" name=""/>
        <dsp:cNvSpPr/>
      </dsp:nvSpPr>
      <dsp:spPr>
        <a:xfrm>
          <a:off x="2001" y="1249705"/>
          <a:ext cx="1781439" cy="1564588"/>
        </a:xfrm>
        <a:prstGeom prst="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Identify Transfer Consideration</a:t>
          </a:r>
        </a:p>
      </dsp:txBody>
      <dsp:txXfrm>
        <a:off x="2001" y="1249705"/>
        <a:ext cx="1781439" cy="1564588"/>
      </dsp:txXfrm>
    </dsp:sp>
    <dsp:sp modelId="{2384CEE8-5509-4D46-8F2C-53E11B1FAEFE}">
      <dsp:nvSpPr>
        <dsp:cNvPr id="0" name=""/>
        <dsp:cNvSpPr/>
      </dsp:nvSpPr>
      <dsp:spPr>
        <a:xfrm>
          <a:off x="2139728"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kern="1200" dirty="0"/>
            <a:t>Entity transfers resources (asset) prior to transfer recipient fulfilling obligations</a:t>
          </a:r>
          <a:endParaRPr lang="en-GB" sz="1500" kern="1200" dirty="0"/>
        </a:p>
      </dsp:txBody>
      <dsp:txXfrm>
        <a:off x="2139728" y="356071"/>
        <a:ext cx="1781439" cy="1564588"/>
      </dsp:txXfrm>
    </dsp:sp>
    <dsp:sp modelId="{E7EC6990-093C-41B2-9515-FEFE10EC9A30}">
      <dsp:nvSpPr>
        <dsp:cNvPr id="0" name=""/>
        <dsp:cNvSpPr/>
      </dsp:nvSpPr>
      <dsp:spPr>
        <a:xfrm>
          <a:off x="4277455"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kern="1200" dirty="0"/>
            <a:t>Measure transfer right asset at carrying amount of resources (asset) transferred</a:t>
          </a:r>
          <a:endParaRPr lang="en-GB" sz="1500" kern="1200" dirty="0"/>
        </a:p>
      </dsp:txBody>
      <dsp:txXfrm>
        <a:off x="4277455" y="356071"/>
        <a:ext cx="1781439" cy="1564588"/>
      </dsp:txXfrm>
    </dsp:sp>
    <dsp:sp modelId="{4694EAC2-758A-4DFA-9B2E-9819B015453E}">
      <dsp:nvSpPr>
        <dsp:cNvPr id="0" name=""/>
        <dsp:cNvSpPr/>
      </dsp:nvSpPr>
      <dsp:spPr>
        <a:xfrm>
          <a:off x="6415183" y="356071"/>
          <a:ext cx="1781439" cy="156458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t>Measure transfer expense at the amount of the transfer consideration that is </a:t>
          </a:r>
          <a:r>
            <a:rPr lang="en-US" sz="1500" b="1" kern="1200" dirty="0">
              <a:solidFill>
                <a:srgbClr val="FFFF00"/>
              </a:solidFill>
            </a:rPr>
            <a:t>allocated</a:t>
          </a:r>
          <a:r>
            <a:rPr lang="en-US" sz="1500" b="0" kern="1200" dirty="0"/>
            <a:t> to the extinguished transfer right</a:t>
          </a:r>
          <a:endParaRPr lang="en-GB" sz="1500" kern="1200" dirty="0"/>
        </a:p>
      </dsp:txBody>
      <dsp:txXfrm>
        <a:off x="6415183" y="356071"/>
        <a:ext cx="1781439" cy="1564588"/>
      </dsp:txXfrm>
    </dsp:sp>
    <dsp:sp modelId="{7AE4D215-4022-4B9F-83C2-DB232B6D475A}">
      <dsp:nvSpPr>
        <dsp:cNvPr id="0" name=""/>
        <dsp:cNvSpPr/>
      </dsp:nvSpPr>
      <dsp:spPr>
        <a:xfrm>
          <a:off x="2139728"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Transfer recipient fulfils obligations prior to entity transferring resources (asset)</a:t>
          </a:r>
        </a:p>
      </dsp:txBody>
      <dsp:txXfrm>
        <a:off x="2139728" y="2143339"/>
        <a:ext cx="1781439" cy="1564588"/>
      </dsp:txXfrm>
    </dsp:sp>
    <dsp:sp modelId="{72E9179D-030E-4F93-98CA-8FB980772420}">
      <dsp:nvSpPr>
        <dsp:cNvPr id="0" name=""/>
        <dsp:cNvSpPr/>
      </dsp:nvSpPr>
      <dsp:spPr>
        <a:xfrm>
          <a:off x="4277455"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t>Measure transfer obligation liability at the amount of the transfer consideration that is </a:t>
          </a:r>
          <a:r>
            <a:rPr lang="en-US" sz="1500" b="1" kern="1200" dirty="0">
              <a:solidFill>
                <a:srgbClr val="FFFF00"/>
              </a:solidFill>
            </a:rPr>
            <a:t>allocated</a:t>
          </a:r>
          <a:r>
            <a:rPr lang="en-US" sz="1500" b="0" kern="1200" dirty="0"/>
            <a:t> to the extinguished transfer right</a:t>
          </a:r>
          <a:endParaRPr lang="en-GB" sz="1500" kern="1200" dirty="0"/>
        </a:p>
      </dsp:txBody>
      <dsp:txXfrm>
        <a:off x="4277455" y="2143339"/>
        <a:ext cx="1781439" cy="1564588"/>
      </dsp:txXfrm>
    </dsp:sp>
    <dsp:sp modelId="{66AD21EC-653B-4826-9282-A916779F4991}">
      <dsp:nvSpPr>
        <dsp:cNvPr id="0" name=""/>
        <dsp:cNvSpPr/>
      </dsp:nvSpPr>
      <dsp:spPr>
        <a:xfrm>
          <a:off x="6415183" y="2143339"/>
          <a:ext cx="1781439" cy="1564588"/>
        </a:xfrm>
        <a:prstGeom prst="rect">
          <a:avLst/>
        </a:prstGeom>
        <a:solidFill>
          <a:srgbClr val="3F51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Transfer expense measured at the same amount as the transfer obligation liability</a:t>
          </a:r>
        </a:p>
      </dsp:txBody>
      <dsp:txXfrm>
        <a:off x="6415183" y="2143339"/>
        <a:ext cx="1781439" cy="15645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FsThR5lzWC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IPSAS 48 is a public sector specific standard; there is no IFRS equivalent.</a:t>
            </a:r>
          </a:p>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Expenses module provides more details about identifying transfer rights (see pages 29 – 30).</a:t>
            </a:r>
          </a:p>
          <a:p>
            <a:endParaRPr lang="en-GB" i="0" dirty="0"/>
          </a:p>
          <a:p>
            <a:pPr algn="just">
              <a:lnSpc>
                <a:spcPts val="1200"/>
              </a:lnSpc>
              <a:spcBef>
                <a:spcPts val="600"/>
              </a:spcBef>
              <a:spcAft>
                <a:spcPts val="6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A transfer right is identified as a distinct right that can be enforced separately from other rights in the binding arrangement.</a:t>
            </a:r>
          </a:p>
          <a:p>
            <a:pPr marL="285750" indent="-285750" algn="just">
              <a:lnSpc>
                <a:spcPts val="12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MS Mincho" panose="02020609040205080304" pitchFamily="49" charset="-128"/>
                <a:cs typeface="Times New Roman" panose="02020603050405020304" pitchFamily="18" charset="0"/>
              </a:rPr>
              <a:t>Whether a transfer right is distinct will usually be evident from the negotiations of the binding arrangement.</a:t>
            </a:r>
          </a:p>
          <a:p>
            <a:pPr marL="285750" indent="-285750" algn="just">
              <a:lnSpc>
                <a:spcPts val="12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MS Mincho" panose="02020609040205080304" pitchFamily="49" charset="-128"/>
                <a:cs typeface="Times New Roman" panose="02020603050405020304" pitchFamily="18" charset="0"/>
              </a:rPr>
              <a:t>May need to aggregate related rights until the aggregation produces a distinct right that can be enforced separately. This aggregation is identified as a transfer right. </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gn="just">
              <a:lnSpc>
                <a:spcPts val="12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MS Mincho" panose="02020609040205080304" pitchFamily="49" charset="-128"/>
                <a:cs typeface="Times New Roman" panose="02020603050405020304" pitchFamily="18" charset="0"/>
              </a:rPr>
              <a:t>In some binding arrangements, it may not be possible to identify aggregations of rights to have the transfer recipient satisfy its obligations that are distinct. In such cases, the entity identifies the binding arrangement as a single transfer right.</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Expenses module provides more details about recognizing transfer expenses with binding arrangements (see pages 30 – 31).</a:t>
            </a:r>
          </a:p>
          <a:p>
            <a:endParaRPr lang="en-GB" i="0" dirty="0"/>
          </a:p>
          <a:p>
            <a:r>
              <a:rPr lang="en-GB" i="0" dirty="0"/>
              <a:t>Consider a discussion on the two scenarios using the debits and credits detailed in the Expenses module.</a:t>
            </a:r>
          </a:p>
          <a:p>
            <a:pPr marL="171450" indent="-171450">
              <a:buFont typeface="Arial" panose="020B0604020202020204" pitchFamily="34" charset="0"/>
              <a:buChar char="•"/>
            </a:pPr>
            <a:r>
              <a:rPr lang="en-GB" i="0" dirty="0"/>
              <a:t>Note that the transfer recipient can fulfil an obligation (and therefore the transfer right will cease to exist) at a point in time or over time. How does this affect the accounting? (Answer: A transfer expense will be recognized, and either a transfer right asset derecognized, or a transfer obligation liability recognized, in stages as the compliance obligation is fulfilled rather than at a single point in time.)</a:t>
            </a:r>
          </a:p>
        </p:txBody>
      </p:sp>
      <p:sp>
        <p:nvSpPr>
          <p:cNvPr id="4" name="Slide Number Placeholder 3"/>
          <p:cNvSpPr>
            <a:spLocks noGrp="1"/>
          </p:cNvSpPr>
          <p:nvPr>
            <p:ph type="sldNum" sz="quarter" idx="5"/>
          </p:nvPr>
        </p:nvSpPr>
        <p:spPr/>
        <p:txBody>
          <a:bodyPr/>
          <a:lstStyle/>
          <a:p>
            <a:fld id="{153BB77B-BA44-41D2-BB91-E9FCE56A12AC}" type="slidenum">
              <a:rPr lang="en-GB" smtClean="0"/>
              <a:t>12</a:t>
            </a:fld>
            <a:endParaRPr lang="en-GB"/>
          </a:p>
        </p:txBody>
      </p:sp>
    </p:spTree>
    <p:extLst>
      <p:ext uri="{BB962C8B-B14F-4D97-AF65-F5344CB8AC3E}">
        <p14:creationId xmlns:p14="http://schemas.microsoft.com/office/powerpoint/2010/main" val="372591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Expenses module provides more details about measuring transfer expenses, transfer right assets and transfer obligation liabilities (see page 32).</a:t>
            </a:r>
          </a:p>
          <a:p>
            <a:endParaRPr lang="en-GB" i="0" dirty="0"/>
          </a:p>
          <a:p>
            <a:r>
              <a:rPr lang="en-GB" i="0" dirty="0"/>
              <a:t>A key feature of the measurement model is that, where there is more than one transfer right, the transfer consideration (the total amount the entity is required to transfer to the transfer recipient) will need to be allocated to the distinct transfer rights. This is covered on the next slide.</a:t>
            </a:r>
          </a:p>
        </p:txBody>
      </p:sp>
      <p:sp>
        <p:nvSpPr>
          <p:cNvPr id="4" name="Slide Number Placeholder 3"/>
          <p:cNvSpPr>
            <a:spLocks noGrp="1"/>
          </p:cNvSpPr>
          <p:nvPr>
            <p:ph type="sldNum" sz="quarter" idx="5"/>
          </p:nvPr>
        </p:nvSpPr>
        <p:spPr/>
        <p:txBody>
          <a:bodyPr/>
          <a:lstStyle/>
          <a:p>
            <a:fld id="{153BB77B-BA44-41D2-BB91-E9FCE56A12AC}" type="slidenum">
              <a:rPr lang="en-GB" smtClean="0"/>
              <a:t>13</a:t>
            </a:fld>
            <a:endParaRPr lang="en-GB"/>
          </a:p>
        </p:txBody>
      </p:sp>
    </p:spTree>
    <p:extLst>
      <p:ext uri="{BB962C8B-B14F-4D97-AF65-F5344CB8AC3E}">
        <p14:creationId xmlns:p14="http://schemas.microsoft.com/office/powerpoint/2010/main" val="134158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3BB77B-BA44-41D2-BB91-E9FCE56A12AC}" type="slidenum">
              <a:rPr lang="en-GB" smtClean="0"/>
              <a:t>14</a:t>
            </a:fld>
            <a:endParaRPr lang="en-GB"/>
          </a:p>
        </p:txBody>
      </p:sp>
    </p:spTree>
    <p:extLst>
      <p:ext uri="{BB962C8B-B14F-4D97-AF65-F5344CB8AC3E}">
        <p14:creationId xmlns:p14="http://schemas.microsoft.com/office/powerpoint/2010/main" val="365275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answer is in Module 5 – expenses (pages 33 – 34).</a:t>
            </a:r>
          </a:p>
          <a:p>
            <a:endParaRPr lang="en-GB" i="0" dirty="0"/>
          </a:p>
          <a:p>
            <a:r>
              <a:rPr lang="en-GB" i="0" dirty="0"/>
              <a:t>The question does not state when the national government will transfer the CU10,000 to the regional government – how would this affect the accounting for the binding arrangement? (Answer is in the Module, page 34.)</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delivering the training online, consider using break-out groups to discuss the answer. Alternatively, consider creating a number of possible </a:t>
            </a:r>
            <a:r>
              <a:rPr lang="en-GB"/>
              <a:t>answers and </a:t>
            </a:r>
            <a:r>
              <a:rPr lang="en-GB" dirty="0"/>
              <a:t>using a poll.</a:t>
            </a: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15</a:t>
            </a:fld>
            <a:endParaRPr lang="en-GB"/>
          </a:p>
        </p:txBody>
      </p:sp>
    </p:spTree>
    <p:extLst>
      <p:ext uri="{BB962C8B-B14F-4D97-AF65-F5344CB8AC3E}">
        <p14:creationId xmlns:p14="http://schemas.microsoft.com/office/powerpoint/2010/main" val="352417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 34 –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A modification to a binding arrangement is a change in the rights and obligations of a binding arrangement that is approved by the parties to the binding arrangement. A modification to a binding arrangement exists when the parties to a binding arrangement approve a modification that either creates new enforceable rights and obligations; or changes the existing enforceable rights and obligations of the parties to the binding arrangement.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3BB77B-BA44-41D2-BB91-E9FCE56A12AC}" type="slidenum">
              <a:rPr lang="en-GB" smtClean="0"/>
              <a:t>16</a:t>
            </a:fld>
            <a:endParaRPr lang="en-GB"/>
          </a:p>
        </p:txBody>
      </p:sp>
    </p:spTree>
    <p:extLst>
      <p:ext uri="{BB962C8B-B14F-4D97-AF65-F5344CB8AC3E}">
        <p14:creationId xmlns:p14="http://schemas.microsoft.com/office/powerpoint/2010/main" val="154368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(pages 35 – 36).</a:t>
            </a:r>
          </a:p>
          <a:p>
            <a:endParaRPr lang="en-GB" i="0" dirty="0"/>
          </a:p>
          <a:p>
            <a:r>
              <a:rPr lang="en-GB" i="0" dirty="0"/>
              <a:t>Consider a discussion on how transfer expenses will be presented in the statement of financial performance. This is covered in the Expenses module </a:t>
            </a:r>
            <a:r>
              <a:rPr lang="en-GB" i="0"/>
              <a:t>(page 35).</a:t>
            </a:r>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17</a:t>
            </a:fld>
            <a:endParaRPr lang="en-GB"/>
          </a:p>
        </p:txBody>
      </p:sp>
    </p:spTree>
    <p:extLst>
      <p:ext uri="{BB962C8B-B14F-4D97-AF65-F5344CB8AC3E}">
        <p14:creationId xmlns:p14="http://schemas.microsoft.com/office/powerpoint/2010/main" val="4083551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refer to the IPSASB’s website. The training could be supplemented by showing some or all of the IPSASB webinar on IPSAS 48 -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https://youtu.be/FsThR5lzWCU</a:t>
            </a:r>
            <a:r>
              <a:rPr lang="en-GB"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or use the next slide.</a:t>
            </a:r>
            <a:endParaRPr lang="en-GB" u="none" dirty="0"/>
          </a:p>
        </p:txBody>
      </p:sp>
      <p:sp>
        <p:nvSpPr>
          <p:cNvPr id="4" name="Slide Number Placeholder 3"/>
          <p:cNvSpPr>
            <a:spLocks noGrp="1"/>
          </p:cNvSpPr>
          <p:nvPr>
            <p:ph type="sldNum" sz="quarter" idx="5"/>
          </p:nvPr>
        </p:nvSpPr>
        <p:spPr/>
        <p:txBody>
          <a:bodyPr/>
          <a:lstStyle/>
          <a:p>
            <a:fld id="{9B9581AB-1609-4268-9CE5-E9299A318D8A}" type="slidenum">
              <a:rPr lang="en-GB" smtClean="0"/>
              <a:t>18</a:t>
            </a:fld>
            <a:endParaRPr lang="en-GB"/>
          </a:p>
        </p:txBody>
      </p:sp>
    </p:spTree>
    <p:extLst>
      <p:ext uri="{BB962C8B-B14F-4D97-AF65-F5344CB8AC3E}">
        <p14:creationId xmlns:p14="http://schemas.microsoft.com/office/powerpoint/2010/main" val="331048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video slide – this slide can be moved to the desired location in the presentation. If using this slide, enable external content when loading the file – this is blocked by default.</a:t>
            </a:r>
          </a:p>
        </p:txBody>
      </p:sp>
      <p:sp>
        <p:nvSpPr>
          <p:cNvPr id="4" name="Slide Number Placeholder 3"/>
          <p:cNvSpPr>
            <a:spLocks noGrp="1"/>
          </p:cNvSpPr>
          <p:nvPr>
            <p:ph type="sldNum" sz="quarter" idx="5"/>
          </p:nvPr>
        </p:nvSpPr>
        <p:spPr/>
        <p:txBody>
          <a:bodyPr/>
          <a:lstStyle/>
          <a:p>
            <a:fld id="{9B9581AB-1609-4268-9CE5-E9299A318D8A}" type="slidenum">
              <a:rPr lang="en-GB" smtClean="0"/>
              <a:t>19</a:t>
            </a:fld>
            <a:endParaRPr lang="en-GB"/>
          </a:p>
        </p:txBody>
      </p:sp>
    </p:spTree>
    <p:extLst>
      <p:ext uri="{BB962C8B-B14F-4D97-AF65-F5344CB8AC3E}">
        <p14:creationId xmlns:p14="http://schemas.microsoft.com/office/powerpoint/2010/main" val="45288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Bef>
                <a:spcPts val="600"/>
              </a:spcBef>
              <a:spcAft>
                <a:spcPts val="6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IPSAS 48 also excludes from its scope some transactions that might meet the definition of a transfer expense, but which are covered in a more specific Standard. This includes social benefits (covered in IPSAS 42) and the concession portion of a concessionary loan from the lender’s perspective (covered in IPSAS 41,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Financial Instruments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ts val="1200"/>
              </a:lnSpc>
              <a:spcBef>
                <a:spcPts val="6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There are two accounting treatments for transfer expenses, depending on whether or not  the transaction arises from a binding arrangement.</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Key feature of a transfer expense is that the transferor receives nothing in return for making a transfer (compare with non-exchange transaction, which also includes transactions where the transferor receives something of lower value). Highlight this difference, particularly if participants are familiar with non-exchange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definition of a transfer expense is intended to be consistent with a transfer in Government Finance Statistics. If participants are familiar with GFS, highlight this fact.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Transfer rights and transfer obligations result from a transfer expense transaction with a binding arrangement.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the transaction involves two public sector entities, the counterparty will account for the transaction under IPSAS 47 </a:t>
            </a:r>
            <a:r>
              <a:rPr lang="en-GB" sz="1200" i="1" kern="1200" dirty="0">
                <a:solidFill>
                  <a:schemeClr val="tx1"/>
                </a:solidFill>
                <a:effectLst/>
                <a:latin typeface="+mn-lt"/>
                <a:ea typeface="+mn-ea"/>
                <a:cs typeface="+mn-cs"/>
              </a:rPr>
              <a:t>Revenue.</a:t>
            </a:r>
            <a:r>
              <a:rPr lang="en-GB" sz="1200" kern="1200" dirty="0">
                <a:solidFill>
                  <a:schemeClr val="tx1"/>
                </a:solidFill>
                <a:effectLst/>
                <a:latin typeface="+mn-lt"/>
                <a:ea typeface="+mn-ea"/>
                <a:cs typeface="+mn-cs"/>
              </a:rPr>
              <a:t> For example, the obligation referred to in the definition of a transfer right is defined as a compliance obligation in IPSAS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Module 4 has already been covered, consider a discussion of how the accounting in IPSAS 47 for the transfer recipient will relate to the accounting in IPSAS 48 for the transfer provider as this topic is presented. This will act as a refresher for IPSAS 47 and help participants understand both sides of the transaction.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426692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The existence or absence of a </a:t>
            </a:r>
            <a:r>
              <a:rPr lang="en-US" sz="1800">
                <a:effectLst/>
                <a:latin typeface="Arial" panose="020B0604020202020204" pitchFamily="34" charset="0"/>
                <a:ea typeface="MS Mincho" panose="02020609040205080304" pitchFamily="49" charset="-128"/>
                <a:cs typeface="Times New Roman" panose="02020603050405020304" pitchFamily="18" charset="0"/>
              </a:rPr>
              <a:t>binding arrangement </a:t>
            </a:r>
            <a:r>
              <a:rPr lang="en-US" sz="1800" dirty="0">
                <a:effectLst/>
                <a:latin typeface="Arial" panose="020B0604020202020204" pitchFamily="34" charset="0"/>
                <a:ea typeface="MS Mincho" panose="02020609040205080304" pitchFamily="49" charset="-128"/>
                <a:cs typeface="Times New Roman" panose="02020603050405020304" pitchFamily="18" charset="0"/>
              </a:rPr>
              <a:t>is used to determine how to account for a transfer expense.</a:t>
            </a:r>
          </a:p>
          <a:p>
            <a:endParaRPr lang="en-US" sz="1800" i="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i="0" dirty="0">
                <a:effectLst/>
                <a:latin typeface="Arial" panose="020B0604020202020204" pitchFamily="34" charset="0"/>
                <a:ea typeface="MS Mincho" panose="02020609040205080304" pitchFamily="49" charset="-128"/>
                <a:cs typeface="Times New Roman" panose="02020603050405020304" pitchFamily="18" charset="0"/>
              </a:rPr>
              <a:t>While binding arrangement is used throughout IPSAS, the definition, and its emphasis on enforceability, is critical to applying the concept to transfer expenses.</a:t>
            </a:r>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The definition of a binding arrangement is included in IPSAS 47, </a:t>
            </a:r>
            <a:r>
              <a:rPr lang="en-GB" sz="1200" i="1" kern="1200" dirty="0">
                <a:solidFill>
                  <a:schemeClr val="tx1"/>
                </a:solidFill>
                <a:effectLst/>
                <a:latin typeface="+mn-lt"/>
                <a:ea typeface="+mn-ea"/>
                <a:cs typeface="+mn-cs"/>
              </a:rPr>
              <a:t>Revenue</a:t>
            </a:r>
            <a:r>
              <a:rPr lang="en-GB" sz="1200" i="0" kern="1200" dirty="0">
                <a:solidFill>
                  <a:schemeClr val="tx1"/>
                </a:solidFill>
                <a:effectLst/>
                <a:latin typeface="+mn-lt"/>
                <a:ea typeface="+mn-ea"/>
                <a:cs typeface="+mn-cs"/>
              </a:rPr>
              <a:t>.</a:t>
            </a:r>
          </a:p>
          <a:p>
            <a:endParaRPr lang="en-GB" sz="1200" i="0" kern="1200" dirty="0">
              <a:solidFill>
                <a:schemeClr val="tx1"/>
              </a:solidFill>
              <a:effectLst/>
              <a:latin typeface="+mn-lt"/>
              <a:ea typeface="+mn-ea"/>
              <a:cs typeface="+mn-cs"/>
            </a:endParaRPr>
          </a:p>
          <a:p>
            <a:r>
              <a:rPr lang="en-GB" i="0" dirty="0"/>
              <a:t>Enforceability is a key feature of the definition (see next slide).</a:t>
            </a:r>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An arrangement is enforceable by another party if the agreement includes:</a:t>
            </a:r>
          </a:p>
          <a:p>
            <a:pPr marL="171450" indent="-171450">
              <a:buFont typeface="Arial" panose="020B0604020202020204" pitchFamily="34" charset="0"/>
              <a:buChar char="•"/>
            </a:pPr>
            <a:r>
              <a:rPr lang="en-GB" i="0" dirty="0"/>
              <a:t>Distinct rights and obligations for each involved party; and</a:t>
            </a:r>
          </a:p>
          <a:p>
            <a:pPr marL="171450" indent="-171450">
              <a:buFont typeface="Arial" panose="020B0604020202020204" pitchFamily="34" charset="0"/>
              <a:buChar char="•"/>
            </a:pPr>
            <a:r>
              <a:rPr lang="en-GB" i="0" dirty="0"/>
              <a:t>Remedies for non-completion by either party which can be enforced through the identified enforcement mechanisms.</a:t>
            </a:r>
          </a:p>
          <a:p>
            <a:endParaRPr lang="en-GB" i="0" dirty="0"/>
          </a:p>
          <a:p>
            <a:r>
              <a:rPr lang="en-US" sz="1800" dirty="0">
                <a:effectLst/>
                <a:latin typeface="Arial" panose="020B0604020202020204" pitchFamily="34" charset="0"/>
                <a:ea typeface="Calibri" panose="020F0502020204030204" pitchFamily="34" charset="0"/>
              </a:rPr>
              <a:t>In determining whether an arrangement is enforceable, the entity considers the substance rather than the legal form of the arrangement. The assessment of whether an arrangement is enforceable is based on an entity’s </a:t>
            </a:r>
            <a:r>
              <a:rPr lang="en-US" sz="1800" b="1" dirty="0">
                <a:effectLst/>
                <a:latin typeface="Arial" panose="020B0604020202020204" pitchFamily="34" charset="0"/>
                <a:ea typeface="Calibri" panose="020F0502020204030204" pitchFamily="34" charset="0"/>
              </a:rPr>
              <a:t>ability</a:t>
            </a:r>
            <a:r>
              <a:rPr lang="en-US" sz="1800" dirty="0">
                <a:effectLst/>
                <a:latin typeface="Arial" panose="020B0604020202020204" pitchFamily="34" charset="0"/>
                <a:ea typeface="Calibri" panose="020F0502020204030204" pitchFamily="34" charset="0"/>
              </a:rPr>
              <a:t> to enforce the specified terms and conditions of the arrangement and the satisfaction of the other parties’ stated obligations. An entity’s intentions regarding enforcement are not considered in assessing whether the arrangement is enforceable.</a:t>
            </a:r>
          </a:p>
          <a:p>
            <a:endParaRPr lang="en-US" sz="1800" i="0" dirty="0">
              <a:effectLst/>
              <a:latin typeface="Arial" panose="020B0604020202020204" pitchFamily="34" charset="0"/>
            </a:endParaRPr>
          </a:p>
          <a:p>
            <a:r>
              <a:rPr lang="en-US" sz="1800" i="0" dirty="0">
                <a:effectLst/>
                <a:latin typeface="Arial" panose="020B0604020202020204" pitchFamily="34" charset="0"/>
              </a:rPr>
              <a:t>Consider a discussion about the enforceability mechanisms available to participant’s organizations – for example:</a:t>
            </a:r>
          </a:p>
          <a:p>
            <a:r>
              <a:rPr lang="en-US" sz="1800" i="0" dirty="0">
                <a:effectLst/>
                <a:latin typeface="Arial" panose="020B0604020202020204" pitchFamily="34" charset="0"/>
              </a:rPr>
              <a:t>Are the arrangements in the form of contracts or similar agreements?</a:t>
            </a:r>
          </a:p>
          <a:p>
            <a:r>
              <a:rPr lang="en-US" sz="1800" i="0" dirty="0">
                <a:effectLst/>
                <a:latin typeface="Arial" panose="020B0604020202020204" pitchFamily="34" charset="0"/>
              </a:rPr>
              <a:t>Do the arrangements explicitly allow for future funding to be withheld if obligations are not met?</a:t>
            </a:r>
          </a:p>
          <a:p>
            <a:endParaRPr lang="en-US" sz="1800" i="0" dirty="0">
              <a:effectLst/>
              <a:latin typeface="Arial" panose="020B0604020202020204" pitchFamily="34" charset="0"/>
            </a:endParaRPr>
          </a:p>
          <a:p>
            <a:r>
              <a:rPr lang="en-GB" i="0" dirty="0"/>
              <a:t>If delivering the training online, this discussion could be done using chat, break-out rooms or, for small groups, a live discussion.</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428352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For additional examples, refer to the Illustrative Examples in IPSAS 48.</a:t>
            </a:r>
          </a:p>
          <a:p>
            <a:endParaRPr lang="en-GB" i="0" dirty="0"/>
          </a:p>
          <a:p>
            <a:r>
              <a:rPr lang="en-GB" i="0" dirty="0"/>
              <a:t>Consider a discussion about the examples, and other examples from participants. Discuss whether these have binding arrangements or not. The examples here could be either with or without binding arrangements depending on the terms of the transfer. If delivering the training online, this discussion could be done using chat, break-out rooms or, for small groups, a live discussion.</a:t>
            </a:r>
          </a:p>
          <a:p>
            <a:endParaRPr lang="en-GB" i="0" dirty="0"/>
          </a:p>
          <a:p>
            <a:r>
              <a:rPr lang="en-GB" i="0" dirty="0"/>
              <a:t>Transfer expenses are likely to have increased as a result of the COVID-19 pandemic, for example grants to companies or non-profit organizations. Consider including this in the discussion.</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57299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 28). IPSAS 19 is covered in Module 3 – Liabilities.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discussion on scenarios which could give rise to a constructive or legal obligation. Can participants identify examples from their jurisdiction?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participants are struggling to identify scenarios, consider discussing the examples in Module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 government establishes a scheme to support businesses, as happened in many countries in response to COVID-19. Where the scheme does not impose obligations on the businesses, the scheme will not be a binding arrangement, but the government may have a legal obligation to provide the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In some countries, transfers between levels of government may be established in legislation, with there being no obligations placed on the receiving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If delivering the training online, this discussion could be done using chat, break-out rooms or, for small groups, a live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36883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are in the Expenses module (pages 28 –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Where an entity has recognized a provision, the expense is measured in accordance with IPSAS 19, </a:t>
            </a:r>
            <a:r>
              <a:rPr lang="en-GB" sz="1200" i="1" kern="1200" dirty="0">
                <a:solidFill>
                  <a:schemeClr val="tx1"/>
                </a:solidFill>
                <a:effectLst/>
                <a:latin typeface="+mn-lt"/>
                <a:ea typeface="+mn-ea"/>
                <a:cs typeface="+mn-cs"/>
              </a:rPr>
              <a:t>Provisions, Contingent Liabilities, and Contingent Assets</a:t>
            </a:r>
            <a:r>
              <a:rPr lang="en-GB" sz="1200" i="0" kern="1200" dirty="0">
                <a:solidFill>
                  <a:schemeClr val="tx1"/>
                </a:solidFill>
                <a:effectLst/>
                <a:latin typeface="+mn-lt"/>
                <a:ea typeface="+mn-ea"/>
                <a:cs typeface="+mn-cs"/>
              </a:rPr>
              <a:t>. This applies to the initial measurement of the provision and expense and the subsequent measurement of the provision. Where the provision is adjusted after initial recognition, the contra-entry is to surplus or deficit.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algn="just">
              <a:lnSpc>
                <a:spcPts val="1200"/>
              </a:lnSpc>
              <a:spcBef>
                <a:spcPts val="600"/>
              </a:spcBef>
              <a:spcAft>
                <a:spcPts val="600"/>
              </a:spcAft>
            </a:pPr>
            <a:r>
              <a:rPr lang="en-US"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In many cases, the resources that are transferred will be cash, and the expense is measured at the amount of cash transferred. In other cases, the resources may be a non-current asset, inventory, or services. The expense is measured at the carrying amount of resources transferred. In the case of services, this will be the cost of providing the services.</a:t>
            </a:r>
          </a:p>
          <a:p>
            <a:pPr algn="just">
              <a:lnSpc>
                <a:spcPts val="1200"/>
              </a:lnSpc>
              <a:spcBef>
                <a:spcPts val="600"/>
              </a:spcBef>
              <a:spcAft>
                <a:spcPts val="600"/>
              </a:spcAft>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The resources transferred are derecognized in accordance with the relevant Standard.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17813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FsThR5lzWCU?feature=oembed"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a:t>
            </a:r>
          </a:p>
          <a:p>
            <a:pPr algn="l"/>
            <a:r>
              <a:rPr lang="en-GB" b="1">
                <a:latin typeface="Arial" panose="020B0604020202020204" pitchFamily="34" charset="0"/>
                <a:cs typeface="Arial" panose="020B0604020202020204" pitchFamily="34" charset="0"/>
              </a:rPr>
              <a:t>Transfer </a:t>
            </a:r>
            <a:r>
              <a:rPr lang="en-GB" b="1" dirty="0">
                <a:latin typeface="Arial" panose="020B0604020202020204" pitchFamily="34" charset="0"/>
                <a:cs typeface="Arial" panose="020B0604020202020204" pitchFamily="34" charset="0"/>
              </a:rPr>
              <a:t>Expenses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48</a:t>
            </a:r>
            <a:endParaRPr lang="en-US" dirty="0">
              <a:solidFill>
                <a:srgbClr val="FFFFFF"/>
              </a:solidFill>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6F6FB2-BB53-6BB6-A997-3A5FEA9868F9}"/>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37548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of Transfer Expenses without Binding Arrangements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When a provision is recognized when a constructive obligation or legal obligation to transfer resources arises, the provision is initially and subsequently measured in accordance with IPSAS 19.</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When an entity recognizes an expense at the time it ceases to control the resources, the entity shall measure the expense at the carrying amount of the transferred resources.</a:t>
            </a:r>
          </a:p>
          <a:p>
            <a:pPr marL="800100" lvl="1" indent="-342900">
              <a:spcBef>
                <a:spcPts val="775"/>
              </a:spcBef>
              <a:buFont typeface="Arial" panose="020B0604020202020204" pitchFamily="34" charset="0"/>
              <a:buChar char="•"/>
            </a:pPr>
            <a:endParaRPr lang="en-US"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8273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Transfer Expenses with Binding Arrangements</a:t>
            </a:r>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2267933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Recognizing Transfer Expenses with Binding Arrangements</a:t>
            </a:r>
            <a:endParaRPr lang="en-US" sz="2000" dirty="0">
              <a:solidFill>
                <a:schemeClr val="bg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082CC5B-3AF9-FDBC-6405-677C195D2820}"/>
              </a:ext>
            </a:extLst>
          </p:cNvPr>
          <p:cNvGrpSpPr/>
          <p:nvPr/>
        </p:nvGrpSpPr>
        <p:grpSpPr>
          <a:xfrm>
            <a:off x="386576" y="1272428"/>
            <a:ext cx="8198624" cy="4188572"/>
            <a:chOff x="386576" y="1272428"/>
            <a:chExt cx="8198624" cy="4188572"/>
          </a:xfrm>
        </p:grpSpPr>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969195862"/>
                </p:ext>
              </p:extLst>
            </p:nvPr>
          </p:nvGraphicFramePr>
          <p:xfrm>
            <a:off x="386576" y="1397000"/>
            <a:ext cx="81986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D24CC8D-1E2A-B51A-815B-4D438DA76B40}"/>
                </a:ext>
              </a:extLst>
            </p:cNvPr>
            <p:cNvSpPr txBox="1"/>
            <p:nvPr/>
          </p:nvSpPr>
          <p:spPr>
            <a:xfrm>
              <a:off x="2906752" y="1272428"/>
              <a:ext cx="1003801" cy="369332"/>
            </a:xfrm>
            <a:prstGeom prst="rect">
              <a:avLst/>
            </a:prstGeom>
            <a:noFill/>
          </p:spPr>
          <p:txBody>
            <a:bodyPr wrap="none" rtlCol="0">
              <a:spAutoFit/>
            </a:bodyPr>
            <a:lstStyle/>
            <a:p>
              <a:r>
                <a:rPr lang="en-GB" b="1" dirty="0">
                  <a:solidFill>
                    <a:schemeClr val="accent5"/>
                  </a:solidFill>
                </a:rPr>
                <a:t>Scenario</a:t>
              </a:r>
              <a:endParaRPr lang="en-GB" b="1" dirty="0"/>
            </a:p>
          </p:txBody>
        </p:sp>
        <p:sp>
          <p:nvSpPr>
            <p:cNvPr id="8" name="Right Brace 7">
              <a:extLst>
                <a:ext uri="{FF2B5EF4-FFF2-40B4-BE49-F238E27FC236}">
                  <a16:creationId xmlns:a16="http://schemas.microsoft.com/office/drawing/2014/main" id="{214741CE-4CCA-3408-40D4-DD1767B9C529}"/>
                </a:ext>
              </a:extLst>
            </p:cNvPr>
            <p:cNvSpPr/>
            <p:nvPr/>
          </p:nvSpPr>
          <p:spPr>
            <a:xfrm rot="16200000">
              <a:off x="6563301" y="-298365"/>
              <a:ext cx="102890" cy="3940907"/>
            </a:xfrm>
            <a:prstGeom prst="rightBrace">
              <a:avLst>
                <a:gd name="adj1" fmla="val 67735"/>
                <a:gd name="adj2" fmla="val 50000"/>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684CF97-1077-F0C0-DE17-E81B6708569F}"/>
                </a:ext>
              </a:extLst>
            </p:cNvPr>
            <p:cNvSpPr txBox="1"/>
            <p:nvPr/>
          </p:nvSpPr>
          <p:spPr>
            <a:xfrm>
              <a:off x="5988645" y="1272428"/>
              <a:ext cx="1252202" cy="369332"/>
            </a:xfrm>
            <a:prstGeom prst="rect">
              <a:avLst/>
            </a:prstGeom>
            <a:noFill/>
          </p:spPr>
          <p:txBody>
            <a:bodyPr wrap="none" rtlCol="0">
              <a:spAutoFit/>
            </a:bodyPr>
            <a:lstStyle/>
            <a:p>
              <a:r>
                <a:rPr lang="en-GB" b="1" dirty="0">
                  <a:solidFill>
                    <a:schemeClr val="accent5"/>
                  </a:solidFill>
                </a:rPr>
                <a:t>Accounting</a:t>
              </a:r>
              <a:endParaRPr lang="en-GB" b="1" dirty="0"/>
            </a:p>
          </p:txBody>
        </p:sp>
      </p:grpSp>
    </p:spTree>
    <p:extLst>
      <p:ext uri="{BB962C8B-B14F-4D97-AF65-F5344CB8AC3E}">
        <p14:creationId xmlns:p14="http://schemas.microsoft.com/office/powerpoint/2010/main" val="318424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a:t>
            </a:r>
            <a:endParaRPr lang="en-US" sz="2000" dirty="0">
              <a:solidFill>
                <a:schemeClr val="bg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082CC5B-3AF9-FDBC-6405-677C195D2820}"/>
              </a:ext>
            </a:extLst>
          </p:cNvPr>
          <p:cNvGrpSpPr/>
          <p:nvPr/>
        </p:nvGrpSpPr>
        <p:grpSpPr>
          <a:xfrm>
            <a:off x="386576" y="1272428"/>
            <a:ext cx="8198624" cy="4188572"/>
            <a:chOff x="386576" y="1272428"/>
            <a:chExt cx="8198624" cy="4188572"/>
          </a:xfrm>
        </p:grpSpPr>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081531721"/>
                </p:ext>
              </p:extLst>
            </p:nvPr>
          </p:nvGraphicFramePr>
          <p:xfrm>
            <a:off x="386576" y="1397000"/>
            <a:ext cx="81986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D24CC8D-1E2A-B51A-815B-4D438DA76B40}"/>
                </a:ext>
              </a:extLst>
            </p:cNvPr>
            <p:cNvSpPr txBox="1"/>
            <p:nvPr/>
          </p:nvSpPr>
          <p:spPr>
            <a:xfrm>
              <a:off x="2906752" y="1272428"/>
              <a:ext cx="1003801" cy="369332"/>
            </a:xfrm>
            <a:prstGeom prst="rect">
              <a:avLst/>
            </a:prstGeom>
            <a:noFill/>
          </p:spPr>
          <p:txBody>
            <a:bodyPr wrap="none" rtlCol="0">
              <a:spAutoFit/>
            </a:bodyPr>
            <a:lstStyle/>
            <a:p>
              <a:r>
                <a:rPr lang="en-GB" b="1" dirty="0">
                  <a:solidFill>
                    <a:schemeClr val="accent5"/>
                  </a:solidFill>
                </a:rPr>
                <a:t>Scenario</a:t>
              </a:r>
              <a:endParaRPr lang="en-GB" b="1" dirty="0"/>
            </a:p>
          </p:txBody>
        </p:sp>
        <p:sp>
          <p:nvSpPr>
            <p:cNvPr id="8" name="Right Brace 7">
              <a:extLst>
                <a:ext uri="{FF2B5EF4-FFF2-40B4-BE49-F238E27FC236}">
                  <a16:creationId xmlns:a16="http://schemas.microsoft.com/office/drawing/2014/main" id="{214741CE-4CCA-3408-40D4-DD1767B9C529}"/>
                </a:ext>
              </a:extLst>
            </p:cNvPr>
            <p:cNvSpPr/>
            <p:nvPr/>
          </p:nvSpPr>
          <p:spPr>
            <a:xfrm rot="16200000">
              <a:off x="6563301" y="-298365"/>
              <a:ext cx="102890" cy="3940907"/>
            </a:xfrm>
            <a:prstGeom prst="rightBrace">
              <a:avLst>
                <a:gd name="adj1" fmla="val 67735"/>
                <a:gd name="adj2" fmla="val 50000"/>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684CF97-1077-F0C0-DE17-E81B6708569F}"/>
                </a:ext>
              </a:extLst>
            </p:cNvPr>
            <p:cNvSpPr txBox="1"/>
            <p:nvPr/>
          </p:nvSpPr>
          <p:spPr>
            <a:xfrm>
              <a:off x="5849889" y="1272428"/>
              <a:ext cx="1529714" cy="369332"/>
            </a:xfrm>
            <a:prstGeom prst="rect">
              <a:avLst/>
            </a:prstGeom>
            <a:noFill/>
          </p:spPr>
          <p:txBody>
            <a:bodyPr wrap="none" rtlCol="0">
              <a:spAutoFit/>
            </a:bodyPr>
            <a:lstStyle/>
            <a:p>
              <a:r>
                <a:rPr lang="en-GB" b="1" dirty="0">
                  <a:solidFill>
                    <a:schemeClr val="accent5"/>
                  </a:solidFill>
                </a:rPr>
                <a:t>Measurement</a:t>
              </a:r>
              <a:endParaRPr lang="en-GB" b="1" dirty="0"/>
            </a:p>
          </p:txBody>
        </p:sp>
      </p:grpSp>
    </p:spTree>
    <p:extLst>
      <p:ext uri="{BB962C8B-B14F-4D97-AF65-F5344CB8AC3E}">
        <p14:creationId xmlns:p14="http://schemas.microsoft.com/office/powerpoint/2010/main" val="73660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356839" y="881956"/>
            <a:ext cx="8400585" cy="420628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Allocation of Transfer Consideration to Transfer Rights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Transfer consideration is allocated to each distinct transfer right to reflect its stand-alone consideration, adjusted for amounts of variable consideration</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The stand-alone consideration is the amount that an entity intends to compensate the transfer recipient for satisfying each of its obligations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Transfer consideration can vary for items such as discounts, rebates, refunds, credits, incentives, performance bonuses, penalties etc.</a:t>
            </a:r>
          </a:p>
          <a:p>
            <a:pPr marL="342900" indent="-342900">
              <a:spcBef>
                <a:spcPts val="775"/>
              </a:spcBef>
              <a:buFont typeface="Arial" panose="020B0604020202020204" pitchFamily="34" charset="0"/>
              <a:buChar char="•"/>
            </a:pPr>
            <a:r>
              <a:rPr lang="en-US" kern="0" dirty="0">
                <a:solidFill>
                  <a:srgbClr val="595959"/>
                </a:solidFill>
                <a:latin typeface="Arial"/>
                <a:ea typeface="ＭＳ Ｐゴシック" panose="020B0600070205080204" pitchFamily="34" charset="-128"/>
                <a:cs typeface="Arial" panose="020B0604020202020204" pitchFamily="34" charset="0"/>
              </a:rPr>
              <a:t>Variable consideration allocated to one or more transfer rights where can be identified with those rights</a:t>
            </a:r>
          </a:p>
          <a:p>
            <a:pPr marL="800100" lvl="1" indent="-342900">
              <a:spcBef>
                <a:spcPts val="775"/>
              </a:spcBef>
              <a:buFont typeface="Arial" panose="020B0604020202020204" pitchFamily="34" charset="0"/>
              <a:buChar char="•"/>
            </a:pPr>
            <a:r>
              <a:rPr lang="en-US" kern="0" dirty="0">
                <a:solidFill>
                  <a:srgbClr val="595959"/>
                </a:solidFill>
                <a:latin typeface="Arial"/>
                <a:ea typeface="ＭＳ Ｐゴシック" panose="020B0600070205080204" pitchFamily="34" charset="-128"/>
                <a:cs typeface="Arial" panose="020B0604020202020204" pitchFamily="34" charset="0"/>
              </a:rPr>
              <a:t>Otherwise allocated to all transfer rights proportionately</a:t>
            </a:r>
          </a:p>
        </p:txBody>
      </p:sp>
    </p:spTree>
    <p:extLst>
      <p:ext uri="{BB962C8B-B14F-4D97-AF65-F5344CB8AC3E}">
        <p14:creationId xmlns:p14="http://schemas.microsoft.com/office/powerpoint/2010/main" val="140349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222637" y="683181"/>
            <a:ext cx="8595359" cy="447814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Worked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 national government enters into a binding arrangement with a regional government.</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Under the terms of the binding arrangement, the regional government agrees to provide training to individuals who have become unemployed in the last six months.</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national government agrees to transfer CU10,000 to the regional government. The agreement states that CU1,000 is to allocated to providing the course materials at the start of the course, and CU9,000 is to be allocated to delivering the training once a week over a three-month period (four sessions per month).</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How should the national government account for the transfer expense?</a:t>
            </a:r>
          </a:p>
        </p:txBody>
      </p:sp>
    </p:spTree>
    <p:extLst>
      <p:ext uri="{BB962C8B-B14F-4D97-AF65-F5344CB8AC3E}">
        <p14:creationId xmlns:p14="http://schemas.microsoft.com/office/powerpoint/2010/main" val="180173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275063" y="881956"/>
            <a:ext cx="8653347" cy="43704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kern="0" dirty="0">
                <a:solidFill>
                  <a:srgbClr val="595959"/>
                </a:solidFill>
                <a:latin typeface="Arial"/>
                <a:ea typeface="ＭＳ Ｐゴシック" panose="020B0600070205080204" pitchFamily="34" charset="-128"/>
                <a:cs typeface="Arial" panose="020B0604020202020204" pitchFamily="34" charset="0"/>
              </a:rPr>
              <a:t>After the recognition of a transfer right asset by the entity, the transfer recipient may become unable or unwilling to satisfy its obligations under the binding arrangement.</a:t>
            </a:r>
          </a:p>
          <a:p>
            <a:pPr marL="800100" lvl="1" indent="-342900" defTabSz="914400" fontAlgn="base">
              <a:spcBef>
                <a:spcPts val="775"/>
              </a:spcBef>
              <a:spcAft>
                <a:spcPct val="0"/>
              </a:spcAft>
              <a:buFontTx/>
              <a:buChar char="•"/>
            </a:pPr>
            <a:r>
              <a:rPr lang="en-GB" kern="0" dirty="0">
                <a:solidFill>
                  <a:srgbClr val="595959"/>
                </a:solidFill>
                <a:latin typeface="Arial"/>
                <a:ea typeface="ＭＳ Ｐゴシック" panose="020B0600070205080204" pitchFamily="34" charset="-128"/>
                <a:cs typeface="Arial" panose="020B0604020202020204" pitchFamily="34" charset="0"/>
              </a:rPr>
              <a:t>Where there is an enforceable and unconditional right to the receipt of cash or other financial assets (a refund) – recognize financial asset and derecognize transfer right asset</a:t>
            </a:r>
          </a:p>
          <a:p>
            <a:pPr marL="800100" lvl="1" indent="-342900" defTabSz="914400" fontAlgn="base">
              <a:spcBef>
                <a:spcPts val="775"/>
              </a:spcBef>
              <a:spcAft>
                <a:spcPct val="0"/>
              </a:spcAft>
              <a:buFontTx/>
              <a:buChar char="•"/>
            </a:pPr>
            <a:r>
              <a:rPr lang="en-GB" kern="0" dirty="0">
                <a:solidFill>
                  <a:srgbClr val="595959"/>
                </a:solidFill>
                <a:latin typeface="Arial"/>
                <a:ea typeface="ＭＳ Ｐゴシック" panose="020B0600070205080204" pitchFamily="34" charset="-128"/>
                <a:cs typeface="Arial" panose="020B0604020202020204" pitchFamily="34" charset="0"/>
              </a:rPr>
              <a:t>Otherwise apply IPSAS 21 in determining impairment of transfer right asset</a:t>
            </a:r>
          </a:p>
          <a:p>
            <a:pPr marL="342900" indent="-342900" defTabSz="914400" fontAlgn="base">
              <a:spcBef>
                <a:spcPts val="775"/>
              </a:spcBef>
              <a:spcAft>
                <a:spcPct val="0"/>
              </a:spcAft>
              <a:buFontTx/>
              <a:buChar char="•"/>
            </a:pPr>
            <a:r>
              <a:rPr lang="en-US" kern="0" dirty="0">
                <a:solidFill>
                  <a:srgbClr val="595959"/>
                </a:solidFill>
                <a:latin typeface="Arial"/>
                <a:ea typeface="ＭＳ Ｐゴシック" panose="020B0600070205080204" pitchFamily="34" charset="-128"/>
                <a:cs typeface="Arial" panose="020B0604020202020204" pitchFamily="34" charset="0"/>
              </a:rPr>
              <a:t>Modifications to binding arrangements</a:t>
            </a:r>
          </a:p>
          <a:p>
            <a:pPr marL="800100" lvl="1" indent="-342900" defTabSz="914400" fontAlgn="base">
              <a:spcBef>
                <a:spcPts val="775"/>
              </a:spcBef>
              <a:spcAft>
                <a:spcPct val="0"/>
              </a:spcAft>
              <a:buFontTx/>
              <a:buChar char="•"/>
            </a:pPr>
            <a:r>
              <a:rPr lang="en-US" kern="0" dirty="0">
                <a:solidFill>
                  <a:srgbClr val="595959"/>
                </a:solidFill>
                <a:latin typeface="Arial"/>
                <a:ea typeface="ＭＳ Ｐゴシック" panose="020B0600070205080204" pitchFamily="34" charset="-128"/>
                <a:cs typeface="Arial" panose="020B0604020202020204" pitchFamily="34" charset="0"/>
              </a:rPr>
              <a:t>Treat as new arrangement if new transfer rights and increased transfer consideration</a:t>
            </a:r>
          </a:p>
          <a:p>
            <a:pPr marL="800100" lvl="1" indent="-342900" defTabSz="914400" fontAlgn="base">
              <a:spcBef>
                <a:spcPts val="775"/>
              </a:spcBef>
              <a:spcAft>
                <a:spcPct val="0"/>
              </a:spcAft>
              <a:buFontTx/>
              <a:buChar char="•"/>
            </a:pPr>
            <a:r>
              <a:rPr lang="en-US" kern="0" dirty="0">
                <a:solidFill>
                  <a:srgbClr val="595959"/>
                </a:solidFill>
                <a:latin typeface="Arial"/>
                <a:ea typeface="ＭＳ Ｐゴシック" panose="020B0600070205080204" pitchFamily="34" charset="-128"/>
                <a:cs typeface="Arial" panose="020B0604020202020204" pitchFamily="34" charset="0"/>
              </a:rPr>
              <a:t>Otherwise accounted for as if part of original arrangement</a:t>
            </a:r>
          </a:p>
        </p:txBody>
      </p:sp>
    </p:spTree>
    <p:extLst>
      <p:ext uri="{BB962C8B-B14F-4D97-AF65-F5344CB8AC3E}">
        <p14:creationId xmlns:p14="http://schemas.microsoft.com/office/powerpoint/2010/main" val="420634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42685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and 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Presentation</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Transfer right assets and transfer obligation liabilities are presented in the statement of financial position</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Disclosure</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Transfer expenses and related balances</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Transfer arrangements </a:t>
            </a:r>
          </a:p>
          <a:p>
            <a:pPr marL="800100" lvl="1"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significant judgments, and changes in the judgments, made regarding the recognition of transfer right assets from transfer expense transactions</a:t>
            </a:r>
          </a:p>
        </p:txBody>
      </p:sp>
    </p:spTree>
    <p:extLst>
      <p:ext uri="{BB962C8B-B14F-4D97-AF65-F5344CB8AC3E}">
        <p14:creationId xmlns:p14="http://schemas.microsoft.com/office/powerpoint/2010/main" val="36334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Transfer Expenses</a:t>
            </a:r>
          </a:p>
          <a:p>
            <a:pPr algn="r"/>
            <a:endParaRPr lang="en-US" sz="2400" dirty="0">
              <a:solidFill>
                <a:schemeClr val="bg1"/>
              </a:solidFill>
            </a:endParaRP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For </a:t>
            </a:r>
            <a:r>
              <a:rPr lang="en-US" sz="2000" b="1">
                <a:solidFill>
                  <a:schemeClr val="bg1">
                    <a:lumMod val="50000"/>
                  </a:schemeClr>
                </a:solidFill>
                <a:latin typeface="Arial" panose="020B0604020202020204" pitchFamily="34" charset="0"/>
                <a:cs typeface="Arial" panose="020B0604020202020204" pitchFamily="34" charset="0"/>
              </a:rPr>
              <a:t>Further Information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Transfer Expenses</a:t>
            </a:r>
          </a:p>
          <a:p>
            <a:pPr algn="r"/>
            <a:endParaRPr lang="en-US" sz="2400" dirty="0">
              <a:solidFill>
                <a:schemeClr val="bg1"/>
              </a:solidFill>
            </a:endParaRPr>
          </a:p>
        </p:txBody>
      </p:sp>
      <p:pic>
        <p:nvPicPr>
          <p:cNvPr id="2" name="Online Media 1" title="An Introduction to IPSAS 48, Transfer Expenses">
            <a:hlinkClick r:id="" action="ppaction://media"/>
            <a:extLst>
              <a:ext uri="{FF2B5EF4-FFF2-40B4-BE49-F238E27FC236}">
                <a16:creationId xmlns:a16="http://schemas.microsoft.com/office/drawing/2014/main" id="{62D57EFB-BEEE-CA7F-15EA-2E67CFEE78D6}"/>
              </a:ext>
            </a:extLst>
          </p:cNvPr>
          <p:cNvPicPr>
            <a:picLocks noRot="1" noChangeAspect="1"/>
          </p:cNvPicPr>
          <p:nvPr>
            <a:videoFile r:link="rId1"/>
          </p:nvPr>
        </p:nvPicPr>
        <p:blipFill>
          <a:blip r:embed="rId4"/>
          <a:stretch>
            <a:fillRect/>
          </a:stretch>
        </p:blipFill>
        <p:spPr>
          <a:xfrm>
            <a:off x="828347" y="847492"/>
            <a:ext cx="7237702" cy="4089301"/>
          </a:xfrm>
          <a:prstGeom prst="rect">
            <a:avLst/>
          </a:prstGeom>
        </p:spPr>
      </p:pic>
    </p:spTree>
    <p:extLst>
      <p:ext uri="{BB962C8B-B14F-4D97-AF65-F5344CB8AC3E}">
        <p14:creationId xmlns:p14="http://schemas.microsoft.com/office/powerpoint/2010/main" val="34359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3467616"/>
          </a:xfrm>
          <a:prstGeom prst="rect">
            <a:avLst/>
          </a:prstGeom>
          <a:noFill/>
        </p:spPr>
        <p:txBody>
          <a:bodyPr wrap="square" lIns="91440" tIns="45720" rIns="91440" bIns="45720" rtlCol="0" anchor="t">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r>
              <a:rPr lang="en-US" sz="2000" b="1" dirty="0">
                <a:solidFill>
                  <a:schemeClr val="bg1">
                    <a:lumMod val="50000"/>
                  </a:schemeClr>
                </a:solidFill>
                <a:highlight>
                  <a:srgbClr val="FFFF00"/>
                </a:highlight>
                <a:latin typeface="Arial" panose="020B0604020202020204" pitchFamily="34" charset="0"/>
                <a:cs typeface="Arial" panose="020B0604020202020204" pitchFamily="34" charset="0"/>
              </a:rPr>
              <a: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highlight>
                  <a:srgbClr val="FFFF00"/>
                </a:highlight>
                <a:latin typeface="Arial"/>
                <a:ea typeface="ＭＳ Ｐゴシック" panose="020B0600070205080204" pitchFamily="34" charset="-128"/>
                <a:cs typeface="Arial" panose="020B0604020202020204" pitchFamily="34" charset="0"/>
              </a:rPr>
              <a:t>After completing this module, y</a:t>
            </a:r>
            <a:r>
              <a:rPr lang="en-US" altLang="en-US" sz="2000" kern="0" dirty="0">
                <a:solidFill>
                  <a:srgbClr val="595959"/>
                </a:solidFill>
                <a:latin typeface="Arial"/>
                <a:ea typeface="ＭＳ Ｐゴシック" panose="020B0600070205080204" pitchFamily="34" charset="-128"/>
                <a:cs typeface="Arial" panose="020B0604020202020204" pitchFamily="34" charset="0"/>
              </a:rPr>
              <a:t>ou are able to: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definitions relating to transfer expenses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Distinguish between transfer expenses without binding arrangements and transfer expenses with binding arrangements</a:t>
            </a:r>
          </a:p>
          <a:p>
            <a:pPr marL="628650" lvl="1" indent="-280670"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a:cs typeface="Arial"/>
              </a:rPr>
              <a:t>Apply the accounting treatment for transfer expenses without binding arrangements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accounting treatment for transfer expenses with binding arrangements</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a:t>
            </a:r>
            <a:r>
              <a:rPr lang="en-GB" sz="2000" b="1" kern="0" dirty="0">
                <a:solidFill>
                  <a:srgbClr val="595959"/>
                </a:solidFill>
                <a:latin typeface="Arial"/>
                <a:ea typeface="ＭＳ Ｐゴシック" panose="020B0600070205080204" pitchFamily="34" charset="-128"/>
                <a:cs typeface="Arial" panose="020B0604020202020204" pitchFamily="34" charset="0"/>
              </a:rPr>
              <a:t>transfer expense </a:t>
            </a:r>
            <a:r>
              <a:rPr lang="en-GB" sz="2000" kern="0" dirty="0">
                <a:solidFill>
                  <a:srgbClr val="595959"/>
                </a:solidFill>
                <a:latin typeface="Arial"/>
                <a:ea typeface="ＭＳ Ｐゴシック" panose="020B0600070205080204" pitchFamily="34" charset="-128"/>
                <a:cs typeface="Arial" panose="020B0604020202020204" pitchFamily="34" charset="0"/>
              </a:rPr>
              <a:t>is an expense arising from a transaction, other than taxes, in which an entity provides a good, service, or other asset to another entity (which may be an individual) without directly receiving any good, service, or other asset in return.</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a:t>
            </a:r>
            <a:r>
              <a:rPr lang="en-GB" sz="2000" b="1" kern="0" dirty="0">
                <a:solidFill>
                  <a:srgbClr val="595959"/>
                </a:solidFill>
                <a:latin typeface="Arial"/>
                <a:ea typeface="ＭＳ Ｐゴシック" panose="020B0600070205080204" pitchFamily="34" charset="-128"/>
                <a:cs typeface="Arial" panose="020B0604020202020204" pitchFamily="34" charset="0"/>
              </a:rPr>
              <a:t>transfer right</a:t>
            </a:r>
            <a:r>
              <a:rPr lang="en-GB" sz="2000" kern="0" dirty="0">
                <a:solidFill>
                  <a:srgbClr val="595959"/>
                </a:solidFill>
                <a:latin typeface="Arial"/>
                <a:ea typeface="ＭＳ Ｐゴシック" panose="020B0600070205080204" pitchFamily="34" charset="-128"/>
                <a:cs typeface="Arial" panose="020B0604020202020204" pitchFamily="34" charset="0"/>
              </a:rPr>
              <a:t> is an entity’s enforceable right to have the transfer recipient satisfy its obligation in a manner as specified in a binding arrangement or face the consequences as specified in the binding arrangement.</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a:t>
            </a:r>
            <a:r>
              <a:rPr lang="en-GB" sz="2000" b="1" kern="0" dirty="0">
                <a:solidFill>
                  <a:srgbClr val="595959"/>
                </a:solidFill>
                <a:latin typeface="Arial"/>
                <a:ea typeface="ＭＳ Ｐゴシック" panose="020B0600070205080204" pitchFamily="34" charset="-128"/>
                <a:cs typeface="Arial" panose="020B0604020202020204" pitchFamily="34" charset="0"/>
              </a:rPr>
              <a:t>transfer obligation</a:t>
            </a:r>
            <a:r>
              <a:rPr lang="en-GB" sz="2000" kern="0" dirty="0">
                <a:solidFill>
                  <a:srgbClr val="595959"/>
                </a:solidFill>
                <a:latin typeface="Arial"/>
                <a:ea typeface="ＭＳ Ｐゴシック" panose="020B0600070205080204" pitchFamily="34" charset="-128"/>
                <a:cs typeface="Arial" panose="020B0604020202020204" pitchFamily="34" charset="0"/>
              </a:rPr>
              <a:t> is an entity’s obligation in a binding arrangement to transfer resources in a specified manner.</a:t>
            </a:r>
            <a:endParaRPr lang="en-US" sz="2000"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29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Transfer Expense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8902777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92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19389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Binding Arrangement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 </a:t>
            </a:r>
            <a:r>
              <a:rPr lang="en-GB" sz="2000" b="1" dirty="0">
                <a:solidFill>
                  <a:schemeClr val="bg1">
                    <a:lumMod val="50000"/>
                  </a:schemeClr>
                </a:solidFill>
                <a:latin typeface="Arial" panose="020B0604020202020204" pitchFamily="34" charset="0"/>
                <a:cs typeface="Arial" panose="020B0604020202020204" pitchFamily="34" charset="0"/>
              </a:rPr>
              <a:t>binding arrangement</a:t>
            </a:r>
            <a:r>
              <a:rPr lang="en-GB" sz="2000" dirty="0">
                <a:solidFill>
                  <a:schemeClr val="bg1">
                    <a:lumMod val="50000"/>
                  </a:schemeClr>
                </a:solidFill>
                <a:latin typeface="Arial" panose="020B0604020202020204" pitchFamily="34" charset="0"/>
                <a:cs typeface="Arial" panose="020B0604020202020204" pitchFamily="34" charset="0"/>
              </a:rPr>
              <a:t> is an arrangement that confers both rights and obligations, enforceable through legal or equivalent means, on the parties to the arrangement.</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Enforceability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9FF5E13-0100-8A69-8E49-B708D0581E86}"/>
              </a:ext>
            </a:extLst>
          </p:cNvPr>
          <p:cNvSpPr txBox="1"/>
          <p:nvPr/>
        </p:nvSpPr>
        <p:spPr>
          <a:xfrm>
            <a:off x="179354" y="3294193"/>
            <a:ext cx="2834421" cy="1377584"/>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15888" indent="-115888" algn="l">
              <a:buFont typeface="Arial" panose="020B0604020202020204" pitchFamily="34" charset="0"/>
              <a:buChar char="•"/>
            </a:pPr>
            <a:r>
              <a:rPr lang="en-US" sz="1400">
                <a:solidFill>
                  <a:srgbClr val="4A4A4A"/>
                </a:solidFill>
              </a:rPr>
              <a:t>Can arise from </a:t>
            </a:r>
            <a:r>
              <a:rPr lang="en-US" sz="1400" i="1">
                <a:solidFill>
                  <a:srgbClr val="00AA55"/>
                </a:solidFill>
              </a:rPr>
              <a:t>various</a:t>
            </a:r>
            <a:r>
              <a:rPr lang="en-US" sz="1400">
                <a:solidFill>
                  <a:srgbClr val="00AA55"/>
                </a:solidFill>
              </a:rPr>
              <a:t> </a:t>
            </a:r>
            <a:r>
              <a:rPr lang="en-US" sz="1400" i="1">
                <a:solidFill>
                  <a:srgbClr val="00AA55"/>
                </a:solidFill>
              </a:rPr>
              <a:t>mechanisms</a:t>
            </a:r>
          </a:p>
          <a:p>
            <a:pPr marL="115888" indent="-115888" algn="l">
              <a:buFont typeface="Arial" panose="020B0604020202020204" pitchFamily="34" charset="0"/>
              <a:buChar char="•"/>
            </a:pPr>
            <a:r>
              <a:rPr lang="en-US" sz="1400">
                <a:solidFill>
                  <a:srgbClr val="4A4A4A"/>
                </a:solidFill>
              </a:rPr>
              <a:t>Should be determined by assessing </a:t>
            </a:r>
            <a:r>
              <a:rPr lang="en-US" sz="1400" i="1">
                <a:solidFill>
                  <a:srgbClr val="00AA55"/>
                </a:solidFill>
              </a:rPr>
              <a:t>all relevant factors</a:t>
            </a:r>
          </a:p>
        </p:txBody>
      </p:sp>
      <p:sp>
        <p:nvSpPr>
          <p:cNvPr id="3" name="TextBox 2">
            <a:extLst>
              <a:ext uri="{FF2B5EF4-FFF2-40B4-BE49-F238E27FC236}">
                <a16:creationId xmlns:a16="http://schemas.microsoft.com/office/drawing/2014/main" id="{77C47E93-9119-BB08-4E1E-023C0BC84299}"/>
              </a:ext>
            </a:extLst>
          </p:cNvPr>
          <p:cNvSpPr txBox="1"/>
          <p:nvPr/>
        </p:nvSpPr>
        <p:spPr>
          <a:xfrm>
            <a:off x="6315835" y="1690136"/>
            <a:ext cx="2828165"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74625" indent="-174625" algn="l">
              <a:buFont typeface="Arial" panose="020B0604020202020204" pitchFamily="34" charset="0"/>
              <a:buChar char="•"/>
            </a:pPr>
            <a:r>
              <a:rPr lang="en-US" sz="1400">
                <a:solidFill>
                  <a:srgbClr val="4A4A4A"/>
                </a:solidFill>
              </a:rPr>
              <a:t>From </a:t>
            </a:r>
            <a:r>
              <a:rPr lang="en-US" sz="1400" i="1">
                <a:solidFill>
                  <a:srgbClr val="00AA55"/>
                </a:solidFill>
              </a:rPr>
              <a:t>legal</a:t>
            </a:r>
            <a:r>
              <a:rPr lang="en-US" sz="1400">
                <a:solidFill>
                  <a:srgbClr val="4A4A4A"/>
                </a:solidFill>
              </a:rPr>
              <a:t> or </a:t>
            </a:r>
            <a:r>
              <a:rPr lang="en-US" sz="1400" i="1">
                <a:solidFill>
                  <a:srgbClr val="00AA55"/>
                </a:solidFill>
              </a:rPr>
              <a:t>equivalent</a:t>
            </a:r>
            <a:r>
              <a:rPr lang="en-US" sz="1400">
                <a:solidFill>
                  <a:srgbClr val="4A4A4A"/>
                </a:solidFill>
              </a:rPr>
              <a:t> means (consistent with ‘legal obligations’ in IPSASB Conceptual Framework)</a:t>
            </a:r>
            <a:endParaRPr lang="en-US" sz="1400">
              <a:solidFill>
                <a:srgbClr val="00AA55"/>
              </a:solidFill>
            </a:endParaRPr>
          </a:p>
        </p:txBody>
      </p:sp>
      <p:sp>
        <p:nvSpPr>
          <p:cNvPr id="4" name="TextBox 3">
            <a:extLst>
              <a:ext uri="{FF2B5EF4-FFF2-40B4-BE49-F238E27FC236}">
                <a16:creationId xmlns:a16="http://schemas.microsoft.com/office/drawing/2014/main" id="{4B00CABD-A0E8-5FEE-77F5-3671F748DF52}"/>
              </a:ext>
            </a:extLst>
          </p:cNvPr>
          <p:cNvSpPr txBox="1"/>
          <p:nvPr/>
        </p:nvSpPr>
        <p:spPr>
          <a:xfrm>
            <a:off x="6282607" y="3264218"/>
            <a:ext cx="2861393"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15888" indent="-115888" algn="l">
              <a:buFont typeface="Arial" panose="020B0604020202020204" pitchFamily="34" charset="0"/>
              <a:buChar char="•"/>
            </a:pPr>
            <a:r>
              <a:rPr lang="en-US" sz="1400" i="1">
                <a:solidFill>
                  <a:srgbClr val="00AA55"/>
                </a:solidFill>
              </a:rPr>
              <a:t>Compels</a:t>
            </a:r>
            <a:r>
              <a:rPr lang="en-US" sz="1400">
                <a:solidFill>
                  <a:srgbClr val="4A4A4A"/>
                </a:solidFill>
              </a:rPr>
              <a:t> </a:t>
            </a:r>
            <a:r>
              <a:rPr lang="en-US" sz="1400" i="1">
                <a:solidFill>
                  <a:srgbClr val="00AA55"/>
                </a:solidFill>
              </a:rPr>
              <a:t>completion</a:t>
            </a:r>
            <a:r>
              <a:rPr lang="en-US" sz="1400">
                <a:solidFill>
                  <a:srgbClr val="4A4A4A"/>
                </a:solidFill>
              </a:rPr>
              <a:t> of unfulfilled obligation(s) </a:t>
            </a:r>
          </a:p>
          <a:p>
            <a:pPr marL="115888" algn="l"/>
            <a:r>
              <a:rPr lang="en-US" sz="1400">
                <a:solidFill>
                  <a:srgbClr val="4A4A4A"/>
                </a:solidFill>
              </a:rPr>
              <a:t>or</a:t>
            </a:r>
          </a:p>
          <a:p>
            <a:pPr marL="115888" indent="-115888" algn="l">
              <a:buFont typeface="Arial" panose="020B0604020202020204" pitchFamily="34" charset="0"/>
              <a:buChar char="•"/>
            </a:pPr>
            <a:r>
              <a:rPr lang="en-US" sz="1400" i="1">
                <a:solidFill>
                  <a:srgbClr val="00AA55"/>
                </a:solidFill>
              </a:rPr>
              <a:t>Imposes</a:t>
            </a:r>
            <a:r>
              <a:rPr lang="en-US" sz="1400">
                <a:solidFill>
                  <a:srgbClr val="4A4A4A"/>
                </a:solidFill>
              </a:rPr>
              <a:t> </a:t>
            </a:r>
            <a:r>
              <a:rPr lang="en-US" sz="1400" i="1">
                <a:solidFill>
                  <a:srgbClr val="00AA55"/>
                </a:solidFill>
              </a:rPr>
              <a:t>consequences</a:t>
            </a:r>
            <a:r>
              <a:rPr lang="en-US" sz="1400">
                <a:solidFill>
                  <a:srgbClr val="4A4A4A"/>
                </a:solidFill>
              </a:rPr>
              <a:t> of non-completion</a:t>
            </a:r>
          </a:p>
          <a:p>
            <a:pPr marL="115888" indent="-115888" algn="l">
              <a:buFont typeface="Arial" panose="020B0604020202020204" pitchFamily="34" charset="0"/>
              <a:buChar char="•"/>
            </a:pPr>
            <a:endParaRPr lang="en-US" sz="1400">
              <a:solidFill>
                <a:srgbClr val="4A4A4A"/>
              </a:solidFill>
            </a:endParaRPr>
          </a:p>
        </p:txBody>
      </p:sp>
      <p:sp>
        <p:nvSpPr>
          <p:cNvPr id="5" name="TextBox 4">
            <a:extLst>
              <a:ext uri="{FF2B5EF4-FFF2-40B4-BE49-F238E27FC236}">
                <a16:creationId xmlns:a16="http://schemas.microsoft.com/office/drawing/2014/main" id="{7C0A5715-B814-18E3-0F0A-4939C9FECA26}"/>
              </a:ext>
            </a:extLst>
          </p:cNvPr>
          <p:cNvSpPr txBox="1"/>
          <p:nvPr/>
        </p:nvSpPr>
        <p:spPr>
          <a:xfrm>
            <a:off x="3053171" y="3766684"/>
            <a:ext cx="1460149" cy="1038929"/>
          </a:xfrm>
          <a:prstGeom prst="rect">
            <a:avLst/>
          </a:prstGeom>
        </p:spPr>
        <p:txBody>
          <a:bodyPr vert="horz" wrap="square" lIns="91440" tIns="45720" rIns="91440" bIns="45720" rtlCol="0" anchor="t">
            <a:normAutofit/>
          </a:bodyPr>
          <a:lstStyle/>
          <a:p>
            <a:pPr algn="ctr"/>
            <a:endParaRPr lang="en-US" sz="1600" b="1">
              <a:solidFill>
                <a:srgbClr val="4A4A4A"/>
              </a:solidFill>
            </a:endParaRPr>
          </a:p>
        </p:txBody>
      </p:sp>
      <p:grpSp>
        <p:nvGrpSpPr>
          <p:cNvPr id="8" name="Group 7">
            <a:extLst>
              <a:ext uri="{FF2B5EF4-FFF2-40B4-BE49-F238E27FC236}">
                <a16:creationId xmlns:a16="http://schemas.microsoft.com/office/drawing/2014/main" id="{2EB26596-2FE9-F1D3-5C4B-A9C85A89B004}"/>
              </a:ext>
            </a:extLst>
          </p:cNvPr>
          <p:cNvGrpSpPr/>
          <p:nvPr/>
        </p:nvGrpSpPr>
        <p:grpSpPr>
          <a:xfrm>
            <a:off x="4641671" y="1590087"/>
            <a:ext cx="1627233" cy="2080650"/>
            <a:chOff x="6095999" y="2048756"/>
            <a:chExt cx="1627233" cy="2080650"/>
          </a:xfrm>
          <a:solidFill>
            <a:schemeClr val="accent2"/>
          </a:solidFill>
        </p:grpSpPr>
        <p:sp>
          <p:nvSpPr>
            <p:cNvPr id="9" name="Freeform: Shape 8">
              <a:extLst>
                <a:ext uri="{FF2B5EF4-FFF2-40B4-BE49-F238E27FC236}">
                  <a16:creationId xmlns:a16="http://schemas.microsoft.com/office/drawing/2014/main" id="{1288BE36-7A73-16E7-DC8A-CB3A6A11CD69}"/>
                </a:ext>
              </a:extLst>
            </p:cNvPr>
            <p:cNvSpPr/>
            <p:nvPr/>
          </p:nvSpPr>
          <p:spPr>
            <a:xfrm rot="10800000">
              <a:off x="6095999" y="2048756"/>
              <a:ext cx="1627233" cy="2080650"/>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a:endParaRPr lang="en-US" sz="1400">
                <a:solidFill>
                  <a:schemeClr val="bg1"/>
                </a:solidFill>
              </a:endParaRPr>
            </a:p>
          </p:txBody>
        </p:sp>
        <p:sp>
          <p:nvSpPr>
            <p:cNvPr id="10" name="TextBox 9">
              <a:extLst>
                <a:ext uri="{FF2B5EF4-FFF2-40B4-BE49-F238E27FC236}">
                  <a16:creationId xmlns:a16="http://schemas.microsoft.com/office/drawing/2014/main" id="{72532D19-8EE4-8D91-1536-904D086BCCD0}"/>
                </a:ext>
              </a:extLst>
            </p:cNvPr>
            <p:cNvSpPr txBox="1"/>
            <p:nvPr/>
          </p:nvSpPr>
          <p:spPr>
            <a:xfrm>
              <a:off x="6487051" y="2281989"/>
              <a:ext cx="1220807" cy="1406314"/>
            </a:xfrm>
            <a:prstGeom prst="rect">
              <a:avLst/>
            </a:prstGeom>
            <a:noFill/>
          </p:spPr>
          <p:txBody>
            <a:bodyPr vert="horz" wrap="square" lIns="91440" tIns="45720" rIns="91440" bIns="45720" rtlCol="0" anchor="t">
              <a:normAutofit/>
            </a:bodyPr>
            <a:lstStyle/>
            <a:p>
              <a:pPr algn="ctr"/>
              <a:r>
                <a:rPr lang="en-US" sz="1600" b="1" dirty="0">
                  <a:solidFill>
                    <a:schemeClr val="bg1"/>
                  </a:solidFill>
                </a:rPr>
                <a:t>Created through legal or equivalent means</a:t>
              </a:r>
            </a:p>
          </p:txBody>
        </p:sp>
      </p:grpSp>
      <p:sp>
        <p:nvSpPr>
          <p:cNvPr id="11" name="TextBox 10">
            <a:extLst>
              <a:ext uri="{FF2B5EF4-FFF2-40B4-BE49-F238E27FC236}">
                <a16:creationId xmlns:a16="http://schemas.microsoft.com/office/drawing/2014/main" id="{72F2BC42-72F1-8EFD-1507-614DE072D2DD}"/>
              </a:ext>
            </a:extLst>
          </p:cNvPr>
          <p:cNvSpPr txBox="1"/>
          <p:nvPr/>
        </p:nvSpPr>
        <p:spPr>
          <a:xfrm>
            <a:off x="139340" y="1690137"/>
            <a:ext cx="2864987"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74625" indent="-174625" algn="l">
              <a:buFont typeface="Arial" panose="020B0604020202020204" pitchFamily="34" charset="0"/>
              <a:buChar char="•"/>
            </a:pPr>
            <a:r>
              <a:rPr lang="en-US" sz="1400">
                <a:solidFill>
                  <a:srgbClr val="4A4A4A"/>
                </a:solidFill>
              </a:rPr>
              <a:t>Makes an arrangement </a:t>
            </a:r>
            <a:r>
              <a:rPr lang="en-US" sz="1400" i="1">
                <a:solidFill>
                  <a:srgbClr val="00AA55"/>
                </a:solidFill>
              </a:rPr>
              <a:t>binding</a:t>
            </a:r>
          </a:p>
          <a:p>
            <a:pPr marL="174625" indent="-174625" algn="l">
              <a:buFont typeface="Arial" panose="020B0604020202020204" pitchFamily="34" charset="0"/>
              <a:buChar char="•"/>
            </a:pPr>
            <a:r>
              <a:rPr lang="en-US" sz="1400">
                <a:solidFill>
                  <a:srgbClr val="4A4A4A"/>
                </a:solidFill>
              </a:rPr>
              <a:t>Holds the involved parties </a:t>
            </a:r>
            <a:r>
              <a:rPr lang="en-US" sz="1400" i="1">
                <a:solidFill>
                  <a:srgbClr val="00AA55"/>
                </a:solidFill>
              </a:rPr>
              <a:t>accountable</a:t>
            </a:r>
          </a:p>
          <a:p>
            <a:pPr marL="174625" indent="-174625">
              <a:buFont typeface="Arial" panose="020B0604020202020204" pitchFamily="34" charset="0"/>
              <a:buChar char="•"/>
            </a:pPr>
            <a:r>
              <a:rPr lang="en-US" sz="1400">
                <a:solidFill>
                  <a:srgbClr val="4A4A4A"/>
                </a:solidFill>
              </a:rPr>
              <a:t>Is based on </a:t>
            </a:r>
            <a:r>
              <a:rPr lang="en-US" sz="1400" i="1">
                <a:solidFill>
                  <a:srgbClr val="00AA55"/>
                </a:solidFill>
              </a:rPr>
              <a:t>ability</a:t>
            </a:r>
            <a:r>
              <a:rPr lang="en-US" sz="1400">
                <a:solidFill>
                  <a:srgbClr val="4A4A4A"/>
                </a:solidFill>
              </a:rPr>
              <a:t>, not probability</a:t>
            </a:r>
          </a:p>
        </p:txBody>
      </p:sp>
      <p:grpSp>
        <p:nvGrpSpPr>
          <p:cNvPr id="12" name="Group 11">
            <a:extLst>
              <a:ext uri="{FF2B5EF4-FFF2-40B4-BE49-F238E27FC236}">
                <a16:creationId xmlns:a16="http://schemas.microsoft.com/office/drawing/2014/main" id="{AA547451-FCE0-A3CE-ABD4-66ED1D0A5477}"/>
              </a:ext>
            </a:extLst>
          </p:cNvPr>
          <p:cNvGrpSpPr/>
          <p:nvPr/>
        </p:nvGrpSpPr>
        <p:grpSpPr>
          <a:xfrm>
            <a:off x="3004327" y="1597850"/>
            <a:ext cx="2080651" cy="1627231"/>
            <a:chOff x="4458655" y="2056519"/>
            <a:chExt cx="2080651" cy="1627231"/>
          </a:xfrm>
        </p:grpSpPr>
        <p:sp>
          <p:nvSpPr>
            <p:cNvPr id="13" name="Freeform: Shape 12">
              <a:extLst>
                <a:ext uri="{FF2B5EF4-FFF2-40B4-BE49-F238E27FC236}">
                  <a16:creationId xmlns:a16="http://schemas.microsoft.com/office/drawing/2014/main" id="{5353C429-E40D-FF3D-89EE-C2E6A747BE3E}"/>
                </a:ext>
              </a:extLst>
            </p:cNvPr>
            <p:cNvSpPr/>
            <p:nvPr/>
          </p:nvSpPr>
          <p:spPr>
            <a:xfrm rot="5400000">
              <a:off x="4685365" y="1829809"/>
              <a:ext cx="1627231" cy="2080651"/>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solidFill>
              <a:srgbClr val="00AA5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2880" tIns="640080" rIns="365760" bIns="91440" rtlCol="0" anchor="ctr">
              <a:noAutofit/>
            </a:bodyPr>
            <a:lstStyle/>
            <a:p>
              <a:pPr algn="ctr"/>
              <a:endParaRPr lang="en-US" sz="1600" b="1">
                <a:solidFill>
                  <a:schemeClr val="bg1"/>
                </a:solidFill>
              </a:endParaRPr>
            </a:p>
          </p:txBody>
        </p:sp>
        <p:sp>
          <p:nvSpPr>
            <p:cNvPr id="14" name="TextBox 13">
              <a:extLst>
                <a:ext uri="{FF2B5EF4-FFF2-40B4-BE49-F238E27FC236}">
                  <a16:creationId xmlns:a16="http://schemas.microsoft.com/office/drawing/2014/main" id="{686B75E3-F2C2-50FD-8809-C50F8661C534}"/>
                </a:ext>
              </a:extLst>
            </p:cNvPr>
            <p:cNvSpPr txBox="1"/>
            <p:nvPr/>
          </p:nvSpPr>
          <p:spPr>
            <a:xfrm>
              <a:off x="4527219" y="2289752"/>
              <a:ext cx="1497096" cy="864682"/>
            </a:xfrm>
            <a:prstGeom prst="rect">
              <a:avLst/>
            </a:prstGeom>
          </p:spPr>
          <p:txBody>
            <a:bodyPr vert="horz" wrap="square" lIns="91440" tIns="45720" rIns="91440" bIns="45720" rtlCol="0" anchor="t">
              <a:normAutofit/>
            </a:bodyPr>
            <a:lstStyle/>
            <a:p>
              <a:pPr algn="ctr"/>
              <a:r>
                <a:rPr lang="en-US" sz="1600" b="1" dirty="0">
                  <a:solidFill>
                    <a:schemeClr val="bg1"/>
                  </a:solidFill>
                </a:rPr>
                <a:t>Integral to binding arrangements</a:t>
              </a:r>
            </a:p>
            <a:p>
              <a:pPr algn="ctr"/>
              <a:endParaRPr lang="en-US" sz="1600" b="1" dirty="0">
                <a:solidFill>
                  <a:schemeClr val="bg1"/>
                </a:solidFill>
              </a:endParaRPr>
            </a:p>
          </p:txBody>
        </p:sp>
      </p:grpSp>
      <p:grpSp>
        <p:nvGrpSpPr>
          <p:cNvPr id="15" name="Group 14">
            <a:extLst>
              <a:ext uri="{FF2B5EF4-FFF2-40B4-BE49-F238E27FC236}">
                <a16:creationId xmlns:a16="http://schemas.microsoft.com/office/drawing/2014/main" id="{F61EFB66-22F8-2094-A5D6-CE423CEE2063}"/>
              </a:ext>
            </a:extLst>
          </p:cNvPr>
          <p:cNvGrpSpPr/>
          <p:nvPr/>
        </p:nvGrpSpPr>
        <p:grpSpPr>
          <a:xfrm>
            <a:off x="3001400" y="2761990"/>
            <a:ext cx="1627233" cy="2080650"/>
            <a:chOff x="4183868" y="3501177"/>
            <a:chExt cx="1917700" cy="2452055"/>
          </a:xfrm>
        </p:grpSpPr>
        <p:sp>
          <p:nvSpPr>
            <p:cNvPr id="16" name="Freeform: Shape 15">
              <a:extLst>
                <a:ext uri="{FF2B5EF4-FFF2-40B4-BE49-F238E27FC236}">
                  <a16:creationId xmlns:a16="http://schemas.microsoft.com/office/drawing/2014/main" id="{F165B104-31C6-C697-7F3A-95DA7F2EB50D}"/>
                </a:ext>
              </a:extLst>
            </p:cNvPr>
            <p:cNvSpPr/>
            <p:nvPr/>
          </p:nvSpPr>
          <p:spPr>
            <a:xfrm>
              <a:off x="4183868" y="3501177"/>
              <a:ext cx="1917700" cy="2452055"/>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1005840" rIns="274320" rtlCol="0" anchor="ctr">
              <a:noAutofit/>
            </a:bodyPr>
            <a:lstStyle/>
            <a:p>
              <a:pPr algn="ctr"/>
              <a:endParaRPr lang="en-US" sz="1600" b="1">
                <a:solidFill>
                  <a:schemeClr val="bg1"/>
                </a:solidFill>
              </a:endParaRPr>
            </a:p>
          </p:txBody>
        </p:sp>
        <p:sp>
          <p:nvSpPr>
            <p:cNvPr id="17" name="TextBox 16">
              <a:extLst>
                <a:ext uri="{FF2B5EF4-FFF2-40B4-BE49-F238E27FC236}">
                  <a16:creationId xmlns:a16="http://schemas.microsoft.com/office/drawing/2014/main" id="{361D8818-6D4A-F26E-37AE-5B4290F989A6}"/>
                </a:ext>
              </a:extLst>
            </p:cNvPr>
            <p:cNvSpPr txBox="1"/>
            <p:nvPr/>
          </p:nvSpPr>
          <p:spPr>
            <a:xfrm>
              <a:off x="4235637" y="4614648"/>
              <a:ext cx="1720791" cy="1224383"/>
            </a:xfrm>
            <a:prstGeom prst="rect">
              <a:avLst/>
            </a:prstGeom>
          </p:spPr>
          <p:txBody>
            <a:bodyPr vert="horz" wrap="square" lIns="91440" tIns="45720" rIns="91440" bIns="45720" rtlCol="0" anchor="t">
              <a:normAutofit lnSpcReduction="10000"/>
            </a:bodyPr>
            <a:lstStyle/>
            <a:p>
              <a:pPr algn="ctr"/>
              <a:r>
                <a:rPr lang="en-US" sz="1600" b="1" dirty="0">
                  <a:solidFill>
                    <a:schemeClr val="bg1"/>
                  </a:solidFill>
                </a:rPr>
                <a:t>“What”</a:t>
              </a:r>
            </a:p>
            <a:p>
              <a:pPr algn="ctr"/>
              <a:r>
                <a:rPr lang="en-US" sz="1600" b="1" dirty="0">
                  <a:solidFill>
                    <a:schemeClr val="bg1"/>
                  </a:solidFill>
                </a:rPr>
                <a:t>gives </a:t>
              </a:r>
            </a:p>
            <a:p>
              <a:pPr algn="ctr"/>
              <a:r>
                <a:rPr lang="en-US" sz="1600" b="1" dirty="0">
                  <a:solidFill>
                    <a:schemeClr val="bg1"/>
                  </a:solidFill>
                </a:rPr>
                <a:t>rise to enforceability</a:t>
              </a:r>
            </a:p>
          </p:txBody>
        </p:sp>
      </p:grpSp>
      <p:grpSp>
        <p:nvGrpSpPr>
          <p:cNvPr id="18" name="Group 17">
            <a:extLst>
              <a:ext uri="{FF2B5EF4-FFF2-40B4-BE49-F238E27FC236}">
                <a16:creationId xmlns:a16="http://schemas.microsoft.com/office/drawing/2014/main" id="{B5DED7E9-59AF-D3D0-D77F-FF54D6178F11}"/>
              </a:ext>
            </a:extLst>
          </p:cNvPr>
          <p:cNvGrpSpPr/>
          <p:nvPr/>
        </p:nvGrpSpPr>
        <p:grpSpPr>
          <a:xfrm>
            <a:off x="4188920" y="3215409"/>
            <a:ext cx="2080651" cy="1627231"/>
            <a:chOff x="5567213" y="4035532"/>
            <a:chExt cx="2452055" cy="1917700"/>
          </a:xfrm>
          <a:solidFill>
            <a:schemeClr val="accent3"/>
          </a:solidFill>
        </p:grpSpPr>
        <p:sp>
          <p:nvSpPr>
            <p:cNvPr id="19" name="Freeform: Shape 18">
              <a:extLst>
                <a:ext uri="{FF2B5EF4-FFF2-40B4-BE49-F238E27FC236}">
                  <a16:creationId xmlns:a16="http://schemas.microsoft.com/office/drawing/2014/main" id="{750A68FE-AA86-3C81-2300-55FE2BA7761E}"/>
                </a:ext>
              </a:extLst>
            </p:cNvPr>
            <p:cNvSpPr/>
            <p:nvPr/>
          </p:nvSpPr>
          <p:spPr>
            <a:xfrm rot="16200000">
              <a:off x="5834391" y="3768354"/>
              <a:ext cx="1917700" cy="2452055"/>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square" tIns="640080" rIns="548640" bIns="91440" rtlCol="0" anchor="ctr">
              <a:noAutofit/>
            </a:bodyPr>
            <a:lstStyle/>
            <a:p>
              <a:pPr algn="ctr"/>
              <a:endParaRPr lang="en-US" sz="1600" b="1">
                <a:solidFill>
                  <a:schemeClr val="bg1"/>
                </a:solidFill>
              </a:endParaRPr>
            </a:p>
          </p:txBody>
        </p:sp>
        <p:sp>
          <p:nvSpPr>
            <p:cNvPr id="20" name="TextBox 19">
              <a:extLst>
                <a:ext uri="{FF2B5EF4-FFF2-40B4-BE49-F238E27FC236}">
                  <a16:creationId xmlns:a16="http://schemas.microsoft.com/office/drawing/2014/main" id="{B87E67F4-D797-D1B1-9D1A-EBB89DE378E5}"/>
                </a:ext>
              </a:extLst>
            </p:cNvPr>
            <p:cNvSpPr txBox="1"/>
            <p:nvPr/>
          </p:nvSpPr>
          <p:spPr>
            <a:xfrm>
              <a:off x="6163256" y="4614648"/>
              <a:ext cx="1765297" cy="1224383"/>
            </a:xfrm>
            <a:prstGeom prst="rect">
              <a:avLst/>
            </a:prstGeom>
            <a:grpFill/>
          </p:spPr>
          <p:txBody>
            <a:bodyPr vert="horz" wrap="square" lIns="91440" tIns="45720" rIns="91440" bIns="45720" rtlCol="0" anchor="t">
              <a:normAutofit lnSpcReduction="10000"/>
            </a:bodyPr>
            <a:lstStyle/>
            <a:p>
              <a:pPr algn="ctr"/>
              <a:r>
                <a:rPr lang="en-US" sz="1600" b="1" dirty="0">
                  <a:solidFill>
                    <a:schemeClr val="bg1"/>
                  </a:solidFill>
                </a:rPr>
                <a:t>“How” enforceability is</a:t>
              </a:r>
            </a:p>
            <a:p>
              <a:pPr algn="ctr"/>
              <a:r>
                <a:rPr lang="en-US" sz="1600" b="1" dirty="0">
                  <a:solidFill>
                    <a:schemeClr val="bg1"/>
                  </a:solidFill>
                </a:rPr>
                <a:t>exercised</a:t>
              </a:r>
            </a:p>
          </p:txBody>
        </p:sp>
      </p:grpSp>
    </p:spTree>
    <p:extLst>
      <p:ext uri="{BB962C8B-B14F-4D97-AF65-F5344CB8AC3E}">
        <p14:creationId xmlns:p14="http://schemas.microsoft.com/office/powerpoint/2010/main" val="91550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263149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Grants to lower levels of government</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Assets donated by international organizations</a:t>
            </a:r>
          </a:p>
          <a:p>
            <a:pPr marL="342900" indent="-342900">
              <a:spcAft>
                <a:spcPts val="100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Funding for training courses to be provided to beneficiaries</a:t>
            </a:r>
          </a:p>
          <a:p>
            <a:pPr marL="342900" indent="-3429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Transfer Expenses</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Transfer Expenses without Binding Arrangements</a:t>
            </a:r>
          </a:p>
        </p:txBody>
      </p:sp>
      <p:grpSp>
        <p:nvGrpSpPr>
          <p:cNvPr id="10" name="Group 9">
            <a:extLst>
              <a:ext uri="{FF2B5EF4-FFF2-40B4-BE49-F238E27FC236}">
                <a16:creationId xmlns:a16="http://schemas.microsoft.com/office/drawing/2014/main" id="{06B5005A-DE8A-BC9A-06FA-8879DC7AF86C}"/>
              </a:ext>
            </a:extLst>
          </p:cNvPr>
          <p:cNvGrpSpPr/>
          <p:nvPr/>
        </p:nvGrpSpPr>
        <p:grpSpPr>
          <a:xfrm>
            <a:off x="495300" y="1714500"/>
            <a:ext cx="8089900" cy="3600450"/>
            <a:chOff x="0" y="0"/>
            <a:chExt cx="4571365" cy="3098800"/>
          </a:xfrm>
        </p:grpSpPr>
        <p:sp>
          <p:nvSpPr>
            <p:cNvPr id="11" name="Rectangle 10">
              <a:extLst>
                <a:ext uri="{FF2B5EF4-FFF2-40B4-BE49-F238E27FC236}">
                  <a16:creationId xmlns:a16="http://schemas.microsoft.com/office/drawing/2014/main" id="{27CC434A-19BD-3722-FEA3-04ABEE9B5382}"/>
                </a:ext>
              </a:extLst>
            </p:cNvPr>
            <p:cNvSpPr/>
            <p:nvPr/>
          </p:nvSpPr>
          <p:spPr>
            <a:xfrm>
              <a:off x="2489200" y="1644650"/>
              <a:ext cx="2082165" cy="145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lvl="0" indent="-342900" fontAlgn="base">
                <a:buFont typeface="Arial" panose="020B0604020202020204" pitchFamily="34" charset="0"/>
                <a:buChar char="•"/>
                <a:tabLst>
                  <a:tab pos="457200" algn="l"/>
                </a:tabLst>
              </a:pPr>
              <a:r>
                <a:rPr lang="en-US" sz="1400" kern="12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Recognize a provision and expense in accordance with IPSAS 19</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tabLst>
                  <a:tab pos="457200" algn="l"/>
                </a:tabLst>
              </a:pPr>
              <a:r>
                <a:rPr lang="en-US" sz="1400" kern="12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Subsequent transfer of resources results in derecognition of the transferred asset and a corresponding reduction of the provision</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A377E2A-A768-8E8D-F851-39EE68022D7F}"/>
                </a:ext>
              </a:extLst>
            </p:cNvPr>
            <p:cNvSpPr/>
            <p:nvPr/>
          </p:nvSpPr>
          <p:spPr>
            <a:xfrm>
              <a:off x="0" y="1644650"/>
              <a:ext cx="2082165" cy="145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lvl="0" indent="-342900">
                <a:buFont typeface="Arial" panose="020B0604020202020204" pitchFamily="34" charset="0"/>
                <a:buChar char="•"/>
                <a:tabLst>
                  <a:tab pos="457200" algn="l"/>
                </a:tabLst>
              </a:pPr>
              <a:r>
                <a:rPr lang="en-US" sz="1400" kern="120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Transferred asset is derecognized</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400" kern="120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Transfer expense is recognized</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92F5F796-B86B-955B-1ED0-99D7AF33995B}"/>
                </a:ext>
              </a:extLst>
            </p:cNvPr>
            <p:cNvSpPr txBox="1"/>
            <p:nvPr/>
          </p:nvSpPr>
          <p:spPr>
            <a:xfrm>
              <a:off x="0" y="958850"/>
              <a:ext cx="2082165" cy="681355"/>
            </a:xfrm>
            <a:prstGeom prst="rect">
              <a:avLst/>
            </a:prstGeom>
            <a:solidFill>
              <a:srgbClr val="3F51B5"/>
            </a:solidFill>
          </p:spPr>
          <p:txBody>
            <a:bodyPr vert="horz" wrap="square" lIns="91440" tIns="45720" rIns="91440" bIns="45720" rtlCol="0" anchor="ctr">
              <a:noAutofit/>
            </a:bodyPr>
            <a:lstStyle/>
            <a:p>
              <a:pPr algn="ctr">
                <a:spcBef>
                  <a:spcPts val="600"/>
                </a:spcBef>
                <a:spcAft>
                  <a:spcPts val="600"/>
                </a:spcAft>
              </a:pPr>
              <a:r>
                <a:rPr lang="en-US" sz="16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Upon loss of control of transferred resources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9">
              <a:extLst>
                <a:ext uri="{FF2B5EF4-FFF2-40B4-BE49-F238E27FC236}">
                  <a16:creationId xmlns:a16="http://schemas.microsoft.com/office/drawing/2014/main" id="{91EE2724-E1DF-A98C-6BA7-CCFB95A5BF6B}"/>
                </a:ext>
              </a:extLst>
            </p:cNvPr>
            <p:cNvSpPr txBox="1"/>
            <p:nvPr/>
          </p:nvSpPr>
          <p:spPr>
            <a:xfrm>
              <a:off x="2489200" y="958850"/>
              <a:ext cx="2080895" cy="681355"/>
            </a:xfrm>
            <a:prstGeom prst="rect">
              <a:avLst/>
            </a:prstGeom>
            <a:solidFill>
              <a:srgbClr val="3F51B5"/>
            </a:solidFill>
          </p:spPr>
          <p:txBody>
            <a:bodyPr vert="horz" wrap="square" lIns="91440" tIns="45720" rIns="91440" bIns="45720" rtlCol="0" anchor="ctr">
              <a:noAutofit/>
            </a:bodyPr>
            <a:lstStyle/>
            <a:p>
              <a:pPr algn="ctr">
                <a:spcBef>
                  <a:spcPts val="600"/>
                </a:spcBef>
                <a:spcAft>
                  <a:spcPts val="600"/>
                </a:spcAft>
              </a:pPr>
              <a:r>
                <a:rPr lang="en-US" sz="16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Facts and circumstances result in a constructive or legal obligation to transfer resources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7937C2B-A359-4F0E-15AB-FBECFE271771}"/>
                </a:ext>
              </a:extLst>
            </p:cNvPr>
            <p:cNvSpPr/>
            <p:nvPr/>
          </p:nvSpPr>
          <p:spPr>
            <a:xfrm>
              <a:off x="1397000" y="0"/>
              <a:ext cx="1782157" cy="821747"/>
            </a:xfrm>
            <a:prstGeom prst="rect">
              <a:avLst/>
            </a:prstGeom>
            <a:solidFill>
              <a:srgbClr val="3F51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spcAft>
                  <a:spcPts val="600"/>
                </a:spcAft>
              </a:pPr>
              <a:r>
                <a:rPr lang="en-US" sz="16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When a transfer does not involve a binding arrangement:</a:t>
              </a:r>
              <a:endParaRPr lang="en-GB" sz="1600" dirty="0">
                <a:effectLst/>
                <a:ea typeface="Times New Roman" panose="02020603050405020304" pitchFamily="18" charset="0"/>
                <a:cs typeface="Times New Roman" panose="02020603050405020304" pitchFamily="18" charset="0"/>
              </a:endParaRPr>
            </a:p>
          </p:txBody>
        </p:sp>
        <p:sp>
          <p:nvSpPr>
            <p:cNvPr id="16" name="Arrow: Left-Right 15">
              <a:extLst>
                <a:ext uri="{FF2B5EF4-FFF2-40B4-BE49-F238E27FC236}">
                  <a16:creationId xmlns:a16="http://schemas.microsoft.com/office/drawing/2014/main" id="{58D7FD4C-6F4A-BB9D-B9FD-D2C05F31C505}"/>
                </a:ext>
              </a:extLst>
            </p:cNvPr>
            <p:cNvSpPr/>
            <p:nvPr/>
          </p:nvSpPr>
          <p:spPr>
            <a:xfrm>
              <a:off x="2082800" y="1441450"/>
              <a:ext cx="406400" cy="387350"/>
            </a:xfrm>
            <a:prstGeom prst="leftRightArrow">
              <a:avLst>
                <a:gd name="adj1" fmla="val 50000"/>
                <a:gd name="adj2" fmla="val 27049"/>
              </a:avLst>
            </a:prstGeom>
            <a:solidFill>
              <a:srgbClr val="3F51B5"/>
            </a:solidFill>
            <a:ln>
              <a:solidFill>
                <a:srgbClr val="3F51B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7" name="Minus Sign 16">
              <a:extLst>
                <a:ext uri="{FF2B5EF4-FFF2-40B4-BE49-F238E27FC236}">
                  <a16:creationId xmlns:a16="http://schemas.microsoft.com/office/drawing/2014/main" id="{25321089-195B-DFC0-87AC-85E7E8E0C692}"/>
                </a:ext>
              </a:extLst>
            </p:cNvPr>
            <p:cNvSpPr/>
            <p:nvPr/>
          </p:nvSpPr>
          <p:spPr>
            <a:xfrm rot="5400000">
              <a:off x="1774825" y="962025"/>
              <a:ext cx="1022350" cy="431800"/>
            </a:xfrm>
            <a:prstGeom prst="mathMinus">
              <a:avLst/>
            </a:prstGeom>
            <a:solidFill>
              <a:srgbClr val="3F51B5"/>
            </a:solidFill>
            <a:ln>
              <a:solidFill>
                <a:srgbClr val="3F51B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8" name="Text Box 6">
              <a:extLst>
                <a:ext uri="{FF2B5EF4-FFF2-40B4-BE49-F238E27FC236}">
                  <a16:creationId xmlns:a16="http://schemas.microsoft.com/office/drawing/2014/main" id="{48B17AAB-32F4-4210-6FFD-E7F8A34138D7}"/>
                </a:ext>
              </a:extLst>
            </p:cNvPr>
            <p:cNvSpPr txBox="1"/>
            <p:nvPr/>
          </p:nvSpPr>
          <p:spPr>
            <a:xfrm>
              <a:off x="2101850" y="1576317"/>
              <a:ext cx="380365" cy="3746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ts val="1200"/>
                </a:lnSpc>
                <a:spcBef>
                  <a:spcPts val="600"/>
                </a:spcBef>
                <a:spcAft>
                  <a:spcPts val="60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2746946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3.xml><?xml version="1.0" encoding="utf-8"?>
<ds:datastoreItem xmlns:ds="http://schemas.openxmlformats.org/officeDocument/2006/customXml" ds:itemID="{8DDE5834-085A-4C78-A474-176484158A2A}"/>
</file>

<file path=docProps/app.xml><?xml version="1.0" encoding="utf-8"?>
<Properties xmlns="http://schemas.openxmlformats.org/officeDocument/2006/extended-properties" xmlns:vt="http://schemas.openxmlformats.org/officeDocument/2006/docPropsVTypes">
  <TotalTime>4360</TotalTime>
  <Words>2752</Words>
  <Application>Microsoft Office PowerPoint</Application>
  <PresentationFormat>On-screen Show (4:3)</PresentationFormat>
  <Paragraphs>251</Paragraphs>
  <Slides>19</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69</cp:revision>
  <dcterms:created xsi:type="dcterms:W3CDTF">2014-09-10T19:10:10Z</dcterms:created>
  <dcterms:modified xsi:type="dcterms:W3CDTF">2024-02-22T19:40:41Z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