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58" r:id="rId5"/>
    <p:sldId id="257" r:id="rId6"/>
    <p:sldId id="285" r:id="rId7"/>
    <p:sldId id="281" r:id="rId8"/>
    <p:sldId id="282" r:id="rId9"/>
    <p:sldId id="286" r:id="rId10"/>
    <p:sldId id="284" r:id="rId11"/>
    <p:sldId id="271" r:id="rId12"/>
    <p:sldId id="262" r:id="rId13"/>
    <p:sldId id="263" r:id="rId14"/>
    <p:sldId id="264" r:id="rId15"/>
    <p:sldId id="272" r:id="rId16"/>
    <p:sldId id="273" r:id="rId17"/>
    <p:sldId id="274" r:id="rId18"/>
    <p:sldId id="275" r:id="rId19"/>
    <p:sldId id="276" r:id="rId20"/>
    <p:sldId id="283" r:id="rId21"/>
    <p:sldId id="278" r:id="rId22"/>
    <p:sldId id="279" r:id="rId23"/>
    <p:sldId id="280" r:id="rId24"/>
  </p:sldIdLst>
  <p:sldSz cx="9144000" cy="6858000" type="screen4x3"/>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2" userDrawn="1">
          <p15:clr>
            <a:srgbClr val="A4A3A4"/>
          </p15:clr>
        </p15:guide>
        <p15:guide id="2" pos="363" userDrawn="1">
          <p15:clr>
            <a:srgbClr val="A4A3A4"/>
          </p15:clr>
        </p15:guide>
        <p15:guide id="3" pos="2980" userDrawn="1">
          <p15:clr>
            <a:srgbClr val="A4A3A4"/>
          </p15:clr>
        </p15:guide>
        <p15:guide id="4" orient="horz" pos="2251" userDrawn="1">
          <p15:clr>
            <a:srgbClr val="A4A3A4"/>
          </p15:clr>
        </p15:guide>
        <p15:guide id="5" pos="530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E38"/>
    <a:srgbClr val="EAA032"/>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77CEF5-5D8E-49D5-994D-D177B8D27194}" v="8" dt="2023-05-25T16:00:05.5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84885" autoAdjust="0"/>
  </p:normalViewPr>
  <p:slideViewPr>
    <p:cSldViewPr snapToGrid="0" snapToObjects="1">
      <p:cViewPr>
        <p:scale>
          <a:sx n="50" d="100"/>
          <a:sy n="50" d="100"/>
        </p:scale>
        <p:origin x="100" y="24"/>
      </p:cViewPr>
      <p:guideLst>
        <p:guide orient="horz" pos="572"/>
        <p:guide pos="363"/>
        <p:guide pos="2980"/>
        <p:guide orient="horz" pos="2251"/>
        <p:guide pos="5307"/>
      </p:guideLst>
    </p:cSldViewPr>
  </p:slideViewPr>
  <p:notesTextViewPr>
    <p:cViewPr>
      <p:scale>
        <a:sx n="100" d="100"/>
        <a:sy n="100" d="100"/>
      </p:scale>
      <p:origin x="0" y="0"/>
    </p:cViewPr>
  </p:notesText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Dapelo" userId="6834f8f6-426f-42b4-bdb1-35a33e8fe58e" providerId="ADAL" clId="{151AAD12-2F12-4D85-AEDA-A7158A4D9776}"/>
    <pc:docChg chg="undo custSel modSld">
      <pc:chgData name="Claudia Dapelo" userId="6834f8f6-426f-42b4-bdb1-35a33e8fe58e" providerId="ADAL" clId="{151AAD12-2F12-4D85-AEDA-A7158A4D9776}" dt="2022-08-17T20:54:46.944" v="91" actId="21"/>
      <pc:docMkLst>
        <pc:docMk/>
      </pc:docMkLst>
      <pc:sldChg chg="modSp mod">
        <pc:chgData name="Claudia Dapelo" userId="6834f8f6-426f-42b4-bdb1-35a33e8fe58e" providerId="ADAL" clId="{151AAD12-2F12-4D85-AEDA-A7158A4D9776}" dt="2022-08-17T20:51:02.141" v="25" actId="14100"/>
        <pc:sldMkLst>
          <pc:docMk/>
          <pc:sldMk cId="2905346889" sldId="262"/>
        </pc:sldMkLst>
        <pc:spChg chg="mod">
          <ac:chgData name="Claudia Dapelo" userId="6834f8f6-426f-42b4-bdb1-35a33e8fe58e" providerId="ADAL" clId="{151AAD12-2F12-4D85-AEDA-A7158A4D9776}" dt="2022-08-17T20:51:02.141" v="25" actId="14100"/>
          <ac:spMkLst>
            <pc:docMk/>
            <pc:sldMk cId="2905346889" sldId="262"/>
            <ac:spMk id="7" creationId="{00000000-0000-0000-0000-000000000000}"/>
          </ac:spMkLst>
        </pc:spChg>
      </pc:sldChg>
      <pc:sldChg chg="addSp modSp mod">
        <pc:chgData name="Claudia Dapelo" userId="6834f8f6-426f-42b4-bdb1-35a33e8fe58e" providerId="ADAL" clId="{151AAD12-2F12-4D85-AEDA-A7158A4D9776}" dt="2022-08-17T20:51:28.854" v="35" actId="1076"/>
        <pc:sldMkLst>
          <pc:docMk/>
          <pc:sldMk cId="1257214221" sldId="263"/>
        </pc:sldMkLst>
        <pc:spChg chg="mod">
          <ac:chgData name="Claudia Dapelo" userId="6834f8f6-426f-42b4-bdb1-35a33e8fe58e" providerId="ADAL" clId="{151AAD12-2F12-4D85-AEDA-A7158A4D9776}" dt="2022-08-17T20:51:26.131" v="34" actId="404"/>
          <ac:spMkLst>
            <pc:docMk/>
            <pc:sldMk cId="1257214221" sldId="263"/>
            <ac:spMk id="2" creationId="{00000000-0000-0000-0000-000000000000}"/>
          </ac:spMkLst>
        </pc:spChg>
        <pc:spChg chg="mod">
          <ac:chgData name="Claudia Dapelo" userId="6834f8f6-426f-42b4-bdb1-35a33e8fe58e" providerId="ADAL" clId="{151AAD12-2F12-4D85-AEDA-A7158A4D9776}" dt="2022-08-17T20:51:26.131" v="34" actId="404"/>
          <ac:spMkLst>
            <pc:docMk/>
            <pc:sldMk cId="1257214221" sldId="263"/>
            <ac:spMk id="4" creationId="{00000000-0000-0000-0000-000000000000}"/>
          </ac:spMkLst>
        </pc:spChg>
        <pc:spChg chg="mod">
          <ac:chgData name="Claudia Dapelo" userId="6834f8f6-426f-42b4-bdb1-35a33e8fe58e" providerId="ADAL" clId="{151AAD12-2F12-4D85-AEDA-A7158A4D9776}" dt="2022-08-17T20:51:26.131" v="34" actId="404"/>
          <ac:spMkLst>
            <pc:docMk/>
            <pc:sldMk cId="1257214221" sldId="263"/>
            <ac:spMk id="5" creationId="{00000000-0000-0000-0000-000000000000}"/>
          </ac:spMkLst>
        </pc:spChg>
        <pc:spChg chg="mod">
          <ac:chgData name="Claudia Dapelo" userId="6834f8f6-426f-42b4-bdb1-35a33e8fe58e" providerId="ADAL" clId="{151AAD12-2F12-4D85-AEDA-A7158A4D9776}" dt="2022-08-17T20:51:15.574" v="29" actId="255"/>
          <ac:spMkLst>
            <pc:docMk/>
            <pc:sldMk cId="1257214221" sldId="263"/>
            <ac:spMk id="7" creationId="{00000000-0000-0000-0000-000000000000}"/>
          </ac:spMkLst>
        </pc:spChg>
        <pc:spChg chg="mod">
          <ac:chgData name="Claudia Dapelo" userId="6834f8f6-426f-42b4-bdb1-35a33e8fe58e" providerId="ADAL" clId="{151AAD12-2F12-4D85-AEDA-A7158A4D9776}" dt="2022-08-17T20:51:26.131" v="34" actId="404"/>
          <ac:spMkLst>
            <pc:docMk/>
            <pc:sldMk cId="1257214221" sldId="263"/>
            <ac:spMk id="9" creationId="{00000000-0000-0000-0000-000000000000}"/>
          </ac:spMkLst>
        </pc:spChg>
        <pc:spChg chg="mod">
          <ac:chgData name="Claudia Dapelo" userId="6834f8f6-426f-42b4-bdb1-35a33e8fe58e" providerId="ADAL" clId="{151AAD12-2F12-4D85-AEDA-A7158A4D9776}" dt="2022-08-17T20:51:26.131" v="34" actId="404"/>
          <ac:spMkLst>
            <pc:docMk/>
            <pc:sldMk cId="1257214221" sldId="263"/>
            <ac:spMk id="10" creationId="{00000000-0000-0000-0000-000000000000}"/>
          </ac:spMkLst>
        </pc:spChg>
        <pc:spChg chg="mod">
          <ac:chgData name="Claudia Dapelo" userId="6834f8f6-426f-42b4-bdb1-35a33e8fe58e" providerId="ADAL" clId="{151AAD12-2F12-4D85-AEDA-A7158A4D9776}" dt="2022-08-17T20:51:26.131" v="34" actId="404"/>
          <ac:spMkLst>
            <pc:docMk/>
            <pc:sldMk cId="1257214221" sldId="263"/>
            <ac:spMk id="11" creationId="{00000000-0000-0000-0000-000000000000}"/>
          </ac:spMkLst>
        </pc:spChg>
        <pc:spChg chg="mod">
          <ac:chgData name="Claudia Dapelo" userId="6834f8f6-426f-42b4-bdb1-35a33e8fe58e" providerId="ADAL" clId="{151AAD12-2F12-4D85-AEDA-A7158A4D9776}" dt="2022-08-17T20:51:26.131" v="34" actId="404"/>
          <ac:spMkLst>
            <pc:docMk/>
            <pc:sldMk cId="1257214221" sldId="263"/>
            <ac:spMk id="12" creationId="{00000000-0000-0000-0000-000000000000}"/>
          </ac:spMkLst>
        </pc:spChg>
        <pc:spChg chg="mod">
          <ac:chgData name="Claudia Dapelo" userId="6834f8f6-426f-42b4-bdb1-35a33e8fe58e" providerId="ADAL" clId="{151AAD12-2F12-4D85-AEDA-A7158A4D9776}" dt="2022-08-17T20:51:26.131" v="34" actId="404"/>
          <ac:spMkLst>
            <pc:docMk/>
            <pc:sldMk cId="1257214221" sldId="263"/>
            <ac:spMk id="13" creationId="{00000000-0000-0000-0000-000000000000}"/>
          </ac:spMkLst>
        </pc:spChg>
        <pc:spChg chg="mod">
          <ac:chgData name="Claudia Dapelo" userId="6834f8f6-426f-42b4-bdb1-35a33e8fe58e" providerId="ADAL" clId="{151AAD12-2F12-4D85-AEDA-A7158A4D9776}" dt="2022-08-17T20:51:15.574" v="29" actId="255"/>
          <ac:spMkLst>
            <pc:docMk/>
            <pc:sldMk cId="1257214221" sldId="263"/>
            <ac:spMk id="14" creationId="{0FE379C3-D553-4831-9AB8-416F9C219A8E}"/>
          </ac:spMkLst>
        </pc:spChg>
        <pc:grpChg chg="mod">
          <ac:chgData name="Claudia Dapelo" userId="6834f8f6-426f-42b4-bdb1-35a33e8fe58e" providerId="ADAL" clId="{151AAD12-2F12-4D85-AEDA-A7158A4D9776}" dt="2022-08-17T20:51:20.288" v="30" actId="164"/>
          <ac:grpSpMkLst>
            <pc:docMk/>
            <pc:sldMk cId="1257214221" sldId="263"/>
            <ac:grpSpMk id="3" creationId="{A947D137-FF2B-4FA8-B980-2C381E36766B}"/>
          </ac:grpSpMkLst>
        </pc:grpChg>
        <pc:grpChg chg="add mod">
          <ac:chgData name="Claudia Dapelo" userId="6834f8f6-426f-42b4-bdb1-35a33e8fe58e" providerId="ADAL" clId="{151AAD12-2F12-4D85-AEDA-A7158A4D9776}" dt="2022-08-17T20:51:28.854" v="35" actId="1076"/>
          <ac:grpSpMkLst>
            <pc:docMk/>
            <pc:sldMk cId="1257214221" sldId="263"/>
            <ac:grpSpMk id="8" creationId="{0477DEB4-8AF5-401E-B521-7E3964EE6699}"/>
          </ac:grpSpMkLst>
        </pc:grpChg>
      </pc:sldChg>
      <pc:sldChg chg="modSp mod">
        <pc:chgData name="Claudia Dapelo" userId="6834f8f6-426f-42b4-bdb1-35a33e8fe58e" providerId="ADAL" clId="{151AAD12-2F12-4D85-AEDA-A7158A4D9776}" dt="2022-08-17T20:51:35.760" v="38" actId="14100"/>
        <pc:sldMkLst>
          <pc:docMk/>
          <pc:sldMk cId="3753640179" sldId="264"/>
        </pc:sldMkLst>
        <pc:spChg chg="mod">
          <ac:chgData name="Claudia Dapelo" userId="6834f8f6-426f-42b4-bdb1-35a33e8fe58e" providerId="ADAL" clId="{151AAD12-2F12-4D85-AEDA-A7158A4D9776}" dt="2022-08-17T20:51:35.760" v="38" actId="14100"/>
          <ac:spMkLst>
            <pc:docMk/>
            <pc:sldMk cId="3753640179" sldId="264"/>
            <ac:spMk id="7" creationId="{00000000-0000-0000-0000-000000000000}"/>
          </ac:spMkLst>
        </pc:spChg>
      </pc:sldChg>
      <pc:sldChg chg="modSp mod">
        <pc:chgData name="Claudia Dapelo" userId="6834f8f6-426f-42b4-bdb1-35a33e8fe58e" providerId="ADAL" clId="{151AAD12-2F12-4D85-AEDA-A7158A4D9776}" dt="2022-08-17T20:50:52.592" v="20" actId="14100"/>
        <pc:sldMkLst>
          <pc:docMk/>
          <pc:sldMk cId="1672182334" sldId="271"/>
        </pc:sldMkLst>
        <pc:spChg chg="mod">
          <ac:chgData name="Claudia Dapelo" userId="6834f8f6-426f-42b4-bdb1-35a33e8fe58e" providerId="ADAL" clId="{151AAD12-2F12-4D85-AEDA-A7158A4D9776}" dt="2022-08-17T20:50:52.592" v="20" actId="14100"/>
          <ac:spMkLst>
            <pc:docMk/>
            <pc:sldMk cId="1672182334" sldId="271"/>
            <ac:spMk id="7" creationId="{00000000-0000-0000-0000-000000000000}"/>
          </ac:spMkLst>
        </pc:spChg>
      </pc:sldChg>
      <pc:sldChg chg="modSp mod">
        <pc:chgData name="Claudia Dapelo" userId="6834f8f6-426f-42b4-bdb1-35a33e8fe58e" providerId="ADAL" clId="{151AAD12-2F12-4D85-AEDA-A7158A4D9776}" dt="2022-08-17T20:51:45.505" v="41" actId="207"/>
        <pc:sldMkLst>
          <pc:docMk/>
          <pc:sldMk cId="3732595349" sldId="272"/>
        </pc:sldMkLst>
        <pc:spChg chg="mod">
          <ac:chgData name="Claudia Dapelo" userId="6834f8f6-426f-42b4-bdb1-35a33e8fe58e" providerId="ADAL" clId="{151AAD12-2F12-4D85-AEDA-A7158A4D9776}" dt="2022-08-17T20:51:45.505" v="41" actId="207"/>
          <ac:spMkLst>
            <pc:docMk/>
            <pc:sldMk cId="3732595349" sldId="272"/>
            <ac:spMk id="7" creationId="{00000000-0000-0000-0000-000000000000}"/>
          </ac:spMkLst>
        </pc:spChg>
      </pc:sldChg>
      <pc:sldChg chg="modSp mod">
        <pc:chgData name="Claudia Dapelo" userId="6834f8f6-426f-42b4-bdb1-35a33e8fe58e" providerId="ADAL" clId="{151AAD12-2F12-4D85-AEDA-A7158A4D9776}" dt="2022-08-17T20:52:37.066" v="45" actId="255"/>
        <pc:sldMkLst>
          <pc:docMk/>
          <pc:sldMk cId="2843592566" sldId="273"/>
        </pc:sldMkLst>
        <pc:spChg chg="mod">
          <ac:chgData name="Claudia Dapelo" userId="6834f8f6-426f-42b4-bdb1-35a33e8fe58e" providerId="ADAL" clId="{151AAD12-2F12-4D85-AEDA-A7158A4D9776}" dt="2022-08-17T20:52:37.066" v="45" actId="255"/>
          <ac:spMkLst>
            <pc:docMk/>
            <pc:sldMk cId="2843592566" sldId="273"/>
            <ac:spMk id="7" creationId="{00000000-0000-0000-0000-000000000000}"/>
          </ac:spMkLst>
        </pc:spChg>
      </pc:sldChg>
      <pc:sldChg chg="modSp mod">
        <pc:chgData name="Claudia Dapelo" userId="6834f8f6-426f-42b4-bdb1-35a33e8fe58e" providerId="ADAL" clId="{151AAD12-2F12-4D85-AEDA-A7158A4D9776}" dt="2022-08-17T20:53:02.784" v="51" actId="14100"/>
        <pc:sldMkLst>
          <pc:docMk/>
          <pc:sldMk cId="905034501" sldId="274"/>
        </pc:sldMkLst>
        <pc:spChg chg="mod">
          <ac:chgData name="Claudia Dapelo" userId="6834f8f6-426f-42b4-bdb1-35a33e8fe58e" providerId="ADAL" clId="{151AAD12-2F12-4D85-AEDA-A7158A4D9776}" dt="2022-08-17T20:53:02.784" v="51" actId="14100"/>
          <ac:spMkLst>
            <pc:docMk/>
            <pc:sldMk cId="905034501" sldId="274"/>
            <ac:spMk id="7" creationId="{00000000-0000-0000-0000-000000000000}"/>
          </ac:spMkLst>
        </pc:spChg>
      </pc:sldChg>
      <pc:sldChg chg="modSp mod">
        <pc:chgData name="Claudia Dapelo" userId="6834f8f6-426f-42b4-bdb1-35a33e8fe58e" providerId="ADAL" clId="{151AAD12-2F12-4D85-AEDA-A7158A4D9776}" dt="2022-08-17T20:53:23.670" v="59" actId="1076"/>
        <pc:sldMkLst>
          <pc:docMk/>
          <pc:sldMk cId="2162991388" sldId="275"/>
        </pc:sldMkLst>
        <pc:spChg chg="mod">
          <ac:chgData name="Claudia Dapelo" userId="6834f8f6-426f-42b4-bdb1-35a33e8fe58e" providerId="ADAL" clId="{151AAD12-2F12-4D85-AEDA-A7158A4D9776}" dt="2022-08-17T20:53:23.670" v="59" actId="1076"/>
          <ac:spMkLst>
            <pc:docMk/>
            <pc:sldMk cId="2162991388" sldId="275"/>
            <ac:spMk id="7" creationId="{00000000-0000-0000-0000-000000000000}"/>
          </ac:spMkLst>
        </pc:spChg>
      </pc:sldChg>
      <pc:sldChg chg="modSp mod">
        <pc:chgData name="Claudia Dapelo" userId="6834f8f6-426f-42b4-bdb1-35a33e8fe58e" providerId="ADAL" clId="{151AAD12-2F12-4D85-AEDA-A7158A4D9776}" dt="2022-08-17T20:53:27.203" v="61" actId="207"/>
        <pc:sldMkLst>
          <pc:docMk/>
          <pc:sldMk cId="3217102585" sldId="276"/>
        </pc:sldMkLst>
        <pc:spChg chg="mod">
          <ac:chgData name="Claudia Dapelo" userId="6834f8f6-426f-42b4-bdb1-35a33e8fe58e" providerId="ADAL" clId="{151AAD12-2F12-4D85-AEDA-A7158A4D9776}" dt="2022-08-17T20:53:27.203" v="61" actId="207"/>
          <ac:spMkLst>
            <pc:docMk/>
            <pc:sldMk cId="3217102585" sldId="276"/>
            <ac:spMk id="7" creationId="{00000000-0000-0000-0000-000000000000}"/>
          </ac:spMkLst>
        </pc:spChg>
      </pc:sldChg>
      <pc:sldChg chg="modSp mod">
        <pc:chgData name="Claudia Dapelo" userId="6834f8f6-426f-42b4-bdb1-35a33e8fe58e" providerId="ADAL" clId="{151AAD12-2F12-4D85-AEDA-A7158A4D9776}" dt="2022-08-17T20:54:03.907" v="78" actId="207"/>
        <pc:sldMkLst>
          <pc:docMk/>
          <pc:sldMk cId="1641489692" sldId="278"/>
        </pc:sldMkLst>
        <pc:spChg chg="mod">
          <ac:chgData name="Claudia Dapelo" userId="6834f8f6-426f-42b4-bdb1-35a33e8fe58e" providerId="ADAL" clId="{151AAD12-2F12-4D85-AEDA-A7158A4D9776}" dt="2022-08-17T20:54:03.907" v="78" actId="207"/>
          <ac:spMkLst>
            <pc:docMk/>
            <pc:sldMk cId="1641489692" sldId="278"/>
            <ac:spMk id="7" creationId="{00000000-0000-0000-0000-000000000000}"/>
          </ac:spMkLst>
        </pc:spChg>
      </pc:sldChg>
      <pc:sldChg chg="modSp mod">
        <pc:chgData name="Claudia Dapelo" userId="6834f8f6-426f-42b4-bdb1-35a33e8fe58e" providerId="ADAL" clId="{151AAD12-2F12-4D85-AEDA-A7158A4D9776}" dt="2022-08-17T20:54:12.529" v="83" actId="14100"/>
        <pc:sldMkLst>
          <pc:docMk/>
          <pc:sldMk cId="1242566136" sldId="279"/>
        </pc:sldMkLst>
        <pc:spChg chg="mod">
          <ac:chgData name="Claudia Dapelo" userId="6834f8f6-426f-42b4-bdb1-35a33e8fe58e" providerId="ADAL" clId="{151AAD12-2F12-4D85-AEDA-A7158A4D9776}" dt="2022-08-17T20:54:12.529" v="83" actId="14100"/>
          <ac:spMkLst>
            <pc:docMk/>
            <pc:sldMk cId="1242566136" sldId="279"/>
            <ac:spMk id="7" creationId="{00000000-0000-0000-0000-000000000000}"/>
          </ac:spMkLst>
        </pc:spChg>
      </pc:sldChg>
      <pc:sldChg chg="modSp mod">
        <pc:chgData name="Claudia Dapelo" userId="6834f8f6-426f-42b4-bdb1-35a33e8fe58e" providerId="ADAL" clId="{151AAD12-2F12-4D85-AEDA-A7158A4D9776}" dt="2022-08-17T20:54:25.161" v="89" actId="404"/>
        <pc:sldMkLst>
          <pc:docMk/>
          <pc:sldMk cId="3053778617" sldId="280"/>
        </pc:sldMkLst>
        <pc:spChg chg="mod">
          <ac:chgData name="Claudia Dapelo" userId="6834f8f6-426f-42b4-bdb1-35a33e8fe58e" providerId="ADAL" clId="{151AAD12-2F12-4D85-AEDA-A7158A4D9776}" dt="2022-08-17T20:54:25.161" v="89" actId="404"/>
          <ac:spMkLst>
            <pc:docMk/>
            <pc:sldMk cId="3053778617" sldId="280"/>
            <ac:spMk id="2" creationId="{00000000-0000-0000-0000-000000000000}"/>
          </ac:spMkLst>
        </pc:spChg>
        <pc:spChg chg="mod">
          <ac:chgData name="Claudia Dapelo" userId="6834f8f6-426f-42b4-bdb1-35a33e8fe58e" providerId="ADAL" clId="{151AAD12-2F12-4D85-AEDA-A7158A4D9776}" dt="2022-08-17T20:54:21.356" v="87" actId="207"/>
          <ac:spMkLst>
            <pc:docMk/>
            <pc:sldMk cId="3053778617" sldId="280"/>
            <ac:spMk id="6" creationId="{00000000-0000-0000-0000-000000000000}"/>
          </ac:spMkLst>
        </pc:spChg>
        <pc:spChg chg="mod">
          <ac:chgData name="Claudia Dapelo" userId="6834f8f6-426f-42b4-bdb1-35a33e8fe58e" providerId="ADAL" clId="{151AAD12-2F12-4D85-AEDA-A7158A4D9776}" dt="2022-08-17T20:54:17.273" v="85" actId="404"/>
          <ac:spMkLst>
            <pc:docMk/>
            <pc:sldMk cId="3053778617" sldId="280"/>
            <ac:spMk id="7" creationId="{00000000-0000-0000-0000-000000000000}"/>
          </ac:spMkLst>
        </pc:spChg>
      </pc:sldChg>
      <pc:sldChg chg="modSp mod">
        <pc:chgData name="Claudia Dapelo" userId="6834f8f6-426f-42b4-bdb1-35a33e8fe58e" providerId="ADAL" clId="{151AAD12-2F12-4D85-AEDA-A7158A4D9776}" dt="2022-08-17T20:50:17.097" v="9" actId="14100"/>
        <pc:sldMkLst>
          <pc:docMk/>
          <pc:sldMk cId="2605920491" sldId="281"/>
        </pc:sldMkLst>
        <pc:spChg chg="mod">
          <ac:chgData name="Claudia Dapelo" userId="6834f8f6-426f-42b4-bdb1-35a33e8fe58e" providerId="ADAL" clId="{151AAD12-2F12-4D85-AEDA-A7158A4D9776}" dt="2022-08-17T20:50:17.097" v="9" actId="14100"/>
          <ac:spMkLst>
            <pc:docMk/>
            <pc:sldMk cId="2605920491" sldId="281"/>
            <ac:spMk id="7" creationId="{00000000-0000-0000-0000-000000000000}"/>
          </ac:spMkLst>
        </pc:spChg>
      </pc:sldChg>
      <pc:sldChg chg="modSp mod">
        <pc:chgData name="Claudia Dapelo" userId="6834f8f6-426f-42b4-bdb1-35a33e8fe58e" providerId="ADAL" clId="{151AAD12-2F12-4D85-AEDA-A7158A4D9776}" dt="2022-08-17T20:50:20.557" v="10" actId="1076"/>
        <pc:sldMkLst>
          <pc:docMk/>
          <pc:sldMk cId="3639254114" sldId="282"/>
        </pc:sldMkLst>
        <pc:spChg chg="mod">
          <ac:chgData name="Claudia Dapelo" userId="6834f8f6-426f-42b4-bdb1-35a33e8fe58e" providerId="ADAL" clId="{151AAD12-2F12-4D85-AEDA-A7158A4D9776}" dt="2022-08-17T20:50:20.557" v="10" actId="1076"/>
          <ac:spMkLst>
            <pc:docMk/>
            <pc:sldMk cId="3639254114" sldId="282"/>
            <ac:spMk id="7" creationId="{00000000-0000-0000-0000-000000000000}"/>
          </ac:spMkLst>
        </pc:spChg>
      </pc:sldChg>
      <pc:sldChg chg="addSp modSp mod">
        <pc:chgData name="Claudia Dapelo" userId="6834f8f6-426f-42b4-bdb1-35a33e8fe58e" providerId="ADAL" clId="{151AAD12-2F12-4D85-AEDA-A7158A4D9776}" dt="2022-08-17T20:53:52.872" v="73" actId="404"/>
        <pc:sldMkLst>
          <pc:docMk/>
          <pc:sldMk cId="3048159140" sldId="283"/>
        </pc:sldMkLst>
        <pc:spChg chg="mod">
          <ac:chgData name="Claudia Dapelo" userId="6834f8f6-426f-42b4-bdb1-35a33e8fe58e" providerId="ADAL" clId="{151AAD12-2F12-4D85-AEDA-A7158A4D9776}" dt="2022-08-17T20:53:52.872" v="73" actId="404"/>
          <ac:spMkLst>
            <pc:docMk/>
            <pc:sldMk cId="3048159140" sldId="283"/>
            <ac:spMk id="2" creationId="{00000000-0000-0000-0000-000000000000}"/>
          </ac:spMkLst>
        </pc:spChg>
        <pc:spChg chg="mod">
          <ac:chgData name="Claudia Dapelo" userId="6834f8f6-426f-42b4-bdb1-35a33e8fe58e" providerId="ADAL" clId="{151AAD12-2F12-4D85-AEDA-A7158A4D9776}" dt="2022-08-17T20:53:42.789" v="68" actId="404"/>
          <ac:spMkLst>
            <pc:docMk/>
            <pc:sldMk cId="3048159140" sldId="283"/>
            <ac:spMk id="4" creationId="{00000000-0000-0000-0000-000000000000}"/>
          </ac:spMkLst>
        </pc:spChg>
        <pc:spChg chg="mod">
          <ac:chgData name="Claudia Dapelo" userId="6834f8f6-426f-42b4-bdb1-35a33e8fe58e" providerId="ADAL" clId="{151AAD12-2F12-4D85-AEDA-A7158A4D9776}" dt="2022-08-17T20:53:42.789" v="68" actId="404"/>
          <ac:spMkLst>
            <pc:docMk/>
            <pc:sldMk cId="3048159140" sldId="283"/>
            <ac:spMk id="6" creationId="{00000000-0000-0000-0000-000000000000}"/>
          </ac:spMkLst>
        </pc:spChg>
        <pc:spChg chg="mod">
          <ac:chgData name="Claudia Dapelo" userId="6834f8f6-426f-42b4-bdb1-35a33e8fe58e" providerId="ADAL" clId="{151AAD12-2F12-4D85-AEDA-A7158A4D9776}" dt="2022-08-17T20:53:42.789" v="68" actId="404"/>
          <ac:spMkLst>
            <pc:docMk/>
            <pc:sldMk cId="3048159140" sldId="283"/>
            <ac:spMk id="7" creationId="{00000000-0000-0000-0000-000000000000}"/>
          </ac:spMkLst>
        </pc:spChg>
        <pc:spChg chg="mod">
          <ac:chgData name="Claudia Dapelo" userId="6834f8f6-426f-42b4-bdb1-35a33e8fe58e" providerId="ADAL" clId="{151AAD12-2F12-4D85-AEDA-A7158A4D9776}" dt="2022-08-17T20:53:42.789" v="68" actId="404"/>
          <ac:spMkLst>
            <pc:docMk/>
            <pc:sldMk cId="3048159140" sldId="283"/>
            <ac:spMk id="8" creationId="{00000000-0000-0000-0000-000000000000}"/>
          </ac:spMkLst>
        </pc:spChg>
        <pc:spChg chg="mod">
          <ac:chgData name="Claudia Dapelo" userId="6834f8f6-426f-42b4-bdb1-35a33e8fe58e" providerId="ADAL" clId="{151AAD12-2F12-4D85-AEDA-A7158A4D9776}" dt="2022-08-17T20:53:42.789" v="68" actId="404"/>
          <ac:spMkLst>
            <pc:docMk/>
            <pc:sldMk cId="3048159140" sldId="283"/>
            <ac:spMk id="9" creationId="{00000000-0000-0000-0000-000000000000}"/>
          </ac:spMkLst>
        </pc:spChg>
        <pc:spChg chg="mod">
          <ac:chgData name="Claudia Dapelo" userId="6834f8f6-426f-42b4-bdb1-35a33e8fe58e" providerId="ADAL" clId="{151AAD12-2F12-4D85-AEDA-A7158A4D9776}" dt="2022-08-17T20:53:42.789" v="68" actId="404"/>
          <ac:spMkLst>
            <pc:docMk/>
            <pc:sldMk cId="3048159140" sldId="283"/>
            <ac:spMk id="10" creationId="{00000000-0000-0000-0000-000000000000}"/>
          </ac:spMkLst>
        </pc:spChg>
        <pc:spChg chg="mod">
          <ac:chgData name="Claudia Dapelo" userId="6834f8f6-426f-42b4-bdb1-35a33e8fe58e" providerId="ADAL" clId="{151AAD12-2F12-4D85-AEDA-A7158A4D9776}" dt="2022-08-17T20:53:42.789" v="68" actId="404"/>
          <ac:spMkLst>
            <pc:docMk/>
            <pc:sldMk cId="3048159140" sldId="283"/>
            <ac:spMk id="11" creationId="{00000000-0000-0000-0000-000000000000}"/>
          </ac:spMkLst>
        </pc:spChg>
        <pc:spChg chg="mod">
          <ac:chgData name="Claudia Dapelo" userId="6834f8f6-426f-42b4-bdb1-35a33e8fe58e" providerId="ADAL" clId="{151AAD12-2F12-4D85-AEDA-A7158A4D9776}" dt="2022-08-17T20:53:42.789" v="68" actId="404"/>
          <ac:spMkLst>
            <pc:docMk/>
            <pc:sldMk cId="3048159140" sldId="283"/>
            <ac:spMk id="12" creationId="{00000000-0000-0000-0000-000000000000}"/>
          </ac:spMkLst>
        </pc:spChg>
        <pc:spChg chg="mod">
          <ac:chgData name="Claudia Dapelo" userId="6834f8f6-426f-42b4-bdb1-35a33e8fe58e" providerId="ADAL" clId="{151AAD12-2F12-4D85-AEDA-A7158A4D9776}" dt="2022-08-17T20:53:42.789" v="68" actId="404"/>
          <ac:spMkLst>
            <pc:docMk/>
            <pc:sldMk cId="3048159140" sldId="283"/>
            <ac:spMk id="13" creationId="{00000000-0000-0000-0000-000000000000}"/>
          </ac:spMkLst>
        </pc:spChg>
        <pc:spChg chg="mod">
          <ac:chgData name="Claudia Dapelo" userId="6834f8f6-426f-42b4-bdb1-35a33e8fe58e" providerId="ADAL" clId="{151AAD12-2F12-4D85-AEDA-A7158A4D9776}" dt="2022-08-17T20:53:42.789" v="68" actId="404"/>
          <ac:spMkLst>
            <pc:docMk/>
            <pc:sldMk cId="3048159140" sldId="283"/>
            <ac:spMk id="25" creationId="{00000000-0000-0000-0000-000000000000}"/>
          </ac:spMkLst>
        </pc:spChg>
        <pc:spChg chg="mod">
          <ac:chgData name="Claudia Dapelo" userId="6834f8f6-426f-42b4-bdb1-35a33e8fe58e" providerId="ADAL" clId="{151AAD12-2F12-4D85-AEDA-A7158A4D9776}" dt="2022-08-17T20:53:42.789" v="68" actId="404"/>
          <ac:spMkLst>
            <pc:docMk/>
            <pc:sldMk cId="3048159140" sldId="283"/>
            <ac:spMk id="26" creationId="{00000000-0000-0000-0000-000000000000}"/>
          </ac:spMkLst>
        </pc:spChg>
        <pc:spChg chg="mod">
          <ac:chgData name="Claudia Dapelo" userId="6834f8f6-426f-42b4-bdb1-35a33e8fe58e" providerId="ADAL" clId="{151AAD12-2F12-4D85-AEDA-A7158A4D9776}" dt="2022-08-17T20:53:42.789" v="68" actId="404"/>
          <ac:spMkLst>
            <pc:docMk/>
            <pc:sldMk cId="3048159140" sldId="283"/>
            <ac:spMk id="27" creationId="{00000000-0000-0000-0000-000000000000}"/>
          </ac:spMkLst>
        </pc:spChg>
        <pc:spChg chg="mod">
          <ac:chgData name="Claudia Dapelo" userId="6834f8f6-426f-42b4-bdb1-35a33e8fe58e" providerId="ADAL" clId="{151AAD12-2F12-4D85-AEDA-A7158A4D9776}" dt="2022-08-17T20:53:42.789" v="68" actId="404"/>
          <ac:spMkLst>
            <pc:docMk/>
            <pc:sldMk cId="3048159140" sldId="283"/>
            <ac:spMk id="28" creationId="{F8316670-2CD8-47F2-8BA7-1457F8D73840}"/>
          </ac:spMkLst>
        </pc:spChg>
        <pc:spChg chg="mod">
          <ac:chgData name="Claudia Dapelo" userId="6834f8f6-426f-42b4-bdb1-35a33e8fe58e" providerId="ADAL" clId="{151AAD12-2F12-4D85-AEDA-A7158A4D9776}" dt="2022-08-17T20:53:42.789" v="68" actId="404"/>
          <ac:spMkLst>
            <pc:docMk/>
            <pc:sldMk cId="3048159140" sldId="283"/>
            <ac:spMk id="29" creationId="{1381C97B-8EE5-49BE-8A44-A25FF5052E46}"/>
          </ac:spMkLst>
        </pc:spChg>
        <pc:spChg chg="mod">
          <ac:chgData name="Claudia Dapelo" userId="6834f8f6-426f-42b4-bdb1-35a33e8fe58e" providerId="ADAL" clId="{151AAD12-2F12-4D85-AEDA-A7158A4D9776}" dt="2022-08-17T20:53:42.789" v="68" actId="404"/>
          <ac:spMkLst>
            <pc:docMk/>
            <pc:sldMk cId="3048159140" sldId="283"/>
            <ac:spMk id="30" creationId="{CF07C745-4AC3-4B01-A835-3E3970571C20}"/>
          </ac:spMkLst>
        </pc:spChg>
        <pc:grpChg chg="add mod">
          <ac:chgData name="Claudia Dapelo" userId="6834f8f6-426f-42b4-bdb1-35a33e8fe58e" providerId="ADAL" clId="{151AAD12-2F12-4D85-AEDA-A7158A4D9776}" dt="2022-08-17T20:53:47.150" v="70" actId="14100"/>
          <ac:grpSpMkLst>
            <pc:docMk/>
            <pc:sldMk cId="3048159140" sldId="283"/>
            <ac:grpSpMk id="3" creationId="{513FC5F3-E4D8-44B6-B740-9FA02C9B62C6}"/>
          </ac:grpSpMkLst>
        </pc:grpChg>
        <pc:cxnChg chg="mod">
          <ac:chgData name="Claudia Dapelo" userId="6834f8f6-426f-42b4-bdb1-35a33e8fe58e" providerId="ADAL" clId="{151AAD12-2F12-4D85-AEDA-A7158A4D9776}" dt="2022-08-17T20:53:33.717" v="62" actId="164"/>
          <ac:cxnSpMkLst>
            <pc:docMk/>
            <pc:sldMk cId="3048159140" sldId="283"/>
            <ac:cxnSpMk id="15" creationId="{00000000-0000-0000-0000-000000000000}"/>
          </ac:cxnSpMkLst>
        </pc:cxnChg>
        <pc:cxnChg chg="mod">
          <ac:chgData name="Claudia Dapelo" userId="6834f8f6-426f-42b4-bdb1-35a33e8fe58e" providerId="ADAL" clId="{151AAD12-2F12-4D85-AEDA-A7158A4D9776}" dt="2022-08-17T20:53:33.717" v="62" actId="164"/>
          <ac:cxnSpMkLst>
            <pc:docMk/>
            <pc:sldMk cId="3048159140" sldId="283"/>
            <ac:cxnSpMk id="16" creationId="{00000000-0000-0000-0000-000000000000}"/>
          </ac:cxnSpMkLst>
        </pc:cxnChg>
        <pc:cxnChg chg="mod">
          <ac:chgData name="Claudia Dapelo" userId="6834f8f6-426f-42b4-bdb1-35a33e8fe58e" providerId="ADAL" clId="{151AAD12-2F12-4D85-AEDA-A7158A4D9776}" dt="2022-08-17T20:53:33.717" v="62" actId="164"/>
          <ac:cxnSpMkLst>
            <pc:docMk/>
            <pc:sldMk cId="3048159140" sldId="283"/>
            <ac:cxnSpMk id="17" creationId="{00000000-0000-0000-0000-000000000000}"/>
          </ac:cxnSpMkLst>
        </pc:cxnChg>
        <pc:cxnChg chg="mod">
          <ac:chgData name="Claudia Dapelo" userId="6834f8f6-426f-42b4-bdb1-35a33e8fe58e" providerId="ADAL" clId="{151AAD12-2F12-4D85-AEDA-A7158A4D9776}" dt="2022-08-17T20:53:33.717" v="62" actId="164"/>
          <ac:cxnSpMkLst>
            <pc:docMk/>
            <pc:sldMk cId="3048159140" sldId="283"/>
            <ac:cxnSpMk id="19" creationId="{00000000-0000-0000-0000-000000000000}"/>
          </ac:cxnSpMkLst>
        </pc:cxnChg>
        <pc:cxnChg chg="mod">
          <ac:chgData name="Claudia Dapelo" userId="6834f8f6-426f-42b4-bdb1-35a33e8fe58e" providerId="ADAL" clId="{151AAD12-2F12-4D85-AEDA-A7158A4D9776}" dt="2022-08-17T20:53:33.717" v="62" actId="164"/>
          <ac:cxnSpMkLst>
            <pc:docMk/>
            <pc:sldMk cId="3048159140" sldId="283"/>
            <ac:cxnSpMk id="20" creationId="{00000000-0000-0000-0000-000000000000}"/>
          </ac:cxnSpMkLst>
        </pc:cxnChg>
        <pc:cxnChg chg="mod">
          <ac:chgData name="Claudia Dapelo" userId="6834f8f6-426f-42b4-bdb1-35a33e8fe58e" providerId="ADAL" clId="{151AAD12-2F12-4D85-AEDA-A7158A4D9776}" dt="2022-08-17T20:53:33.717" v="62" actId="164"/>
          <ac:cxnSpMkLst>
            <pc:docMk/>
            <pc:sldMk cId="3048159140" sldId="283"/>
            <ac:cxnSpMk id="21" creationId="{00000000-0000-0000-0000-000000000000}"/>
          </ac:cxnSpMkLst>
        </pc:cxnChg>
        <pc:cxnChg chg="mod">
          <ac:chgData name="Claudia Dapelo" userId="6834f8f6-426f-42b4-bdb1-35a33e8fe58e" providerId="ADAL" clId="{151AAD12-2F12-4D85-AEDA-A7158A4D9776}" dt="2022-08-17T20:53:33.717" v="62" actId="164"/>
          <ac:cxnSpMkLst>
            <pc:docMk/>
            <pc:sldMk cId="3048159140" sldId="283"/>
            <ac:cxnSpMk id="23" creationId="{00000000-0000-0000-0000-000000000000}"/>
          </ac:cxnSpMkLst>
        </pc:cxnChg>
        <pc:cxnChg chg="mod">
          <ac:chgData name="Claudia Dapelo" userId="6834f8f6-426f-42b4-bdb1-35a33e8fe58e" providerId="ADAL" clId="{151AAD12-2F12-4D85-AEDA-A7158A4D9776}" dt="2022-08-17T20:53:33.717" v="62" actId="164"/>
          <ac:cxnSpMkLst>
            <pc:docMk/>
            <pc:sldMk cId="3048159140" sldId="283"/>
            <ac:cxnSpMk id="24" creationId="{00000000-0000-0000-0000-000000000000}"/>
          </ac:cxnSpMkLst>
        </pc:cxnChg>
      </pc:sldChg>
      <pc:sldChg chg="modSp mod">
        <pc:chgData name="Claudia Dapelo" userId="6834f8f6-426f-42b4-bdb1-35a33e8fe58e" providerId="ADAL" clId="{151AAD12-2F12-4D85-AEDA-A7158A4D9776}" dt="2022-08-17T20:50:34.453" v="14" actId="1076"/>
        <pc:sldMkLst>
          <pc:docMk/>
          <pc:sldMk cId="341344152" sldId="284"/>
        </pc:sldMkLst>
        <pc:spChg chg="mod">
          <ac:chgData name="Claudia Dapelo" userId="6834f8f6-426f-42b4-bdb1-35a33e8fe58e" providerId="ADAL" clId="{151AAD12-2F12-4D85-AEDA-A7158A4D9776}" dt="2022-08-17T20:50:34.453" v="14" actId="1076"/>
          <ac:spMkLst>
            <pc:docMk/>
            <pc:sldMk cId="341344152" sldId="284"/>
            <ac:spMk id="3" creationId="{604C2A9A-9F3D-40CC-A0D3-182A611DE985}"/>
          </ac:spMkLst>
        </pc:spChg>
        <pc:picChg chg="mod">
          <ac:chgData name="Claudia Dapelo" userId="6834f8f6-426f-42b4-bdb1-35a33e8fe58e" providerId="ADAL" clId="{151AAD12-2F12-4D85-AEDA-A7158A4D9776}" dt="2022-08-17T20:50:04.343" v="6" actId="1076"/>
          <ac:picMkLst>
            <pc:docMk/>
            <pc:sldMk cId="341344152" sldId="284"/>
            <ac:picMk id="4" creationId="{E3E60B87-8B9A-4228-BB3D-3CF84F11AB04}"/>
          </ac:picMkLst>
        </pc:picChg>
      </pc:sldChg>
      <pc:sldChg chg="addSp delSp modSp mod">
        <pc:chgData name="Claudia Dapelo" userId="6834f8f6-426f-42b4-bdb1-35a33e8fe58e" providerId="ADAL" clId="{151AAD12-2F12-4D85-AEDA-A7158A4D9776}" dt="2022-08-17T20:54:46.944" v="91" actId="21"/>
        <pc:sldMkLst>
          <pc:docMk/>
          <pc:sldMk cId="595460667" sldId="285"/>
        </pc:sldMkLst>
        <pc:spChg chg="add del">
          <ac:chgData name="Claudia Dapelo" userId="6834f8f6-426f-42b4-bdb1-35a33e8fe58e" providerId="ADAL" clId="{151AAD12-2F12-4D85-AEDA-A7158A4D9776}" dt="2022-08-17T20:54:46.944" v="91" actId="21"/>
          <ac:spMkLst>
            <pc:docMk/>
            <pc:sldMk cId="595460667" sldId="285"/>
            <ac:spMk id="2" creationId="{38EBFAAB-E66F-4E71-9B0B-69D3BB0F519C}"/>
          </ac:spMkLst>
        </pc:spChg>
        <pc:spChg chg="mod">
          <ac:chgData name="Claudia Dapelo" userId="6834f8f6-426f-42b4-bdb1-35a33e8fe58e" providerId="ADAL" clId="{151AAD12-2F12-4D85-AEDA-A7158A4D9776}" dt="2022-08-17T20:50:12.349" v="7" actId="1076"/>
          <ac:spMkLst>
            <pc:docMk/>
            <pc:sldMk cId="595460667" sldId="285"/>
            <ac:spMk id="7" creationId="{00000000-0000-0000-0000-000000000000}"/>
          </ac:spMkLst>
        </pc:spChg>
      </pc:sldChg>
      <pc:sldChg chg="modSp mod">
        <pc:chgData name="Claudia Dapelo" userId="6834f8f6-426f-42b4-bdb1-35a33e8fe58e" providerId="ADAL" clId="{151AAD12-2F12-4D85-AEDA-A7158A4D9776}" dt="2022-08-17T20:50:29.120" v="12" actId="14100"/>
        <pc:sldMkLst>
          <pc:docMk/>
          <pc:sldMk cId="37434833" sldId="286"/>
        </pc:sldMkLst>
        <pc:spChg chg="mod">
          <ac:chgData name="Claudia Dapelo" userId="6834f8f6-426f-42b4-bdb1-35a33e8fe58e" providerId="ADAL" clId="{151AAD12-2F12-4D85-AEDA-A7158A4D9776}" dt="2022-08-17T20:50:29.120" v="12" actId="14100"/>
          <ac:spMkLst>
            <pc:docMk/>
            <pc:sldMk cId="37434833" sldId="286"/>
            <ac:spMk id="7" creationId="{00000000-0000-0000-0000-000000000000}"/>
          </ac:spMkLst>
        </pc:spChg>
      </pc:sldChg>
    </pc:docChg>
  </pc:docChgLst>
  <pc:docChgLst>
    <pc:chgData name="Renzo A Roman" userId="ba22d4bb-d9e8-403b-9345-670493727527" providerId="ADAL" clId="{1F2104A3-B427-48A7-95A8-18848AD18BBB}"/>
    <pc:docChg chg="undo custSel modSld">
      <pc:chgData name="Renzo A Roman" userId="ba22d4bb-d9e8-403b-9345-670493727527" providerId="ADAL" clId="{1F2104A3-B427-48A7-95A8-18848AD18BBB}" dt="2022-08-22T19:53:14.467" v="83" actId="1036"/>
      <pc:docMkLst>
        <pc:docMk/>
      </pc:docMkLst>
      <pc:sldChg chg="modSp mod">
        <pc:chgData name="Renzo A Roman" userId="ba22d4bb-d9e8-403b-9345-670493727527" providerId="ADAL" clId="{1F2104A3-B427-48A7-95A8-18848AD18BBB}" dt="2022-08-22T19:47:12.290" v="44" actId="20577"/>
        <pc:sldMkLst>
          <pc:docMk/>
          <pc:sldMk cId="2905346889" sldId="262"/>
        </pc:sldMkLst>
        <pc:spChg chg="mod">
          <ac:chgData name="Renzo A Roman" userId="ba22d4bb-d9e8-403b-9345-670493727527" providerId="ADAL" clId="{1F2104A3-B427-48A7-95A8-18848AD18BBB}" dt="2022-08-22T19:47:12.290" v="44" actId="20577"/>
          <ac:spMkLst>
            <pc:docMk/>
            <pc:sldMk cId="2905346889" sldId="262"/>
            <ac:spMk id="7" creationId="{00000000-0000-0000-0000-000000000000}"/>
          </ac:spMkLst>
        </pc:spChg>
      </pc:sldChg>
      <pc:sldChg chg="modSp mod">
        <pc:chgData name="Renzo A Roman" userId="ba22d4bb-d9e8-403b-9345-670493727527" providerId="ADAL" clId="{1F2104A3-B427-48A7-95A8-18848AD18BBB}" dt="2022-08-22T19:47:50.513" v="47" actId="1076"/>
        <pc:sldMkLst>
          <pc:docMk/>
          <pc:sldMk cId="1257214221" sldId="263"/>
        </pc:sldMkLst>
        <pc:spChg chg="mod">
          <ac:chgData name="Renzo A Roman" userId="ba22d4bb-d9e8-403b-9345-670493727527" providerId="ADAL" clId="{1F2104A3-B427-48A7-95A8-18848AD18BBB}" dt="2022-08-22T19:47:50.513" v="47" actId="1076"/>
          <ac:spMkLst>
            <pc:docMk/>
            <pc:sldMk cId="1257214221" sldId="263"/>
            <ac:spMk id="7" creationId="{00000000-0000-0000-0000-000000000000}"/>
          </ac:spMkLst>
        </pc:spChg>
        <pc:spChg chg="mod">
          <ac:chgData name="Renzo A Roman" userId="ba22d4bb-d9e8-403b-9345-670493727527" providerId="ADAL" clId="{1F2104A3-B427-48A7-95A8-18848AD18BBB}" dt="2022-08-22T19:47:42.082" v="46" actId="20577"/>
          <ac:spMkLst>
            <pc:docMk/>
            <pc:sldMk cId="1257214221" sldId="263"/>
            <ac:spMk id="14" creationId="{0FE379C3-D553-4831-9AB8-416F9C219A8E}"/>
          </ac:spMkLst>
        </pc:spChg>
      </pc:sldChg>
      <pc:sldChg chg="modSp mod">
        <pc:chgData name="Renzo A Roman" userId="ba22d4bb-d9e8-403b-9345-670493727527" providerId="ADAL" clId="{1F2104A3-B427-48A7-95A8-18848AD18BBB}" dt="2022-08-22T19:50:17.097" v="68" actId="1076"/>
        <pc:sldMkLst>
          <pc:docMk/>
          <pc:sldMk cId="3753640179" sldId="264"/>
        </pc:sldMkLst>
        <pc:spChg chg="mod">
          <ac:chgData name="Renzo A Roman" userId="ba22d4bb-d9e8-403b-9345-670493727527" providerId="ADAL" clId="{1F2104A3-B427-48A7-95A8-18848AD18BBB}" dt="2022-08-22T19:50:01.032" v="64" actId="20577"/>
          <ac:spMkLst>
            <pc:docMk/>
            <pc:sldMk cId="3753640179" sldId="264"/>
            <ac:spMk id="7" creationId="{00000000-0000-0000-0000-000000000000}"/>
          </ac:spMkLst>
        </pc:spChg>
        <pc:picChg chg="mod">
          <ac:chgData name="Renzo A Roman" userId="ba22d4bb-d9e8-403b-9345-670493727527" providerId="ADAL" clId="{1F2104A3-B427-48A7-95A8-18848AD18BBB}" dt="2022-08-22T19:50:17.097" v="68" actId="1076"/>
          <ac:picMkLst>
            <pc:docMk/>
            <pc:sldMk cId="3753640179" sldId="264"/>
            <ac:picMk id="2" creationId="{00000000-0000-0000-0000-000000000000}"/>
          </ac:picMkLst>
        </pc:picChg>
      </pc:sldChg>
      <pc:sldChg chg="modSp mod">
        <pc:chgData name="Renzo A Roman" userId="ba22d4bb-d9e8-403b-9345-670493727527" providerId="ADAL" clId="{1F2104A3-B427-48A7-95A8-18848AD18BBB}" dt="2022-08-22T19:46:50.877" v="41" actId="20577"/>
        <pc:sldMkLst>
          <pc:docMk/>
          <pc:sldMk cId="1672182334" sldId="271"/>
        </pc:sldMkLst>
        <pc:spChg chg="mod">
          <ac:chgData name="Renzo A Roman" userId="ba22d4bb-d9e8-403b-9345-670493727527" providerId="ADAL" clId="{1F2104A3-B427-48A7-95A8-18848AD18BBB}" dt="2022-08-22T19:46:50.877" v="41" actId="20577"/>
          <ac:spMkLst>
            <pc:docMk/>
            <pc:sldMk cId="1672182334" sldId="271"/>
            <ac:spMk id="7" creationId="{00000000-0000-0000-0000-000000000000}"/>
          </ac:spMkLst>
        </pc:spChg>
      </pc:sldChg>
      <pc:sldChg chg="modSp mod">
        <pc:chgData name="Renzo A Roman" userId="ba22d4bb-d9e8-403b-9345-670493727527" providerId="ADAL" clId="{1F2104A3-B427-48A7-95A8-18848AD18BBB}" dt="2022-08-22T19:50:26.543" v="69" actId="20577"/>
        <pc:sldMkLst>
          <pc:docMk/>
          <pc:sldMk cId="3732595349" sldId="272"/>
        </pc:sldMkLst>
        <pc:spChg chg="mod">
          <ac:chgData name="Renzo A Roman" userId="ba22d4bb-d9e8-403b-9345-670493727527" providerId="ADAL" clId="{1F2104A3-B427-48A7-95A8-18848AD18BBB}" dt="2022-08-22T19:50:26.543" v="69" actId="20577"/>
          <ac:spMkLst>
            <pc:docMk/>
            <pc:sldMk cId="3732595349" sldId="272"/>
            <ac:spMk id="7" creationId="{00000000-0000-0000-0000-000000000000}"/>
          </ac:spMkLst>
        </pc:spChg>
      </pc:sldChg>
      <pc:sldChg chg="modSp mod">
        <pc:chgData name="Renzo A Roman" userId="ba22d4bb-d9e8-403b-9345-670493727527" providerId="ADAL" clId="{1F2104A3-B427-48A7-95A8-18848AD18BBB}" dt="2022-08-22T19:51:07.132" v="70" actId="20577"/>
        <pc:sldMkLst>
          <pc:docMk/>
          <pc:sldMk cId="2843592566" sldId="273"/>
        </pc:sldMkLst>
        <pc:spChg chg="mod">
          <ac:chgData name="Renzo A Roman" userId="ba22d4bb-d9e8-403b-9345-670493727527" providerId="ADAL" clId="{1F2104A3-B427-48A7-95A8-18848AD18BBB}" dt="2022-08-22T19:51:07.132" v="70" actId="20577"/>
          <ac:spMkLst>
            <pc:docMk/>
            <pc:sldMk cId="2843592566" sldId="273"/>
            <ac:spMk id="7" creationId="{00000000-0000-0000-0000-000000000000}"/>
          </ac:spMkLst>
        </pc:spChg>
      </pc:sldChg>
      <pc:sldChg chg="modSp mod">
        <pc:chgData name="Renzo A Roman" userId="ba22d4bb-d9e8-403b-9345-670493727527" providerId="ADAL" clId="{1F2104A3-B427-48A7-95A8-18848AD18BBB}" dt="2022-08-22T19:51:24.583" v="71" actId="20577"/>
        <pc:sldMkLst>
          <pc:docMk/>
          <pc:sldMk cId="905034501" sldId="274"/>
        </pc:sldMkLst>
        <pc:spChg chg="mod">
          <ac:chgData name="Renzo A Roman" userId="ba22d4bb-d9e8-403b-9345-670493727527" providerId="ADAL" clId="{1F2104A3-B427-48A7-95A8-18848AD18BBB}" dt="2022-08-22T19:51:24.583" v="71" actId="20577"/>
          <ac:spMkLst>
            <pc:docMk/>
            <pc:sldMk cId="905034501" sldId="274"/>
            <ac:spMk id="7" creationId="{00000000-0000-0000-0000-000000000000}"/>
          </ac:spMkLst>
        </pc:spChg>
      </pc:sldChg>
      <pc:sldChg chg="modSp mod">
        <pc:chgData name="Renzo A Roman" userId="ba22d4bb-d9e8-403b-9345-670493727527" providerId="ADAL" clId="{1F2104A3-B427-48A7-95A8-18848AD18BBB}" dt="2022-08-22T19:51:51.599" v="72" actId="27107"/>
        <pc:sldMkLst>
          <pc:docMk/>
          <pc:sldMk cId="2162991388" sldId="275"/>
        </pc:sldMkLst>
        <pc:spChg chg="mod">
          <ac:chgData name="Renzo A Roman" userId="ba22d4bb-d9e8-403b-9345-670493727527" providerId="ADAL" clId="{1F2104A3-B427-48A7-95A8-18848AD18BBB}" dt="2022-08-22T19:51:51.599" v="72" actId="27107"/>
          <ac:spMkLst>
            <pc:docMk/>
            <pc:sldMk cId="2162991388" sldId="275"/>
            <ac:spMk id="7" creationId="{00000000-0000-0000-0000-000000000000}"/>
          </ac:spMkLst>
        </pc:spChg>
      </pc:sldChg>
      <pc:sldChg chg="modSp mod">
        <pc:chgData name="Renzo A Roman" userId="ba22d4bb-d9e8-403b-9345-670493727527" providerId="ADAL" clId="{1F2104A3-B427-48A7-95A8-18848AD18BBB}" dt="2022-08-22T19:52:56.361" v="75" actId="1076"/>
        <pc:sldMkLst>
          <pc:docMk/>
          <pc:sldMk cId="1641489692" sldId="278"/>
        </pc:sldMkLst>
        <pc:spChg chg="mod">
          <ac:chgData name="Renzo A Roman" userId="ba22d4bb-d9e8-403b-9345-670493727527" providerId="ADAL" clId="{1F2104A3-B427-48A7-95A8-18848AD18BBB}" dt="2022-08-22T19:52:56.361" v="75" actId="1076"/>
          <ac:spMkLst>
            <pc:docMk/>
            <pc:sldMk cId="1641489692" sldId="278"/>
            <ac:spMk id="7" creationId="{00000000-0000-0000-0000-000000000000}"/>
          </ac:spMkLst>
        </pc:spChg>
      </pc:sldChg>
      <pc:sldChg chg="modSp mod">
        <pc:chgData name="Renzo A Roman" userId="ba22d4bb-d9e8-403b-9345-670493727527" providerId="ADAL" clId="{1F2104A3-B427-48A7-95A8-18848AD18BBB}" dt="2022-08-22T19:53:14.467" v="83" actId="1036"/>
        <pc:sldMkLst>
          <pc:docMk/>
          <pc:sldMk cId="1242566136" sldId="279"/>
        </pc:sldMkLst>
        <pc:spChg chg="mod">
          <ac:chgData name="Renzo A Roman" userId="ba22d4bb-d9e8-403b-9345-670493727527" providerId="ADAL" clId="{1F2104A3-B427-48A7-95A8-18848AD18BBB}" dt="2022-08-22T19:53:14.467" v="83" actId="1036"/>
          <ac:spMkLst>
            <pc:docMk/>
            <pc:sldMk cId="1242566136" sldId="279"/>
            <ac:spMk id="7" creationId="{00000000-0000-0000-0000-000000000000}"/>
          </ac:spMkLst>
        </pc:spChg>
      </pc:sldChg>
      <pc:sldChg chg="modSp mod">
        <pc:chgData name="Renzo A Roman" userId="ba22d4bb-d9e8-403b-9345-670493727527" providerId="ADAL" clId="{1F2104A3-B427-48A7-95A8-18848AD18BBB}" dt="2022-08-22T19:43:12.705" v="13" actId="12"/>
        <pc:sldMkLst>
          <pc:docMk/>
          <pc:sldMk cId="2605920491" sldId="281"/>
        </pc:sldMkLst>
        <pc:spChg chg="mod">
          <ac:chgData name="Renzo A Roman" userId="ba22d4bb-d9e8-403b-9345-670493727527" providerId="ADAL" clId="{1F2104A3-B427-48A7-95A8-18848AD18BBB}" dt="2022-08-22T19:43:12.705" v="13" actId="12"/>
          <ac:spMkLst>
            <pc:docMk/>
            <pc:sldMk cId="2605920491" sldId="281"/>
            <ac:spMk id="7" creationId="{00000000-0000-0000-0000-000000000000}"/>
          </ac:spMkLst>
        </pc:spChg>
      </pc:sldChg>
      <pc:sldChg chg="modSp mod">
        <pc:chgData name="Renzo A Roman" userId="ba22d4bb-d9e8-403b-9345-670493727527" providerId="ADAL" clId="{1F2104A3-B427-48A7-95A8-18848AD18BBB}" dt="2022-08-22T19:44:23.120" v="18" actId="12"/>
        <pc:sldMkLst>
          <pc:docMk/>
          <pc:sldMk cId="3639254114" sldId="282"/>
        </pc:sldMkLst>
        <pc:spChg chg="mod">
          <ac:chgData name="Renzo A Roman" userId="ba22d4bb-d9e8-403b-9345-670493727527" providerId="ADAL" clId="{1F2104A3-B427-48A7-95A8-18848AD18BBB}" dt="2022-08-22T19:44:23.120" v="18" actId="12"/>
          <ac:spMkLst>
            <pc:docMk/>
            <pc:sldMk cId="3639254114" sldId="282"/>
            <ac:spMk id="7" creationId="{00000000-0000-0000-0000-000000000000}"/>
          </ac:spMkLst>
        </pc:spChg>
      </pc:sldChg>
      <pc:sldChg chg="modSp mod">
        <pc:chgData name="Renzo A Roman" userId="ba22d4bb-d9e8-403b-9345-670493727527" providerId="ADAL" clId="{1F2104A3-B427-48A7-95A8-18848AD18BBB}" dt="2022-08-22T19:52:31.242" v="73" actId="1076"/>
        <pc:sldMkLst>
          <pc:docMk/>
          <pc:sldMk cId="3048159140" sldId="283"/>
        </pc:sldMkLst>
        <pc:spChg chg="mod">
          <ac:chgData name="Renzo A Roman" userId="ba22d4bb-d9e8-403b-9345-670493727527" providerId="ADAL" clId="{1F2104A3-B427-48A7-95A8-18848AD18BBB}" dt="2022-08-22T19:52:31.242" v="73" actId="1076"/>
          <ac:spMkLst>
            <pc:docMk/>
            <pc:sldMk cId="3048159140" sldId="283"/>
            <ac:spMk id="2" creationId="{00000000-0000-0000-0000-000000000000}"/>
          </ac:spMkLst>
        </pc:spChg>
      </pc:sldChg>
      <pc:sldChg chg="modSp mod">
        <pc:chgData name="Renzo A Roman" userId="ba22d4bb-d9e8-403b-9345-670493727527" providerId="ADAL" clId="{1F2104A3-B427-48A7-95A8-18848AD18BBB}" dt="2022-08-22T19:46:35.452" v="40" actId="1036"/>
        <pc:sldMkLst>
          <pc:docMk/>
          <pc:sldMk cId="341344152" sldId="284"/>
        </pc:sldMkLst>
        <pc:spChg chg="mod">
          <ac:chgData name="Renzo A Roman" userId="ba22d4bb-d9e8-403b-9345-670493727527" providerId="ADAL" clId="{1F2104A3-B427-48A7-95A8-18848AD18BBB}" dt="2022-08-22T19:46:07.270" v="19" actId="1076"/>
          <ac:spMkLst>
            <pc:docMk/>
            <pc:sldMk cId="341344152" sldId="284"/>
            <ac:spMk id="3" creationId="{604C2A9A-9F3D-40CC-A0D3-182A611DE985}"/>
          </ac:spMkLst>
        </pc:spChg>
        <pc:picChg chg="mod ord">
          <ac:chgData name="Renzo A Roman" userId="ba22d4bb-d9e8-403b-9345-670493727527" providerId="ADAL" clId="{1F2104A3-B427-48A7-95A8-18848AD18BBB}" dt="2022-08-22T19:46:35.452" v="40" actId="1036"/>
          <ac:picMkLst>
            <pc:docMk/>
            <pc:sldMk cId="341344152" sldId="284"/>
            <ac:picMk id="4" creationId="{E3E60B87-8B9A-4228-BB3D-3CF84F11AB04}"/>
          </ac:picMkLst>
        </pc:picChg>
      </pc:sldChg>
      <pc:sldChg chg="modSp mod">
        <pc:chgData name="Renzo A Roman" userId="ba22d4bb-d9e8-403b-9345-670493727527" providerId="ADAL" clId="{1F2104A3-B427-48A7-95A8-18848AD18BBB}" dt="2022-08-22T19:42:19.219" v="6" actId="20577"/>
        <pc:sldMkLst>
          <pc:docMk/>
          <pc:sldMk cId="595460667" sldId="285"/>
        </pc:sldMkLst>
        <pc:spChg chg="mod">
          <ac:chgData name="Renzo A Roman" userId="ba22d4bb-d9e8-403b-9345-670493727527" providerId="ADAL" clId="{1F2104A3-B427-48A7-95A8-18848AD18BBB}" dt="2022-08-22T19:42:19.219" v="6" actId="20577"/>
          <ac:spMkLst>
            <pc:docMk/>
            <pc:sldMk cId="595460667" sldId="285"/>
            <ac:spMk id="7" creationId="{00000000-0000-0000-0000-000000000000}"/>
          </ac:spMkLst>
        </pc:spChg>
      </pc:sldChg>
    </pc:docChg>
  </pc:docChgLst>
  <pc:docChgLst>
    <pc:chgData name="Juan Gomez Duque" userId="12ffef9d-c492-4764-9ece-d82edf94b9a1" providerId="ADAL" clId="{0C9F88FE-DDDC-450D-8F96-B4ED93273732}"/>
    <pc:docChg chg="undo custSel modSld">
      <pc:chgData name="Juan Gomez Duque" userId="12ffef9d-c492-4764-9ece-d82edf94b9a1" providerId="ADAL" clId="{0C9F88FE-DDDC-450D-8F96-B4ED93273732}" dt="2022-09-15T14:58:30.604" v="519" actId="1076"/>
      <pc:docMkLst>
        <pc:docMk/>
      </pc:docMkLst>
      <pc:sldChg chg="modSp mod">
        <pc:chgData name="Juan Gomez Duque" userId="12ffef9d-c492-4764-9ece-d82edf94b9a1" providerId="ADAL" clId="{0C9F88FE-DDDC-450D-8F96-B4ED93273732}" dt="2022-09-09T19:08:02.055" v="98"/>
        <pc:sldMkLst>
          <pc:docMk/>
          <pc:sldMk cId="2905346889" sldId="262"/>
        </pc:sldMkLst>
        <pc:spChg chg="mod">
          <ac:chgData name="Juan Gomez Duque" userId="12ffef9d-c492-4764-9ece-d82edf94b9a1" providerId="ADAL" clId="{0C9F88FE-DDDC-450D-8F96-B4ED93273732}" dt="2022-09-09T19:08:02.055" v="98"/>
          <ac:spMkLst>
            <pc:docMk/>
            <pc:sldMk cId="2905346889" sldId="262"/>
            <ac:spMk id="7" creationId="{00000000-0000-0000-0000-000000000000}"/>
          </ac:spMkLst>
        </pc:spChg>
      </pc:sldChg>
      <pc:sldChg chg="modSp mod">
        <pc:chgData name="Juan Gomez Duque" userId="12ffef9d-c492-4764-9ece-d82edf94b9a1" providerId="ADAL" clId="{0C9F88FE-DDDC-450D-8F96-B4ED93273732}" dt="2022-09-09T19:08:29.329" v="108" actId="20577"/>
        <pc:sldMkLst>
          <pc:docMk/>
          <pc:sldMk cId="1257214221" sldId="263"/>
        </pc:sldMkLst>
        <pc:spChg chg="mod">
          <ac:chgData name="Juan Gomez Duque" userId="12ffef9d-c492-4764-9ece-d82edf94b9a1" providerId="ADAL" clId="{0C9F88FE-DDDC-450D-8F96-B4ED93273732}" dt="2022-09-09T19:08:29.329" v="108" actId="20577"/>
          <ac:spMkLst>
            <pc:docMk/>
            <pc:sldMk cId="1257214221" sldId="263"/>
            <ac:spMk id="14" creationId="{0FE379C3-D553-4831-9AB8-416F9C219A8E}"/>
          </ac:spMkLst>
        </pc:spChg>
      </pc:sldChg>
      <pc:sldChg chg="modSp mod">
        <pc:chgData name="Juan Gomez Duque" userId="12ffef9d-c492-4764-9ece-d82edf94b9a1" providerId="ADAL" clId="{0C9F88FE-DDDC-450D-8F96-B4ED93273732}" dt="2022-09-09T19:07:04.934" v="63" actId="20577"/>
        <pc:sldMkLst>
          <pc:docMk/>
          <pc:sldMk cId="1672182334" sldId="271"/>
        </pc:sldMkLst>
        <pc:spChg chg="mod">
          <ac:chgData name="Juan Gomez Duque" userId="12ffef9d-c492-4764-9ece-d82edf94b9a1" providerId="ADAL" clId="{0C9F88FE-DDDC-450D-8F96-B4ED93273732}" dt="2022-09-09T19:07:04.934" v="63" actId="20577"/>
          <ac:spMkLst>
            <pc:docMk/>
            <pc:sldMk cId="1672182334" sldId="271"/>
            <ac:spMk id="7" creationId="{00000000-0000-0000-0000-000000000000}"/>
          </ac:spMkLst>
        </pc:spChg>
      </pc:sldChg>
      <pc:sldChg chg="modSp mod">
        <pc:chgData name="Juan Gomez Duque" userId="12ffef9d-c492-4764-9ece-d82edf94b9a1" providerId="ADAL" clId="{0C9F88FE-DDDC-450D-8F96-B4ED93273732}" dt="2022-09-09T19:16:51.713" v="217" actId="20577"/>
        <pc:sldMkLst>
          <pc:docMk/>
          <pc:sldMk cId="2843592566" sldId="273"/>
        </pc:sldMkLst>
        <pc:spChg chg="mod">
          <ac:chgData name="Juan Gomez Duque" userId="12ffef9d-c492-4764-9ece-d82edf94b9a1" providerId="ADAL" clId="{0C9F88FE-DDDC-450D-8F96-B4ED93273732}" dt="2022-09-09T19:16:51.713" v="217" actId="20577"/>
          <ac:spMkLst>
            <pc:docMk/>
            <pc:sldMk cId="2843592566" sldId="273"/>
            <ac:spMk id="7" creationId="{00000000-0000-0000-0000-000000000000}"/>
          </ac:spMkLst>
        </pc:spChg>
      </pc:sldChg>
      <pc:sldChg chg="modSp mod">
        <pc:chgData name="Juan Gomez Duque" userId="12ffef9d-c492-4764-9ece-d82edf94b9a1" providerId="ADAL" clId="{0C9F88FE-DDDC-450D-8F96-B4ED93273732}" dt="2022-09-09T19:09:26.009" v="112" actId="20577"/>
        <pc:sldMkLst>
          <pc:docMk/>
          <pc:sldMk cId="2162991388" sldId="275"/>
        </pc:sldMkLst>
        <pc:spChg chg="mod">
          <ac:chgData name="Juan Gomez Duque" userId="12ffef9d-c492-4764-9ece-d82edf94b9a1" providerId="ADAL" clId="{0C9F88FE-DDDC-450D-8F96-B4ED93273732}" dt="2022-09-09T19:09:26.009" v="112" actId="20577"/>
          <ac:spMkLst>
            <pc:docMk/>
            <pc:sldMk cId="2162991388" sldId="275"/>
            <ac:spMk id="7" creationId="{00000000-0000-0000-0000-000000000000}"/>
          </ac:spMkLst>
        </pc:spChg>
      </pc:sldChg>
      <pc:sldChg chg="modSp mod">
        <pc:chgData name="Juan Gomez Duque" userId="12ffef9d-c492-4764-9ece-d82edf94b9a1" providerId="ADAL" clId="{0C9F88FE-DDDC-450D-8F96-B4ED93273732}" dt="2022-09-09T19:16:07.796" v="194" actId="20577"/>
        <pc:sldMkLst>
          <pc:docMk/>
          <pc:sldMk cId="1641489692" sldId="278"/>
        </pc:sldMkLst>
        <pc:spChg chg="mod">
          <ac:chgData name="Juan Gomez Duque" userId="12ffef9d-c492-4764-9ece-d82edf94b9a1" providerId="ADAL" clId="{0C9F88FE-DDDC-450D-8F96-B4ED93273732}" dt="2022-09-09T19:16:07.796" v="194" actId="20577"/>
          <ac:spMkLst>
            <pc:docMk/>
            <pc:sldMk cId="1641489692" sldId="278"/>
            <ac:spMk id="7" creationId="{00000000-0000-0000-0000-000000000000}"/>
          </ac:spMkLst>
        </pc:spChg>
      </pc:sldChg>
      <pc:sldChg chg="modSp mod">
        <pc:chgData name="Juan Gomez Duque" userId="12ffef9d-c492-4764-9ece-d82edf94b9a1" providerId="ADAL" clId="{0C9F88FE-DDDC-450D-8F96-B4ED93273732}" dt="2022-09-09T19:16:21.769" v="199" actId="20577"/>
        <pc:sldMkLst>
          <pc:docMk/>
          <pc:sldMk cId="1242566136" sldId="279"/>
        </pc:sldMkLst>
        <pc:spChg chg="mod">
          <ac:chgData name="Juan Gomez Duque" userId="12ffef9d-c492-4764-9ece-d82edf94b9a1" providerId="ADAL" clId="{0C9F88FE-DDDC-450D-8F96-B4ED93273732}" dt="2022-09-09T19:16:21.769" v="199" actId="20577"/>
          <ac:spMkLst>
            <pc:docMk/>
            <pc:sldMk cId="1242566136" sldId="279"/>
            <ac:spMk id="7" creationId="{00000000-0000-0000-0000-000000000000}"/>
          </ac:spMkLst>
        </pc:spChg>
      </pc:sldChg>
      <pc:sldChg chg="modSp mod">
        <pc:chgData name="Juan Gomez Duque" userId="12ffef9d-c492-4764-9ece-d82edf94b9a1" providerId="ADAL" clId="{0C9F88FE-DDDC-450D-8F96-B4ED93273732}" dt="2022-09-09T19:16:34.996" v="212" actId="20577"/>
        <pc:sldMkLst>
          <pc:docMk/>
          <pc:sldMk cId="3053778617" sldId="280"/>
        </pc:sldMkLst>
        <pc:spChg chg="mod">
          <ac:chgData name="Juan Gomez Duque" userId="12ffef9d-c492-4764-9ece-d82edf94b9a1" providerId="ADAL" clId="{0C9F88FE-DDDC-450D-8F96-B4ED93273732}" dt="2022-09-09T19:16:34.996" v="212" actId="20577"/>
          <ac:spMkLst>
            <pc:docMk/>
            <pc:sldMk cId="3053778617" sldId="280"/>
            <ac:spMk id="2" creationId="{00000000-0000-0000-0000-000000000000}"/>
          </ac:spMkLst>
        </pc:spChg>
      </pc:sldChg>
      <pc:sldChg chg="modSp mod">
        <pc:chgData name="Juan Gomez Duque" userId="12ffef9d-c492-4764-9ece-d82edf94b9a1" providerId="ADAL" clId="{0C9F88FE-DDDC-450D-8F96-B4ED93273732}" dt="2022-09-09T19:06:26.898" v="54"/>
        <pc:sldMkLst>
          <pc:docMk/>
          <pc:sldMk cId="2605920491" sldId="281"/>
        </pc:sldMkLst>
        <pc:spChg chg="mod">
          <ac:chgData name="Juan Gomez Duque" userId="12ffef9d-c492-4764-9ece-d82edf94b9a1" providerId="ADAL" clId="{0C9F88FE-DDDC-450D-8F96-B4ED93273732}" dt="2022-09-09T19:06:26.898" v="54"/>
          <ac:spMkLst>
            <pc:docMk/>
            <pc:sldMk cId="2605920491" sldId="281"/>
            <ac:spMk id="7" creationId="{00000000-0000-0000-0000-000000000000}"/>
          </ac:spMkLst>
        </pc:spChg>
      </pc:sldChg>
      <pc:sldChg chg="modSp mod">
        <pc:chgData name="Juan Gomez Duque" userId="12ffef9d-c492-4764-9ece-d82edf94b9a1" providerId="ADAL" clId="{0C9F88FE-DDDC-450D-8F96-B4ED93273732}" dt="2022-09-09T19:17:19.576" v="221" actId="20577"/>
        <pc:sldMkLst>
          <pc:docMk/>
          <pc:sldMk cId="3639254114" sldId="282"/>
        </pc:sldMkLst>
        <pc:spChg chg="mod">
          <ac:chgData name="Juan Gomez Duque" userId="12ffef9d-c492-4764-9ece-d82edf94b9a1" providerId="ADAL" clId="{0C9F88FE-DDDC-450D-8F96-B4ED93273732}" dt="2022-09-09T19:17:19.576" v="221" actId="20577"/>
          <ac:spMkLst>
            <pc:docMk/>
            <pc:sldMk cId="3639254114" sldId="282"/>
            <ac:spMk id="7" creationId="{00000000-0000-0000-0000-000000000000}"/>
          </ac:spMkLst>
        </pc:spChg>
      </pc:sldChg>
      <pc:sldChg chg="modSp mod">
        <pc:chgData name="Juan Gomez Duque" userId="12ffef9d-c492-4764-9ece-d82edf94b9a1" providerId="ADAL" clId="{0C9F88FE-DDDC-450D-8F96-B4ED93273732}" dt="2022-09-15T14:14:42.716" v="222" actId="313"/>
        <pc:sldMkLst>
          <pc:docMk/>
          <pc:sldMk cId="3048159140" sldId="283"/>
        </pc:sldMkLst>
        <pc:spChg chg="mod">
          <ac:chgData name="Juan Gomez Duque" userId="12ffef9d-c492-4764-9ece-d82edf94b9a1" providerId="ADAL" clId="{0C9F88FE-DDDC-450D-8F96-B4ED93273732}" dt="2022-09-09T19:11:17.662" v="154" actId="20577"/>
          <ac:spMkLst>
            <pc:docMk/>
            <pc:sldMk cId="3048159140" sldId="283"/>
            <ac:spMk id="4" creationId="{00000000-0000-0000-0000-000000000000}"/>
          </ac:spMkLst>
        </pc:spChg>
        <pc:spChg chg="mod">
          <ac:chgData name="Juan Gomez Duque" userId="12ffef9d-c492-4764-9ece-d82edf94b9a1" providerId="ADAL" clId="{0C9F88FE-DDDC-450D-8F96-B4ED93273732}" dt="2022-09-09T19:09:46.326" v="119" actId="20577"/>
          <ac:spMkLst>
            <pc:docMk/>
            <pc:sldMk cId="3048159140" sldId="283"/>
            <ac:spMk id="7" creationId="{00000000-0000-0000-0000-000000000000}"/>
          </ac:spMkLst>
        </pc:spChg>
        <pc:spChg chg="mod">
          <ac:chgData name="Juan Gomez Duque" userId="12ffef9d-c492-4764-9ece-d82edf94b9a1" providerId="ADAL" clId="{0C9F88FE-DDDC-450D-8F96-B4ED93273732}" dt="2022-09-09T19:10:25.788" v="134"/>
          <ac:spMkLst>
            <pc:docMk/>
            <pc:sldMk cId="3048159140" sldId="283"/>
            <ac:spMk id="9" creationId="{00000000-0000-0000-0000-000000000000}"/>
          </ac:spMkLst>
        </pc:spChg>
        <pc:spChg chg="mod">
          <ac:chgData name="Juan Gomez Duque" userId="12ffef9d-c492-4764-9ece-d82edf94b9a1" providerId="ADAL" clId="{0C9F88FE-DDDC-450D-8F96-B4ED93273732}" dt="2022-09-09T19:10:55.681" v="140" actId="20577"/>
          <ac:spMkLst>
            <pc:docMk/>
            <pc:sldMk cId="3048159140" sldId="283"/>
            <ac:spMk id="10" creationId="{00000000-0000-0000-0000-000000000000}"/>
          </ac:spMkLst>
        </pc:spChg>
        <pc:spChg chg="mod">
          <ac:chgData name="Juan Gomez Duque" userId="12ffef9d-c492-4764-9ece-d82edf94b9a1" providerId="ADAL" clId="{0C9F88FE-DDDC-450D-8F96-B4ED93273732}" dt="2022-09-09T19:10:30.915" v="135"/>
          <ac:spMkLst>
            <pc:docMk/>
            <pc:sldMk cId="3048159140" sldId="283"/>
            <ac:spMk id="11" creationId="{00000000-0000-0000-0000-000000000000}"/>
          </ac:spMkLst>
        </pc:spChg>
        <pc:spChg chg="mod">
          <ac:chgData name="Juan Gomez Duque" userId="12ffef9d-c492-4764-9ece-d82edf94b9a1" providerId="ADAL" clId="{0C9F88FE-DDDC-450D-8F96-B4ED93273732}" dt="2022-09-15T14:14:42.716" v="222" actId="313"/>
          <ac:spMkLst>
            <pc:docMk/>
            <pc:sldMk cId="3048159140" sldId="283"/>
            <ac:spMk id="13" creationId="{00000000-0000-0000-0000-000000000000}"/>
          </ac:spMkLst>
        </pc:spChg>
      </pc:sldChg>
      <pc:sldChg chg="addSp delSp modSp mod">
        <pc:chgData name="Juan Gomez Duque" userId="12ffef9d-c492-4764-9ece-d82edf94b9a1" providerId="ADAL" clId="{0C9F88FE-DDDC-450D-8F96-B4ED93273732}" dt="2022-09-15T14:58:30.604" v="519" actId="1076"/>
        <pc:sldMkLst>
          <pc:docMk/>
          <pc:sldMk cId="341344152" sldId="284"/>
        </pc:sldMkLst>
        <pc:spChg chg="add mod">
          <ac:chgData name="Juan Gomez Duque" userId="12ffef9d-c492-4764-9ece-d82edf94b9a1" providerId="ADAL" clId="{0C9F88FE-DDDC-450D-8F96-B4ED93273732}" dt="2022-09-15T14:50:20.211" v="419" actId="255"/>
          <ac:spMkLst>
            <pc:docMk/>
            <pc:sldMk cId="341344152" sldId="284"/>
            <ac:spMk id="2" creationId="{CA210450-5ED5-4A03-BB70-40E9071088C5}"/>
          </ac:spMkLst>
        </pc:spChg>
        <pc:spChg chg="mod">
          <ac:chgData name="Juan Gomez Duque" userId="12ffef9d-c492-4764-9ece-d82edf94b9a1" providerId="ADAL" clId="{0C9F88FE-DDDC-450D-8F96-B4ED93273732}" dt="2022-09-15T14:58:06.501" v="514" actId="14100"/>
          <ac:spMkLst>
            <pc:docMk/>
            <pc:sldMk cId="341344152" sldId="284"/>
            <ac:spMk id="3" creationId="{604C2A9A-9F3D-40CC-A0D3-182A611DE985}"/>
          </ac:spMkLst>
        </pc:spChg>
        <pc:spChg chg="add mod">
          <ac:chgData name="Juan Gomez Duque" userId="12ffef9d-c492-4764-9ece-d82edf94b9a1" providerId="ADAL" clId="{0C9F88FE-DDDC-450D-8F96-B4ED93273732}" dt="2022-09-15T14:50:20.211" v="419" actId="255"/>
          <ac:spMkLst>
            <pc:docMk/>
            <pc:sldMk cId="341344152" sldId="284"/>
            <ac:spMk id="5" creationId="{AFC6C0B5-B830-4E54-BAAA-A47D43DCFFAD}"/>
          </ac:spMkLst>
        </pc:spChg>
        <pc:spChg chg="add mod">
          <ac:chgData name="Juan Gomez Duque" userId="12ffef9d-c492-4764-9ece-d82edf94b9a1" providerId="ADAL" clId="{0C9F88FE-DDDC-450D-8F96-B4ED93273732}" dt="2022-09-15T14:58:30.604" v="519" actId="1076"/>
          <ac:spMkLst>
            <pc:docMk/>
            <pc:sldMk cId="341344152" sldId="284"/>
            <ac:spMk id="6" creationId="{10840CB0-6A0E-4141-B4DF-3776819B1C88}"/>
          </ac:spMkLst>
        </pc:spChg>
        <pc:spChg chg="add mod">
          <ac:chgData name="Juan Gomez Duque" userId="12ffef9d-c492-4764-9ece-d82edf94b9a1" providerId="ADAL" clId="{0C9F88FE-DDDC-450D-8F96-B4ED93273732}" dt="2022-09-15T14:58:15.798" v="515" actId="1076"/>
          <ac:spMkLst>
            <pc:docMk/>
            <pc:sldMk cId="341344152" sldId="284"/>
            <ac:spMk id="7" creationId="{EE9E27B8-ED30-41FE-ABD8-14FFE58C707F}"/>
          </ac:spMkLst>
        </pc:spChg>
        <pc:spChg chg="add mod">
          <ac:chgData name="Juan Gomez Duque" userId="12ffef9d-c492-4764-9ece-d82edf94b9a1" providerId="ADAL" clId="{0C9F88FE-DDDC-450D-8F96-B4ED93273732}" dt="2022-09-15T14:51:02.649" v="428" actId="1076"/>
          <ac:spMkLst>
            <pc:docMk/>
            <pc:sldMk cId="341344152" sldId="284"/>
            <ac:spMk id="8" creationId="{8B01B5EE-E8C2-4011-9330-175316742368}"/>
          </ac:spMkLst>
        </pc:spChg>
        <pc:spChg chg="add mod">
          <ac:chgData name="Juan Gomez Duque" userId="12ffef9d-c492-4764-9ece-d82edf94b9a1" providerId="ADAL" clId="{0C9F88FE-DDDC-450D-8F96-B4ED93273732}" dt="2022-09-15T14:57:31.192" v="495"/>
          <ac:spMkLst>
            <pc:docMk/>
            <pc:sldMk cId="341344152" sldId="284"/>
            <ac:spMk id="9" creationId="{162839FF-D7BC-493A-A145-08FC6B6E5931}"/>
          </ac:spMkLst>
        </pc:spChg>
        <pc:spChg chg="add mod">
          <ac:chgData name="Juan Gomez Duque" userId="12ffef9d-c492-4764-9ece-d82edf94b9a1" providerId="ADAL" clId="{0C9F88FE-DDDC-450D-8F96-B4ED93273732}" dt="2022-09-15T14:57:26.544" v="494" actId="20577"/>
          <ac:spMkLst>
            <pc:docMk/>
            <pc:sldMk cId="341344152" sldId="284"/>
            <ac:spMk id="10" creationId="{F329364F-A8E5-4080-BE21-B347A972106C}"/>
          </ac:spMkLst>
        </pc:spChg>
        <pc:spChg chg="add mod">
          <ac:chgData name="Juan Gomez Duque" userId="12ffef9d-c492-4764-9ece-d82edf94b9a1" providerId="ADAL" clId="{0C9F88FE-DDDC-450D-8F96-B4ED93273732}" dt="2022-09-15T14:50:20.211" v="419" actId="255"/>
          <ac:spMkLst>
            <pc:docMk/>
            <pc:sldMk cId="341344152" sldId="284"/>
            <ac:spMk id="11" creationId="{4F1B5178-C41E-43A3-B9D4-A61F057C8AAB}"/>
          </ac:spMkLst>
        </pc:spChg>
        <pc:spChg chg="add mod">
          <ac:chgData name="Juan Gomez Duque" userId="12ffef9d-c492-4764-9ece-d82edf94b9a1" providerId="ADAL" clId="{0C9F88FE-DDDC-450D-8F96-B4ED93273732}" dt="2022-09-15T14:54:31.004" v="457" actId="1076"/>
          <ac:spMkLst>
            <pc:docMk/>
            <pc:sldMk cId="341344152" sldId="284"/>
            <ac:spMk id="29" creationId="{F010EE32-BCF0-47A4-89D5-894D94D87C06}"/>
          </ac:spMkLst>
        </pc:spChg>
        <pc:spChg chg="add mod">
          <ac:chgData name="Juan Gomez Duque" userId="12ffef9d-c492-4764-9ece-d82edf94b9a1" providerId="ADAL" clId="{0C9F88FE-DDDC-450D-8F96-B4ED93273732}" dt="2022-09-15T14:54:38.151" v="459" actId="1076"/>
          <ac:spMkLst>
            <pc:docMk/>
            <pc:sldMk cId="341344152" sldId="284"/>
            <ac:spMk id="30" creationId="{4C121C0B-B47C-4747-A9CA-E55ACFC78A59}"/>
          </ac:spMkLst>
        </pc:spChg>
        <pc:spChg chg="add mod">
          <ac:chgData name="Juan Gomez Duque" userId="12ffef9d-c492-4764-9ece-d82edf94b9a1" providerId="ADAL" clId="{0C9F88FE-DDDC-450D-8F96-B4ED93273732}" dt="2022-09-15T14:54:47.188" v="461" actId="1076"/>
          <ac:spMkLst>
            <pc:docMk/>
            <pc:sldMk cId="341344152" sldId="284"/>
            <ac:spMk id="31" creationId="{AC64CFF8-1C2D-4503-A5B3-28F418EDD0B8}"/>
          </ac:spMkLst>
        </pc:spChg>
        <pc:spChg chg="add mod">
          <ac:chgData name="Juan Gomez Duque" userId="12ffef9d-c492-4764-9ece-d82edf94b9a1" providerId="ADAL" clId="{0C9F88FE-DDDC-450D-8F96-B4ED93273732}" dt="2022-09-15T14:54:58.981" v="463" actId="1076"/>
          <ac:spMkLst>
            <pc:docMk/>
            <pc:sldMk cId="341344152" sldId="284"/>
            <ac:spMk id="32" creationId="{273B5C07-5022-4A27-A8C5-9D6F38087651}"/>
          </ac:spMkLst>
        </pc:spChg>
        <pc:spChg chg="add del mod">
          <ac:chgData name="Juan Gomez Duque" userId="12ffef9d-c492-4764-9ece-d82edf94b9a1" providerId="ADAL" clId="{0C9F88FE-DDDC-450D-8F96-B4ED93273732}" dt="2022-09-15T14:55:04.462" v="466" actId="478"/>
          <ac:spMkLst>
            <pc:docMk/>
            <pc:sldMk cId="341344152" sldId="284"/>
            <ac:spMk id="33" creationId="{E3D4FC6F-1C48-4E32-8205-85AB51079257}"/>
          </ac:spMkLst>
        </pc:spChg>
        <pc:spChg chg="add mod">
          <ac:chgData name="Juan Gomez Duque" userId="12ffef9d-c492-4764-9ece-d82edf94b9a1" providerId="ADAL" clId="{0C9F88FE-DDDC-450D-8F96-B4ED93273732}" dt="2022-09-15T14:55:26.604" v="474" actId="1076"/>
          <ac:spMkLst>
            <pc:docMk/>
            <pc:sldMk cId="341344152" sldId="284"/>
            <ac:spMk id="34" creationId="{766BCCB6-B0A4-4640-A043-81A3B9C29928}"/>
          </ac:spMkLst>
        </pc:spChg>
        <pc:spChg chg="add mod">
          <ac:chgData name="Juan Gomez Duque" userId="12ffef9d-c492-4764-9ece-d82edf94b9a1" providerId="ADAL" clId="{0C9F88FE-DDDC-450D-8F96-B4ED93273732}" dt="2022-09-15T14:55:20.779" v="473" actId="1076"/>
          <ac:spMkLst>
            <pc:docMk/>
            <pc:sldMk cId="341344152" sldId="284"/>
            <ac:spMk id="35" creationId="{879225DA-084C-450E-9B66-D46ED57F05FE}"/>
          </ac:spMkLst>
        </pc:spChg>
        <pc:spChg chg="add mod">
          <ac:chgData name="Juan Gomez Duque" userId="12ffef9d-c492-4764-9ece-d82edf94b9a1" providerId="ADAL" clId="{0C9F88FE-DDDC-450D-8F96-B4ED93273732}" dt="2022-09-15T14:55:34.460" v="476" actId="1076"/>
          <ac:spMkLst>
            <pc:docMk/>
            <pc:sldMk cId="341344152" sldId="284"/>
            <ac:spMk id="36" creationId="{06916C7F-BB26-4476-8DDF-EDC68C396170}"/>
          </ac:spMkLst>
        </pc:spChg>
        <pc:spChg chg="add mod">
          <ac:chgData name="Juan Gomez Duque" userId="12ffef9d-c492-4764-9ece-d82edf94b9a1" providerId="ADAL" clId="{0C9F88FE-DDDC-450D-8F96-B4ED93273732}" dt="2022-09-15T14:58:18.534" v="516" actId="14100"/>
          <ac:spMkLst>
            <pc:docMk/>
            <pc:sldMk cId="341344152" sldId="284"/>
            <ac:spMk id="39" creationId="{6845960D-E14B-40EE-B876-531AD2A1D2F6}"/>
          </ac:spMkLst>
        </pc:spChg>
        <pc:picChg chg="add del mod">
          <ac:chgData name="Juan Gomez Duque" userId="12ffef9d-c492-4764-9ece-d82edf94b9a1" providerId="ADAL" clId="{0C9F88FE-DDDC-450D-8F96-B4ED93273732}" dt="2022-09-15T14:56:56.814" v="487" actId="478"/>
          <ac:picMkLst>
            <pc:docMk/>
            <pc:sldMk cId="341344152" sldId="284"/>
            <ac:picMk id="4" creationId="{E3E60B87-8B9A-4228-BB3D-3CF84F11AB04}"/>
          </ac:picMkLst>
        </pc:picChg>
        <pc:cxnChg chg="add mod">
          <ac:chgData name="Juan Gomez Duque" userId="12ffef9d-c492-4764-9ece-d82edf94b9a1" providerId="ADAL" clId="{0C9F88FE-DDDC-450D-8F96-B4ED93273732}" dt="2022-09-15T14:51:38.728" v="431" actId="1582"/>
          <ac:cxnSpMkLst>
            <pc:docMk/>
            <pc:sldMk cId="341344152" sldId="284"/>
            <ac:cxnSpMk id="13" creationId="{E81EB57C-B8D1-4775-AF3B-C8E80AFDBAF6}"/>
          </ac:cxnSpMkLst>
        </pc:cxnChg>
        <pc:cxnChg chg="add mod">
          <ac:chgData name="Juan Gomez Duque" userId="12ffef9d-c492-4764-9ece-d82edf94b9a1" providerId="ADAL" clId="{0C9F88FE-DDDC-450D-8F96-B4ED93273732}" dt="2022-09-15T14:58:30.604" v="519" actId="1076"/>
          <ac:cxnSpMkLst>
            <pc:docMk/>
            <pc:sldMk cId="341344152" sldId="284"/>
            <ac:cxnSpMk id="14" creationId="{157759EF-26E8-4569-9366-F20C5BF0FBBA}"/>
          </ac:cxnSpMkLst>
        </pc:cxnChg>
        <pc:cxnChg chg="add mod">
          <ac:chgData name="Juan Gomez Duque" userId="12ffef9d-c492-4764-9ece-d82edf94b9a1" providerId="ADAL" clId="{0C9F88FE-DDDC-450D-8F96-B4ED93273732}" dt="2022-09-15T14:53:31.318" v="439" actId="14100"/>
          <ac:cxnSpMkLst>
            <pc:docMk/>
            <pc:sldMk cId="341344152" sldId="284"/>
            <ac:cxnSpMk id="18" creationId="{42585CAF-7B79-4A2D-AE3E-B6A9E543D0D1}"/>
          </ac:cxnSpMkLst>
        </pc:cxnChg>
        <pc:cxnChg chg="add mod">
          <ac:chgData name="Juan Gomez Duque" userId="12ffef9d-c492-4764-9ece-d82edf94b9a1" providerId="ADAL" clId="{0C9F88FE-DDDC-450D-8F96-B4ED93273732}" dt="2022-09-15T14:52:00.858" v="435" actId="14100"/>
          <ac:cxnSpMkLst>
            <pc:docMk/>
            <pc:sldMk cId="341344152" sldId="284"/>
            <ac:cxnSpMk id="19" creationId="{49F33625-DCE3-4C6B-85AA-11DF5EF39307}"/>
          </ac:cxnSpMkLst>
        </pc:cxnChg>
        <pc:cxnChg chg="add mod">
          <ac:chgData name="Juan Gomez Duque" userId="12ffef9d-c492-4764-9ece-d82edf94b9a1" providerId="ADAL" clId="{0C9F88FE-DDDC-450D-8F96-B4ED93273732}" dt="2022-09-15T14:58:15.798" v="515" actId="1076"/>
          <ac:cxnSpMkLst>
            <pc:docMk/>
            <pc:sldMk cId="341344152" sldId="284"/>
            <ac:cxnSpMk id="22" creationId="{1D7486A5-32BB-4641-B3F6-40F4276AF2FA}"/>
          </ac:cxnSpMkLst>
        </pc:cxnChg>
        <pc:cxnChg chg="add mod">
          <ac:chgData name="Juan Gomez Duque" userId="12ffef9d-c492-4764-9ece-d82edf94b9a1" providerId="ADAL" clId="{0C9F88FE-DDDC-450D-8F96-B4ED93273732}" dt="2022-09-15T14:53:51.221" v="444" actId="14100"/>
          <ac:cxnSpMkLst>
            <pc:docMk/>
            <pc:sldMk cId="341344152" sldId="284"/>
            <ac:cxnSpMk id="24" creationId="{B731EB45-3911-4AD4-B623-FB0A1AC350D5}"/>
          </ac:cxnSpMkLst>
        </pc:cxnChg>
        <pc:cxnChg chg="add mod">
          <ac:chgData name="Juan Gomez Duque" userId="12ffef9d-c492-4764-9ece-d82edf94b9a1" providerId="ADAL" clId="{0C9F88FE-DDDC-450D-8F96-B4ED93273732}" dt="2022-09-15T14:58:30.604" v="519" actId="1076"/>
          <ac:cxnSpMkLst>
            <pc:docMk/>
            <pc:sldMk cId="341344152" sldId="284"/>
            <ac:cxnSpMk id="27" creationId="{F5A99988-3BAA-4F13-94EB-210BF3B64952}"/>
          </ac:cxnSpMkLst>
        </pc:cxnChg>
        <pc:cxnChg chg="add mod">
          <ac:chgData name="Juan Gomez Duque" userId="12ffef9d-c492-4764-9ece-d82edf94b9a1" providerId="ADAL" clId="{0C9F88FE-DDDC-450D-8F96-B4ED93273732}" dt="2022-09-15T14:58:24.606" v="517" actId="14100"/>
          <ac:cxnSpMkLst>
            <pc:docMk/>
            <pc:sldMk cId="341344152" sldId="284"/>
            <ac:cxnSpMk id="37" creationId="{A5F1E529-75CE-473D-8754-617E0D13B404}"/>
          </ac:cxnSpMkLst>
        </pc:cxnChg>
      </pc:sldChg>
      <pc:sldChg chg="modSp mod">
        <pc:chgData name="Juan Gomez Duque" userId="12ffef9d-c492-4764-9ece-d82edf94b9a1" providerId="ADAL" clId="{0C9F88FE-DDDC-450D-8F96-B4ED93273732}" dt="2022-09-09T17:50:43.162" v="46" actId="20577"/>
        <pc:sldMkLst>
          <pc:docMk/>
          <pc:sldMk cId="595460667" sldId="285"/>
        </pc:sldMkLst>
        <pc:spChg chg="mod">
          <ac:chgData name="Juan Gomez Duque" userId="12ffef9d-c492-4764-9ece-d82edf94b9a1" providerId="ADAL" clId="{0C9F88FE-DDDC-450D-8F96-B4ED93273732}" dt="2022-09-09T17:50:43.162" v="46" actId="20577"/>
          <ac:spMkLst>
            <pc:docMk/>
            <pc:sldMk cId="595460667" sldId="285"/>
            <ac:spMk id="7" creationId="{00000000-0000-0000-0000-000000000000}"/>
          </ac:spMkLst>
        </pc:spChg>
      </pc:sldChg>
      <pc:sldChg chg="modSp mod">
        <pc:chgData name="Juan Gomez Duque" userId="12ffef9d-c492-4764-9ece-d82edf94b9a1" providerId="ADAL" clId="{0C9F88FE-DDDC-450D-8F96-B4ED93273732}" dt="2022-09-09T17:28:21.783" v="39" actId="20577"/>
        <pc:sldMkLst>
          <pc:docMk/>
          <pc:sldMk cId="37434833" sldId="286"/>
        </pc:sldMkLst>
        <pc:spChg chg="mod">
          <ac:chgData name="Juan Gomez Duque" userId="12ffef9d-c492-4764-9ece-d82edf94b9a1" providerId="ADAL" clId="{0C9F88FE-DDDC-450D-8F96-B4ED93273732}" dt="2022-09-09T16:34:27.659" v="36" actId="20577"/>
          <ac:spMkLst>
            <pc:docMk/>
            <pc:sldMk cId="37434833" sldId="286"/>
            <ac:spMk id="7" creationId="{00000000-0000-0000-0000-000000000000}"/>
          </ac:spMkLst>
        </pc:spChg>
        <pc:graphicFrameChg chg="mod">
          <ac:chgData name="Juan Gomez Duque" userId="12ffef9d-c492-4764-9ece-d82edf94b9a1" providerId="ADAL" clId="{0C9F88FE-DDDC-450D-8F96-B4ED93273732}" dt="2022-09-09T17:28:21.783" v="39" actId="20577"/>
          <ac:graphicFrameMkLst>
            <pc:docMk/>
            <pc:sldMk cId="37434833" sldId="286"/>
            <ac:graphicFrameMk id="2" creationId="{9359DB12-E80D-487E-86D7-3CE90E0F74D6}"/>
          </ac:graphicFrameMkLst>
        </pc:graphicFrameChg>
      </pc:sldChg>
    </pc:docChg>
  </pc:docChgLst>
  <pc:docChgLst>
    <pc:chgData name="Kamira Sanchez" userId="d90880d6-78a9-457c-991e-24450603455a" providerId="ADAL" clId="{CB77CEF5-5D8E-49D5-994D-D177B8D27194}"/>
    <pc:docChg chg="undo custSel modSld">
      <pc:chgData name="Kamira Sanchez" userId="d90880d6-78a9-457c-991e-24450603455a" providerId="ADAL" clId="{CB77CEF5-5D8E-49D5-994D-D177B8D27194}" dt="2023-05-25T16:00:04.663" v="3" actId="20577"/>
      <pc:docMkLst>
        <pc:docMk/>
      </pc:docMkLst>
      <pc:sldChg chg="modSp mod">
        <pc:chgData name="Kamira Sanchez" userId="d90880d6-78a9-457c-991e-24450603455a" providerId="ADAL" clId="{CB77CEF5-5D8E-49D5-994D-D177B8D27194}" dt="2023-05-25T16:00:04.663" v="3" actId="20577"/>
        <pc:sldMkLst>
          <pc:docMk/>
          <pc:sldMk cId="3753640179" sldId="264"/>
        </pc:sldMkLst>
        <pc:graphicFrameChg chg="modGraphic">
          <ac:chgData name="Kamira Sanchez" userId="d90880d6-78a9-457c-991e-24450603455a" providerId="ADAL" clId="{CB77CEF5-5D8E-49D5-994D-D177B8D27194}" dt="2023-05-25T16:00:04.663" v="3" actId="20577"/>
          <ac:graphicFrameMkLst>
            <pc:docMk/>
            <pc:sldMk cId="3753640179" sldId="264"/>
            <ac:graphicFrameMk id="3" creationId="{E0C01FBB-44BC-40D0-B2B0-20B5B385AD39}"/>
          </ac:graphicFrameMkLst>
        </pc:graphicFrameChg>
      </pc:sldChg>
      <pc:sldChg chg="modSp mod">
        <pc:chgData name="Kamira Sanchez" userId="d90880d6-78a9-457c-991e-24450603455a" providerId="ADAL" clId="{CB77CEF5-5D8E-49D5-994D-D177B8D27194}" dt="2023-05-24T14:02:37.408" v="1" actId="790"/>
        <pc:sldMkLst>
          <pc:docMk/>
          <pc:sldMk cId="3639254114" sldId="282"/>
        </pc:sldMkLst>
        <pc:spChg chg="mod">
          <ac:chgData name="Kamira Sanchez" userId="d90880d6-78a9-457c-991e-24450603455a" providerId="ADAL" clId="{CB77CEF5-5D8E-49D5-994D-D177B8D27194}" dt="2023-05-24T14:02:37.408" v="1" actId="790"/>
          <ac:spMkLst>
            <pc:docMk/>
            <pc:sldMk cId="3639254114" sldId="282"/>
            <ac:spMk id="6" creationId="{00000000-0000-0000-0000-000000000000}"/>
          </ac:spMkLst>
        </pc:spChg>
        <pc:spChg chg="mod">
          <ac:chgData name="Kamira Sanchez" userId="d90880d6-78a9-457c-991e-24450603455a" providerId="ADAL" clId="{CB77CEF5-5D8E-49D5-994D-D177B8D27194}" dt="2023-05-24T14:02:31.438" v="0" actId="790"/>
          <ac:spMkLst>
            <pc:docMk/>
            <pc:sldMk cId="3639254114" sldId="282"/>
            <ac:spMk id="7" creationId="{00000000-0000-0000-0000-000000000000}"/>
          </ac:spMkLst>
        </pc:spChg>
      </pc:sldChg>
    </pc:docChg>
  </pc:docChgLst>
  <pc:docChgLst>
    <pc:chgData name="Kamira Sanchez" userId="d90880d6-78a9-457c-991e-24450603455a" providerId="ADAL" clId="{1D7CBC0A-E758-4D9E-8700-1A7C188C1BE0}"/>
    <pc:docChg chg="custSel modSld">
      <pc:chgData name="Kamira Sanchez" userId="d90880d6-78a9-457c-991e-24450603455a" providerId="ADAL" clId="{1D7CBC0A-E758-4D9E-8700-1A7C188C1BE0}" dt="2023-03-24T13:34:33.083" v="3572" actId="20577"/>
      <pc:docMkLst>
        <pc:docMk/>
      </pc:docMkLst>
      <pc:sldChg chg="modSp mod">
        <pc:chgData name="Kamira Sanchez" userId="d90880d6-78a9-457c-991e-24450603455a" providerId="ADAL" clId="{1D7CBC0A-E758-4D9E-8700-1A7C188C1BE0}" dt="2023-03-24T12:22:38.169" v="281" actId="20577"/>
        <pc:sldMkLst>
          <pc:docMk/>
          <pc:sldMk cId="1441733616" sldId="257"/>
        </pc:sldMkLst>
        <pc:spChg chg="mod">
          <ac:chgData name="Kamira Sanchez" userId="d90880d6-78a9-457c-991e-24450603455a" providerId="ADAL" clId="{1D7CBC0A-E758-4D9E-8700-1A7C188C1BE0}" dt="2023-03-24T12:22:38.169" v="281" actId="20577"/>
          <ac:spMkLst>
            <pc:docMk/>
            <pc:sldMk cId="1441733616" sldId="257"/>
            <ac:spMk id="7" creationId="{00000000-0000-0000-0000-000000000000}"/>
          </ac:spMkLst>
        </pc:spChg>
      </pc:sldChg>
      <pc:sldChg chg="modNotesTx">
        <pc:chgData name="Kamira Sanchez" userId="d90880d6-78a9-457c-991e-24450603455a" providerId="ADAL" clId="{1D7CBC0A-E758-4D9E-8700-1A7C188C1BE0}" dt="2023-03-24T12:18:36.557" v="218" actId="5793"/>
        <pc:sldMkLst>
          <pc:docMk/>
          <pc:sldMk cId="4120575675" sldId="258"/>
        </pc:sldMkLst>
      </pc:sldChg>
      <pc:sldChg chg="modSp mod">
        <pc:chgData name="Kamira Sanchez" userId="d90880d6-78a9-457c-991e-24450603455a" providerId="ADAL" clId="{1D7CBC0A-E758-4D9E-8700-1A7C188C1BE0}" dt="2023-03-24T12:52:07.736" v="1448" actId="20577"/>
        <pc:sldMkLst>
          <pc:docMk/>
          <pc:sldMk cId="2905346889" sldId="262"/>
        </pc:sldMkLst>
        <pc:spChg chg="mod">
          <ac:chgData name="Kamira Sanchez" userId="d90880d6-78a9-457c-991e-24450603455a" providerId="ADAL" clId="{1D7CBC0A-E758-4D9E-8700-1A7C188C1BE0}" dt="2023-03-24T12:52:07.736" v="1448" actId="20577"/>
          <ac:spMkLst>
            <pc:docMk/>
            <pc:sldMk cId="2905346889" sldId="262"/>
            <ac:spMk id="7" creationId="{00000000-0000-0000-0000-000000000000}"/>
          </ac:spMkLst>
        </pc:spChg>
      </pc:sldChg>
      <pc:sldChg chg="modSp mod modNotesTx">
        <pc:chgData name="Kamira Sanchez" userId="d90880d6-78a9-457c-991e-24450603455a" providerId="ADAL" clId="{1D7CBC0A-E758-4D9E-8700-1A7C188C1BE0}" dt="2023-03-24T13:00:49.003" v="1728" actId="20577"/>
        <pc:sldMkLst>
          <pc:docMk/>
          <pc:sldMk cId="1257214221" sldId="263"/>
        </pc:sldMkLst>
        <pc:spChg chg="mod">
          <ac:chgData name="Kamira Sanchez" userId="d90880d6-78a9-457c-991e-24450603455a" providerId="ADAL" clId="{1D7CBC0A-E758-4D9E-8700-1A7C188C1BE0}" dt="2023-03-24T12:53:58.604" v="1551" actId="20577"/>
          <ac:spMkLst>
            <pc:docMk/>
            <pc:sldMk cId="1257214221" sldId="263"/>
            <ac:spMk id="4" creationId="{00000000-0000-0000-0000-000000000000}"/>
          </ac:spMkLst>
        </pc:spChg>
        <pc:spChg chg="mod">
          <ac:chgData name="Kamira Sanchez" userId="d90880d6-78a9-457c-991e-24450603455a" providerId="ADAL" clId="{1D7CBC0A-E758-4D9E-8700-1A7C188C1BE0}" dt="2023-03-24T12:57:14.848" v="1572" actId="20577"/>
          <ac:spMkLst>
            <pc:docMk/>
            <pc:sldMk cId="1257214221" sldId="263"/>
            <ac:spMk id="11" creationId="{00000000-0000-0000-0000-000000000000}"/>
          </ac:spMkLst>
        </pc:spChg>
        <pc:spChg chg="mod">
          <ac:chgData name="Kamira Sanchez" userId="d90880d6-78a9-457c-991e-24450603455a" providerId="ADAL" clId="{1D7CBC0A-E758-4D9E-8700-1A7C188C1BE0}" dt="2023-03-24T12:57:26.823" v="1592" actId="20577"/>
          <ac:spMkLst>
            <pc:docMk/>
            <pc:sldMk cId="1257214221" sldId="263"/>
            <ac:spMk id="13" creationId="{00000000-0000-0000-0000-000000000000}"/>
          </ac:spMkLst>
        </pc:spChg>
        <pc:spChg chg="mod">
          <ac:chgData name="Kamira Sanchez" userId="d90880d6-78a9-457c-991e-24450603455a" providerId="ADAL" clId="{1D7CBC0A-E758-4D9E-8700-1A7C188C1BE0}" dt="2023-03-24T12:53:20.684" v="1520" actId="6549"/>
          <ac:spMkLst>
            <pc:docMk/>
            <pc:sldMk cId="1257214221" sldId="263"/>
            <ac:spMk id="14" creationId="{0FE379C3-D553-4831-9AB8-416F9C219A8E}"/>
          </ac:spMkLst>
        </pc:spChg>
      </pc:sldChg>
      <pc:sldChg chg="addSp delSp modSp mod modNotesTx">
        <pc:chgData name="Kamira Sanchez" userId="d90880d6-78a9-457c-991e-24450603455a" providerId="ADAL" clId="{1D7CBC0A-E758-4D9E-8700-1A7C188C1BE0}" dt="2023-03-24T13:17:47.332" v="2438" actId="1076"/>
        <pc:sldMkLst>
          <pc:docMk/>
          <pc:sldMk cId="3753640179" sldId="264"/>
        </pc:sldMkLst>
        <pc:spChg chg="mod">
          <ac:chgData name="Kamira Sanchez" userId="d90880d6-78a9-457c-991e-24450603455a" providerId="ADAL" clId="{1D7CBC0A-E758-4D9E-8700-1A7C188C1BE0}" dt="2023-03-24T13:04:45.992" v="1816" actId="6549"/>
          <ac:spMkLst>
            <pc:docMk/>
            <pc:sldMk cId="3753640179" sldId="264"/>
            <ac:spMk id="7" creationId="{00000000-0000-0000-0000-000000000000}"/>
          </ac:spMkLst>
        </pc:spChg>
        <pc:graphicFrameChg chg="add mod modGraphic">
          <ac:chgData name="Kamira Sanchez" userId="d90880d6-78a9-457c-991e-24450603455a" providerId="ADAL" clId="{1D7CBC0A-E758-4D9E-8700-1A7C188C1BE0}" dt="2023-03-24T13:17:47.332" v="2438" actId="1076"/>
          <ac:graphicFrameMkLst>
            <pc:docMk/>
            <pc:sldMk cId="3753640179" sldId="264"/>
            <ac:graphicFrameMk id="3" creationId="{E0C01FBB-44BC-40D0-B2B0-20B5B385AD39}"/>
          </ac:graphicFrameMkLst>
        </pc:graphicFrameChg>
        <pc:picChg chg="del">
          <ac:chgData name="Kamira Sanchez" userId="d90880d6-78a9-457c-991e-24450603455a" providerId="ADAL" clId="{1D7CBC0A-E758-4D9E-8700-1A7C188C1BE0}" dt="2023-03-24T13:06:20.804" v="1879" actId="478"/>
          <ac:picMkLst>
            <pc:docMk/>
            <pc:sldMk cId="3753640179" sldId="264"/>
            <ac:picMk id="2" creationId="{00000000-0000-0000-0000-000000000000}"/>
          </ac:picMkLst>
        </pc:picChg>
      </pc:sldChg>
      <pc:sldChg chg="modSp mod modNotesTx">
        <pc:chgData name="Kamira Sanchez" userId="d90880d6-78a9-457c-991e-24450603455a" providerId="ADAL" clId="{1D7CBC0A-E758-4D9E-8700-1A7C188C1BE0}" dt="2023-03-24T12:50:35.994" v="1379" actId="20577"/>
        <pc:sldMkLst>
          <pc:docMk/>
          <pc:sldMk cId="1672182334" sldId="271"/>
        </pc:sldMkLst>
        <pc:spChg chg="mod">
          <ac:chgData name="Kamira Sanchez" userId="d90880d6-78a9-457c-991e-24450603455a" providerId="ADAL" clId="{1D7CBC0A-E758-4D9E-8700-1A7C188C1BE0}" dt="2023-03-24T12:49:26.866" v="1313" actId="20577"/>
          <ac:spMkLst>
            <pc:docMk/>
            <pc:sldMk cId="1672182334" sldId="271"/>
            <ac:spMk id="7" creationId="{00000000-0000-0000-0000-000000000000}"/>
          </ac:spMkLst>
        </pc:spChg>
      </pc:sldChg>
      <pc:sldChg chg="modSp mod modNotesTx">
        <pc:chgData name="Kamira Sanchez" userId="d90880d6-78a9-457c-991e-24450603455a" providerId="ADAL" clId="{1D7CBC0A-E758-4D9E-8700-1A7C188C1BE0}" dt="2023-03-24T13:21:43.455" v="2534" actId="20577"/>
        <pc:sldMkLst>
          <pc:docMk/>
          <pc:sldMk cId="3732595349" sldId="272"/>
        </pc:sldMkLst>
        <pc:spChg chg="mod">
          <ac:chgData name="Kamira Sanchez" userId="d90880d6-78a9-457c-991e-24450603455a" providerId="ADAL" clId="{1D7CBC0A-E758-4D9E-8700-1A7C188C1BE0}" dt="2023-03-24T13:19:38.225" v="2487" actId="20577"/>
          <ac:spMkLst>
            <pc:docMk/>
            <pc:sldMk cId="3732595349" sldId="272"/>
            <ac:spMk id="7" creationId="{00000000-0000-0000-0000-000000000000}"/>
          </ac:spMkLst>
        </pc:spChg>
      </pc:sldChg>
      <pc:sldChg chg="modSp mod modNotesTx">
        <pc:chgData name="Kamira Sanchez" userId="d90880d6-78a9-457c-991e-24450603455a" providerId="ADAL" clId="{1D7CBC0A-E758-4D9E-8700-1A7C188C1BE0}" dt="2023-03-24T13:23:03.290" v="2619" actId="20577"/>
        <pc:sldMkLst>
          <pc:docMk/>
          <pc:sldMk cId="2843592566" sldId="273"/>
        </pc:sldMkLst>
        <pc:spChg chg="mod">
          <ac:chgData name="Kamira Sanchez" userId="d90880d6-78a9-457c-991e-24450603455a" providerId="ADAL" clId="{1D7CBC0A-E758-4D9E-8700-1A7C188C1BE0}" dt="2023-03-24T13:22:24.269" v="2540" actId="20577"/>
          <ac:spMkLst>
            <pc:docMk/>
            <pc:sldMk cId="2843592566" sldId="273"/>
            <ac:spMk id="7" creationId="{00000000-0000-0000-0000-000000000000}"/>
          </ac:spMkLst>
        </pc:spChg>
      </pc:sldChg>
      <pc:sldChg chg="modSp mod">
        <pc:chgData name="Kamira Sanchez" userId="d90880d6-78a9-457c-991e-24450603455a" providerId="ADAL" clId="{1D7CBC0A-E758-4D9E-8700-1A7C188C1BE0}" dt="2023-03-24T13:23:37.023" v="2635" actId="20577"/>
        <pc:sldMkLst>
          <pc:docMk/>
          <pc:sldMk cId="905034501" sldId="274"/>
        </pc:sldMkLst>
        <pc:spChg chg="mod">
          <ac:chgData name="Kamira Sanchez" userId="d90880d6-78a9-457c-991e-24450603455a" providerId="ADAL" clId="{1D7CBC0A-E758-4D9E-8700-1A7C188C1BE0}" dt="2023-03-24T13:23:37.023" v="2635" actId="20577"/>
          <ac:spMkLst>
            <pc:docMk/>
            <pc:sldMk cId="905034501" sldId="274"/>
            <ac:spMk id="7" creationId="{00000000-0000-0000-0000-000000000000}"/>
          </ac:spMkLst>
        </pc:spChg>
      </pc:sldChg>
      <pc:sldChg chg="modSp mod">
        <pc:chgData name="Kamira Sanchez" userId="d90880d6-78a9-457c-991e-24450603455a" providerId="ADAL" clId="{1D7CBC0A-E758-4D9E-8700-1A7C188C1BE0}" dt="2023-03-24T13:25:48.413" v="2643" actId="20577"/>
        <pc:sldMkLst>
          <pc:docMk/>
          <pc:sldMk cId="2162991388" sldId="275"/>
        </pc:sldMkLst>
        <pc:spChg chg="mod">
          <ac:chgData name="Kamira Sanchez" userId="d90880d6-78a9-457c-991e-24450603455a" providerId="ADAL" clId="{1D7CBC0A-E758-4D9E-8700-1A7C188C1BE0}" dt="2023-03-24T13:25:48.413" v="2643" actId="20577"/>
          <ac:spMkLst>
            <pc:docMk/>
            <pc:sldMk cId="2162991388" sldId="275"/>
            <ac:spMk id="7" creationId="{00000000-0000-0000-0000-000000000000}"/>
          </ac:spMkLst>
        </pc:spChg>
      </pc:sldChg>
      <pc:sldChg chg="modSp mod modNotesTx">
        <pc:chgData name="Kamira Sanchez" userId="d90880d6-78a9-457c-991e-24450603455a" providerId="ADAL" clId="{1D7CBC0A-E758-4D9E-8700-1A7C188C1BE0}" dt="2023-03-24T13:26:14.658" v="2665" actId="20577"/>
        <pc:sldMkLst>
          <pc:docMk/>
          <pc:sldMk cId="3217102585" sldId="276"/>
        </pc:sldMkLst>
        <pc:spChg chg="mod">
          <ac:chgData name="Kamira Sanchez" userId="d90880d6-78a9-457c-991e-24450603455a" providerId="ADAL" clId="{1D7CBC0A-E758-4D9E-8700-1A7C188C1BE0}" dt="2023-03-24T13:25:55.173" v="2654" actId="20577"/>
          <ac:spMkLst>
            <pc:docMk/>
            <pc:sldMk cId="3217102585" sldId="276"/>
            <ac:spMk id="7" creationId="{00000000-0000-0000-0000-000000000000}"/>
          </ac:spMkLst>
        </pc:spChg>
      </pc:sldChg>
      <pc:sldChg chg="modSp mod">
        <pc:chgData name="Kamira Sanchez" userId="d90880d6-78a9-457c-991e-24450603455a" providerId="ADAL" clId="{1D7CBC0A-E758-4D9E-8700-1A7C188C1BE0}" dt="2023-03-24T13:32:27.673" v="3428" actId="20577"/>
        <pc:sldMkLst>
          <pc:docMk/>
          <pc:sldMk cId="1641489692" sldId="278"/>
        </pc:sldMkLst>
        <pc:spChg chg="mod">
          <ac:chgData name="Kamira Sanchez" userId="d90880d6-78a9-457c-991e-24450603455a" providerId="ADAL" clId="{1D7CBC0A-E758-4D9E-8700-1A7C188C1BE0}" dt="2023-03-24T13:32:27.673" v="3428" actId="20577"/>
          <ac:spMkLst>
            <pc:docMk/>
            <pc:sldMk cId="1641489692" sldId="278"/>
            <ac:spMk id="7" creationId="{00000000-0000-0000-0000-000000000000}"/>
          </ac:spMkLst>
        </pc:spChg>
      </pc:sldChg>
      <pc:sldChg chg="modSp mod modNotesTx">
        <pc:chgData name="Kamira Sanchez" userId="d90880d6-78a9-457c-991e-24450603455a" providerId="ADAL" clId="{1D7CBC0A-E758-4D9E-8700-1A7C188C1BE0}" dt="2023-03-24T13:34:24.062" v="3566" actId="20577"/>
        <pc:sldMkLst>
          <pc:docMk/>
          <pc:sldMk cId="1242566136" sldId="279"/>
        </pc:sldMkLst>
        <pc:spChg chg="mod">
          <ac:chgData name="Kamira Sanchez" userId="d90880d6-78a9-457c-991e-24450603455a" providerId="ADAL" clId="{1D7CBC0A-E758-4D9E-8700-1A7C188C1BE0}" dt="2023-03-24T13:33:46.057" v="3549" actId="20577"/>
          <ac:spMkLst>
            <pc:docMk/>
            <pc:sldMk cId="1242566136" sldId="279"/>
            <ac:spMk id="7" creationId="{00000000-0000-0000-0000-000000000000}"/>
          </ac:spMkLst>
        </pc:spChg>
      </pc:sldChg>
      <pc:sldChg chg="modSp mod">
        <pc:chgData name="Kamira Sanchez" userId="d90880d6-78a9-457c-991e-24450603455a" providerId="ADAL" clId="{1D7CBC0A-E758-4D9E-8700-1A7C188C1BE0}" dt="2023-03-24T13:34:33.083" v="3572" actId="20577"/>
        <pc:sldMkLst>
          <pc:docMk/>
          <pc:sldMk cId="3053778617" sldId="280"/>
        </pc:sldMkLst>
        <pc:spChg chg="mod">
          <ac:chgData name="Kamira Sanchez" userId="d90880d6-78a9-457c-991e-24450603455a" providerId="ADAL" clId="{1D7CBC0A-E758-4D9E-8700-1A7C188C1BE0}" dt="2023-03-24T13:34:33.083" v="3572" actId="20577"/>
          <ac:spMkLst>
            <pc:docMk/>
            <pc:sldMk cId="3053778617" sldId="280"/>
            <ac:spMk id="2" creationId="{00000000-0000-0000-0000-000000000000}"/>
          </ac:spMkLst>
        </pc:spChg>
      </pc:sldChg>
      <pc:sldChg chg="modSp mod modNotesTx">
        <pc:chgData name="Kamira Sanchez" userId="d90880d6-78a9-457c-991e-24450603455a" providerId="ADAL" clId="{1D7CBC0A-E758-4D9E-8700-1A7C188C1BE0}" dt="2023-03-24T12:28:04.945" v="603" actId="20577"/>
        <pc:sldMkLst>
          <pc:docMk/>
          <pc:sldMk cId="2605920491" sldId="281"/>
        </pc:sldMkLst>
        <pc:spChg chg="mod">
          <ac:chgData name="Kamira Sanchez" userId="d90880d6-78a9-457c-991e-24450603455a" providerId="ADAL" clId="{1D7CBC0A-E758-4D9E-8700-1A7C188C1BE0}" dt="2023-03-24T12:27:27.540" v="524" actId="20577"/>
          <ac:spMkLst>
            <pc:docMk/>
            <pc:sldMk cId="2605920491" sldId="281"/>
            <ac:spMk id="7" creationId="{00000000-0000-0000-0000-000000000000}"/>
          </ac:spMkLst>
        </pc:spChg>
      </pc:sldChg>
      <pc:sldChg chg="modSp mod modNotesTx">
        <pc:chgData name="Kamira Sanchez" userId="d90880d6-78a9-457c-991e-24450603455a" providerId="ADAL" clId="{1D7CBC0A-E758-4D9E-8700-1A7C188C1BE0}" dt="2023-03-24T12:37:07.303" v="850" actId="20577"/>
        <pc:sldMkLst>
          <pc:docMk/>
          <pc:sldMk cId="3639254114" sldId="282"/>
        </pc:sldMkLst>
        <pc:spChg chg="mod">
          <ac:chgData name="Kamira Sanchez" userId="d90880d6-78a9-457c-991e-24450603455a" providerId="ADAL" clId="{1D7CBC0A-E758-4D9E-8700-1A7C188C1BE0}" dt="2023-03-24T12:33:54.300" v="668" actId="20577"/>
          <ac:spMkLst>
            <pc:docMk/>
            <pc:sldMk cId="3639254114" sldId="282"/>
            <ac:spMk id="7" creationId="{00000000-0000-0000-0000-000000000000}"/>
          </ac:spMkLst>
        </pc:spChg>
      </pc:sldChg>
      <pc:sldChg chg="modSp mod">
        <pc:chgData name="Kamira Sanchez" userId="d90880d6-78a9-457c-991e-24450603455a" providerId="ADAL" clId="{1D7CBC0A-E758-4D9E-8700-1A7C188C1BE0}" dt="2023-03-24T13:30:17.107" v="3237" actId="20577"/>
        <pc:sldMkLst>
          <pc:docMk/>
          <pc:sldMk cId="3048159140" sldId="283"/>
        </pc:sldMkLst>
        <pc:spChg chg="mod">
          <ac:chgData name="Kamira Sanchez" userId="d90880d6-78a9-457c-991e-24450603455a" providerId="ADAL" clId="{1D7CBC0A-E758-4D9E-8700-1A7C188C1BE0}" dt="2023-03-24T13:26:24.480" v="2677" actId="20577"/>
          <ac:spMkLst>
            <pc:docMk/>
            <pc:sldMk cId="3048159140" sldId="283"/>
            <ac:spMk id="2" creationId="{00000000-0000-0000-0000-000000000000}"/>
          </ac:spMkLst>
        </pc:spChg>
        <pc:spChg chg="mod">
          <ac:chgData name="Kamira Sanchez" userId="d90880d6-78a9-457c-991e-24450603455a" providerId="ADAL" clId="{1D7CBC0A-E758-4D9E-8700-1A7C188C1BE0}" dt="2023-03-24T13:30:17.107" v="3237" actId="20577"/>
          <ac:spMkLst>
            <pc:docMk/>
            <pc:sldMk cId="3048159140" sldId="283"/>
            <ac:spMk id="4" creationId="{00000000-0000-0000-0000-000000000000}"/>
          </ac:spMkLst>
        </pc:spChg>
        <pc:spChg chg="mod">
          <ac:chgData name="Kamira Sanchez" userId="d90880d6-78a9-457c-991e-24450603455a" providerId="ADAL" clId="{1D7CBC0A-E758-4D9E-8700-1A7C188C1BE0}" dt="2023-03-24T13:26:43.167" v="2719" actId="6549"/>
          <ac:spMkLst>
            <pc:docMk/>
            <pc:sldMk cId="3048159140" sldId="283"/>
            <ac:spMk id="6" creationId="{00000000-0000-0000-0000-000000000000}"/>
          </ac:spMkLst>
        </pc:spChg>
        <pc:spChg chg="mod">
          <ac:chgData name="Kamira Sanchez" userId="d90880d6-78a9-457c-991e-24450603455a" providerId="ADAL" clId="{1D7CBC0A-E758-4D9E-8700-1A7C188C1BE0}" dt="2023-03-24T13:26:59.205" v="2768" actId="20577"/>
          <ac:spMkLst>
            <pc:docMk/>
            <pc:sldMk cId="3048159140" sldId="283"/>
            <ac:spMk id="7" creationId="{00000000-0000-0000-0000-000000000000}"/>
          </ac:spMkLst>
        </pc:spChg>
        <pc:spChg chg="mod">
          <ac:chgData name="Kamira Sanchez" userId="d90880d6-78a9-457c-991e-24450603455a" providerId="ADAL" clId="{1D7CBC0A-E758-4D9E-8700-1A7C188C1BE0}" dt="2023-03-24T13:27:06.667" v="2770" actId="20577"/>
          <ac:spMkLst>
            <pc:docMk/>
            <pc:sldMk cId="3048159140" sldId="283"/>
            <ac:spMk id="8" creationId="{00000000-0000-0000-0000-000000000000}"/>
          </ac:spMkLst>
        </pc:spChg>
        <pc:spChg chg="mod">
          <ac:chgData name="Kamira Sanchez" userId="d90880d6-78a9-457c-991e-24450603455a" providerId="ADAL" clId="{1D7CBC0A-E758-4D9E-8700-1A7C188C1BE0}" dt="2023-03-24T13:27:27.622" v="2858" actId="20577"/>
          <ac:spMkLst>
            <pc:docMk/>
            <pc:sldMk cId="3048159140" sldId="283"/>
            <ac:spMk id="9" creationId="{00000000-0000-0000-0000-000000000000}"/>
          </ac:spMkLst>
        </pc:spChg>
        <pc:spChg chg="mod">
          <ac:chgData name="Kamira Sanchez" userId="d90880d6-78a9-457c-991e-24450603455a" providerId="ADAL" clId="{1D7CBC0A-E758-4D9E-8700-1A7C188C1BE0}" dt="2023-03-24T13:28:22.098" v="2976" actId="20577"/>
          <ac:spMkLst>
            <pc:docMk/>
            <pc:sldMk cId="3048159140" sldId="283"/>
            <ac:spMk id="10" creationId="{00000000-0000-0000-0000-000000000000}"/>
          </ac:spMkLst>
        </pc:spChg>
        <pc:spChg chg="mod">
          <ac:chgData name="Kamira Sanchez" userId="d90880d6-78a9-457c-991e-24450603455a" providerId="ADAL" clId="{1D7CBC0A-E758-4D9E-8700-1A7C188C1BE0}" dt="2023-03-24T13:28:50.824" v="3089" actId="20577"/>
          <ac:spMkLst>
            <pc:docMk/>
            <pc:sldMk cId="3048159140" sldId="283"/>
            <ac:spMk id="11" creationId="{00000000-0000-0000-0000-000000000000}"/>
          </ac:spMkLst>
        </pc:spChg>
        <pc:spChg chg="mod">
          <ac:chgData name="Kamira Sanchez" userId="d90880d6-78a9-457c-991e-24450603455a" providerId="ADAL" clId="{1D7CBC0A-E758-4D9E-8700-1A7C188C1BE0}" dt="2023-03-24T13:29:36.589" v="3175" actId="20577"/>
          <ac:spMkLst>
            <pc:docMk/>
            <pc:sldMk cId="3048159140" sldId="283"/>
            <ac:spMk id="12" creationId="{00000000-0000-0000-0000-000000000000}"/>
          </ac:spMkLst>
        </pc:spChg>
        <pc:spChg chg="mod">
          <ac:chgData name="Kamira Sanchez" userId="d90880d6-78a9-457c-991e-24450603455a" providerId="ADAL" clId="{1D7CBC0A-E758-4D9E-8700-1A7C188C1BE0}" dt="2023-03-24T13:29:52.479" v="3198" actId="20577"/>
          <ac:spMkLst>
            <pc:docMk/>
            <pc:sldMk cId="3048159140" sldId="283"/>
            <ac:spMk id="13" creationId="{00000000-0000-0000-0000-000000000000}"/>
          </ac:spMkLst>
        </pc:spChg>
      </pc:sldChg>
      <pc:sldChg chg="modSp mod modNotesTx">
        <pc:chgData name="Kamira Sanchez" userId="d90880d6-78a9-457c-991e-24450603455a" providerId="ADAL" clId="{1D7CBC0A-E758-4D9E-8700-1A7C188C1BE0}" dt="2023-03-24T12:48:14.909" v="1205" actId="20577"/>
        <pc:sldMkLst>
          <pc:docMk/>
          <pc:sldMk cId="341344152" sldId="284"/>
        </pc:sldMkLst>
        <pc:spChg chg="mod">
          <ac:chgData name="Kamira Sanchez" userId="d90880d6-78a9-457c-991e-24450603455a" providerId="ADAL" clId="{1D7CBC0A-E758-4D9E-8700-1A7C188C1BE0}" dt="2023-03-24T12:41:18.141" v="962" actId="20577"/>
          <ac:spMkLst>
            <pc:docMk/>
            <pc:sldMk cId="341344152" sldId="284"/>
            <ac:spMk id="3" creationId="{604C2A9A-9F3D-40CC-A0D3-182A611DE985}"/>
          </ac:spMkLst>
        </pc:spChg>
        <pc:spChg chg="mod">
          <ac:chgData name="Kamira Sanchez" userId="d90880d6-78a9-457c-991e-24450603455a" providerId="ADAL" clId="{1D7CBC0A-E758-4D9E-8700-1A7C188C1BE0}" dt="2023-03-24T12:42:20.163" v="966" actId="20577"/>
          <ac:spMkLst>
            <pc:docMk/>
            <pc:sldMk cId="341344152" sldId="284"/>
            <ac:spMk id="5" creationId="{AFC6C0B5-B830-4E54-BAAA-A47D43DCFFAD}"/>
          </ac:spMkLst>
        </pc:spChg>
        <pc:spChg chg="mod">
          <ac:chgData name="Kamira Sanchez" userId="d90880d6-78a9-457c-991e-24450603455a" providerId="ADAL" clId="{1D7CBC0A-E758-4D9E-8700-1A7C188C1BE0}" dt="2023-03-24T12:43:21.280" v="990" actId="20577"/>
          <ac:spMkLst>
            <pc:docMk/>
            <pc:sldMk cId="341344152" sldId="284"/>
            <ac:spMk id="6" creationId="{10840CB0-6A0E-4141-B4DF-3776819B1C88}"/>
          </ac:spMkLst>
        </pc:spChg>
        <pc:spChg chg="mod">
          <ac:chgData name="Kamira Sanchez" userId="d90880d6-78a9-457c-991e-24450603455a" providerId="ADAL" clId="{1D7CBC0A-E758-4D9E-8700-1A7C188C1BE0}" dt="2023-03-24T12:45:01.932" v="1133" actId="20577"/>
          <ac:spMkLst>
            <pc:docMk/>
            <pc:sldMk cId="341344152" sldId="284"/>
            <ac:spMk id="7" creationId="{EE9E27B8-ED30-41FE-ABD8-14FFE58C707F}"/>
          </ac:spMkLst>
        </pc:spChg>
        <pc:spChg chg="mod">
          <ac:chgData name="Kamira Sanchez" userId="d90880d6-78a9-457c-991e-24450603455a" providerId="ADAL" clId="{1D7CBC0A-E758-4D9E-8700-1A7C188C1BE0}" dt="2023-03-24T12:45:23.717" v="1139" actId="20577"/>
          <ac:spMkLst>
            <pc:docMk/>
            <pc:sldMk cId="341344152" sldId="284"/>
            <ac:spMk id="8" creationId="{8B01B5EE-E8C2-4011-9330-175316742368}"/>
          </ac:spMkLst>
        </pc:spChg>
        <pc:spChg chg="mod">
          <ac:chgData name="Kamira Sanchez" userId="d90880d6-78a9-457c-991e-24450603455a" providerId="ADAL" clId="{1D7CBC0A-E758-4D9E-8700-1A7C188C1BE0}" dt="2023-03-24T12:46:26.605" v="1157" actId="20577"/>
          <ac:spMkLst>
            <pc:docMk/>
            <pc:sldMk cId="341344152" sldId="284"/>
            <ac:spMk id="10" creationId="{F329364F-A8E5-4080-BE21-B347A972106C}"/>
          </ac:spMkLst>
        </pc:spChg>
        <pc:spChg chg="mod">
          <ac:chgData name="Kamira Sanchez" userId="d90880d6-78a9-457c-991e-24450603455a" providerId="ADAL" clId="{1D7CBC0A-E758-4D9E-8700-1A7C188C1BE0}" dt="2023-03-24T12:45:57.287" v="1151" actId="20577"/>
          <ac:spMkLst>
            <pc:docMk/>
            <pc:sldMk cId="341344152" sldId="284"/>
            <ac:spMk id="11" creationId="{4F1B5178-C41E-43A3-B9D4-A61F057C8AAB}"/>
          </ac:spMkLst>
        </pc:spChg>
        <pc:spChg chg="mod">
          <ac:chgData name="Kamira Sanchez" userId="d90880d6-78a9-457c-991e-24450603455a" providerId="ADAL" clId="{1D7CBC0A-E758-4D9E-8700-1A7C188C1BE0}" dt="2023-03-24T12:45:38.733" v="1144" actId="6549"/>
          <ac:spMkLst>
            <pc:docMk/>
            <pc:sldMk cId="341344152" sldId="284"/>
            <ac:spMk id="34" creationId="{766BCCB6-B0A4-4640-A043-81A3B9C29928}"/>
          </ac:spMkLst>
        </pc:spChg>
        <pc:spChg chg="mod">
          <ac:chgData name="Kamira Sanchez" userId="d90880d6-78a9-457c-991e-24450603455a" providerId="ADAL" clId="{1D7CBC0A-E758-4D9E-8700-1A7C188C1BE0}" dt="2023-03-24T12:45:54.627" v="1149" actId="6549"/>
          <ac:spMkLst>
            <pc:docMk/>
            <pc:sldMk cId="341344152" sldId="284"/>
            <ac:spMk id="35" creationId="{879225DA-084C-450E-9B66-D46ED57F05FE}"/>
          </ac:spMkLst>
        </pc:spChg>
        <pc:spChg chg="mod">
          <ac:chgData name="Kamira Sanchez" userId="d90880d6-78a9-457c-991e-24450603455a" providerId="ADAL" clId="{1D7CBC0A-E758-4D9E-8700-1A7C188C1BE0}" dt="2023-03-24T12:42:26.712" v="971" actId="6549"/>
          <ac:spMkLst>
            <pc:docMk/>
            <pc:sldMk cId="341344152" sldId="284"/>
            <ac:spMk id="36" creationId="{06916C7F-BB26-4476-8DDF-EDC68C396170}"/>
          </ac:spMkLst>
        </pc:spChg>
        <pc:spChg chg="mod">
          <ac:chgData name="Kamira Sanchez" userId="d90880d6-78a9-457c-991e-24450603455a" providerId="ADAL" clId="{1D7CBC0A-E758-4D9E-8700-1A7C188C1BE0}" dt="2023-03-24T12:43:31.589" v="995" actId="20577"/>
          <ac:spMkLst>
            <pc:docMk/>
            <pc:sldMk cId="341344152" sldId="284"/>
            <ac:spMk id="39" creationId="{6845960D-E14B-40EE-B876-531AD2A1D2F6}"/>
          </ac:spMkLst>
        </pc:spChg>
      </pc:sldChg>
      <pc:sldChg chg="modSp mod">
        <pc:chgData name="Kamira Sanchez" userId="d90880d6-78a9-457c-991e-24450603455a" providerId="ADAL" clId="{1D7CBC0A-E758-4D9E-8700-1A7C188C1BE0}" dt="2023-03-24T12:23:37.105" v="390" actId="20577"/>
        <pc:sldMkLst>
          <pc:docMk/>
          <pc:sldMk cId="595460667" sldId="285"/>
        </pc:sldMkLst>
        <pc:spChg chg="mod">
          <ac:chgData name="Kamira Sanchez" userId="d90880d6-78a9-457c-991e-24450603455a" providerId="ADAL" clId="{1D7CBC0A-E758-4D9E-8700-1A7C188C1BE0}" dt="2023-03-24T12:23:37.105" v="390" actId="20577"/>
          <ac:spMkLst>
            <pc:docMk/>
            <pc:sldMk cId="595460667" sldId="285"/>
            <ac:spMk id="7" creationId="{00000000-0000-0000-0000-000000000000}"/>
          </ac:spMkLst>
        </pc:spChg>
      </pc:sldChg>
      <pc:sldChg chg="modSp modNotesTx">
        <pc:chgData name="Kamira Sanchez" userId="d90880d6-78a9-457c-991e-24450603455a" providerId="ADAL" clId="{1D7CBC0A-E758-4D9E-8700-1A7C188C1BE0}" dt="2023-03-24T12:40:40.703" v="959" actId="20577"/>
        <pc:sldMkLst>
          <pc:docMk/>
          <pc:sldMk cId="37434833" sldId="286"/>
        </pc:sldMkLst>
        <pc:graphicFrameChg chg="mod">
          <ac:chgData name="Kamira Sanchez" userId="d90880d6-78a9-457c-991e-24450603455a" providerId="ADAL" clId="{1D7CBC0A-E758-4D9E-8700-1A7C188C1BE0}" dt="2023-03-24T12:37:28.400" v="859" actId="20577"/>
          <ac:graphicFrameMkLst>
            <pc:docMk/>
            <pc:sldMk cId="37434833" sldId="286"/>
            <ac:graphicFrameMk id="2" creationId="{9359DB12-E80D-487E-86D7-3CE90E0F74D6}"/>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0831A4-6BA4-458E-AB85-B9ACAB0EB014}"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7FE3EA3F-8050-4A2B-BE3C-C37F8C774664}">
      <dgm:prSet phldrT="[Text]" custT="1"/>
      <dgm:spPr>
        <a:solidFill>
          <a:srgbClr val="FF7D26"/>
        </a:solidFill>
      </dgm:spPr>
      <dgm:t>
        <a:bodyPr/>
        <a:lstStyle/>
        <a:p>
          <a:r>
            <a:rPr lang="en-US" sz="1800" b="1" dirty="0"/>
            <a:t>NIIF  </a:t>
          </a:r>
        </a:p>
        <a:p>
          <a:r>
            <a:rPr lang="en-US" sz="1800" dirty="0"/>
            <a:t>(Sector Privado)</a:t>
          </a:r>
        </a:p>
      </dgm:t>
    </dgm:pt>
    <dgm:pt modelId="{1343134B-EAAA-4A0E-A61C-7FBF7004546C}" type="parTrans" cxnId="{9448B8E4-CCB4-4C1A-82DA-CCDE3269FB35}">
      <dgm:prSet/>
      <dgm:spPr/>
      <dgm:t>
        <a:bodyPr/>
        <a:lstStyle/>
        <a:p>
          <a:endParaRPr lang="en-US"/>
        </a:p>
      </dgm:t>
    </dgm:pt>
    <dgm:pt modelId="{DA6697DE-3948-4667-9CE6-3D33FFCF5051}" type="sibTrans" cxnId="{9448B8E4-CCB4-4C1A-82DA-CCDE3269FB35}">
      <dgm:prSet/>
      <dgm:spPr/>
      <dgm:t>
        <a:bodyPr/>
        <a:lstStyle/>
        <a:p>
          <a:endParaRPr lang="en-US"/>
        </a:p>
      </dgm:t>
    </dgm:pt>
    <dgm:pt modelId="{34860E4B-D4BF-438F-AA58-D5F939B51E60}">
      <dgm:prSet phldrT="[Text]" custT="1"/>
      <dgm:spPr>
        <a:solidFill>
          <a:srgbClr val="D3EAFD"/>
        </a:solidFill>
        <a:ln>
          <a:noFill/>
        </a:ln>
      </dgm:spPr>
      <dgm:t>
        <a:bodyPr/>
        <a:lstStyle/>
        <a:p>
          <a:pPr algn="l"/>
          <a:r>
            <a:rPr lang="en-US" sz="1600" dirty="0">
              <a:solidFill>
                <a:sysClr val="windowText" lastClr="000000"/>
              </a:solidFill>
              <a:latin typeface="Arial" panose="020B0604020202020204" pitchFamily="34" charset="0"/>
            </a:rPr>
            <a:t>• </a:t>
          </a:r>
          <a:r>
            <a:rPr lang="en-US" sz="1600" dirty="0" err="1">
              <a:solidFill>
                <a:sysClr val="windowText" lastClr="000000"/>
              </a:solidFill>
            </a:rPr>
            <a:t>Tecnología</a:t>
          </a:r>
          <a:endParaRPr lang="en-US" sz="1600" dirty="0">
            <a:solidFill>
              <a:sysClr val="windowText" lastClr="000000"/>
            </a:solidFill>
          </a:endParaRPr>
        </a:p>
        <a:p>
          <a:pPr algn="l"/>
          <a:r>
            <a:rPr lang="en-US" sz="1600" dirty="0">
              <a:solidFill>
                <a:sysClr val="windowText" lastClr="000000"/>
              </a:solidFill>
              <a:latin typeface="Arial" panose="020B0604020202020204" pitchFamily="34" charset="0"/>
            </a:rPr>
            <a:t>• </a:t>
          </a:r>
          <a:r>
            <a:rPr lang="es-CO" sz="1600" dirty="0">
              <a:solidFill>
                <a:sysClr val="windowText" lastClr="000000"/>
              </a:solidFill>
            </a:rPr>
            <a:t>Orientación para el sector público</a:t>
          </a:r>
        </a:p>
        <a:p>
          <a:r>
            <a:rPr lang="es-CO" sz="1600" dirty="0">
              <a:solidFill>
                <a:sysClr val="windowText" lastClr="000000"/>
              </a:solidFill>
            </a:rPr>
            <a:t>• Problemas del sector público</a:t>
          </a:r>
        </a:p>
        <a:p>
          <a:r>
            <a:rPr lang="es-CO" sz="1600" dirty="0">
              <a:solidFill>
                <a:sysClr val="windowText" lastClr="000000"/>
              </a:solidFill>
            </a:rPr>
            <a:t>• Ejemplos del sector público</a:t>
          </a:r>
          <a:endParaRPr lang="en-US" sz="1600" dirty="0">
            <a:solidFill>
              <a:sysClr val="windowText" lastClr="000000"/>
            </a:solidFill>
          </a:endParaRPr>
        </a:p>
      </dgm:t>
    </dgm:pt>
    <dgm:pt modelId="{26737DBA-34CE-468D-A239-F59D3A960E34}" type="parTrans" cxnId="{1E81D852-21D7-40F8-8A27-F0783C7951F9}">
      <dgm:prSet/>
      <dgm:spPr/>
      <dgm:t>
        <a:bodyPr/>
        <a:lstStyle/>
        <a:p>
          <a:endParaRPr lang="en-US"/>
        </a:p>
      </dgm:t>
    </dgm:pt>
    <dgm:pt modelId="{BC63B57B-0A91-4B83-8DE4-0AA811D079C5}" type="sibTrans" cxnId="{1E81D852-21D7-40F8-8A27-F0783C7951F9}">
      <dgm:prSet/>
      <dgm:spPr/>
      <dgm:t>
        <a:bodyPr/>
        <a:lstStyle/>
        <a:p>
          <a:endParaRPr lang="en-US"/>
        </a:p>
      </dgm:t>
    </dgm:pt>
    <dgm:pt modelId="{2BA5D64C-8D17-4870-A845-52FDA08BB467}">
      <dgm:prSet phldrT="[Text]" custT="1"/>
      <dgm:spPr>
        <a:solidFill>
          <a:srgbClr val="FF7D26"/>
        </a:solidFill>
      </dgm:spPr>
      <dgm:t>
        <a:bodyPr/>
        <a:lstStyle/>
        <a:p>
          <a:endParaRPr lang="es-CO" sz="1800" b="1" dirty="0"/>
        </a:p>
        <a:p>
          <a:r>
            <a:rPr lang="es-CO" sz="1800" b="1" dirty="0"/>
            <a:t>NICSP</a:t>
          </a:r>
        </a:p>
        <a:p>
          <a:r>
            <a:rPr lang="en-US" sz="1800" dirty="0"/>
            <a:t>(</a:t>
          </a:r>
          <a:r>
            <a:rPr lang="es-CO" sz="1800" dirty="0"/>
            <a:t>Sector Público)</a:t>
          </a:r>
        </a:p>
        <a:p>
          <a:r>
            <a:rPr lang="en-US" sz="1800" dirty="0"/>
            <a:t>)</a:t>
          </a:r>
        </a:p>
      </dgm:t>
    </dgm:pt>
    <dgm:pt modelId="{71A08E9D-0EFF-4E79-8364-C4A40691B0AD}" type="parTrans" cxnId="{8E92F41B-0D07-4503-9EB4-038718611B53}">
      <dgm:prSet/>
      <dgm:spPr/>
      <dgm:t>
        <a:bodyPr/>
        <a:lstStyle/>
        <a:p>
          <a:endParaRPr lang="en-US"/>
        </a:p>
      </dgm:t>
    </dgm:pt>
    <dgm:pt modelId="{E78F5570-1E2A-4233-9FEE-041B334F5B2A}" type="sibTrans" cxnId="{8E92F41B-0D07-4503-9EB4-038718611B53}">
      <dgm:prSet/>
      <dgm:spPr/>
      <dgm:t>
        <a:bodyPr/>
        <a:lstStyle/>
        <a:p>
          <a:endParaRPr lang="en-US"/>
        </a:p>
      </dgm:t>
    </dgm:pt>
    <dgm:pt modelId="{E81CADE9-D078-4175-AC79-1C1708BFEAE6}" type="pres">
      <dgm:prSet presAssocID="{930831A4-6BA4-458E-AB85-B9ACAB0EB014}" presName="rootnode" presStyleCnt="0">
        <dgm:presLayoutVars>
          <dgm:chMax/>
          <dgm:chPref/>
          <dgm:dir/>
          <dgm:animLvl val="lvl"/>
        </dgm:presLayoutVars>
      </dgm:prSet>
      <dgm:spPr/>
    </dgm:pt>
    <dgm:pt modelId="{389450AF-A22C-4733-B73C-E05394D3085B}" type="pres">
      <dgm:prSet presAssocID="{7FE3EA3F-8050-4A2B-BE3C-C37F8C774664}" presName="composite" presStyleCnt="0"/>
      <dgm:spPr/>
    </dgm:pt>
    <dgm:pt modelId="{3F42A824-5DF1-4010-B7AB-7BAE0611BBB6}" type="pres">
      <dgm:prSet presAssocID="{7FE3EA3F-8050-4A2B-BE3C-C37F8C774664}" presName="bentUpArrow1" presStyleLbl="alignImgPlace1" presStyleIdx="0" presStyleCnt="2" custLinFactNeighborX="-54817" custLinFactNeighborY="-24329"/>
      <dgm:spPr>
        <a:solidFill>
          <a:srgbClr val="2296F3"/>
        </a:solidFill>
      </dgm:spPr>
    </dgm:pt>
    <dgm:pt modelId="{2B46B0EB-F6A1-4447-BB57-B5C46813123E}" type="pres">
      <dgm:prSet presAssocID="{7FE3EA3F-8050-4A2B-BE3C-C37F8C774664}" presName="ParentText" presStyleLbl="node1" presStyleIdx="0" presStyleCnt="3" custScaleY="57689" custLinFactNeighborX="-28904" custLinFactNeighborY="-1795">
        <dgm:presLayoutVars>
          <dgm:chMax val="1"/>
          <dgm:chPref val="1"/>
          <dgm:bulletEnabled val="1"/>
        </dgm:presLayoutVars>
      </dgm:prSet>
      <dgm:spPr/>
    </dgm:pt>
    <dgm:pt modelId="{6D92F2AE-D2CC-41A2-85FE-0C06D1C63973}" type="pres">
      <dgm:prSet presAssocID="{7FE3EA3F-8050-4A2B-BE3C-C37F8C774664}" presName="ChildText" presStyleLbl="revTx" presStyleIdx="0" presStyleCnt="2">
        <dgm:presLayoutVars>
          <dgm:chMax val="0"/>
          <dgm:chPref val="0"/>
          <dgm:bulletEnabled val="1"/>
        </dgm:presLayoutVars>
      </dgm:prSet>
      <dgm:spPr/>
    </dgm:pt>
    <dgm:pt modelId="{A1679AB8-6668-4086-9053-0DF2CC40983A}" type="pres">
      <dgm:prSet presAssocID="{DA6697DE-3948-4667-9CE6-3D33FFCF5051}" presName="sibTrans" presStyleCnt="0"/>
      <dgm:spPr/>
    </dgm:pt>
    <dgm:pt modelId="{327E3841-4780-461C-8B70-2A112C0CF781}" type="pres">
      <dgm:prSet presAssocID="{34860E4B-D4BF-438F-AA58-D5F939B51E60}" presName="composite" presStyleCnt="0"/>
      <dgm:spPr/>
    </dgm:pt>
    <dgm:pt modelId="{132721B2-80B5-4621-A5C4-680468F6F541}" type="pres">
      <dgm:prSet presAssocID="{34860E4B-D4BF-438F-AA58-D5F939B51E60}" presName="bentUpArrow1" presStyleLbl="alignImgPlace1" presStyleIdx="1" presStyleCnt="2" custLinFactNeighborX="49243" custLinFactNeighborY="-23271"/>
      <dgm:spPr>
        <a:solidFill>
          <a:srgbClr val="2296F3"/>
        </a:solidFill>
      </dgm:spPr>
    </dgm:pt>
    <dgm:pt modelId="{D62CA5B5-4BD6-450D-A098-5DC18B5078D0}" type="pres">
      <dgm:prSet presAssocID="{34860E4B-D4BF-438F-AA58-D5F939B51E60}" presName="ParentText" presStyleLbl="node1" presStyleIdx="1" presStyleCnt="3" custScaleX="180158" custScaleY="113386" custLinFactNeighborX="-38958" custLinFactNeighborY="-29623">
        <dgm:presLayoutVars>
          <dgm:chMax val="1"/>
          <dgm:chPref val="1"/>
          <dgm:bulletEnabled val="1"/>
        </dgm:presLayoutVars>
      </dgm:prSet>
      <dgm:spPr/>
    </dgm:pt>
    <dgm:pt modelId="{25F30892-0752-4F16-847F-45464DA8D1AD}" type="pres">
      <dgm:prSet presAssocID="{34860E4B-D4BF-438F-AA58-D5F939B51E60}" presName="ChildText" presStyleLbl="revTx" presStyleIdx="1" presStyleCnt="2">
        <dgm:presLayoutVars>
          <dgm:chMax val="0"/>
          <dgm:chPref val="0"/>
          <dgm:bulletEnabled val="1"/>
        </dgm:presLayoutVars>
      </dgm:prSet>
      <dgm:spPr/>
    </dgm:pt>
    <dgm:pt modelId="{90F2EC53-E596-4D77-8846-C70F55025C5F}" type="pres">
      <dgm:prSet presAssocID="{BC63B57B-0A91-4B83-8DE4-0AA811D079C5}" presName="sibTrans" presStyleCnt="0"/>
      <dgm:spPr/>
    </dgm:pt>
    <dgm:pt modelId="{5636B69B-8213-45C3-8143-F9C482797DD9}" type="pres">
      <dgm:prSet presAssocID="{2BA5D64C-8D17-4870-A845-52FDA08BB467}" presName="composite" presStyleCnt="0"/>
      <dgm:spPr/>
    </dgm:pt>
    <dgm:pt modelId="{9CC8FB45-4380-4D9E-85C0-CBE065B9DD8D}" type="pres">
      <dgm:prSet presAssocID="{2BA5D64C-8D17-4870-A845-52FDA08BB467}" presName="ParentText" presStyleLbl="node1" presStyleIdx="2" presStyleCnt="3" custScaleY="55106" custLinFactNeighborX="69530" custLinFactNeighborY="-1983">
        <dgm:presLayoutVars>
          <dgm:chMax val="1"/>
          <dgm:chPref val="1"/>
          <dgm:bulletEnabled val="1"/>
        </dgm:presLayoutVars>
      </dgm:prSet>
      <dgm:spPr/>
    </dgm:pt>
  </dgm:ptLst>
  <dgm:cxnLst>
    <dgm:cxn modelId="{F54F1417-5FB7-4519-9E62-982004B9204F}" type="presOf" srcId="{34860E4B-D4BF-438F-AA58-D5F939B51E60}" destId="{D62CA5B5-4BD6-450D-A098-5DC18B5078D0}" srcOrd="0" destOrd="0" presId="urn:microsoft.com/office/officeart/2005/8/layout/StepDownProcess"/>
    <dgm:cxn modelId="{8E92F41B-0D07-4503-9EB4-038718611B53}" srcId="{930831A4-6BA4-458E-AB85-B9ACAB0EB014}" destId="{2BA5D64C-8D17-4870-A845-52FDA08BB467}" srcOrd="2" destOrd="0" parTransId="{71A08E9D-0EFF-4E79-8364-C4A40691B0AD}" sibTransId="{E78F5570-1E2A-4233-9FEE-041B334F5B2A}"/>
    <dgm:cxn modelId="{A54B7B69-B6CE-482A-99EF-ED56670C9DCE}" type="presOf" srcId="{930831A4-6BA4-458E-AB85-B9ACAB0EB014}" destId="{E81CADE9-D078-4175-AC79-1C1708BFEAE6}" srcOrd="0" destOrd="0" presId="urn:microsoft.com/office/officeart/2005/8/layout/StepDownProcess"/>
    <dgm:cxn modelId="{1E81D852-21D7-40F8-8A27-F0783C7951F9}" srcId="{930831A4-6BA4-458E-AB85-B9ACAB0EB014}" destId="{34860E4B-D4BF-438F-AA58-D5F939B51E60}" srcOrd="1" destOrd="0" parTransId="{26737DBA-34CE-468D-A239-F59D3A960E34}" sibTransId="{BC63B57B-0A91-4B83-8DE4-0AA811D079C5}"/>
    <dgm:cxn modelId="{D9CF8D5A-415D-4973-81CD-AF13D28DC96F}" type="presOf" srcId="{2BA5D64C-8D17-4870-A845-52FDA08BB467}" destId="{9CC8FB45-4380-4D9E-85C0-CBE065B9DD8D}" srcOrd="0" destOrd="0" presId="urn:microsoft.com/office/officeart/2005/8/layout/StepDownProcess"/>
    <dgm:cxn modelId="{C0220FDD-A42C-44D7-8D0B-99E9958D049D}" type="presOf" srcId="{7FE3EA3F-8050-4A2B-BE3C-C37F8C774664}" destId="{2B46B0EB-F6A1-4447-BB57-B5C46813123E}" srcOrd="0" destOrd="0" presId="urn:microsoft.com/office/officeart/2005/8/layout/StepDownProcess"/>
    <dgm:cxn modelId="{9448B8E4-CCB4-4C1A-82DA-CCDE3269FB35}" srcId="{930831A4-6BA4-458E-AB85-B9ACAB0EB014}" destId="{7FE3EA3F-8050-4A2B-BE3C-C37F8C774664}" srcOrd="0" destOrd="0" parTransId="{1343134B-EAAA-4A0E-A61C-7FBF7004546C}" sibTransId="{DA6697DE-3948-4667-9CE6-3D33FFCF5051}"/>
    <dgm:cxn modelId="{6EA1D9EA-B4E5-49F5-BE2C-CF11D8A993BD}" type="presParOf" srcId="{E81CADE9-D078-4175-AC79-1C1708BFEAE6}" destId="{389450AF-A22C-4733-B73C-E05394D3085B}" srcOrd="0" destOrd="0" presId="urn:microsoft.com/office/officeart/2005/8/layout/StepDownProcess"/>
    <dgm:cxn modelId="{24F71411-74FA-4F11-BD38-F1AA1D042DEB}" type="presParOf" srcId="{389450AF-A22C-4733-B73C-E05394D3085B}" destId="{3F42A824-5DF1-4010-B7AB-7BAE0611BBB6}" srcOrd="0" destOrd="0" presId="urn:microsoft.com/office/officeart/2005/8/layout/StepDownProcess"/>
    <dgm:cxn modelId="{A7E95E1F-B432-42E4-8F3A-21B5EC4394B1}" type="presParOf" srcId="{389450AF-A22C-4733-B73C-E05394D3085B}" destId="{2B46B0EB-F6A1-4447-BB57-B5C46813123E}" srcOrd="1" destOrd="0" presId="urn:microsoft.com/office/officeart/2005/8/layout/StepDownProcess"/>
    <dgm:cxn modelId="{BB02F6B8-E601-4C83-B916-5C382C9B46EB}" type="presParOf" srcId="{389450AF-A22C-4733-B73C-E05394D3085B}" destId="{6D92F2AE-D2CC-41A2-85FE-0C06D1C63973}" srcOrd="2" destOrd="0" presId="urn:microsoft.com/office/officeart/2005/8/layout/StepDownProcess"/>
    <dgm:cxn modelId="{4DD8CFEC-2A4F-4801-8347-25BD4C2F0A9B}" type="presParOf" srcId="{E81CADE9-D078-4175-AC79-1C1708BFEAE6}" destId="{A1679AB8-6668-4086-9053-0DF2CC40983A}" srcOrd="1" destOrd="0" presId="urn:microsoft.com/office/officeart/2005/8/layout/StepDownProcess"/>
    <dgm:cxn modelId="{A074B97F-40E9-44E0-B14B-66893B1A3D0A}" type="presParOf" srcId="{E81CADE9-D078-4175-AC79-1C1708BFEAE6}" destId="{327E3841-4780-461C-8B70-2A112C0CF781}" srcOrd="2" destOrd="0" presId="urn:microsoft.com/office/officeart/2005/8/layout/StepDownProcess"/>
    <dgm:cxn modelId="{52186560-B867-4258-9A30-B463D171FA1C}" type="presParOf" srcId="{327E3841-4780-461C-8B70-2A112C0CF781}" destId="{132721B2-80B5-4621-A5C4-680468F6F541}" srcOrd="0" destOrd="0" presId="urn:microsoft.com/office/officeart/2005/8/layout/StepDownProcess"/>
    <dgm:cxn modelId="{25EF3C9D-9C0D-4CFC-908A-5D06E948CC38}" type="presParOf" srcId="{327E3841-4780-461C-8B70-2A112C0CF781}" destId="{D62CA5B5-4BD6-450D-A098-5DC18B5078D0}" srcOrd="1" destOrd="0" presId="urn:microsoft.com/office/officeart/2005/8/layout/StepDownProcess"/>
    <dgm:cxn modelId="{0EA6FA5B-4045-4687-B733-495C2801382D}" type="presParOf" srcId="{327E3841-4780-461C-8B70-2A112C0CF781}" destId="{25F30892-0752-4F16-847F-45464DA8D1AD}" srcOrd="2" destOrd="0" presId="urn:microsoft.com/office/officeart/2005/8/layout/StepDownProcess"/>
    <dgm:cxn modelId="{D2BF03C9-BD1B-4432-80BC-EF954C642F7D}" type="presParOf" srcId="{E81CADE9-D078-4175-AC79-1C1708BFEAE6}" destId="{90F2EC53-E596-4D77-8846-C70F55025C5F}" srcOrd="3" destOrd="0" presId="urn:microsoft.com/office/officeart/2005/8/layout/StepDownProcess"/>
    <dgm:cxn modelId="{EFCE5D95-51F2-4152-BEA7-EA0997F78A54}" type="presParOf" srcId="{E81CADE9-D078-4175-AC79-1C1708BFEAE6}" destId="{5636B69B-8213-45C3-8143-F9C482797DD9}" srcOrd="4" destOrd="0" presId="urn:microsoft.com/office/officeart/2005/8/layout/StepDownProcess"/>
    <dgm:cxn modelId="{6B729E9D-7C60-450B-9CCD-143FA491885D}" type="presParOf" srcId="{5636B69B-8213-45C3-8143-F9C482797DD9}" destId="{9CC8FB45-4380-4D9E-85C0-CBE065B9DD8D}"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2A824-5DF1-4010-B7AB-7BAE0611BBB6}">
      <dsp:nvSpPr>
        <dsp:cNvPr id="0" name=""/>
        <dsp:cNvSpPr/>
      </dsp:nvSpPr>
      <dsp:spPr>
        <a:xfrm rot="5400000">
          <a:off x="421952" y="852512"/>
          <a:ext cx="1071076" cy="1219383"/>
        </a:xfrm>
        <a:prstGeom prst="bentUpArrow">
          <a:avLst>
            <a:gd name="adj1" fmla="val 32840"/>
            <a:gd name="adj2" fmla="val 25000"/>
            <a:gd name="adj3" fmla="val 35780"/>
          </a:avLst>
        </a:prstGeom>
        <a:solidFill>
          <a:srgbClr val="2296F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46B0EB-F6A1-4447-BB57-B5C46813123E}">
      <dsp:nvSpPr>
        <dsp:cNvPr id="0" name=""/>
        <dsp:cNvSpPr/>
      </dsp:nvSpPr>
      <dsp:spPr>
        <a:xfrm>
          <a:off x="285454" y="170130"/>
          <a:ext cx="1803062" cy="728084"/>
        </a:xfrm>
        <a:prstGeom prst="roundRect">
          <a:avLst>
            <a:gd name="adj" fmla="val 16670"/>
          </a:avLst>
        </a:prstGeom>
        <a:solidFill>
          <a:srgbClr val="FF7D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NIIF  </a:t>
          </a:r>
        </a:p>
        <a:p>
          <a:pPr marL="0" lvl="0" indent="0" algn="ctr" defTabSz="800100">
            <a:lnSpc>
              <a:spcPct val="90000"/>
            </a:lnSpc>
            <a:spcBef>
              <a:spcPct val="0"/>
            </a:spcBef>
            <a:spcAft>
              <a:spcPct val="35000"/>
            </a:spcAft>
            <a:buNone/>
          </a:pPr>
          <a:r>
            <a:rPr lang="en-US" sz="1800" kern="1200" dirty="0"/>
            <a:t>(Sector Privado)</a:t>
          </a:r>
        </a:p>
      </dsp:txBody>
      <dsp:txXfrm>
        <a:off x="321003" y="205679"/>
        <a:ext cx="1731964" cy="656986"/>
      </dsp:txXfrm>
    </dsp:sp>
    <dsp:sp modelId="{6D92F2AE-D2CC-41A2-85FE-0C06D1C63973}">
      <dsp:nvSpPr>
        <dsp:cNvPr id="0" name=""/>
        <dsp:cNvSpPr/>
      </dsp:nvSpPr>
      <dsp:spPr>
        <a:xfrm>
          <a:off x="2609674" y="46152"/>
          <a:ext cx="1311376" cy="1020073"/>
        </a:xfrm>
        <a:prstGeom prst="rect">
          <a:avLst/>
        </a:prstGeom>
        <a:noFill/>
        <a:ln>
          <a:noFill/>
        </a:ln>
        <a:effectLst/>
      </dsp:spPr>
      <dsp:style>
        <a:lnRef idx="0">
          <a:scrgbClr r="0" g="0" b="0"/>
        </a:lnRef>
        <a:fillRef idx="0">
          <a:scrgbClr r="0" g="0" b="0"/>
        </a:fillRef>
        <a:effectRef idx="0">
          <a:scrgbClr r="0" g="0" b="0"/>
        </a:effectRef>
        <a:fontRef idx="minor"/>
      </dsp:style>
    </dsp:sp>
    <dsp:sp modelId="{132721B2-80B5-4621-A5C4-680468F6F541}">
      <dsp:nvSpPr>
        <dsp:cNvPr id="0" name=""/>
        <dsp:cNvSpPr/>
      </dsp:nvSpPr>
      <dsp:spPr>
        <a:xfrm rot="5400000">
          <a:off x="3908423" y="2366053"/>
          <a:ext cx="1071076" cy="1219383"/>
        </a:xfrm>
        <a:prstGeom prst="bentUpArrow">
          <a:avLst>
            <a:gd name="adj1" fmla="val 32840"/>
            <a:gd name="adj2" fmla="val 25000"/>
            <a:gd name="adj3" fmla="val 35780"/>
          </a:avLst>
        </a:prstGeom>
        <a:solidFill>
          <a:srgbClr val="2296F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2CA5B5-4BD6-450D-A098-5DC18B5078D0}">
      <dsp:nvSpPr>
        <dsp:cNvPr id="0" name=""/>
        <dsp:cNvSpPr/>
      </dsp:nvSpPr>
      <dsp:spPr>
        <a:xfrm>
          <a:off x="1599105" y="969655"/>
          <a:ext cx="3248361" cy="1431028"/>
        </a:xfrm>
        <a:prstGeom prst="roundRect">
          <a:avLst>
            <a:gd name="adj" fmla="val 16670"/>
          </a:avLst>
        </a:prstGeom>
        <a:solidFill>
          <a:srgbClr val="D3EAF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ysClr val="windowText" lastClr="000000"/>
              </a:solidFill>
              <a:latin typeface="Arial" panose="020B0604020202020204" pitchFamily="34" charset="0"/>
            </a:rPr>
            <a:t>• </a:t>
          </a:r>
          <a:r>
            <a:rPr lang="en-US" sz="1600" kern="1200" dirty="0" err="1">
              <a:solidFill>
                <a:sysClr val="windowText" lastClr="000000"/>
              </a:solidFill>
            </a:rPr>
            <a:t>Tecnología</a:t>
          </a:r>
          <a:endParaRPr lang="en-US" sz="1600" kern="1200" dirty="0">
            <a:solidFill>
              <a:sysClr val="windowText" lastClr="000000"/>
            </a:solidFill>
          </a:endParaRPr>
        </a:p>
        <a:p>
          <a:pPr marL="0" lvl="0" indent="0" algn="l" defTabSz="711200">
            <a:lnSpc>
              <a:spcPct val="90000"/>
            </a:lnSpc>
            <a:spcBef>
              <a:spcPct val="0"/>
            </a:spcBef>
            <a:spcAft>
              <a:spcPct val="35000"/>
            </a:spcAft>
            <a:buNone/>
          </a:pPr>
          <a:r>
            <a:rPr lang="en-US" sz="1600" kern="1200" dirty="0">
              <a:solidFill>
                <a:sysClr val="windowText" lastClr="000000"/>
              </a:solidFill>
              <a:latin typeface="Arial" panose="020B0604020202020204" pitchFamily="34" charset="0"/>
            </a:rPr>
            <a:t>• </a:t>
          </a:r>
          <a:r>
            <a:rPr lang="es-CO" sz="1600" kern="1200" dirty="0">
              <a:solidFill>
                <a:sysClr val="windowText" lastClr="000000"/>
              </a:solidFill>
            </a:rPr>
            <a:t>Orientación para el sector público</a:t>
          </a:r>
        </a:p>
        <a:p>
          <a:pPr marL="0" lvl="0" indent="0" defTabSz="711200">
            <a:lnSpc>
              <a:spcPct val="90000"/>
            </a:lnSpc>
            <a:spcBef>
              <a:spcPct val="0"/>
            </a:spcBef>
            <a:spcAft>
              <a:spcPct val="35000"/>
            </a:spcAft>
            <a:buNone/>
          </a:pPr>
          <a:r>
            <a:rPr lang="es-CO" sz="1600" kern="1200" dirty="0">
              <a:solidFill>
                <a:sysClr val="windowText" lastClr="000000"/>
              </a:solidFill>
            </a:rPr>
            <a:t>• Problemas del sector público</a:t>
          </a:r>
        </a:p>
        <a:p>
          <a:pPr marL="0" lvl="0" indent="0" defTabSz="711200">
            <a:lnSpc>
              <a:spcPct val="90000"/>
            </a:lnSpc>
            <a:spcBef>
              <a:spcPct val="0"/>
            </a:spcBef>
            <a:spcAft>
              <a:spcPct val="35000"/>
            </a:spcAft>
            <a:buNone/>
          </a:pPr>
          <a:r>
            <a:rPr lang="es-CO" sz="1600" kern="1200" dirty="0">
              <a:solidFill>
                <a:sysClr val="windowText" lastClr="000000"/>
              </a:solidFill>
            </a:rPr>
            <a:t>• Ejemplos del sector público</a:t>
          </a:r>
          <a:endParaRPr lang="en-US" sz="1600" kern="1200" dirty="0">
            <a:solidFill>
              <a:sysClr val="windowText" lastClr="000000"/>
            </a:solidFill>
          </a:endParaRPr>
        </a:p>
      </dsp:txBody>
      <dsp:txXfrm>
        <a:off x="1668975" y="1039525"/>
        <a:ext cx="3108621" cy="1291288"/>
      </dsp:txXfrm>
    </dsp:sp>
    <dsp:sp modelId="{25F30892-0752-4F16-847F-45464DA8D1AD}">
      <dsp:nvSpPr>
        <dsp:cNvPr id="0" name=""/>
        <dsp:cNvSpPr/>
      </dsp:nvSpPr>
      <dsp:spPr>
        <a:xfrm>
          <a:off x="4827254" y="1548362"/>
          <a:ext cx="1311376" cy="1020073"/>
        </a:xfrm>
        <a:prstGeom prst="rect">
          <a:avLst/>
        </a:prstGeom>
        <a:noFill/>
        <a:ln>
          <a:noFill/>
        </a:ln>
        <a:effectLst/>
      </dsp:spPr>
      <dsp:style>
        <a:lnRef idx="0">
          <a:scrgbClr r="0" g="0" b="0"/>
        </a:lnRef>
        <a:fillRef idx="0">
          <a:scrgbClr r="0" g="0" b="0"/>
        </a:fillRef>
        <a:effectRef idx="0">
          <a:scrgbClr r="0" g="0" b="0"/>
        </a:effectRef>
        <a:fontRef idx="minor"/>
      </dsp:style>
    </dsp:sp>
    <dsp:sp modelId="{9CC8FB45-4380-4D9E-85C0-CBE065B9DD8D}">
      <dsp:nvSpPr>
        <dsp:cNvPr id="0" name=""/>
        <dsp:cNvSpPr/>
      </dsp:nvSpPr>
      <dsp:spPr>
        <a:xfrm>
          <a:off x="5050142" y="2820705"/>
          <a:ext cx="1803062" cy="695484"/>
        </a:xfrm>
        <a:prstGeom prst="roundRect">
          <a:avLst>
            <a:gd name="adj" fmla="val 16670"/>
          </a:avLst>
        </a:prstGeom>
        <a:solidFill>
          <a:srgbClr val="FF7D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s-CO" sz="1800" b="1" kern="1200" dirty="0"/>
        </a:p>
        <a:p>
          <a:pPr marL="0" lvl="0" indent="0" algn="ctr" defTabSz="800100">
            <a:lnSpc>
              <a:spcPct val="90000"/>
            </a:lnSpc>
            <a:spcBef>
              <a:spcPct val="0"/>
            </a:spcBef>
            <a:spcAft>
              <a:spcPct val="35000"/>
            </a:spcAft>
            <a:buNone/>
          </a:pPr>
          <a:r>
            <a:rPr lang="es-CO" sz="1800" b="1" kern="1200" dirty="0"/>
            <a:t>NICSP</a:t>
          </a:r>
        </a:p>
        <a:p>
          <a:pPr marL="0" lvl="0" indent="0" algn="ctr" defTabSz="800100">
            <a:lnSpc>
              <a:spcPct val="90000"/>
            </a:lnSpc>
            <a:spcBef>
              <a:spcPct val="0"/>
            </a:spcBef>
            <a:spcAft>
              <a:spcPct val="35000"/>
            </a:spcAft>
            <a:buNone/>
          </a:pPr>
          <a:r>
            <a:rPr lang="en-US" sz="1800" kern="1200" dirty="0"/>
            <a:t>(</a:t>
          </a:r>
          <a:r>
            <a:rPr lang="es-CO" sz="1800" kern="1200" dirty="0"/>
            <a:t>Sector Público)</a:t>
          </a:r>
        </a:p>
        <a:p>
          <a:pPr marL="0" lvl="0" indent="0" algn="ctr" defTabSz="800100">
            <a:lnSpc>
              <a:spcPct val="90000"/>
            </a:lnSpc>
            <a:spcBef>
              <a:spcPct val="0"/>
            </a:spcBef>
            <a:spcAft>
              <a:spcPct val="35000"/>
            </a:spcAft>
            <a:buNone/>
          </a:pPr>
          <a:r>
            <a:rPr lang="en-US" sz="1800" kern="1200" dirty="0"/>
            <a:t>)</a:t>
          </a:r>
        </a:p>
      </dsp:txBody>
      <dsp:txXfrm>
        <a:off x="5084099" y="2854662"/>
        <a:ext cx="1735148" cy="627570"/>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1E968F-834D-494D-97B4-2DE237B50E70}" type="datetimeFigureOut">
              <a:rPr lang="en-US" smtClean="0">
                <a:latin typeface="Arial" panose="020B0604020202020204" pitchFamily="34" charset="0"/>
              </a:rPr>
              <a:t>5/25/2023</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9E090D-4085-AB40-9E42-D57441D4AEBE}"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644858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38E0386A-3350-4E21-8EEB-F0D5E45198AF}" type="datetimeFigureOut">
              <a:rPr lang="en-GB" smtClean="0"/>
              <a:pPr/>
              <a:t>25/05/2023</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CC7F3198-81A3-4C57-9328-26D903253567}" type="slidenum">
              <a:rPr lang="en-GB" smtClean="0"/>
              <a:pPr/>
              <a:t>‹#›</a:t>
            </a:fld>
            <a:endParaRPr lang="en-GB" dirty="0"/>
          </a:p>
        </p:txBody>
      </p:sp>
    </p:spTree>
    <p:extLst>
      <p:ext uri="{BB962C8B-B14F-4D97-AF65-F5344CB8AC3E}">
        <p14:creationId xmlns:p14="http://schemas.microsoft.com/office/powerpoint/2010/main" val="2564674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ipsasb.org/publications/study-14-transition-accrual-basis-accounting-guidance-governments-and-government-entities-third"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ipsasb.org/publications/study-14-transition-accrual-basis-accounting-guidance-governments-and-government-entities-third"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psasb.or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Este módulo está diseñado para proporcionar una </a:t>
            </a:r>
            <a:r>
              <a:rPr lang="en-GB" dirty="0" err="1"/>
              <a:t>introducción</a:t>
            </a:r>
            <a:r>
              <a:rPr lang="en-GB" dirty="0"/>
              <a:t> al IPSASB y a las NICSP.</a:t>
            </a:r>
          </a:p>
          <a:p>
            <a:endParaRPr lang="en-GB" dirty="0"/>
          </a:p>
          <a:p>
            <a:r>
              <a:rPr lang="en-GB" dirty="0"/>
              <a:t>Si los participantes ya conocen el IPSASB, considere si este módulo puede </a:t>
            </a:r>
            <a:r>
              <a:rPr lang="en-GB" dirty="0" err="1"/>
              <a:t>omitirse</a:t>
            </a:r>
            <a:r>
              <a:rPr lang="en-GB" dirty="0"/>
              <a:t> o </a:t>
            </a:r>
            <a:r>
              <a:rPr lang="en-GB" dirty="0" err="1"/>
              <a:t>si</a:t>
            </a:r>
            <a:r>
              <a:rPr lang="en-GB" dirty="0"/>
              <a:t> se </a:t>
            </a:r>
            <a:r>
              <a:rPr lang="en-GB" dirty="0" err="1"/>
              <a:t>puede</a:t>
            </a:r>
            <a:r>
              <a:rPr lang="en-GB" dirty="0"/>
              <a:t> reducer </a:t>
            </a:r>
            <a:r>
              <a:rPr lang="en-GB" dirty="0" err="1"/>
              <a:t>el</a:t>
            </a:r>
            <a:r>
              <a:rPr lang="en-GB" dirty="0"/>
              <a:t> </a:t>
            </a:r>
            <a:r>
              <a:rPr lang="en-GB" dirty="0" err="1"/>
              <a:t>contenido</a:t>
            </a:r>
            <a:r>
              <a:rPr lang="en-GB" dirty="0"/>
              <a:t>.</a:t>
            </a:r>
          </a:p>
          <a:p>
            <a:endParaRPr lang="en-GB" dirty="0"/>
          </a:p>
          <a:p>
            <a:r>
              <a:rPr lang="en-GB" dirty="0"/>
              <a:t>Si los participantes no tienen conocimiento de la </a:t>
            </a:r>
            <a:r>
              <a:rPr lang="en-GB" dirty="0" err="1"/>
              <a:t>contabilidad</a:t>
            </a:r>
            <a:r>
              <a:rPr lang="en-GB" dirty="0"/>
              <a:t> de </a:t>
            </a:r>
            <a:r>
              <a:rPr lang="en-GB" dirty="0" err="1"/>
              <a:t>devengo</a:t>
            </a:r>
            <a:r>
              <a:rPr lang="en-GB" dirty="0"/>
              <a:t>, considere si será necesario incluir alguna información adicional; por ejemplo, antecedentes sobre la contabilidad del sector privado en el marco de las NIIF, la presentación de </a:t>
            </a:r>
            <a:r>
              <a:rPr lang="en-GB" dirty="0" err="1"/>
              <a:t>informes</a:t>
            </a:r>
            <a:r>
              <a:rPr lang="en-GB" dirty="0"/>
              <a:t> </a:t>
            </a:r>
            <a:r>
              <a:rPr lang="en-GB" dirty="0" err="1"/>
              <a:t>estadísticos</a:t>
            </a:r>
            <a:r>
              <a:rPr lang="en-GB" dirty="0"/>
              <a:t> (Manual de </a:t>
            </a:r>
            <a:r>
              <a:rPr lang="en-GB" dirty="0" err="1"/>
              <a:t>estadísticas</a:t>
            </a:r>
            <a:r>
              <a:rPr lang="en-GB" dirty="0"/>
              <a:t> de </a:t>
            </a:r>
            <a:r>
              <a:rPr lang="en-GB" dirty="0" err="1"/>
              <a:t>finanzas</a:t>
            </a:r>
            <a:r>
              <a:rPr lang="en-GB" dirty="0"/>
              <a:t> </a:t>
            </a:r>
            <a:r>
              <a:rPr lang="en-GB" dirty="0" err="1"/>
              <a:t>públicas</a:t>
            </a:r>
            <a:r>
              <a:rPr lang="en-GB" dirty="0"/>
              <a:t> – GFS), etc.</a:t>
            </a:r>
          </a:p>
        </p:txBody>
      </p:sp>
      <p:sp>
        <p:nvSpPr>
          <p:cNvPr id="4" name="Slide Number Placeholder 3"/>
          <p:cNvSpPr>
            <a:spLocks noGrp="1"/>
          </p:cNvSpPr>
          <p:nvPr>
            <p:ph type="sldNum" sz="quarter" idx="5"/>
          </p:nvPr>
        </p:nvSpPr>
        <p:spPr/>
        <p:txBody>
          <a:bodyPr/>
          <a:lstStyle/>
          <a:p>
            <a:fld id="{CC7F3198-81A3-4C57-9328-26D903253567}" type="slidenum">
              <a:rPr lang="en-GB" smtClean="0"/>
              <a:t>1</a:t>
            </a:fld>
            <a:endParaRPr lang="en-GB"/>
          </a:p>
        </p:txBody>
      </p:sp>
    </p:spTree>
    <p:extLst>
      <p:ext uri="{BB962C8B-B14F-4D97-AF65-F5344CB8AC3E}">
        <p14:creationId xmlns:p14="http://schemas.microsoft.com/office/powerpoint/2010/main" val="4023876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¿Cuáles son </a:t>
            </a:r>
            <a:r>
              <a:rPr lang="en-US" sz="1200" kern="1200" dirty="0" err="1">
                <a:solidFill>
                  <a:schemeClr val="tx1"/>
                </a:solidFill>
                <a:effectLst/>
                <a:ea typeface="+mn-ea"/>
                <a:cs typeface="+mn-cs"/>
              </a:rPr>
              <a:t>los</a:t>
            </a:r>
            <a:r>
              <a:rPr lang="en-US" sz="1200" kern="1200" dirty="0">
                <a:solidFill>
                  <a:schemeClr val="tx1"/>
                </a:solidFill>
                <a:effectLst/>
                <a:ea typeface="+mn-ea"/>
                <a:cs typeface="+mn-cs"/>
              </a:rPr>
              <a:t> asientos  de </a:t>
            </a:r>
            <a:r>
              <a:rPr lang="en-US" sz="1200" kern="1200" dirty="0" err="1">
                <a:solidFill>
                  <a:schemeClr val="tx1"/>
                </a:solidFill>
                <a:effectLst/>
                <a:ea typeface="+mn-ea"/>
                <a:cs typeface="+mn-cs"/>
              </a:rPr>
              <a:t>diario</a:t>
            </a:r>
            <a:r>
              <a:rPr lang="en-US" sz="1200" kern="1200" dirty="0">
                <a:solidFill>
                  <a:schemeClr val="tx1"/>
                </a:solidFill>
                <a:effectLst/>
                <a:ea typeface="+mn-ea"/>
                <a:cs typeface="+mn-cs"/>
              </a:rPr>
              <a:t> para registrar las transacciones bajo una base contable de efectivo y devengo?</a:t>
            </a:r>
          </a:p>
          <a:p>
            <a:endParaRPr lang="en-GB" sz="1200" kern="1200" dirty="0">
              <a:solidFill>
                <a:schemeClr val="tx1"/>
              </a:solidFill>
              <a:effectLst/>
              <a:ea typeface="+mn-ea"/>
              <a:cs typeface="+mn-cs"/>
            </a:endParaRPr>
          </a:p>
          <a:p>
            <a:r>
              <a:rPr lang="en-GB" sz="1200" kern="1200" dirty="0">
                <a:solidFill>
                  <a:schemeClr val="tx1"/>
                </a:solidFill>
                <a:effectLst/>
                <a:ea typeface="+mn-ea"/>
                <a:cs typeface="+mn-cs"/>
              </a:rPr>
              <a:t>Para la respuesta, consulte el módulo Introducción (página 13). (Tenga en cuenta que en algunos países, la contabilidad de efectivo puede ser de una sola </a:t>
            </a:r>
            <a:r>
              <a:rPr lang="en-GB" sz="1200" kern="1200" dirty="0" err="1">
                <a:solidFill>
                  <a:schemeClr val="tx1"/>
                </a:solidFill>
                <a:effectLst/>
                <a:ea typeface="+mn-ea"/>
                <a:cs typeface="+mn-cs"/>
              </a:rPr>
              <a:t>partida</a:t>
            </a:r>
            <a:r>
              <a:rPr lang="en-GB" sz="1200" kern="1200" dirty="0">
                <a:solidFill>
                  <a:schemeClr val="tx1"/>
                </a:solidFill>
                <a:effectLst/>
                <a:ea typeface="+mn-ea"/>
                <a:cs typeface="+mn-cs"/>
              </a:rPr>
              <a:t>; en este caso, se </a:t>
            </a:r>
            <a:r>
              <a:rPr lang="en-GB" sz="1200" kern="1200" dirty="0" err="1">
                <a:solidFill>
                  <a:schemeClr val="tx1"/>
                </a:solidFill>
                <a:effectLst/>
                <a:ea typeface="+mn-ea"/>
                <a:cs typeface="+mn-cs"/>
              </a:rPr>
              <a:t>omitirían</a:t>
            </a:r>
            <a:r>
              <a:rPr lang="en-GB" sz="1200" kern="1200" dirty="0">
                <a:solidFill>
                  <a:schemeClr val="tx1"/>
                </a:solidFill>
                <a:effectLst/>
                <a:ea typeface="+mn-ea"/>
                <a:cs typeface="+mn-cs"/>
              </a:rPr>
              <a:t> </a:t>
            </a:r>
            <a:r>
              <a:rPr lang="en-GB" sz="1200" kern="1200" dirty="0" err="1">
                <a:solidFill>
                  <a:schemeClr val="tx1"/>
                </a:solidFill>
                <a:effectLst/>
                <a:ea typeface="+mn-ea"/>
                <a:cs typeface="+mn-cs"/>
              </a:rPr>
              <a:t>los</a:t>
            </a:r>
            <a:r>
              <a:rPr lang="en-GB" sz="1200" kern="1200" dirty="0">
                <a:solidFill>
                  <a:schemeClr val="tx1"/>
                </a:solidFill>
                <a:effectLst/>
                <a:ea typeface="+mn-ea"/>
                <a:cs typeface="+mn-cs"/>
              </a:rPr>
              <a:t> asientos del Banco).</a:t>
            </a:r>
            <a:endParaRPr lang="en-US"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CC7F3198-81A3-4C57-9328-26D903253567}" type="slidenum">
              <a:rPr lang="en-GB" smtClean="0"/>
              <a:t>11</a:t>
            </a:fld>
            <a:endParaRPr lang="en-GB"/>
          </a:p>
        </p:txBody>
      </p:sp>
    </p:spTree>
    <p:extLst>
      <p:ext uri="{BB962C8B-B14F-4D97-AF65-F5344CB8AC3E}">
        <p14:creationId xmlns:p14="http://schemas.microsoft.com/office/powerpoint/2010/main" val="2440116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Considere la posibilidad de agregar ejemplos basados en la situación local en la que la </a:t>
            </a:r>
            <a:r>
              <a:rPr lang="en-GB" dirty="0" err="1"/>
              <a:t>contabilidad</a:t>
            </a:r>
            <a:r>
              <a:rPr lang="en-GB" dirty="0"/>
              <a:t> de </a:t>
            </a:r>
            <a:r>
              <a:rPr lang="en-GB" dirty="0" err="1"/>
              <a:t>devengo</a:t>
            </a:r>
            <a:r>
              <a:rPr lang="en-GB" dirty="0"/>
              <a:t> proporcionaría un tratamiento más transparente que la contabilidad en efectivo.</a:t>
            </a:r>
          </a:p>
          <a:p>
            <a:endParaRPr lang="en-GB" dirty="0"/>
          </a:p>
          <a:p>
            <a:r>
              <a:rPr lang="en-GB" dirty="0" err="1"/>
              <a:t>Posibles</a:t>
            </a:r>
            <a:r>
              <a:rPr lang="en-GB" dirty="0"/>
              <a:t> </a:t>
            </a:r>
            <a:r>
              <a:rPr lang="en-GB" dirty="0" err="1"/>
              <a:t>áreas</a:t>
            </a:r>
            <a:r>
              <a:rPr lang="en-GB" dirty="0"/>
              <a:t>:</a:t>
            </a:r>
          </a:p>
          <a:p>
            <a:endParaRPr lang="en-GB" dirty="0"/>
          </a:p>
          <a:p>
            <a:r>
              <a:rPr lang="en-GB" dirty="0"/>
              <a:t>Impacto de la reprogramación de la deuda</a:t>
            </a:r>
          </a:p>
          <a:p>
            <a:endParaRPr lang="en-GB" dirty="0"/>
          </a:p>
          <a:p>
            <a:r>
              <a:rPr lang="en-GB" dirty="0" err="1"/>
              <a:t>Acuerdos</a:t>
            </a:r>
            <a:r>
              <a:rPr lang="en-GB" dirty="0"/>
              <a:t> de </a:t>
            </a:r>
            <a:r>
              <a:rPr lang="en-GB" dirty="0" err="1"/>
              <a:t>concesión</a:t>
            </a:r>
            <a:r>
              <a:rPr lang="en-GB" dirty="0"/>
              <a:t> de servicios (APP).</a:t>
            </a:r>
          </a:p>
          <a:p>
            <a:endParaRPr lang="en-GB" dirty="0"/>
          </a:p>
          <a:p>
            <a:r>
              <a:rPr lang="en-GB" dirty="0"/>
              <a:t>Venta de activos por debajo de su valor.</a:t>
            </a:r>
          </a:p>
        </p:txBody>
      </p:sp>
      <p:sp>
        <p:nvSpPr>
          <p:cNvPr id="4" name="Slide Number Placeholder 3"/>
          <p:cNvSpPr>
            <a:spLocks noGrp="1"/>
          </p:cNvSpPr>
          <p:nvPr>
            <p:ph type="sldNum" sz="quarter" idx="5"/>
          </p:nvPr>
        </p:nvSpPr>
        <p:spPr/>
        <p:txBody>
          <a:bodyPr/>
          <a:lstStyle/>
          <a:p>
            <a:fld id="{CC7F3198-81A3-4C57-9328-26D903253567}" type="slidenum">
              <a:rPr lang="en-GB" smtClean="0"/>
              <a:t>12</a:t>
            </a:fld>
            <a:endParaRPr lang="en-GB"/>
          </a:p>
        </p:txBody>
      </p:sp>
    </p:spTree>
    <p:extLst>
      <p:ext uri="{BB962C8B-B14F-4D97-AF65-F5344CB8AC3E}">
        <p14:creationId xmlns:p14="http://schemas.microsoft.com/office/powerpoint/2010/main" val="3152558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Los detalles de los requisitos contables que se aplican cuando una entidad está en </a:t>
            </a:r>
            <a:r>
              <a:rPr lang="en-GB" dirty="0" err="1"/>
              <a:t>transición</a:t>
            </a:r>
            <a:r>
              <a:rPr lang="en-GB" dirty="0"/>
              <a:t> </a:t>
            </a:r>
            <a:r>
              <a:rPr lang="en-GB" dirty="0" err="1"/>
              <a:t>hacia</a:t>
            </a:r>
            <a:r>
              <a:rPr lang="en-GB" dirty="0"/>
              <a:t> la </a:t>
            </a:r>
            <a:r>
              <a:rPr lang="en-GB" dirty="0" err="1"/>
              <a:t>contabilidad</a:t>
            </a:r>
            <a:r>
              <a:rPr lang="en-GB" dirty="0"/>
              <a:t> de </a:t>
            </a:r>
            <a:r>
              <a:rPr lang="en-GB" dirty="0" err="1"/>
              <a:t>devengo</a:t>
            </a:r>
            <a:r>
              <a:rPr lang="en-GB" dirty="0"/>
              <a:t> se proporcionan en </a:t>
            </a:r>
            <a:r>
              <a:rPr lang="en-GB" dirty="0" err="1"/>
              <a:t>el</a:t>
            </a:r>
            <a:r>
              <a:rPr lang="en-GB" dirty="0"/>
              <a:t> modulo </a:t>
            </a:r>
            <a:r>
              <a:rPr lang="en-GB" dirty="0" err="1"/>
              <a:t>Adopción</a:t>
            </a:r>
            <a:r>
              <a:rPr lang="en-GB" dirty="0"/>
              <a:t> </a:t>
            </a:r>
            <a:r>
              <a:rPr lang="en-GB" dirty="0" err="1"/>
              <a:t>por</a:t>
            </a:r>
            <a:r>
              <a:rPr lang="en-GB" dirty="0"/>
              <a:t> </a:t>
            </a:r>
            <a:r>
              <a:rPr lang="en-GB" dirty="0" err="1"/>
              <a:t>primera</a:t>
            </a:r>
            <a:r>
              <a:rPr lang="en-GB" dirty="0"/>
              <a:t> </a:t>
            </a:r>
            <a:r>
              <a:rPr lang="en-GB" dirty="0" err="1"/>
              <a:t>vez</a:t>
            </a:r>
            <a:r>
              <a:rPr lang="en-GB" dirty="0"/>
              <a:t> de las NICSP de </a:t>
            </a:r>
            <a:r>
              <a:rPr lang="en-GB" dirty="0" err="1"/>
              <a:t>devengo</a:t>
            </a:r>
            <a:endParaRPr lang="en-GB" dirty="0"/>
          </a:p>
        </p:txBody>
      </p:sp>
      <p:sp>
        <p:nvSpPr>
          <p:cNvPr id="4" name="Slide Number Placeholder 3"/>
          <p:cNvSpPr>
            <a:spLocks noGrp="1"/>
          </p:cNvSpPr>
          <p:nvPr>
            <p:ph type="sldNum" sz="quarter" idx="5"/>
          </p:nvPr>
        </p:nvSpPr>
        <p:spPr/>
        <p:txBody>
          <a:bodyPr/>
          <a:lstStyle/>
          <a:p>
            <a:fld id="{CC7F3198-81A3-4C57-9328-26D903253567}" type="slidenum">
              <a:rPr lang="en-GB" smtClean="0"/>
              <a:t>13</a:t>
            </a:fld>
            <a:endParaRPr lang="en-GB"/>
          </a:p>
        </p:txBody>
      </p:sp>
    </p:spTree>
    <p:extLst>
      <p:ext uri="{BB962C8B-B14F-4D97-AF65-F5344CB8AC3E}">
        <p14:creationId xmlns:p14="http://schemas.microsoft.com/office/powerpoint/2010/main" val="1397165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Véase el Estudio 14 del IPSASB para más detalles (</a:t>
            </a:r>
            <a:r>
              <a:rPr lang="en-GB" u="sng" dirty="0">
                <a:hlinkClick r:id="rId3"/>
              </a:rPr>
              <a:t>https://www.ipsasb.org/publications/study-14-transition-accrual-basis-accounting-guidance-governments-and-government-entities-third</a:t>
            </a:r>
            <a:r>
              <a:rPr lang="en-GB" u="sng" dirty="0"/>
              <a:t>)</a:t>
            </a:r>
            <a:r>
              <a:rPr lang="en-GB" dirty="0"/>
              <a:t>.</a:t>
            </a:r>
          </a:p>
          <a:p>
            <a:endParaRPr lang="en-GB" dirty="0"/>
          </a:p>
          <a:p>
            <a:r>
              <a:rPr lang="en-GB" dirty="0"/>
              <a:t>Si la jurisdicción de los participantes está en proceso de transición a la contabilidad de devengo, discuta estas características en el contexto local.</a:t>
            </a:r>
          </a:p>
          <a:p>
            <a:endParaRPr lang="en-GB" dirty="0"/>
          </a:p>
          <a:p>
            <a:r>
              <a:rPr lang="en-GB" dirty="0"/>
              <a:t>Tenga en cuenta que el impacto de la adopción, si se implementa de manera efectiva, será más amplio que el del Ministerio de Finanzas: debe proporcionar una mejor información que todos los responsables de la toma de decisiones deberán entender.</a:t>
            </a:r>
          </a:p>
        </p:txBody>
      </p:sp>
      <p:sp>
        <p:nvSpPr>
          <p:cNvPr id="4" name="Slide Number Placeholder 3"/>
          <p:cNvSpPr>
            <a:spLocks noGrp="1"/>
          </p:cNvSpPr>
          <p:nvPr>
            <p:ph type="sldNum" sz="quarter" idx="5"/>
          </p:nvPr>
        </p:nvSpPr>
        <p:spPr/>
        <p:txBody>
          <a:bodyPr/>
          <a:lstStyle/>
          <a:p>
            <a:fld id="{CC7F3198-81A3-4C57-9328-26D903253567}" type="slidenum">
              <a:rPr lang="en-GB" smtClean="0"/>
              <a:t>14</a:t>
            </a:fld>
            <a:endParaRPr lang="en-GB"/>
          </a:p>
        </p:txBody>
      </p:sp>
    </p:spTree>
    <p:extLst>
      <p:ext uri="{BB962C8B-B14F-4D97-AF65-F5344CB8AC3E}">
        <p14:creationId xmlns:p14="http://schemas.microsoft.com/office/powerpoint/2010/main" val="320585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Véase el Estudio 14 del IPSASB para más detalles (</a:t>
            </a:r>
            <a:r>
              <a:rPr lang="en-GB" u="sng" dirty="0">
                <a:hlinkClick r:id="rId3"/>
              </a:rPr>
              <a:t>https://www.ipsasb.org/publications/study-14-transition-accrual-basis-accounting-guidance-governments-and-government-entities-third</a:t>
            </a:r>
            <a:r>
              <a:rPr lang="en-GB" u="sng" dirty="0"/>
              <a:t>)</a:t>
            </a:r>
            <a:r>
              <a:rPr lang="en-GB" dirty="0"/>
              <a:t>.</a:t>
            </a:r>
          </a:p>
          <a:p>
            <a:endParaRPr lang="en-GB" dirty="0"/>
          </a:p>
          <a:p>
            <a:r>
              <a:rPr lang="en-GB" dirty="0"/>
              <a:t>Si la jurisdicción de los participantes está en proceso de transición a la contabilidad de devengo, discuta estos pasos clave en el contexto local.</a:t>
            </a:r>
          </a:p>
          <a:p>
            <a:endParaRPr lang="en-GB" dirty="0"/>
          </a:p>
        </p:txBody>
      </p:sp>
      <p:sp>
        <p:nvSpPr>
          <p:cNvPr id="4" name="Slide Number Placeholder 3"/>
          <p:cNvSpPr>
            <a:spLocks noGrp="1"/>
          </p:cNvSpPr>
          <p:nvPr>
            <p:ph type="sldNum" sz="quarter" idx="5"/>
          </p:nvPr>
        </p:nvSpPr>
        <p:spPr/>
        <p:txBody>
          <a:bodyPr/>
          <a:lstStyle/>
          <a:p>
            <a:fld id="{CC7F3198-81A3-4C57-9328-26D903253567}" type="slidenum">
              <a:rPr lang="en-GB" smtClean="0"/>
              <a:t>15</a:t>
            </a:fld>
            <a:endParaRPr lang="en-GB"/>
          </a:p>
        </p:txBody>
      </p:sp>
    </p:spTree>
    <p:extLst>
      <p:ext uri="{BB962C8B-B14F-4D97-AF65-F5344CB8AC3E}">
        <p14:creationId xmlns:p14="http://schemas.microsoft.com/office/powerpoint/2010/main" val="3672058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Este curso está destinado a proporcionar la información básica para comenzar </a:t>
            </a:r>
            <a:r>
              <a:rPr lang="en-GB" dirty="0" err="1"/>
              <a:t>estas</a:t>
            </a:r>
            <a:r>
              <a:rPr lang="en-GB" dirty="0"/>
              <a:t> </a:t>
            </a:r>
            <a:r>
              <a:rPr lang="en-GB" dirty="0" err="1"/>
              <a:t>actividades</a:t>
            </a:r>
            <a:endParaRPr lang="en-GB" dirty="0"/>
          </a:p>
        </p:txBody>
      </p:sp>
      <p:sp>
        <p:nvSpPr>
          <p:cNvPr id="4" name="Slide Number Placeholder 3"/>
          <p:cNvSpPr>
            <a:spLocks noGrp="1"/>
          </p:cNvSpPr>
          <p:nvPr>
            <p:ph type="sldNum" sz="quarter" idx="5"/>
          </p:nvPr>
        </p:nvSpPr>
        <p:spPr/>
        <p:txBody>
          <a:bodyPr/>
          <a:lstStyle/>
          <a:p>
            <a:fld id="{CC7F3198-81A3-4C57-9328-26D903253567}" type="slidenum">
              <a:rPr lang="en-GB" smtClean="0"/>
              <a:t>16</a:t>
            </a:fld>
            <a:endParaRPr lang="en-GB"/>
          </a:p>
        </p:txBody>
      </p:sp>
    </p:spTree>
    <p:extLst>
      <p:ext uri="{BB962C8B-B14F-4D97-AF65-F5344CB8AC3E}">
        <p14:creationId xmlns:p14="http://schemas.microsoft.com/office/powerpoint/2010/main" val="2099490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Estos conceptos se discuten más a fondo en el módulo consolidación</a:t>
            </a:r>
          </a:p>
        </p:txBody>
      </p:sp>
      <p:sp>
        <p:nvSpPr>
          <p:cNvPr id="4" name="Slide Number Placeholder 3"/>
          <p:cNvSpPr>
            <a:spLocks noGrp="1"/>
          </p:cNvSpPr>
          <p:nvPr>
            <p:ph type="sldNum" sz="quarter" idx="5"/>
          </p:nvPr>
        </p:nvSpPr>
        <p:spPr/>
        <p:txBody>
          <a:bodyPr/>
          <a:lstStyle/>
          <a:p>
            <a:fld id="{CC7F3198-81A3-4C57-9328-26D903253567}" type="slidenum">
              <a:rPr lang="en-GB" smtClean="0"/>
              <a:t>17</a:t>
            </a:fld>
            <a:endParaRPr lang="en-GB"/>
          </a:p>
        </p:txBody>
      </p:sp>
    </p:spTree>
    <p:extLst>
      <p:ext uri="{BB962C8B-B14F-4D97-AF65-F5344CB8AC3E}">
        <p14:creationId xmlns:p14="http://schemas.microsoft.com/office/powerpoint/2010/main" val="1674965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Para obtener más información, consulte el módulo de presentación</a:t>
            </a:r>
          </a:p>
        </p:txBody>
      </p:sp>
      <p:sp>
        <p:nvSpPr>
          <p:cNvPr id="4" name="Slide Number Placeholder 3"/>
          <p:cNvSpPr>
            <a:spLocks noGrp="1"/>
          </p:cNvSpPr>
          <p:nvPr>
            <p:ph type="sldNum" sz="quarter" idx="5"/>
          </p:nvPr>
        </p:nvSpPr>
        <p:spPr/>
        <p:txBody>
          <a:bodyPr/>
          <a:lstStyle/>
          <a:p>
            <a:fld id="{CC7F3198-81A3-4C57-9328-26D903253567}" type="slidenum">
              <a:rPr lang="en-GB" smtClean="0"/>
              <a:t>18</a:t>
            </a:fld>
            <a:endParaRPr lang="en-GB"/>
          </a:p>
        </p:txBody>
      </p:sp>
    </p:spTree>
    <p:extLst>
      <p:ext uri="{BB962C8B-B14F-4D97-AF65-F5344CB8AC3E}">
        <p14:creationId xmlns:p14="http://schemas.microsoft.com/office/powerpoint/2010/main" val="1675989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 materialidad es un tema clave para los que adoptan por primera vez.</a:t>
            </a:r>
          </a:p>
          <a:p>
            <a:endParaRPr lang="en-GB" dirty="0"/>
          </a:p>
          <a:p>
            <a:r>
              <a:rPr lang="en-GB" dirty="0"/>
              <a:t>Saber qué elementos son materiales y cuáles no puede reducir el esfuerzo requerido para implementar la contabilidad de devengo. Si los participantes no están familiarizados con la contabilidad de devengo, es poco probable que estén familiarizados con la materialidad. </a:t>
            </a:r>
            <a:r>
              <a:rPr lang="en-GB" dirty="0" err="1"/>
              <a:t>Discuta</a:t>
            </a:r>
            <a:r>
              <a:rPr lang="en-GB" dirty="0"/>
              <a:t> </a:t>
            </a:r>
            <a:r>
              <a:rPr lang="en-GB" dirty="0" err="1"/>
              <a:t>el</a:t>
            </a:r>
            <a:r>
              <a:rPr lang="en-GB" dirty="0"/>
              <a:t> concepto a la luz del contexto local; si la jurisdicción está implementando la contabilidad de devengo por primera vez, discuta qué elementos están tomando mucho trabajo y qué tan </a:t>
            </a:r>
            <a:r>
              <a:rPr lang="en-GB" dirty="0" err="1"/>
              <a:t>materiales</a:t>
            </a:r>
            <a:r>
              <a:rPr lang="en-GB" dirty="0"/>
              <a:t> son.</a:t>
            </a:r>
          </a:p>
        </p:txBody>
      </p:sp>
      <p:sp>
        <p:nvSpPr>
          <p:cNvPr id="4" name="Slide Number Placeholder 3"/>
          <p:cNvSpPr>
            <a:spLocks noGrp="1"/>
          </p:cNvSpPr>
          <p:nvPr>
            <p:ph type="sldNum" sz="quarter" idx="5"/>
          </p:nvPr>
        </p:nvSpPr>
        <p:spPr/>
        <p:txBody>
          <a:bodyPr/>
          <a:lstStyle/>
          <a:p>
            <a:fld id="{CC7F3198-81A3-4C57-9328-26D903253567}" type="slidenum">
              <a:rPr lang="en-GB" smtClean="0"/>
              <a:t>19</a:t>
            </a:fld>
            <a:endParaRPr lang="en-GB"/>
          </a:p>
        </p:txBody>
      </p:sp>
    </p:spTree>
    <p:extLst>
      <p:ext uri="{BB962C8B-B14F-4D97-AF65-F5344CB8AC3E}">
        <p14:creationId xmlns:p14="http://schemas.microsoft.com/office/powerpoint/2010/main" val="2004780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C7F3198-81A3-4C57-9328-26D903253567}" type="slidenum">
              <a:rPr lang="en-GB" smtClean="0"/>
              <a:t>20</a:t>
            </a:fld>
            <a:endParaRPr lang="en-GB"/>
          </a:p>
        </p:txBody>
      </p:sp>
    </p:spTree>
    <p:extLst>
      <p:ext uri="{BB962C8B-B14F-4D97-AF65-F5344CB8AC3E}">
        <p14:creationId xmlns:p14="http://schemas.microsoft.com/office/powerpoint/2010/main" val="2142766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7F3198-81A3-4C57-9328-26D903253567}" type="slidenum">
              <a:rPr lang="en-GB" smtClean="0"/>
              <a:t>3</a:t>
            </a:fld>
            <a:endParaRPr lang="en-GB"/>
          </a:p>
        </p:txBody>
      </p:sp>
    </p:spTree>
    <p:extLst>
      <p:ext uri="{BB962C8B-B14F-4D97-AF65-F5344CB8AC3E}">
        <p14:creationId xmlns:p14="http://schemas.microsoft.com/office/powerpoint/2010/main" val="1938149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Obsérvese que todos los </a:t>
            </a:r>
            <a:r>
              <a:rPr lang="en-GB" dirty="0" err="1"/>
              <a:t>documentos</a:t>
            </a:r>
            <a:r>
              <a:rPr lang="en-GB" dirty="0"/>
              <a:t> de la agenda del IPSASB, las </a:t>
            </a:r>
            <a:r>
              <a:rPr lang="en-GB" dirty="0" err="1"/>
              <a:t>actas</a:t>
            </a:r>
            <a:r>
              <a:rPr lang="en-GB" dirty="0"/>
              <a:t>, etc. están disponibles en el sitio web del IPSASB (</a:t>
            </a:r>
            <a:r>
              <a:rPr lang="en-GB" dirty="0">
                <a:hlinkClick r:id="rId3"/>
              </a:rPr>
              <a:t>https://www.ipsasb.org</a:t>
            </a:r>
            <a:r>
              <a:rPr lang="en-GB" dirty="0"/>
              <a:t>) junto con los aspectos más destacados del audio de las reuniones.</a:t>
            </a:r>
          </a:p>
        </p:txBody>
      </p:sp>
      <p:sp>
        <p:nvSpPr>
          <p:cNvPr id="4" name="Slide Number Placeholder 3"/>
          <p:cNvSpPr>
            <a:spLocks noGrp="1"/>
          </p:cNvSpPr>
          <p:nvPr>
            <p:ph type="sldNum" sz="quarter" idx="5"/>
          </p:nvPr>
        </p:nvSpPr>
        <p:spPr/>
        <p:txBody>
          <a:bodyPr/>
          <a:lstStyle/>
          <a:p>
            <a:fld id="{CC7F3198-81A3-4C57-9328-26D903253567}" type="slidenum">
              <a:rPr lang="en-GB" smtClean="0"/>
              <a:t>4</a:t>
            </a:fld>
            <a:endParaRPr lang="en-GB"/>
          </a:p>
        </p:txBody>
      </p:sp>
    </p:spTree>
    <p:extLst>
      <p:ext uri="{BB962C8B-B14F-4D97-AF65-F5344CB8AC3E}">
        <p14:creationId xmlns:p14="http://schemas.microsoft.com/office/powerpoint/2010/main" val="2595974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Las NICSP se han desarrollado para aplicarse a las entidades del sector público que no tienen un objetivo primordial de </a:t>
            </a:r>
            <a:r>
              <a:rPr lang="en-GB" dirty="0" err="1"/>
              <a:t>generar</a:t>
            </a:r>
            <a:r>
              <a:rPr lang="en-GB" dirty="0"/>
              <a:t> </a:t>
            </a:r>
            <a:r>
              <a:rPr lang="en-GB" dirty="0" err="1"/>
              <a:t>ganancias</a:t>
            </a:r>
            <a:r>
              <a:rPr lang="en-GB" dirty="0"/>
              <a:t>. </a:t>
            </a:r>
          </a:p>
          <a:p>
            <a:endParaRPr lang="en-GB" dirty="0"/>
          </a:p>
          <a:p>
            <a:r>
              <a:rPr lang="en-GB" dirty="0"/>
              <a:t>Sin embargo, depende de cada jurisdicción especificar qué entidades aplican las NICSP.</a:t>
            </a:r>
          </a:p>
          <a:p>
            <a:endParaRPr lang="en-GB" dirty="0"/>
          </a:p>
          <a:p>
            <a:r>
              <a:rPr lang="en-GB" dirty="0"/>
              <a:t>Un enfoque común es que las </a:t>
            </a:r>
            <a:r>
              <a:rPr lang="en-GB" dirty="0" err="1"/>
              <a:t>empresas</a:t>
            </a:r>
            <a:r>
              <a:rPr lang="en-GB" dirty="0"/>
              <a:t> </a:t>
            </a:r>
            <a:r>
              <a:rPr lang="en-GB" dirty="0" err="1"/>
              <a:t>públicas</a:t>
            </a:r>
            <a:r>
              <a:rPr lang="en-GB" dirty="0"/>
              <a:t> apliquen las NIIF, y que el resto del sector público aplique las NICSP.  Sin embargo, esta es una decisión que debe tomar cada país. Los factores a considerar para llegar a esta decisión incluyen:</a:t>
            </a:r>
          </a:p>
          <a:p>
            <a:endParaRPr lang="en-GB" dirty="0"/>
          </a:p>
          <a:p>
            <a:r>
              <a:rPr lang="en-GB" dirty="0"/>
              <a:t>Sistemas contables existentes</a:t>
            </a:r>
          </a:p>
          <a:p>
            <a:r>
              <a:rPr lang="en-GB" dirty="0" err="1"/>
              <a:t>Temas</a:t>
            </a:r>
            <a:r>
              <a:rPr lang="en-GB" dirty="0"/>
              <a:t> de consolidación (aunque en el caso de las transacciones comerciales, las diferencias entre las NICSP y las NIIF son limitadas, una vez que se han abordado las nuevas NIIF en las NICSP)</a:t>
            </a:r>
          </a:p>
          <a:p>
            <a:r>
              <a:rPr lang="en-GB" dirty="0"/>
              <a:t>Si las </a:t>
            </a:r>
            <a:r>
              <a:rPr lang="en-GB" dirty="0" err="1"/>
              <a:t>empresas</a:t>
            </a:r>
            <a:r>
              <a:rPr lang="en-GB" dirty="0"/>
              <a:t> </a:t>
            </a:r>
            <a:r>
              <a:rPr lang="en-GB" dirty="0" err="1"/>
              <a:t>públicas</a:t>
            </a:r>
            <a:r>
              <a:rPr lang="en-GB" dirty="0"/>
              <a:t> deben aplicar las NIIF para las que no </a:t>
            </a:r>
            <a:r>
              <a:rPr lang="en-GB" dirty="0" err="1"/>
              <a:t>existen</a:t>
            </a:r>
            <a:r>
              <a:rPr lang="en-GB" dirty="0"/>
              <a:t> NICSP </a:t>
            </a:r>
            <a:r>
              <a:rPr lang="en-GB" dirty="0" err="1"/>
              <a:t>equivalentes</a:t>
            </a:r>
            <a:r>
              <a:rPr lang="en-GB" dirty="0"/>
              <a:t> (por ejemplo, impuesto sobre la renta, pagos basados en acciones, seguros). Si bien </a:t>
            </a:r>
            <a:r>
              <a:rPr lang="en-GB" dirty="0" err="1"/>
              <a:t>estas</a:t>
            </a:r>
            <a:r>
              <a:rPr lang="en-GB" dirty="0"/>
              <a:t> NIIF pueden aplicarse en un </a:t>
            </a:r>
            <a:r>
              <a:rPr lang="en-GB" dirty="0" err="1"/>
              <a:t>entorno</a:t>
            </a:r>
            <a:r>
              <a:rPr lang="en-GB" dirty="0"/>
              <a:t> de NICSP, </a:t>
            </a:r>
            <a:r>
              <a:rPr lang="en-GB" dirty="0" err="1"/>
              <a:t>si</a:t>
            </a:r>
            <a:r>
              <a:rPr lang="en-GB" dirty="0"/>
              <a:t> </a:t>
            </a:r>
            <a:r>
              <a:rPr lang="en-GB" dirty="0" err="1"/>
              <a:t>los</a:t>
            </a:r>
            <a:r>
              <a:rPr lang="en-GB" dirty="0"/>
              <a:t> </a:t>
            </a:r>
            <a:r>
              <a:rPr lang="en-GB" dirty="0" err="1"/>
              <a:t>temas</a:t>
            </a:r>
            <a:r>
              <a:rPr lang="en-GB" dirty="0"/>
              <a:t> son frecuentes, esto podría sugerir que las NIIF son una mejor opción.</a:t>
            </a:r>
          </a:p>
        </p:txBody>
      </p:sp>
      <p:sp>
        <p:nvSpPr>
          <p:cNvPr id="4" name="Slide Number Placeholder 3"/>
          <p:cNvSpPr>
            <a:spLocks noGrp="1"/>
          </p:cNvSpPr>
          <p:nvPr>
            <p:ph type="sldNum" sz="quarter" idx="5"/>
          </p:nvPr>
        </p:nvSpPr>
        <p:spPr/>
        <p:txBody>
          <a:bodyPr/>
          <a:lstStyle/>
          <a:p>
            <a:fld id="{CC7F3198-81A3-4C57-9328-26D903253567}" type="slidenum">
              <a:rPr lang="en-GB" smtClean="0"/>
              <a:t>5</a:t>
            </a:fld>
            <a:endParaRPr lang="en-GB"/>
          </a:p>
        </p:txBody>
      </p:sp>
    </p:spTree>
    <p:extLst>
      <p:ext uri="{BB962C8B-B14F-4D97-AF65-F5344CB8AC3E}">
        <p14:creationId xmlns:p14="http://schemas.microsoft.com/office/powerpoint/2010/main" val="259865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Muchas</a:t>
            </a:r>
            <a:r>
              <a:rPr lang="en-GB" dirty="0"/>
              <a:t> NICSP están alineadas con las NIIF.</a:t>
            </a:r>
          </a:p>
          <a:p>
            <a:endParaRPr lang="en-GB" dirty="0"/>
          </a:p>
          <a:p>
            <a:r>
              <a:rPr lang="en-GB" dirty="0"/>
              <a:t>El IPSASB </a:t>
            </a:r>
            <a:r>
              <a:rPr lang="en-GB" dirty="0" err="1"/>
              <a:t>considerará</a:t>
            </a:r>
            <a:r>
              <a:rPr lang="en-GB" dirty="0"/>
              <a:t> las </a:t>
            </a:r>
            <a:r>
              <a:rPr lang="en-GB" dirty="0" err="1"/>
              <a:t>nuevas</a:t>
            </a:r>
            <a:r>
              <a:rPr lang="en-GB" dirty="0"/>
              <a:t> NIIF. La primera pregunta que el IPSASB considerará es si existen razones del sector público para adoptar un tratamiento contable diferente. Esto puede dar lugar a </a:t>
            </a:r>
            <a:r>
              <a:rPr lang="en-GB" dirty="0" err="1"/>
              <a:t>una</a:t>
            </a:r>
            <a:r>
              <a:rPr lang="en-GB" dirty="0"/>
              <a:t> NICSP </a:t>
            </a:r>
            <a:r>
              <a:rPr lang="en-GB" dirty="0" err="1"/>
              <a:t>específica</a:t>
            </a:r>
            <a:r>
              <a:rPr lang="en-GB" dirty="0"/>
              <a:t> del sector público, o a requisitos específicos del sector público en </a:t>
            </a:r>
            <a:r>
              <a:rPr lang="en-GB" dirty="0" err="1"/>
              <a:t>una</a:t>
            </a:r>
            <a:r>
              <a:rPr lang="en-GB" dirty="0"/>
              <a:t> NICSP basada en una NIIF.</a:t>
            </a:r>
          </a:p>
          <a:p>
            <a:endParaRPr lang="en-GB" dirty="0"/>
          </a:p>
          <a:p>
            <a:r>
              <a:rPr lang="en-GB" dirty="0"/>
              <a:t>Cuando no hay razones del sector público para adoptar un tratamiento contable diferente, este </a:t>
            </a:r>
            <a:r>
              <a:rPr lang="en-GB" dirty="0" err="1"/>
              <a:t>proceso</a:t>
            </a:r>
            <a:r>
              <a:rPr lang="en-GB" dirty="0"/>
              <a:t> de </a:t>
            </a:r>
            <a:r>
              <a:rPr lang="en-GB" dirty="0" err="1"/>
              <a:t>alineación</a:t>
            </a:r>
            <a:r>
              <a:rPr lang="en-GB" dirty="0"/>
              <a:t> se sigue en la elaboración de </a:t>
            </a:r>
            <a:r>
              <a:rPr lang="en-GB" dirty="0" err="1"/>
              <a:t>una</a:t>
            </a:r>
            <a:r>
              <a:rPr lang="en-GB" dirty="0"/>
              <a:t> NICSP basada en una NIIF.</a:t>
            </a:r>
          </a:p>
          <a:p>
            <a:endParaRPr lang="en-GB" dirty="0"/>
          </a:p>
          <a:p>
            <a:r>
              <a:rPr lang="en-GB" dirty="0"/>
              <a:t>Ejemplos de los diferentes enfoques:</a:t>
            </a:r>
          </a:p>
          <a:p>
            <a:endParaRPr lang="en-GB" dirty="0"/>
          </a:p>
          <a:p>
            <a:r>
              <a:rPr lang="en-GB" dirty="0"/>
              <a:t>NICSP 39 </a:t>
            </a:r>
            <a:r>
              <a:rPr lang="en-GB" i="1" dirty="0" err="1"/>
              <a:t>Beneficios</a:t>
            </a:r>
            <a:r>
              <a:rPr lang="en-GB" i="1" dirty="0"/>
              <a:t> a </a:t>
            </a:r>
            <a:r>
              <a:rPr lang="en-GB" i="1" dirty="0" err="1"/>
              <a:t>los</a:t>
            </a:r>
            <a:r>
              <a:rPr lang="en-GB" i="1" dirty="0"/>
              <a:t> empleados</a:t>
            </a:r>
            <a:r>
              <a:rPr lang="en-GB" i="0" dirty="0"/>
              <a:t> se basa en la NIC 19, con diferencias muy pequeñas.</a:t>
            </a:r>
          </a:p>
          <a:p>
            <a:r>
              <a:rPr lang="en-GB" i="0" dirty="0"/>
              <a:t>NICSP 40 </a:t>
            </a:r>
            <a:r>
              <a:rPr lang="en-GB" i="1" dirty="0"/>
              <a:t>Combinaciones del sector público</a:t>
            </a:r>
            <a:r>
              <a:rPr lang="en-GB" i="0" dirty="0"/>
              <a:t> es </a:t>
            </a:r>
            <a:r>
              <a:rPr lang="en-GB" i="0" dirty="0" err="1"/>
              <a:t>una</a:t>
            </a:r>
            <a:r>
              <a:rPr lang="en-GB" i="0" dirty="0"/>
              <a:t> NICSP </a:t>
            </a:r>
            <a:r>
              <a:rPr lang="en-GB" i="0" dirty="0" err="1"/>
              <a:t>específica</a:t>
            </a:r>
            <a:r>
              <a:rPr lang="en-GB" i="0" dirty="0"/>
              <a:t> del sector público. Si bien adopta el mismo enfoque para contabilizar las adquisiciones que la NIIF 3, también incluye la contabilidad de las fusiones y </a:t>
            </a:r>
            <a:r>
              <a:rPr lang="en-GB" i="0" dirty="0" err="1"/>
              <a:t>guías</a:t>
            </a:r>
            <a:r>
              <a:rPr lang="en-GB" i="0" dirty="0"/>
              <a:t> para distinguir entre adquisiciones y fusiones. Esto se debe a que, a diferencia del sector privado, las fusiones son comunes.</a:t>
            </a:r>
            <a:endParaRPr lang="en-GB" dirty="0"/>
          </a:p>
        </p:txBody>
      </p:sp>
      <p:sp>
        <p:nvSpPr>
          <p:cNvPr id="4" name="Slide Number Placeholder 3"/>
          <p:cNvSpPr>
            <a:spLocks noGrp="1"/>
          </p:cNvSpPr>
          <p:nvPr>
            <p:ph type="sldNum" sz="quarter" idx="5"/>
          </p:nvPr>
        </p:nvSpPr>
        <p:spPr/>
        <p:txBody>
          <a:bodyPr/>
          <a:lstStyle/>
          <a:p>
            <a:fld id="{CC7F3198-81A3-4C57-9328-26D903253567}" type="slidenum">
              <a:rPr lang="en-GB" smtClean="0"/>
              <a:t>6</a:t>
            </a:fld>
            <a:endParaRPr lang="en-GB"/>
          </a:p>
        </p:txBody>
      </p:sp>
    </p:spTree>
    <p:extLst>
      <p:ext uri="{BB962C8B-B14F-4D97-AF65-F5344CB8AC3E}">
        <p14:creationId xmlns:p14="http://schemas.microsoft.com/office/powerpoint/2010/main" val="2899567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Para los gobiernos nacionales, el marco de presentación de informes estadísticos macroeconómicos (Sistema de Cuenta Nacional – SCN – y el Manual de Estadísticas de Finanzas Públicas – MEFP) son importantes herramientas de presentación de informes.</a:t>
            </a:r>
          </a:p>
          <a:p>
            <a:endParaRPr lang="en-GB" dirty="0"/>
          </a:p>
          <a:p>
            <a:r>
              <a:rPr lang="en-GB" dirty="0"/>
              <a:t>Dado que los gobiernos pueden basarse en la información producida tanto en el </a:t>
            </a:r>
            <a:r>
              <a:rPr lang="en-GB" dirty="0" err="1"/>
              <a:t>marco</a:t>
            </a:r>
            <a:r>
              <a:rPr lang="en-GB" dirty="0"/>
              <a:t> del MEFP </a:t>
            </a:r>
            <a:r>
              <a:rPr lang="en-GB" dirty="0" err="1"/>
              <a:t>como</a:t>
            </a:r>
            <a:r>
              <a:rPr lang="en-GB" dirty="0"/>
              <a:t> de las NICSP, el IPSASB considera importante evitar diferencias innecesarias entre los dos marcos. El árbol de decisiones de la diapositiva establece el proceso que sigue el IPSASB para decidir cómo abordar las diferencias entre las NICSP y </a:t>
            </a:r>
            <a:r>
              <a:rPr lang="en-GB" dirty="0" err="1"/>
              <a:t>el</a:t>
            </a:r>
            <a:r>
              <a:rPr lang="en-GB" dirty="0"/>
              <a:t> MEFP. Tenga en cuenta que no todas las diferencias se pueden resolver; esto se debe a que los dos marcos tienen perspectivas diferentes (las NICSP </a:t>
            </a:r>
            <a:r>
              <a:rPr lang="en-GB" dirty="0" err="1"/>
              <a:t>consideran</a:t>
            </a:r>
            <a:r>
              <a:rPr lang="en-GB" dirty="0"/>
              <a:t> la entidad individual, mientras que </a:t>
            </a:r>
            <a:r>
              <a:rPr lang="en-GB" dirty="0" err="1"/>
              <a:t>el</a:t>
            </a:r>
            <a:r>
              <a:rPr lang="en-GB" dirty="0"/>
              <a:t> MEFP </a:t>
            </a:r>
            <a:r>
              <a:rPr lang="en-GB" dirty="0" err="1"/>
              <a:t>considera</a:t>
            </a:r>
            <a:r>
              <a:rPr lang="en-GB" dirty="0"/>
              <a:t> el sector gubernamental de la economía). Tenga en cuenta también que algunas diferencias se remitirán a la comunidad estadística, lo que puede dar lugar a cambios en futuras ediciones del SCN y </a:t>
            </a:r>
            <a:r>
              <a:rPr lang="en-GB" dirty="0" err="1"/>
              <a:t>el</a:t>
            </a:r>
            <a:r>
              <a:rPr lang="en-GB" dirty="0"/>
              <a:t> MEFP.</a:t>
            </a:r>
          </a:p>
        </p:txBody>
      </p:sp>
      <p:sp>
        <p:nvSpPr>
          <p:cNvPr id="4" name="Slide Number Placeholder 3"/>
          <p:cNvSpPr>
            <a:spLocks noGrp="1"/>
          </p:cNvSpPr>
          <p:nvPr>
            <p:ph type="sldNum" sz="quarter" idx="5"/>
          </p:nvPr>
        </p:nvSpPr>
        <p:spPr/>
        <p:txBody>
          <a:bodyPr/>
          <a:lstStyle/>
          <a:p>
            <a:fld id="{CC7F3198-81A3-4C57-9328-26D903253567}" type="slidenum">
              <a:rPr lang="en-GB" smtClean="0"/>
              <a:t>7</a:t>
            </a:fld>
            <a:endParaRPr lang="en-GB"/>
          </a:p>
        </p:txBody>
      </p:sp>
    </p:spTree>
    <p:extLst>
      <p:ext uri="{BB962C8B-B14F-4D97-AF65-F5344CB8AC3E}">
        <p14:creationId xmlns:p14="http://schemas.microsoft.com/office/powerpoint/2010/main" val="476810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Para aquellos participantes que tienen experiencia con las NIIF, tenga en cuenta que el formato de las NICSP es similar al de las NIIF (aunque las NIIF recientes han trasladado algunos </a:t>
            </a:r>
            <a:r>
              <a:rPr lang="en-GB" dirty="0" err="1"/>
              <a:t>aspectos</a:t>
            </a:r>
            <a:r>
              <a:rPr lang="en-GB" dirty="0"/>
              <a:t> del </a:t>
            </a:r>
            <a:r>
              <a:rPr lang="en-GB" dirty="0" err="1"/>
              <a:t>cuerpo</a:t>
            </a:r>
            <a:r>
              <a:rPr lang="en-GB" dirty="0"/>
              <a:t> de la </a:t>
            </a:r>
            <a:r>
              <a:rPr lang="en-GB" dirty="0" err="1"/>
              <a:t>norma</a:t>
            </a:r>
            <a:r>
              <a:rPr lang="en-GB" dirty="0"/>
              <a:t>, como las definiciones, a los Apéndices, un </a:t>
            </a:r>
            <a:r>
              <a:rPr lang="en-GB" dirty="0" err="1"/>
              <a:t>enfoque</a:t>
            </a:r>
            <a:r>
              <a:rPr lang="en-GB" dirty="0"/>
              <a:t> que no ha </a:t>
            </a:r>
            <a:r>
              <a:rPr lang="en-GB" dirty="0" err="1"/>
              <a:t>sido</a:t>
            </a:r>
            <a:r>
              <a:rPr lang="en-GB" dirty="0"/>
              <a:t> adoptado en las NICSP).</a:t>
            </a:r>
          </a:p>
        </p:txBody>
      </p:sp>
      <p:sp>
        <p:nvSpPr>
          <p:cNvPr id="4" name="Slide Number Placeholder 3"/>
          <p:cNvSpPr>
            <a:spLocks noGrp="1"/>
          </p:cNvSpPr>
          <p:nvPr>
            <p:ph type="sldNum" sz="quarter" idx="5"/>
          </p:nvPr>
        </p:nvSpPr>
        <p:spPr/>
        <p:txBody>
          <a:bodyPr/>
          <a:lstStyle/>
          <a:p>
            <a:fld id="{CC7F3198-81A3-4C57-9328-26D903253567}" type="slidenum">
              <a:rPr lang="en-GB" smtClean="0"/>
              <a:t>8</a:t>
            </a:fld>
            <a:endParaRPr lang="en-GB"/>
          </a:p>
        </p:txBody>
      </p:sp>
    </p:spTree>
    <p:extLst>
      <p:ext uri="{BB962C8B-B14F-4D97-AF65-F5344CB8AC3E}">
        <p14:creationId xmlns:p14="http://schemas.microsoft.com/office/powerpoint/2010/main" val="125596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Para los participantes que están familiarizados con el debido proceso del IASB para las NIIF, el proceso IPSASB es similar. Los documentos de consulta del IPSASB son equivalentes a los documentos de debate del IASB.</a:t>
            </a:r>
          </a:p>
        </p:txBody>
      </p:sp>
      <p:sp>
        <p:nvSpPr>
          <p:cNvPr id="4" name="Slide Number Placeholder 3"/>
          <p:cNvSpPr>
            <a:spLocks noGrp="1"/>
          </p:cNvSpPr>
          <p:nvPr>
            <p:ph type="sldNum" sz="quarter" idx="5"/>
          </p:nvPr>
        </p:nvSpPr>
        <p:spPr/>
        <p:txBody>
          <a:bodyPr/>
          <a:lstStyle/>
          <a:p>
            <a:fld id="{CC7F3198-81A3-4C57-9328-26D903253567}" type="slidenum">
              <a:rPr lang="en-GB" smtClean="0"/>
              <a:t>9</a:t>
            </a:fld>
            <a:endParaRPr lang="en-GB"/>
          </a:p>
        </p:txBody>
      </p:sp>
    </p:spTree>
    <p:extLst>
      <p:ext uri="{BB962C8B-B14F-4D97-AF65-F5344CB8AC3E}">
        <p14:creationId xmlns:p14="http://schemas.microsoft.com/office/powerpoint/2010/main" val="1524875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Obsérvese que sólo la base de efectivo y la base de devengo son bases definidas en el </a:t>
            </a:r>
            <a:r>
              <a:rPr lang="en-GB" dirty="0" err="1"/>
              <a:t>marco</a:t>
            </a:r>
            <a:r>
              <a:rPr lang="en-GB" dirty="0"/>
              <a:t> de las NICSP. El efectivo modificado y el devengo modificado incluyen una variedad de tratamientos contables y variarán de una jurisdicción a otra. Ambos incluyen una mezcla de partidas contabilizadas en efectivo y partidas contabilizadas en valores devengados. Bajo las muchas variaciones de efectivo modificado y devengo modificado, es importante que los lectores de los estados financieros sepan cómo se contabiliza cada transacción. La NICSP 33 </a:t>
            </a:r>
            <a:r>
              <a:rPr lang="en-GB" dirty="0" err="1"/>
              <a:t>proporciona</a:t>
            </a:r>
            <a:r>
              <a:rPr lang="en-GB" dirty="0"/>
              <a:t> orientación sobre la adopción por primera vez de las NICSP de </a:t>
            </a:r>
            <a:r>
              <a:rPr lang="en-GB" dirty="0" err="1"/>
              <a:t>devengo</a:t>
            </a:r>
            <a:r>
              <a:rPr lang="en-GB" dirty="0"/>
              <a:t>, la </a:t>
            </a:r>
            <a:r>
              <a:rPr lang="en-GB" dirty="0" err="1"/>
              <a:t>cual</a:t>
            </a:r>
            <a:r>
              <a:rPr lang="en-GB" dirty="0"/>
              <a:t> se aborda en el módulo sobre la adopción por primera vez de las NICSP de </a:t>
            </a:r>
            <a:r>
              <a:rPr lang="en-GB" dirty="0" err="1"/>
              <a:t>devengo</a:t>
            </a:r>
            <a:r>
              <a:rPr lang="en-GB" dirty="0"/>
              <a:t>.</a:t>
            </a:r>
          </a:p>
        </p:txBody>
      </p:sp>
      <p:sp>
        <p:nvSpPr>
          <p:cNvPr id="4" name="Slide Number Placeholder 3"/>
          <p:cNvSpPr>
            <a:spLocks noGrp="1"/>
          </p:cNvSpPr>
          <p:nvPr>
            <p:ph type="sldNum" sz="quarter" idx="5"/>
          </p:nvPr>
        </p:nvSpPr>
        <p:spPr/>
        <p:txBody>
          <a:bodyPr/>
          <a:lstStyle/>
          <a:p>
            <a:fld id="{CC7F3198-81A3-4C57-9328-26D903253567}" type="slidenum">
              <a:rPr lang="en-GB" smtClean="0"/>
              <a:t>10</a:t>
            </a:fld>
            <a:endParaRPr lang="en-GB"/>
          </a:p>
        </p:txBody>
      </p:sp>
    </p:spTree>
    <p:extLst>
      <p:ext uri="{BB962C8B-B14F-4D97-AF65-F5344CB8AC3E}">
        <p14:creationId xmlns:p14="http://schemas.microsoft.com/office/powerpoint/2010/main" val="755137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68ECA235-D1C3-D944-BC8B-32964A9EABE3}" type="datetimeFigureOut">
              <a:rPr lang="en-US" smtClean="0"/>
              <a:pPr/>
              <a:t>5/25/2023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94672329-5C23-E547-8614-77A65128D73E}" type="slidenum">
              <a:rPr lang="en-US" smtClean="0"/>
              <a:pPr/>
              <a:t>‹#›</a:t>
            </a:fld>
            <a:endParaRPr lang="en-US" dirty="0"/>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68ECA235-D1C3-D944-BC8B-32964A9EABE3}" type="datetimeFigureOut">
              <a:rPr lang="en-US" smtClean="0"/>
              <a:pPr/>
              <a:t>5/25/2023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94672329-5C23-E547-8614-77A65128D73E}" type="slidenum">
              <a:rPr lang="en-US" smtClean="0"/>
              <a:pPr/>
              <a:t>‹#›</a:t>
            </a:fld>
            <a:endParaRPr lang="en-US" dirty="0"/>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68ECA235-D1C3-D944-BC8B-32964A9EABE3}" type="datetimeFigureOut">
              <a:rPr lang="en-US" smtClean="0"/>
              <a:pPr/>
              <a:t>5/25/2023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94672329-5C23-E547-8614-77A65128D73E}" type="slidenum">
              <a:rPr lang="en-US" smtClean="0"/>
              <a:pPr/>
              <a:t>‹#›</a:t>
            </a:fld>
            <a:endParaRPr lang="en-US" dirty="0"/>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68ECA235-D1C3-D944-BC8B-32964A9EABE3}" type="datetimeFigureOut">
              <a:rPr lang="en-US" smtClean="0"/>
              <a:pPr/>
              <a:t>5/25/2023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94672329-5C23-E547-8614-77A65128D73E}" type="slidenum">
              <a:rPr lang="en-US" smtClean="0"/>
              <a:pPr/>
              <a:t>‹#›</a:t>
            </a:fld>
            <a:endParaRPr lang="en-US" dirty="0"/>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68ECA235-D1C3-D944-BC8B-32964A9EABE3}" type="datetimeFigureOut">
              <a:rPr lang="en-US" smtClean="0"/>
              <a:pPr/>
              <a:t>5/25/2023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94672329-5C23-E547-8614-77A65128D73E}" type="slidenum">
              <a:rPr lang="en-US" smtClean="0"/>
              <a:pPr/>
              <a:t>‹#›</a:t>
            </a:fld>
            <a:endParaRPr lang="en-US" dirty="0"/>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atin typeface="Arial" panose="020B0604020202020204" pitchFamily="34" charset="0"/>
              </a:defRPr>
            </a:lvl3pPr>
            <a:lvl4pPr>
              <a:defRPr sz="1800">
                <a:latin typeface="Arial" panose="020B0604020202020204" pitchFamily="34" charset="0"/>
              </a:defRPr>
            </a:lvl4pPr>
            <a:lvl5pPr>
              <a:defRPr sz="180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atin typeface="Arial" panose="020B0604020202020204" pitchFamily="34" charset="0"/>
              </a:defRPr>
            </a:lvl3pPr>
            <a:lvl4pPr>
              <a:defRPr sz="1800">
                <a:latin typeface="Arial" panose="020B0604020202020204" pitchFamily="34" charset="0"/>
              </a:defRPr>
            </a:lvl4pPr>
            <a:lvl5pPr>
              <a:defRPr sz="180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68ECA235-D1C3-D944-BC8B-32964A9EABE3}" type="datetimeFigureOut">
              <a:rPr lang="en-US" smtClean="0"/>
              <a:pPr/>
              <a:t>5/25/2023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94672329-5C23-E547-8614-77A65128D73E}" type="slidenum">
              <a:rPr lang="en-US" smtClean="0"/>
              <a:pPr/>
              <a:t>‹#›</a:t>
            </a:fld>
            <a:endParaRPr lang="en-US" dirty="0"/>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atin typeface="Arial" panose="020B0604020202020204" pitchFamily="34" charset="0"/>
              </a:defRPr>
            </a:lvl3pPr>
            <a:lvl4pPr>
              <a:defRPr sz="1600">
                <a:latin typeface="Arial" panose="020B0604020202020204" pitchFamily="34" charset="0"/>
              </a:defRPr>
            </a:lvl4pPr>
            <a:lvl5pPr>
              <a:defRPr sz="160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atin typeface="Arial" panose="020B0604020202020204" pitchFamily="34" charset="0"/>
              </a:defRPr>
            </a:lvl3pPr>
            <a:lvl4pPr>
              <a:defRPr sz="1600">
                <a:latin typeface="Arial" panose="020B0604020202020204" pitchFamily="34" charset="0"/>
              </a:defRPr>
            </a:lvl4pPr>
            <a:lvl5pPr>
              <a:defRPr sz="160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68ECA235-D1C3-D944-BC8B-32964A9EABE3}" type="datetimeFigureOut">
              <a:rPr lang="en-US" smtClean="0"/>
              <a:pPr/>
              <a:t>5/25/2023</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94672329-5C23-E547-8614-77A65128D73E}" type="slidenum">
              <a:rPr lang="en-US" smtClean="0"/>
              <a:pPr/>
              <a:t>‹#›</a:t>
            </a:fld>
            <a:endParaRPr lang="en-US" dirty="0"/>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68ECA235-D1C3-D944-BC8B-32964A9EABE3}" type="datetimeFigureOut">
              <a:rPr lang="en-US" smtClean="0"/>
              <a:pPr/>
              <a:t>5/25/2023</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94672329-5C23-E547-8614-77A65128D73E}" type="slidenum">
              <a:rPr lang="en-US" smtClean="0"/>
              <a:pPr/>
              <a:t>‹#›</a:t>
            </a:fld>
            <a:endParaRPr lang="en-US" dirty="0"/>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68ECA235-D1C3-D944-BC8B-32964A9EABE3}" type="datetimeFigureOut">
              <a:rPr lang="en-US" smtClean="0"/>
              <a:pPr/>
              <a:t>5/25/2023</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94672329-5C23-E547-8614-77A65128D73E}" type="slidenum">
              <a:rPr lang="en-US" smtClean="0"/>
              <a:pPr/>
              <a:t>‹#›</a:t>
            </a:fld>
            <a:endParaRPr lang="en-US" dirty="0"/>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atin typeface="Arial" panose="020B0604020202020204" pitchFamily="34" charset="0"/>
              </a:defRPr>
            </a:lvl3pPr>
            <a:lvl4pPr>
              <a:defRPr sz="2000">
                <a:latin typeface="Arial" panose="020B0604020202020204" pitchFamily="34" charset="0"/>
              </a:defRPr>
            </a:lvl4pPr>
            <a:lvl5pPr>
              <a:defRPr sz="200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68ECA235-D1C3-D944-BC8B-32964A9EABE3}" type="datetimeFigureOut">
              <a:rPr lang="en-US" smtClean="0"/>
              <a:pPr/>
              <a:t>5/25/2023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94672329-5C23-E547-8614-77A65128D73E}" type="slidenum">
              <a:rPr lang="en-US" smtClean="0"/>
              <a:pPr/>
              <a:t>‹#›</a:t>
            </a:fld>
            <a:endParaRPr lang="en-US" dirty="0"/>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68ECA235-D1C3-D944-BC8B-32964A9EABE3}" type="datetimeFigureOut">
              <a:rPr lang="en-US" smtClean="0"/>
              <a:pPr/>
              <a:t>5/25/2023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94672329-5C23-E547-8614-77A65128D73E}" type="slidenum">
              <a:rPr lang="en-US" smtClean="0"/>
              <a:pPr/>
              <a:t>‹#›</a:t>
            </a:fld>
            <a:endParaRPr lang="en-US" dirty="0"/>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1-Introduction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8337" y="2696789"/>
            <a:ext cx="12011754" cy="9008111"/>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Arial" panose="020B0604020202020204" pitchFamily="34" charset="0"/>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Arial" panose="020B0604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0" y="-909818"/>
            <a:ext cx="9144000" cy="685157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8078" y="1628816"/>
            <a:ext cx="12170662" cy="9127284"/>
          </a:xfrm>
          <a:prstGeom prst="rect">
            <a:avLst/>
          </a:prstGeom>
        </p:spPr>
      </p:pic>
      <p:sp>
        <p:nvSpPr>
          <p:cNvPr id="9"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Introducción</a:t>
            </a:r>
            <a:endParaRPr lang="en-CA" dirty="0">
              <a:latin typeface="Arial" panose="020B0604020202020204" pitchFamily="34" charset="0"/>
              <a:cs typeface="Arial" panose="020B0604020202020204" pitchFamily="34" charset="0"/>
            </a:endParaRPr>
          </a:p>
          <a:p>
            <a:pPr algn="l"/>
            <a:endParaRPr lang="en-CA" sz="1250" dirty="0">
              <a:latin typeface="Arial" panose="020B0604020202020204" pitchFamily="34" charset="0"/>
            </a:endParaRPr>
          </a:p>
          <a:p>
            <a:pPr algn="l"/>
            <a:endParaRPr lang="en-CA" sz="1250" dirty="0">
              <a:latin typeface="Arial" panose="020B0604020202020204" pitchFamily="34" charset="0"/>
            </a:endParaRPr>
          </a:p>
          <a:p>
            <a:pPr algn="l"/>
            <a:endParaRPr lang="en-CA" sz="1250" dirty="0">
              <a:latin typeface="Arial" panose="020B0604020202020204" pitchFamily="34" charset="0"/>
            </a:endParaRPr>
          </a:p>
          <a:p>
            <a:pPr algn="l"/>
            <a:endParaRPr lang="en-CA" sz="1250" dirty="0">
              <a:latin typeface="Arial" panose="020B0604020202020204" pitchFamily="34" charset="0"/>
            </a:endParaRPr>
          </a:p>
          <a:p>
            <a:pPr algn="l"/>
            <a:endParaRPr lang="en-CA" sz="1250" dirty="0">
              <a:latin typeface="Arial" panose="020B0604020202020204" pitchFamily="34" charset="0"/>
            </a:endParaRPr>
          </a:p>
          <a:p>
            <a:pPr algn="l"/>
            <a:endParaRPr lang="en-US" sz="1250" dirty="0">
              <a:latin typeface="Arial" panose="020B0604020202020204" pitchFamily="34" charset="0"/>
            </a:endParaRPr>
          </a:p>
        </p:txBody>
      </p:sp>
      <p:sp>
        <p:nvSpPr>
          <p:cNvPr id="4" name="TextBox 3"/>
          <p:cNvSpPr txBox="1"/>
          <p:nvPr/>
        </p:nvSpPr>
        <p:spPr>
          <a:xfrm>
            <a:off x="12158683" y="2210551"/>
            <a:ext cx="184666" cy="369332"/>
          </a:xfrm>
          <a:prstGeom prst="rect">
            <a:avLst/>
          </a:prstGeom>
          <a:noFill/>
        </p:spPr>
        <p:txBody>
          <a:bodyPr wrap="none" rtlCol="0">
            <a:spAutoFit/>
          </a:bodyPr>
          <a:lstStyle/>
          <a:p>
            <a:endParaRPr lang="en-US" dirty="0">
              <a:latin typeface="Arial" panose="020B0604020202020204" pitchFamily="34" charset="0"/>
            </a:endParaRP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latin typeface="Arial" panose="020B0604020202020204" pitchFamily="34" charset="0"/>
              </a:rPr>
              <a:t>Introducción</a:t>
            </a:r>
            <a:endParaRPr lang="en-US" sz="2400" dirty="0">
              <a:solidFill>
                <a:schemeClr val="bg1"/>
              </a:solidFill>
              <a:latin typeface="Arial" panose="020B0604020202020204" pitchFamily="34" charset="0"/>
            </a:endParaRPr>
          </a:p>
        </p:txBody>
      </p:sp>
      <p:sp>
        <p:nvSpPr>
          <p:cNvPr id="7" name="TextBox 6"/>
          <p:cNvSpPr txBox="1"/>
          <p:nvPr/>
        </p:nvSpPr>
        <p:spPr>
          <a:xfrm>
            <a:off x="505354" y="772073"/>
            <a:ext cx="8008937" cy="923330"/>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Diferentes bases de contabilidad</a:t>
            </a:r>
            <a:endParaRPr lang="en-US" dirty="0">
              <a:solidFill>
                <a:srgbClr val="2E2E38"/>
              </a:solidFill>
              <a:latin typeface="Arial" panose="020B0604020202020204" pitchFamily="34" charset="0"/>
              <a:cs typeface="Arial" panose="020B0604020202020204" pitchFamily="34" charset="0"/>
            </a:endParaRPr>
          </a:p>
          <a:p>
            <a:endParaRPr lang="en-US" dirty="0">
              <a:solidFill>
                <a:srgbClr val="2E2E38"/>
              </a:solidFill>
              <a:latin typeface="Arial" panose="020B0604020202020204" pitchFamily="34" charset="0"/>
            </a:endParaRPr>
          </a:p>
          <a:p>
            <a:endParaRPr lang="en-US" dirty="0">
              <a:solidFill>
                <a:srgbClr val="2E2E38"/>
              </a:solidFill>
              <a:latin typeface="Arial" panose="020B0604020202020204" pitchFamily="34" charset="0"/>
            </a:endParaRPr>
          </a:p>
        </p:txBody>
      </p:sp>
      <p:grpSp>
        <p:nvGrpSpPr>
          <p:cNvPr id="8" name="Grupo 7">
            <a:extLst>
              <a:ext uri="{FF2B5EF4-FFF2-40B4-BE49-F238E27FC236}">
                <a16:creationId xmlns:a16="http://schemas.microsoft.com/office/drawing/2014/main" id="{0477DEB4-8AF5-401E-B521-7E3964EE6699}"/>
              </a:ext>
            </a:extLst>
          </p:cNvPr>
          <p:cNvGrpSpPr/>
          <p:nvPr/>
        </p:nvGrpSpPr>
        <p:grpSpPr>
          <a:xfrm>
            <a:off x="804707" y="2222662"/>
            <a:ext cx="7552045" cy="3007227"/>
            <a:chOff x="1033154" y="2174154"/>
            <a:chExt cx="7162424" cy="3313595"/>
          </a:xfrm>
        </p:grpSpPr>
        <p:grpSp>
          <p:nvGrpSpPr>
            <p:cNvPr id="3" name="Group 2">
              <a:extLst>
                <a:ext uri="{FF2B5EF4-FFF2-40B4-BE49-F238E27FC236}">
                  <a16:creationId xmlns:a16="http://schemas.microsoft.com/office/drawing/2014/main" id="{A947D137-FF2B-4FA8-B980-2C381E36766B}"/>
                </a:ext>
              </a:extLst>
            </p:cNvPr>
            <p:cNvGrpSpPr/>
            <p:nvPr/>
          </p:nvGrpSpPr>
          <p:grpSpPr>
            <a:xfrm>
              <a:off x="1337578" y="2174154"/>
              <a:ext cx="6858000" cy="1708795"/>
              <a:chOff x="1180737" y="1626876"/>
              <a:chExt cx="6858000" cy="1708795"/>
            </a:xfrm>
          </p:grpSpPr>
          <p:sp>
            <p:nvSpPr>
              <p:cNvPr id="4" name="Right Arrow 3"/>
              <p:cNvSpPr/>
              <p:nvPr/>
            </p:nvSpPr>
            <p:spPr>
              <a:xfrm>
                <a:off x="1180737" y="1626876"/>
                <a:ext cx="6858000" cy="685800"/>
              </a:xfrm>
              <a:prstGeom prst="rightArrow">
                <a:avLst/>
              </a:prstGeom>
              <a:solidFill>
                <a:srgbClr val="005BAA"/>
              </a:solidFill>
              <a:ln w="25400" cap="flat" cmpd="sng" algn="ctr">
                <a:solidFill>
                  <a:srgbClr val="005BAA">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Progresión de las bases </a:t>
                </a:r>
                <a:r>
                  <a:rPr kumimoji="0" lang="en-US" sz="1600" b="0" i="0" u="none" strike="noStrike" kern="0" cap="none" spc="0" normalizeH="0" baseline="0" noProof="0" dirty="0" err="1">
                    <a:ln>
                      <a:noFill/>
                    </a:ln>
                    <a:solidFill>
                      <a:srgbClr val="FFFFFF"/>
                    </a:solidFill>
                    <a:effectLst/>
                    <a:uLnTx/>
                    <a:uFillTx/>
                    <a:latin typeface="Arial" pitchFamily="34" charset="0"/>
                    <a:ea typeface="+mn-ea"/>
                    <a:cs typeface="Arial" pitchFamily="34" charset="0"/>
                  </a:rPr>
                  <a:t>contables</a:t>
                </a:r>
                <a:endParaRPr kumimoji="0" lang="en-CA" sz="16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5" name="TextBox 4"/>
              <p:cNvSpPr txBox="1"/>
              <p:nvPr/>
            </p:nvSpPr>
            <p:spPr>
              <a:xfrm>
                <a:off x="1623987" y="2411265"/>
                <a:ext cx="1143000" cy="646331"/>
              </a:xfrm>
              <a:prstGeom prst="rect">
                <a:avLst/>
              </a:prstGeom>
              <a:noFill/>
            </p:spPr>
            <p:txBody>
              <a:bodyPr wrap="square" rtlCol="0">
                <a:spAutoFit/>
              </a:bodyPr>
              <a:lstStyle/>
              <a:p>
                <a:pPr defTabSz="914400" fontAlgn="base">
                  <a:spcBef>
                    <a:spcPct val="0"/>
                  </a:spcBef>
                  <a:spcAft>
                    <a:spcPct val="0"/>
                  </a:spcAft>
                </a:pPr>
                <a:r>
                  <a:rPr lang="en-US" sz="1600" dirty="0">
                    <a:solidFill>
                      <a:srgbClr val="0070C0"/>
                    </a:solidFill>
                    <a:latin typeface="Arial" charset="0"/>
                  </a:rPr>
                  <a:t>Base de efectivo</a:t>
                </a:r>
                <a:endParaRPr lang="en-CA" sz="1600" dirty="0">
                  <a:solidFill>
                    <a:srgbClr val="0070C0"/>
                  </a:solidFill>
                  <a:latin typeface="Arial" charset="0"/>
                </a:endParaRPr>
              </a:p>
            </p:txBody>
          </p:sp>
          <p:sp>
            <p:nvSpPr>
              <p:cNvPr id="2" name="Rectangle 1"/>
              <p:cNvSpPr/>
              <p:nvPr/>
            </p:nvSpPr>
            <p:spPr>
              <a:xfrm>
                <a:off x="2950577" y="2415269"/>
                <a:ext cx="1265823" cy="915657"/>
              </a:xfrm>
              <a:prstGeom prst="rect">
                <a:avLst/>
              </a:prstGeom>
            </p:spPr>
            <p:txBody>
              <a:bodyPr wrap="square">
                <a:spAutoFit/>
              </a:bodyPr>
              <a:lstStyle/>
              <a:p>
                <a:pPr lvl="0" defTabSz="914400" fontAlgn="base">
                  <a:spcBef>
                    <a:spcPct val="0"/>
                  </a:spcBef>
                  <a:spcAft>
                    <a:spcPct val="0"/>
                  </a:spcAft>
                </a:pPr>
                <a:r>
                  <a:rPr lang="en-US" sz="1600" dirty="0">
                    <a:solidFill>
                      <a:srgbClr val="0070C0"/>
                    </a:solidFill>
                    <a:latin typeface="Arial" charset="0"/>
                  </a:rPr>
                  <a:t>Base de efectivo modificada</a:t>
                </a:r>
                <a:endParaRPr lang="en-CA" sz="1600" dirty="0">
                  <a:solidFill>
                    <a:srgbClr val="0070C0"/>
                  </a:solidFill>
                  <a:latin typeface="Arial" charset="0"/>
                </a:endParaRPr>
              </a:p>
            </p:txBody>
          </p:sp>
          <p:sp>
            <p:nvSpPr>
              <p:cNvPr id="9" name="Rectangle 8"/>
              <p:cNvSpPr/>
              <p:nvPr/>
            </p:nvSpPr>
            <p:spPr>
              <a:xfrm>
                <a:off x="4540250" y="2420014"/>
                <a:ext cx="1201783" cy="915657"/>
              </a:xfrm>
              <a:prstGeom prst="rect">
                <a:avLst/>
              </a:prstGeom>
            </p:spPr>
            <p:txBody>
              <a:bodyPr wrap="square">
                <a:spAutoFit/>
              </a:bodyPr>
              <a:lstStyle/>
              <a:p>
                <a:pPr lvl="0" defTabSz="914400" fontAlgn="base">
                  <a:spcBef>
                    <a:spcPct val="0"/>
                  </a:spcBef>
                  <a:spcAft>
                    <a:spcPct val="0"/>
                  </a:spcAft>
                </a:pPr>
                <a:r>
                  <a:rPr lang="en-US" sz="1600" dirty="0">
                    <a:solidFill>
                      <a:srgbClr val="0070C0"/>
                    </a:solidFill>
                    <a:latin typeface="Arial" charset="0"/>
                  </a:rPr>
                  <a:t>Base de devengo modificada </a:t>
                </a:r>
                <a:endParaRPr lang="en-CA" sz="1600" dirty="0">
                  <a:solidFill>
                    <a:srgbClr val="0070C0"/>
                  </a:solidFill>
                  <a:latin typeface="Arial" charset="0"/>
                </a:endParaRPr>
              </a:p>
            </p:txBody>
          </p:sp>
          <p:sp>
            <p:nvSpPr>
              <p:cNvPr id="10" name="Rectangle 9"/>
              <p:cNvSpPr/>
              <p:nvPr/>
            </p:nvSpPr>
            <p:spPr>
              <a:xfrm>
                <a:off x="6204513" y="2420014"/>
                <a:ext cx="1129555" cy="646331"/>
              </a:xfrm>
              <a:prstGeom prst="rect">
                <a:avLst/>
              </a:prstGeom>
            </p:spPr>
            <p:txBody>
              <a:bodyPr wrap="square">
                <a:spAutoFit/>
              </a:bodyPr>
              <a:lstStyle/>
              <a:p>
                <a:pPr lvl="0" defTabSz="914400" fontAlgn="base">
                  <a:spcBef>
                    <a:spcPct val="0"/>
                  </a:spcBef>
                  <a:spcAft>
                    <a:spcPct val="0"/>
                  </a:spcAft>
                </a:pPr>
                <a:r>
                  <a:rPr lang="en-US" sz="1600" dirty="0">
                    <a:solidFill>
                      <a:srgbClr val="0070C0"/>
                    </a:solidFill>
                    <a:latin typeface="Arial" charset="0"/>
                  </a:rPr>
                  <a:t>Base de devengo </a:t>
                </a:r>
                <a:endParaRPr lang="en-CA" sz="1600" dirty="0">
                  <a:solidFill>
                    <a:srgbClr val="0070C0"/>
                  </a:solidFill>
                  <a:latin typeface="Arial" charset="0"/>
                </a:endParaRPr>
              </a:p>
            </p:txBody>
          </p:sp>
        </p:grpSp>
        <p:sp>
          <p:nvSpPr>
            <p:cNvPr id="11" name="Rectangle 10"/>
            <p:cNvSpPr/>
            <p:nvPr/>
          </p:nvSpPr>
          <p:spPr>
            <a:xfrm>
              <a:off x="1033154" y="3758176"/>
              <a:ext cx="2074264" cy="1729573"/>
            </a:xfrm>
            <a:prstGeom prst="rect">
              <a:avLst/>
            </a:prstGeom>
          </p:spPr>
          <p:txBody>
            <a:bodyPr wrap="square">
              <a:spAutoFit/>
            </a:bodyPr>
            <a:lstStyle/>
            <a:p>
              <a:pPr lvl="0" algn="ctr" defTabSz="914400" fontAlgn="base">
                <a:spcBef>
                  <a:spcPct val="0"/>
                </a:spcBef>
                <a:spcAft>
                  <a:spcPct val="0"/>
                </a:spcAft>
              </a:pPr>
              <a:r>
                <a:rPr lang="en-US" sz="1600" dirty="0">
                  <a:solidFill>
                    <a:srgbClr val="000000"/>
                  </a:solidFill>
                  <a:latin typeface="Arial" charset="0"/>
                </a:rPr>
                <a:t>Las transacciones se reconocen cuando se recibe o paga efectivo: informes de efectivo y cambios en el efectivo</a:t>
              </a:r>
              <a:endParaRPr lang="en-CA" sz="1600" dirty="0">
                <a:solidFill>
                  <a:srgbClr val="000000"/>
                </a:solidFill>
                <a:latin typeface="Arial" charset="0"/>
              </a:endParaRPr>
            </a:p>
          </p:txBody>
        </p:sp>
        <p:sp>
          <p:nvSpPr>
            <p:cNvPr id="12" name="Rectangle 11"/>
            <p:cNvSpPr/>
            <p:nvPr/>
          </p:nvSpPr>
          <p:spPr>
            <a:xfrm>
              <a:off x="3776507" y="4309523"/>
              <a:ext cx="1189180" cy="37304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itchFamily="34" charset="0"/>
                  <a:cs typeface="Arial" pitchFamily="34" charset="0"/>
                </a:rPr>
                <a:t>Variaciones</a:t>
              </a:r>
              <a:endParaRPr kumimoji="0" lang="en-CA" sz="1600" b="0" i="0" u="none" strike="noStrike" kern="0" cap="none" spc="0" normalizeH="0" baseline="0" noProof="0" dirty="0">
                <a:ln>
                  <a:noFill/>
                </a:ln>
                <a:solidFill>
                  <a:sysClr val="windowText" lastClr="000000"/>
                </a:solidFill>
                <a:effectLst/>
                <a:uLnTx/>
                <a:uFillTx/>
                <a:latin typeface="Arial" panose="020B0604020202020204" pitchFamily="34" charset="0"/>
              </a:endParaRPr>
            </a:p>
          </p:txBody>
        </p:sp>
        <p:sp>
          <p:nvSpPr>
            <p:cNvPr id="13" name="Rectangle 12"/>
            <p:cNvSpPr/>
            <p:nvPr/>
          </p:nvSpPr>
          <p:spPr>
            <a:xfrm>
              <a:off x="5732158" y="3758175"/>
              <a:ext cx="2074264" cy="1458267"/>
            </a:xfrm>
            <a:prstGeom prst="rect">
              <a:avLst/>
            </a:prstGeom>
          </p:spPr>
          <p:txBody>
            <a:bodyPr wrap="square">
              <a:spAutoFit/>
            </a:bodyPr>
            <a:lstStyle/>
            <a:p>
              <a:pPr lvl="0" algn="ctr" defTabSz="914400" fontAlgn="base">
                <a:spcBef>
                  <a:spcPct val="0"/>
                </a:spcBef>
                <a:spcAft>
                  <a:spcPct val="0"/>
                </a:spcAft>
              </a:pPr>
              <a:r>
                <a:rPr lang="en-US" sz="1600" dirty="0">
                  <a:solidFill>
                    <a:srgbClr val="000000"/>
                  </a:solidFill>
                  <a:latin typeface="Arial" charset="0"/>
                </a:rPr>
                <a:t>Las transacciones se reconocen a medida que ocurren: informa todos los activos y pasivos</a:t>
              </a:r>
              <a:endParaRPr lang="en-CA" sz="1600" dirty="0">
                <a:solidFill>
                  <a:srgbClr val="000000"/>
                </a:solidFill>
                <a:latin typeface="Arial" charset="0"/>
              </a:endParaRPr>
            </a:p>
          </p:txBody>
        </p:sp>
      </p:grpSp>
      <p:sp>
        <p:nvSpPr>
          <p:cNvPr id="14" name="Rectangle 13">
            <a:extLst>
              <a:ext uri="{FF2B5EF4-FFF2-40B4-BE49-F238E27FC236}">
                <a16:creationId xmlns:a16="http://schemas.microsoft.com/office/drawing/2014/main" id="{0FE379C3-D553-4831-9AB8-416F9C219A8E}"/>
              </a:ext>
            </a:extLst>
          </p:cNvPr>
          <p:cNvSpPr/>
          <p:nvPr/>
        </p:nvSpPr>
        <p:spPr>
          <a:xfrm>
            <a:off x="505354" y="1299332"/>
            <a:ext cx="8522447" cy="923330"/>
          </a:xfrm>
          <a:prstGeom prst="rect">
            <a:avLst/>
          </a:prstGeom>
        </p:spPr>
        <p:txBody>
          <a:bodyPr wrap="square">
            <a:spAutoFit/>
          </a:bodyPr>
          <a:lstStyle/>
          <a:p>
            <a:pPr lvl="0" defTabSz="914400" fontAlgn="base">
              <a:spcBef>
                <a:spcPct val="0"/>
              </a:spcBef>
              <a:spcAft>
                <a:spcPct val="0"/>
              </a:spcAft>
            </a:pPr>
            <a:r>
              <a:rPr lang="en-US" dirty="0">
                <a:solidFill>
                  <a:srgbClr val="000000"/>
                </a:solidFill>
                <a:latin typeface="Arial" charset="0"/>
              </a:rPr>
              <a:t>El IPSASB define la base </a:t>
            </a:r>
            <a:r>
              <a:rPr lang="en-US" dirty="0" err="1">
                <a:solidFill>
                  <a:srgbClr val="000000"/>
                </a:solidFill>
                <a:latin typeface="Arial" charset="0"/>
              </a:rPr>
              <a:t>contable</a:t>
            </a:r>
            <a:r>
              <a:rPr lang="en-US" dirty="0">
                <a:solidFill>
                  <a:srgbClr val="000000"/>
                </a:solidFill>
                <a:latin typeface="Arial" charset="0"/>
              </a:rPr>
              <a:t> </a:t>
            </a:r>
            <a:r>
              <a:rPr lang="en-US" dirty="0" err="1">
                <a:solidFill>
                  <a:srgbClr val="000000"/>
                </a:solidFill>
                <a:latin typeface="Arial" charset="0"/>
              </a:rPr>
              <a:t>como</a:t>
            </a:r>
            <a:r>
              <a:rPr lang="en-US" dirty="0">
                <a:solidFill>
                  <a:srgbClr val="000000"/>
                </a:solidFill>
                <a:latin typeface="Arial" charset="0"/>
              </a:rPr>
              <a:t> base contable de devengo o de efectivo tal como se define en las NICSP de </a:t>
            </a:r>
            <a:r>
              <a:rPr lang="en-US" dirty="0" err="1">
                <a:solidFill>
                  <a:srgbClr val="000000"/>
                </a:solidFill>
                <a:latin typeface="Arial" charset="0"/>
              </a:rPr>
              <a:t>devengo</a:t>
            </a:r>
            <a:r>
              <a:rPr lang="en-US" dirty="0">
                <a:solidFill>
                  <a:srgbClr val="000000"/>
                </a:solidFill>
                <a:latin typeface="Arial" charset="0"/>
              </a:rPr>
              <a:t> o en la NICSP de base de efectivo, respectivamente.</a:t>
            </a:r>
            <a:endParaRPr lang="en-CA" dirty="0">
              <a:solidFill>
                <a:srgbClr val="000000"/>
              </a:solidFill>
              <a:latin typeface="Arial" charset="0"/>
            </a:endParaRPr>
          </a:p>
        </p:txBody>
      </p:sp>
    </p:spTree>
    <p:extLst>
      <p:ext uri="{BB962C8B-B14F-4D97-AF65-F5344CB8AC3E}">
        <p14:creationId xmlns:p14="http://schemas.microsoft.com/office/powerpoint/2010/main" val="1257214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latin typeface="Arial" panose="020B0604020202020204" pitchFamily="34" charset="0"/>
              </a:rPr>
              <a:t>Introducción</a:t>
            </a:r>
            <a:endParaRPr lang="en-US" sz="2400" dirty="0">
              <a:solidFill>
                <a:schemeClr val="bg1"/>
              </a:solidFill>
              <a:latin typeface="Arial" panose="020B0604020202020204" pitchFamily="34" charset="0"/>
            </a:endParaRPr>
          </a:p>
        </p:txBody>
      </p:sp>
      <p:sp>
        <p:nvSpPr>
          <p:cNvPr id="7" name="TextBox 6"/>
          <p:cNvSpPr txBox="1"/>
          <p:nvPr/>
        </p:nvSpPr>
        <p:spPr>
          <a:xfrm>
            <a:off x="576262" y="881956"/>
            <a:ext cx="8008937" cy="1579920"/>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Ejemplo de diferencia entre efectivo y devengo</a:t>
            </a:r>
            <a:endParaRPr lang="en-US" dirty="0">
              <a:solidFill>
                <a:srgbClr val="2E2E38"/>
              </a:solidFill>
              <a:latin typeface="Arial" panose="020B0604020202020204" pitchFamily="34" charset="0"/>
              <a:cs typeface="Arial" panose="020B0604020202020204" pitchFamily="34" charset="0"/>
            </a:endParaRPr>
          </a:p>
          <a:p>
            <a:pPr lvl="0" defTabSz="914400" fontAlgn="base">
              <a:spcBef>
                <a:spcPts val="776"/>
              </a:spcBef>
              <a:spcAft>
                <a:spcPct val="0"/>
              </a:spcAft>
            </a:pPr>
            <a:r>
              <a:rPr lang="en-US" kern="0" dirty="0">
                <a:solidFill>
                  <a:srgbClr val="2E2E38"/>
                </a:solidFill>
                <a:latin typeface="Arial" pitchFamily="34" charset="0"/>
                <a:ea typeface="ＭＳ Ｐゴシック" charset="0"/>
                <a:cs typeface="Arial" pitchFamily="34" charset="0"/>
              </a:rPr>
              <a:t>$100,000 de obligación a 10 años con tasa de cupón del 6% emitida el 1 de julio de 20x0. El </a:t>
            </a:r>
            <a:r>
              <a:rPr lang="en-US" kern="0" dirty="0" err="1">
                <a:solidFill>
                  <a:srgbClr val="2E2E38"/>
                </a:solidFill>
                <a:latin typeface="Arial" pitchFamily="34" charset="0"/>
                <a:ea typeface="ＭＳ Ｐゴシック" charset="0"/>
                <a:cs typeface="Arial" pitchFamily="34" charset="0"/>
              </a:rPr>
              <a:t>interés</a:t>
            </a:r>
            <a:r>
              <a:rPr lang="en-US" kern="0" dirty="0">
                <a:solidFill>
                  <a:srgbClr val="2E2E38"/>
                </a:solidFill>
                <a:latin typeface="Arial" pitchFamily="34" charset="0"/>
                <a:ea typeface="ＭＳ Ｐゴシック" charset="0"/>
                <a:cs typeface="Arial" pitchFamily="34" charset="0"/>
              </a:rPr>
              <a:t> y el principal se pagan </a:t>
            </a:r>
            <a:r>
              <a:rPr lang="en-US" kern="0" dirty="0" err="1">
                <a:solidFill>
                  <a:srgbClr val="2E2E38"/>
                </a:solidFill>
                <a:latin typeface="Arial" pitchFamily="34" charset="0"/>
                <a:ea typeface="ＭＳ Ｐゴシック" charset="0"/>
                <a:cs typeface="Arial" pitchFamily="34" charset="0"/>
              </a:rPr>
              <a:t>anualmente</a:t>
            </a:r>
            <a:r>
              <a:rPr lang="en-US" kern="0" dirty="0">
                <a:solidFill>
                  <a:srgbClr val="2E2E38"/>
                </a:solidFill>
                <a:latin typeface="Arial" pitchFamily="34" charset="0"/>
                <a:ea typeface="ＭＳ Ｐゴシック" charset="0"/>
                <a:cs typeface="Arial" pitchFamily="34" charset="0"/>
              </a:rPr>
              <a:t>. El final del período fiscal es el 31 de diciembre.</a:t>
            </a:r>
          </a:p>
          <a:p>
            <a:endParaRPr lang="en-US" dirty="0">
              <a:solidFill>
                <a:srgbClr val="2E2E38"/>
              </a:solidFill>
              <a:latin typeface="Arial" panose="020B0604020202020204" pitchFamily="34" charset="0"/>
              <a:cs typeface="Arial" panose="020B0604020202020204" pitchFamily="34" charset="0"/>
            </a:endParaRPr>
          </a:p>
        </p:txBody>
      </p:sp>
      <p:graphicFrame>
        <p:nvGraphicFramePr>
          <p:cNvPr id="3" name="Table 3">
            <a:extLst>
              <a:ext uri="{FF2B5EF4-FFF2-40B4-BE49-F238E27FC236}">
                <a16:creationId xmlns:a16="http://schemas.microsoft.com/office/drawing/2014/main" id="{E0C01FBB-44BC-40D0-B2B0-20B5B385AD39}"/>
              </a:ext>
            </a:extLst>
          </p:cNvPr>
          <p:cNvGraphicFramePr>
            <a:graphicFrameLocks noGrp="1"/>
          </p:cNvGraphicFramePr>
          <p:nvPr>
            <p:extLst>
              <p:ext uri="{D42A27DB-BD31-4B8C-83A1-F6EECF244321}">
                <p14:modId xmlns:p14="http://schemas.microsoft.com/office/powerpoint/2010/main" val="567289725"/>
              </p:ext>
            </p:extLst>
          </p:nvPr>
        </p:nvGraphicFramePr>
        <p:xfrm>
          <a:off x="558801" y="2191076"/>
          <a:ext cx="7848600" cy="3189194"/>
        </p:xfrm>
        <a:graphic>
          <a:graphicData uri="http://schemas.openxmlformats.org/drawingml/2006/table">
            <a:tbl>
              <a:tblPr firstRow="1" bandRow="1">
                <a:tableStyleId>{5C22544A-7EE6-4342-B048-85BDC9FD1C3A}</a:tableStyleId>
              </a:tblPr>
              <a:tblGrid>
                <a:gridCol w="1842241">
                  <a:extLst>
                    <a:ext uri="{9D8B030D-6E8A-4147-A177-3AD203B41FA5}">
                      <a16:colId xmlns:a16="http://schemas.microsoft.com/office/drawing/2014/main" val="3284130241"/>
                    </a:ext>
                  </a:extLst>
                </a:gridCol>
                <a:gridCol w="2747010">
                  <a:extLst>
                    <a:ext uri="{9D8B030D-6E8A-4147-A177-3AD203B41FA5}">
                      <a16:colId xmlns:a16="http://schemas.microsoft.com/office/drawing/2014/main" val="4279864429"/>
                    </a:ext>
                  </a:extLst>
                </a:gridCol>
                <a:gridCol w="3259349">
                  <a:extLst>
                    <a:ext uri="{9D8B030D-6E8A-4147-A177-3AD203B41FA5}">
                      <a16:colId xmlns:a16="http://schemas.microsoft.com/office/drawing/2014/main" val="3184308955"/>
                    </a:ext>
                  </a:extLst>
                </a:gridCol>
              </a:tblGrid>
              <a:tr h="239290">
                <a:tc>
                  <a:txBody>
                    <a:bodyPr/>
                    <a:lstStyle/>
                    <a:p>
                      <a:endParaRPr lang="de-DE" sz="1400" dirty="0"/>
                    </a:p>
                  </a:txBody>
                  <a:tcPr/>
                </a:tc>
                <a:tc>
                  <a:txBody>
                    <a:bodyPr/>
                    <a:lstStyle/>
                    <a:p>
                      <a:r>
                        <a:rPr lang="de-DE" sz="1400" dirty="0"/>
                        <a:t>Base de </a:t>
                      </a:r>
                      <a:r>
                        <a:rPr lang="de-DE" sz="1400" dirty="0" err="1"/>
                        <a:t>efectivo</a:t>
                      </a:r>
                      <a:endParaRPr lang="de-DE" sz="1400" dirty="0"/>
                    </a:p>
                  </a:txBody>
                  <a:tcPr/>
                </a:tc>
                <a:tc>
                  <a:txBody>
                    <a:bodyPr/>
                    <a:lstStyle/>
                    <a:p>
                      <a:r>
                        <a:rPr lang="de-DE" sz="1400" dirty="0"/>
                        <a:t>Base de </a:t>
                      </a:r>
                      <a:r>
                        <a:rPr lang="de-DE" sz="1400" dirty="0" err="1"/>
                        <a:t>devengo</a:t>
                      </a:r>
                      <a:endParaRPr lang="de-DE" sz="1400" dirty="0"/>
                    </a:p>
                  </a:txBody>
                  <a:tcPr/>
                </a:tc>
                <a:extLst>
                  <a:ext uri="{0D108BD9-81ED-4DB2-BD59-A6C34878D82A}">
                    <a16:rowId xmlns:a16="http://schemas.microsoft.com/office/drawing/2014/main" val="4119873354"/>
                  </a:ext>
                </a:extLst>
              </a:tr>
              <a:tr h="324074">
                <a:tc>
                  <a:txBody>
                    <a:bodyPr/>
                    <a:lstStyle/>
                    <a:p>
                      <a:r>
                        <a:rPr lang="de-DE" sz="1400" dirty="0">
                          <a:solidFill>
                            <a:schemeClr val="accent5"/>
                          </a:solidFill>
                        </a:rPr>
                        <a:t>1 de </a:t>
                      </a:r>
                      <a:r>
                        <a:rPr lang="de-DE" sz="1400" dirty="0" err="1">
                          <a:solidFill>
                            <a:schemeClr val="accent5"/>
                          </a:solidFill>
                        </a:rPr>
                        <a:t>julio</a:t>
                      </a:r>
                      <a:r>
                        <a:rPr lang="de-DE" sz="1400" dirty="0">
                          <a:solidFill>
                            <a:schemeClr val="accent5"/>
                          </a:solidFill>
                        </a:rPr>
                        <a:t> de 20X0</a:t>
                      </a:r>
                    </a:p>
                  </a:txBody>
                  <a:tcPr/>
                </a:tc>
                <a:tc>
                  <a:txBody>
                    <a:bodyPr/>
                    <a:lstStyle/>
                    <a:p>
                      <a:r>
                        <a:rPr lang="de-DE" sz="1400" dirty="0">
                          <a:solidFill>
                            <a:schemeClr val="accent5"/>
                          </a:solidFill>
                        </a:rPr>
                        <a:t>Dr. </a:t>
                      </a:r>
                      <a:r>
                        <a:rPr lang="de-DE" sz="1400" dirty="0" err="1">
                          <a:solidFill>
                            <a:schemeClr val="accent5"/>
                          </a:solidFill>
                        </a:rPr>
                        <a:t>Efectivo</a:t>
                      </a:r>
                      <a:r>
                        <a:rPr lang="de-DE" sz="1400" dirty="0">
                          <a:solidFill>
                            <a:schemeClr val="accent5"/>
                          </a:solidFill>
                        </a:rPr>
                        <a:t> $100,000</a:t>
                      </a:r>
                    </a:p>
                  </a:txBody>
                  <a:tcPr/>
                </a:tc>
                <a:tc>
                  <a:txBody>
                    <a:bodyPr/>
                    <a:lstStyle/>
                    <a:p>
                      <a:r>
                        <a:rPr lang="de-DE" sz="1400" dirty="0">
                          <a:solidFill>
                            <a:schemeClr val="accent5"/>
                          </a:solidFill>
                        </a:rPr>
                        <a:t>Dr. </a:t>
                      </a:r>
                      <a:r>
                        <a:rPr lang="de-DE" sz="1400" dirty="0" err="1">
                          <a:solidFill>
                            <a:schemeClr val="accent5"/>
                          </a:solidFill>
                        </a:rPr>
                        <a:t>Efectivo</a:t>
                      </a:r>
                      <a:r>
                        <a:rPr lang="de-DE" sz="1400" dirty="0">
                          <a:solidFill>
                            <a:schemeClr val="accent5"/>
                          </a:solidFill>
                        </a:rPr>
                        <a:t> $100,000</a:t>
                      </a:r>
                    </a:p>
                  </a:txBody>
                  <a:tcPr/>
                </a:tc>
                <a:extLst>
                  <a:ext uri="{0D108BD9-81ED-4DB2-BD59-A6C34878D82A}">
                    <a16:rowId xmlns:a16="http://schemas.microsoft.com/office/drawing/2014/main" val="922601284"/>
                  </a:ext>
                </a:extLst>
              </a:tr>
              <a:tr h="239290">
                <a:tc>
                  <a:txBody>
                    <a:bodyPr/>
                    <a:lstStyle/>
                    <a:p>
                      <a:endParaRPr lang="de-DE" sz="1400" dirty="0">
                        <a:solidFill>
                          <a:schemeClr val="accent5"/>
                        </a:solidFill>
                      </a:endParaRPr>
                    </a:p>
                  </a:txBody>
                  <a:tcPr/>
                </a:tc>
                <a:tc>
                  <a:txBody>
                    <a:bodyPr/>
                    <a:lstStyle/>
                    <a:p>
                      <a:r>
                        <a:rPr lang="de-DE" sz="1400" dirty="0" err="1">
                          <a:solidFill>
                            <a:schemeClr val="accent5"/>
                          </a:solidFill>
                        </a:rPr>
                        <a:t>Cr</a:t>
                      </a:r>
                      <a:r>
                        <a:rPr lang="de-DE" sz="1400" dirty="0">
                          <a:solidFill>
                            <a:schemeClr val="accent5"/>
                          </a:solidFill>
                        </a:rPr>
                        <a:t> </a:t>
                      </a:r>
                      <a:r>
                        <a:rPr lang="de-DE" sz="1400" dirty="0" err="1">
                          <a:solidFill>
                            <a:schemeClr val="accent5"/>
                          </a:solidFill>
                        </a:rPr>
                        <a:t>Cobros</a:t>
                      </a:r>
                      <a:r>
                        <a:rPr lang="de-DE" sz="1400" dirty="0">
                          <a:solidFill>
                            <a:schemeClr val="accent5"/>
                          </a:solidFill>
                        </a:rPr>
                        <a:t> de </a:t>
                      </a:r>
                      <a:r>
                        <a:rPr lang="de-DE" sz="1400" dirty="0" err="1">
                          <a:solidFill>
                            <a:schemeClr val="accent5"/>
                          </a:solidFill>
                        </a:rPr>
                        <a:t>efectivo</a:t>
                      </a:r>
                      <a:r>
                        <a:rPr lang="de-DE" sz="1400" dirty="0">
                          <a:solidFill>
                            <a:schemeClr val="accent5"/>
                          </a:solidFill>
                        </a:rPr>
                        <a:t>  $100,000</a:t>
                      </a:r>
                    </a:p>
                  </a:txBody>
                  <a:tcPr/>
                </a:tc>
                <a:tc>
                  <a:txBody>
                    <a:bodyPr/>
                    <a:lstStyle/>
                    <a:p>
                      <a:r>
                        <a:rPr lang="de-DE" sz="1400" dirty="0" err="1">
                          <a:solidFill>
                            <a:schemeClr val="accent5"/>
                          </a:solidFill>
                        </a:rPr>
                        <a:t>Cr</a:t>
                      </a:r>
                      <a:r>
                        <a:rPr lang="de-DE" sz="1400" dirty="0">
                          <a:solidFill>
                            <a:schemeClr val="accent5"/>
                          </a:solidFill>
                        </a:rPr>
                        <a:t>. </a:t>
                      </a:r>
                      <a:r>
                        <a:rPr lang="de-DE" sz="1400" dirty="0" err="1">
                          <a:solidFill>
                            <a:schemeClr val="accent5"/>
                          </a:solidFill>
                        </a:rPr>
                        <a:t>Cuenta</a:t>
                      </a:r>
                      <a:r>
                        <a:rPr lang="de-DE" sz="1400" dirty="0">
                          <a:solidFill>
                            <a:schemeClr val="accent5"/>
                          </a:solidFill>
                        </a:rPr>
                        <a:t> </a:t>
                      </a:r>
                      <a:r>
                        <a:rPr lang="de-DE" sz="1400" dirty="0" err="1">
                          <a:solidFill>
                            <a:schemeClr val="accent5"/>
                          </a:solidFill>
                        </a:rPr>
                        <a:t>por</a:t>
                      </a:r>
                      <a:r>
                        <a:rPr lang="de-DE" sz="1400" dirty="0">
                          <a:solidFill>
                            <a:schemeClr val="accent5"/>
                          </a:solidFill>
                        </a:rPr>
                        <a:t> </a:t>
                      </a:r>
                      <a:r>
                        <a:rPr lang="de-DE" sz="1400" dirty="0" err="1">
                          <a:solidFill>
                            <a:schemeClr val="accent5"/>
                          </a:solidFill>
                        </a:rPr>
                        <a:t>Pagar</a:t>
                      </a:r>
                      <a:r>
                        <a:rPr lang="de-DE" sz="1400" dirty="0">
                          <a:solidFill>
                            <a:schemeClr val="accent5"/>
                          </a:solidFill>
                        </a:rPr>
                        <a:t>    $100,000</a:t>
                      </a:r>
                    </a:p>
                  </a:txBody>
                  <a:tcPr/>
                </a:tc>
                <a:extLst>
                  <a:ext uri="{0D108BD9-81ED-4DB2-BD59-A6C34878D82A}">
                    <a16:rowId xmlns:a16="http://schemas.microsoft.com/office/drawing/2014/main" val="2412290936"/>
                  </a:ext>
                </a:extLst>
              </a:tr>
              <a:tr h="406793">
                <a:tc>
                  <a:txBody>
                    <a:bodyPr/>
                    <a:lstStyle/>
                    <a:p>
                      <a:r>
                        <a:rPr lang="de-DE" sz="1400" dirty="0">
                          <a:solidFill>
                            <a:schemeClr val="accent5"/>
                          </a:solidFill>
                        </a:rPr>
                        <a:t>31 de </a:t>
                      </a:r>
                      <a:r>
                        <a:rPr lang="de-DE" sz="1400" dirty="0" err="1">
                          <a:solidFill>
                            <a:schemeClr val="accent5"/>
                          </a:solidFill>
                        </a:rPr>
                        <a:t>diciembre</a:t>
                      </a:r>
                      <a:r>
                        <a:rPr lang="de-DE" sz="1400" dirty="0">
                          <a:solidFill>
                            <a:schemeClr val="accent5"/>
                          </a:solidFill>
                        </a:rPr>
                        <a:t> de 20X0</a:t>
                      </a:r>
                    </a:p>
                  </a:txBody>
                  <a:tcPr/>
                </a:tc>
                <a:tc>
                  <a:txBody>
                    <a:bodyPr/>
                    <a:lstStyle/>
                    <a:p>
                      <a:endParaRPr lang="de-DE" sz="1400" dirty="0">
                        <a:solidFill>
                          <a:schemeClr val="accent5"/>
                        </a:solidFill>
                      </a:endParaRPr>
                    </a:p>
                  </a:txBody>
                  <a:tcPr/>
                </a:tc>
                <a:tc>
                  <a:txBody>
                    <a:bodyPr/>
                    <a:lstStyle/>
                    <a:p>
                      <a:r>
                        <a:rPr lang="de-DE" sz="1400" dirty="0">
                          <a:solidFill>
                            <a:schemeClr val="accent5"/>
                          </a:solidFill>
                        </a:rPr>
                        <a:t>Dr. </a:t>
                      </a:r>
                      <a:r>
                        <a:rPr lang="de-DE" sz="1400" dirty="0" err="1">
                          <a:solidFill>
                            <a:schemeClr val="accent5"/>
                          </a:solidFill>
                        </a:rPr>
                        <a:t>Gasto</a:t>
                      </a:r>
                      <a:r>
                        <a:rPr lang="de-DE" sz="1400" dirty="0">
                          <a:solidFill>
                            <a:schemeClr val="accent5"/>
                          </a:solidFill>
                        </a:rPr>
                        <a:t> de </a:t>
                      </a:r>
                      <a:r>
                        <a:rPr lang="de-DE" sz="1400" dirty="0" err="1">
                          <a:solidFill>
                            <a:schemeClr val="accent5"/>
                          </a:solidFill>
                        </a:rPr>
                        <a:t>intereses</a:t>
                      </a:r>
                      <a:r>
                        <a:rPr lang="de-DE" sz="1400" dirty="0">
                          <a:solidFill>
                            <a:schemeClr val="accent5"/>
                          </a:solidFill>
                        </a:rPr>
                        <a:t> $3,000</a:t>
                      </a:r>
                    </a:p>
                    <a:p>
                      <a:endParaRPr lang="de-DE" sz="1400" dirty="0">
                        <a:solidFill>
                          <a:schemeClr val="accent5"/>
                        </a:solidFill>
                      </a:endParaRPr>
                    </a:p>
                  </a:txBody>
                  <a:tcPr/>
                </a:tc>
                <a:extLst>
                  <a:ext uri="{0D108BD9-81ED-4DB2-BD59-A6C34878D82A}">
                    <a16:rowId xmlns:a16="http://schemas.microsoft.com/office/drawing/2014/main" val="1637269644"/>
                  </a:ext>
                </a:extLst>
              </a:tr>
              <a:tr h="239290">
                <a:tc>
                  <a:txBody>
                    <a:bodyPr/>
                    <a:lstStyle/>
                    <a:p>
                      <a:endParaRPr lang="de-DE" sz="1400">
                        <a:solidFill>
                          <a:schemeClr val="accent5"/>
                        </a:solidFill>
                      </a:endParaRPr>
                    </a:p>
                  </a:txBody>
                  <a:tcPr/>
                </a:tc>
                <a:tc>
                  <a:txBody>
                    <a:bodyPr/>
                    <a:lstStyle/>
                    <a:p>
                      <a:endParaRPr lang="de-DE" sz="1400">
                        <a:solidFill>
                          <a:schemeClr val="accent5"/>
                        </a:solidFill>
                      </a:endParaRPr>
                    </a:p>
                  </a:txBody>
                  <a:tcPr/>
                </a:tc>
                <a:tc>
                  <a:txBody>
                    <a:bodyPr/>
                    <a:lstStyle/>
                    <a:p>
                      <a:r>
                        <a:rPr lang="de-DE" sz="1400" dirty="0" err="1">
                          <a:solidFill>
                            <a:schemeClr val="accent5"/>
                          </a:solidFill>
                        </a:rPr>
                        <a:t>Cr</a:t>
                      </a:r>
                      <a:r>
                        <a:rPr lang="de-DE" sz="1400" dirty="0">
                          <a:solidFill>
                            <a:schemeClr val="accent5"/>
                          </a:solidFill>
                        </a:rPr>
                        <a:t>. Intereses </a:t>
                      </a:r>
                      <a:r>
                        <a:rPr lang="de-DE" sz="1400" dirty="0" err="1">
                          <a:solidFill>
                            <a:schemeClr val="accent5"/>
                          </a:solidFill>
                        </a:rPr>
                        <a:t>devengados</a:t>
                      </a:r>
                      <a:r>
                        <a:rPr lang="de-DE" sz="1400" dirty="0">
                          <a:solidFill>
                            <a:schemeClr val="accent5"/>
                          </a:solidFill>
                        </a:rPr>
                        <a:t> $3,000</a:t>
                      </a:r>
                    </a:p>
                  </a:txBody>
                  <a:tcPr/>
                </a:tc>
                <a:extLst>
                  <a:ext uri="{0D108BD9-81ED-4DB2-BD59-A6C34878D82A}">
                    <a16:rowId xmlns:a16="http://schemas.microsoft.com/office/drawing/2014/main" val="155414592"/>
                  </a:ext>
                </a:extLst>
              </a:tr>
              <a:tr h="406793">
                <a:tc>
                  <a:txBody>
                    <a:bodyPr/>
                    <a:lstStyle/>
                    <a:p>
                      <a:r>
                        <a:rPr lang="de-DE" sz="1400" dirty="0">
                          <a:solidFill>
                            <a:schemeClr val="accent5"/>
                          </a:solidFill>
                        </a:rPr>
                        <a:t>1 de </a:t>
                      </a:r>
                      <a:r>
                        <a:rPr lang="de-DE" sz="1400" dirty="0" err="1">
                          <a:solidFill>
                            <a:schemeClr val="accent5"/>
                          </a:solidFill>
                        </a:rPr>
                        <a:t>julio</a:t>
                      </a:r>
                      <a:r>
                        <a:rPr lang="de-DE" sz="1400" dirty="0">
                          <a:solidFill>
                            <a:schemeClr val="accent5"/>
                          </a:solidFill>
                        </a:rPr>
                        <a:t> de 20X1</a:t>
                      </a:r>
                    </a:p>
                  </a:txBody>
                  <a:tcPr/>
                </a:tc>
                <a:tc>
                  <a:txBody>
                    <a:bodyPr/>
                    <a:lstStyle/>
                    <a:p>
                      <a:r>
                        <a:rPr lang="de-DE" sz="1400" dirty="0">
                          <a:solidFill>
                            <a:schemeClr val="accent5"/>
                          </a:solidFill>
                        </a:rPr>
                        <a:t>Dr. </a:t>
                      </a:r>
                      <a:r>
                        <a:rPr lang="de-DE" sz="1400" dirty="0" err="1">
                          <a:solidFill>
                            <a:schemeClr val="accent5"/>
                          </a:solidFill>
                        </a:rPr>
                        <a:t>Gasto</a:t>
                      </a:r>
                      <a:r>
                        <a:rPr lang="de-DE" sz="1400" dirty="0">
                          <a:solidFill>
                            <a:schemeClr val="accent5"/>
                          </a:solidFill>
                        </a:rPr>
                        <a:t> de </a:t>
                      </a:r>
                      <a:r>
                        <a:rPr lang="de-DE" sz="1400" dirty="0" err="1">
                          <a:solidFill>
                            <a:schemeClr val="accent5"/>
                          </a:solidFill>
                        </a:rPr>
                        <a:t>pago</a:t>
                      </a:r>
                      <a:r>
                        <a:rPr lang="de-DE" sz="1400" dirty="0">
                          <a:solidFill>
                            <a:schemeClr val="accent5"/>
                          </a:solidFill>
                        </a:rPr>
                        <a:t> de la </a:t>
                      </a:r>
                      <a:r>
                        <a:rPr lang="de-DE" sz="1400" dirty="0" err="1">
                          <a:solidFill>
                            <a:schemeClr val="accent5"/>
                          </a:solidFill>
                        </a:rPr>
                        <a:t>deuda</a:t>
                      </a:r>
                      <a:r>
                        <a:rPr lang="de-DE" sz="1400" dirty="0">
                          <a:solidFill>
                            <a:schemeClr val="accent5"/>
                          </a:solidFill>
                        </a:rPr>
                        <a:t> $16,000</a:t>
                      </a:r>
                    </a:p>
                  </a:txBody>
                  <a:tcPr/>
                </a:tc>
                <a:tc>
                  <a:txBody>
                    <a:bodyPr/>
                    <a:lstStyle/>
                    <a:p>
                      <a:r>
                        <a:rPr lang="de-DE" sz="1400" dirty="0">
                          <a:solidFill>
                            <a:schemeClr val="accent5"/>
                          </a:solidFill>
                        </a:rPr>
                        <a:t>Dr. Intereses </a:t>
                      </a:r>
                      <a:r>
                        <a:rPr lang="de-DE" sz="1400" dirty="0" err="1">
                          <a:solidFill>
                            <a:schemeClr val="accent5"/>
                          </a:solidFill>
                        </a:rPr>
                        <a:t>devengados</a:t>
                      </a:r>
                      <a:r>
                        <a:rPr lang="de-DE" sz="1400" dirty="0">
                          <a:solidFill>
                            <a:schemeClr val="accent5"/>
                          </a:solidFill>
                        </a:rPr>
                        <a:t> $3,000</a:t>
                      </a:r>
                    </a:p>
                  </a:txBody>
                  <a:tcPr/>
                </a:tc>
                <a:extLst>
                  <a:ext uri="{0D108BD9-81ED-4DB2-BD59-A6C34878D82A}">
                    <a16:rowId xmlns:a16="http://schemas.microsoft.com/office/drawing/2014/main" val="2568511855"/>
                  </a:ext>
                </a:extLst>
              </a:tr>
              <a:tr h="239290">
                <a:tc>
                  <a:txBody>
                    <a:bodyPr/>
                    <a:lstStyle/>
                    <a:p>
                      <a:endParaRPr lang="de-DE" sz="1400">
                        <a:solidFill>
                          <a:schemeClr val="accent5"/>
                        </a:solidFill>
                      </a:endParaRPr>
                    </a:p>
                  </a:txBody>
                  <a:tcPr/>
                </a:tc>
                <a:tc>
                  <a:txBody>
                    <a:bodyPr/>
                    <a:lstStyle/>
                    <a:p>
                      <a:endParaRPr lang="de-DE" sz="1400">
                        <a:solidFill>
                          <a:schemeClr val="accent5"/>
                        </a:solidFill>
                      </a:endParaRPr>
                    </a:p>
                  </a:txBody>
                  <a:tcPr/>
                </a:tc>
                <a:tc>
                  <a:txBody>
                    <a:bodyPr/>
                    <a:lstStyle/>
                    <a:p>
                      <a:r>
                        <a:rPr lang="de-DE" sz="1400" dirty="0">
                          <a:solidFill>
                            <a:schemeClr val="accent5"/>
                          </a:solidFill>
                        </a:rPr>
                        <a:t>Dr. </a:t>
                      </a:r>
                      <a:r>
                        <a:rPr lang="de-DE" sz="1400" dirty="0" err="1">
                          <a:solidFill>
                            <a:schemeClr val="accent5"/>
                          </a:solidFill>
                        </a:rPr>
                        <a:t>Gasto</a:t>
                      </a:r>
                      <a:r>
                        <a:rPr lang="de-DE" sz="1400" dirty="0">
                          <a:solidFill>
                            <a:schemeClr val="accent5"/>
                          </a:solidFill>
                        </a:rPr>
                        <a:t> de Intereses $3,000</a:t>
                      </a:r>
                    </a:p>
                  </a:txBody>
                  <a:tcPr/>
                </a:tc>
                <a:extLst>
                  <a:ext uri="{0D108BD9-81ED-4DB2-BD59-A6C34878D82A}">
                    <a16:rowId xmlns:a16="http://schemas.microsoft.com/office/drawing/2014/main" val="1911114562"/>
                  </a:ext>
                </a:extLst>
              </a:tr>
              <a:tr h="239290">
                <a:tc>
                  <a:txBody>
                    <a:bodyPr/>
                    <a:lstStyle/>
                    <a:p>
                      <a:endParaRPr lang="de-DE" sz="1400">
                        <a:solidFill>
                          <a:schemeClr val="accent5"/>
                        </a:solidFill>
                      </a:endParaRPr>
                    </a:p>
                  </a:txBody>
                  <a:tcPr/>
                </a:tc>
                <a:tc>
                  <a:txBody>
                    <a:bodyPr/>
                    <a:lstStyle/>
                    <a:p>
                      <a:endParaRPr lang="de-DE" sz="1400">
                        <a:solidFill>
                          <a:schemeClr val="accent5"/>
                        </a:solidFill>
                      </a:endParaRPr>
                    </a:p>
                  </a:txBody>
                  <a:tcPr/>
                </a:tc>
                <a:tc>
                  <a:txBody>
                    <a:bodyPr/>
                    <a:lstStyle/>
                    <a:p>
                      <a:r>
                        <a:rPr lang="de-DE" sz="1400" dirty="0">
                          <a:solidFill>
                            <a:schemeClr val="accent5"/>
                          </a:solidFill>
                        </a:rPr>
                        <a:t>Dr. </a:t>
                      </a:r>
                      <a:r>
                        <a:rPr lang="de-DE" sz="1400" dirty="0" err="1">
                          <a:solidFill>
                            <a:schemeClr val="accent5"/>
                          </a:solidFill>
                        </a:rPr>
                        <a:t>Cuenta</a:t>
                      </a:r>
                      <a:r>
                        <a:rPr lang="de-DE" sz="1400" dirty="0">
                          <a:solidFill>
                            <a:schemeClr val="accent5"/>
                          </a:solidFill>
                        </a:rPr>
                        <a:t> </a:t>
                      </a:r>
                      <a:r>
                        <a:rPr lang="de-DE" sz="1400" dirty="0" err="1">
                          <a:solidFill>
                            <a:schemeClr val="accent5"/>
                          </a:solidFill>
                        </a:rPr>
                        <a:t>por</a:t>
                      </a:r>
                      <a:r>
                        <a:rPr lang="de-DE" sz="1400" dirty="0">
                          <a:solidFill>
                            <a:schemeClr val="accent5"/>
                          </a:solidFill>
                        </a:rPr>
                        <a:t> </a:t>
                      </a:r>
                      <a:r>
                        <a:rPr lang="de-DE" sz="1400" dirty="0" err="1">
                          <a:solidFill>
                            <a:schemeClr val="accent5"/>
                          </a:solidFill>
                        </a:rPr>
                        <a:t>pagar</a:t>
                      </a:r>
                      <a:r>
                        <a:rPr lang="de-DE" sz="1400" dirty="0">
                          <a:solidFill>
                            <a:schemeClr val="accent5"/>
                          </a:solidFill>
                        </a:rPr>
                        <a:t>  $10,000</a:t>
                      </a:r>
                    </a:p>
                  </a:txBody>
                  <a:tcPr/>
                </a:tc>
                <a:extLst>
                  <a:ext uri="{0D108BD9-81ED-4DB2-BD59-A6C34878D82A}">
                    <a16:rowId xmlns:a16="http://schemas.microsoft.com/office/drawing/2014/main" val="323645938"/>
                  </a:ext>
                </a:extLst>
              </a:tr>
              <a:tr h="239290">
                <a:tc>
                  <a:txBody>
                    <a:bodyPr/>
                    <a:lstStyle/>
                    <a:p>
                      <a:endParaRPr lang="de-DE" sz="1400">
                        <a:solidFill>
                          <a:schemeClr val="accent5"/>
                        </a:solidFill>
                      </a:endParaRPr>
                    </a:p>
                  </a:txBody>
                  <a:tcPr/>
                </a:tc>
                <a:tc>
                  <a:txBody>
                    <a:bodyPr/>
                    <a:lstStyle/>
                    <a:p>
                      <a:r>
                        <a:rPr lang="de-DE" sz="1400" dirty="0" err="1">
                          <a:solidFill>
                            <a:schemeClr val="accent5"/>
                          </a:solidFill>
                        </a:rPr>
                        <a:t>Cr</a:t>
                      </a:r>
                      <a:r>
                        <a:rPr lang="de-DE" sz="1400" dirty="0">
                          <a:solidFill>
                            <a:schemeClr val="accent5"/>
                          </a:solidFill>
                        </a:rPr>
                        <a:t> Banco  $16,000</a:t>
                      </a:r>
                    </a:p>
                  </a:txBody>
                  <a:tcPr/>
                </a:tc>
                <a:tc>
                  <a:txBody>
                    <a:bodyPr/>
                    <a:lstStyle/>
                    <a:p>
                      <a:r>
                        <a:rPr lang="de-DE" sz="1400" dirty="0" err="1">
                          <a:solidFill>
                            <a:schemeClr val="accent5"/>
                          </a:solidFill>
                        </a:rPr>
                        <a:t>Cr</a:t>
                      </a:r>
                      <a:r>
                        <a:rPr lang="de-DE" sz="1400" dirty="0">
                          <a:solidFill>
                            <a:schemeClr val="accent5"/>
                          </a:solidFill>
                        </a:rPr>
                        <a:t> Banco $16,000</a:t>
                      </a:r>
                    </a:p>
                  </a:txBody>
                  <a:tcPr/>
                </a:tc>
                <a:extLst>
                  <a:ext uri="{0D108BD9-81ED-4DB2-BD59-A6C34878D82A}">
                    <a16:rowId xmlns:a16="http://schemas.microsoft.com/office/drawing/2014/main" val="3780061373"/>
                  </a:ext>
                </a:extLst>
              </a:tr>
            </a:tbl>
          </a:graphicData>
        </a:graphic>
      </p:graphicFrame>
    </p:spTree>
    <p:extLst>
      <p:ext uri="{BB962C8B-B14F-4D97-AF65-F5344CB8AC3E}">
        <p14:creationId xmlns:p14="http://schemas.microsoft.com/office/powerpoint/2010/main" val="3753640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latin typeface="Arial" panose="020B0604020202020204" pitchFamily="34" charset="0"/>
              </a:rPr>
              <a:t>Introducción</a:t>
            </a:r>
            <a:endParaRPr lang="en-US" sz="2400" dirty="0">
              <a:solidFill>
                <a:schemeClr val="bg1"/>
              </a:solidFill>
              <a:latin typeface="Arial" panose="020B0604020202020204" pitchFamily="34" charset="0"/>
            </a:endParaRPr>
          </a:p>
        </p:txBody>
      </p:sp>
      <p:sp>
        <p:nvSpPr>
          <p:cNvPr id="7" name="TextBox 6"/>
          <p:cNvSpPr txBox="1"/>
          <p:nvPr/>
        </p:nvSpPr>
        <p:spPr>
          <a:xfrm>
            <a:off x="495300" y="881956"/>
            <a:ext cx="8089900" cy="3580467"/>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¿Por qué adoptar la base de devengo?</a:t>
            </a:r>
          </a:p>
          <a:p>
            <a:endParaRPr lang="en-US" dirty="0">
              <a:solidFill>
                <a:srgbClr val="2E2E38"/>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kern="0" dirty="0">
                <a:solidFill>
                  <a:srgbClr val="2E2E38"/>
                </a:solidFill>
                <a:latin typeface="Arial" pitchFamily="34" charset="0"/>
                <a:ea typeface="ＭＳ Ｐゴシック" charset="0"/>
                <a:cs typeface="Arial" pitchFamily="34" charset="0"/>
              </a:rPr>
              <a:t>Informa todos</a:t>
            </a:r>
          </a:p>
          <a:p>
            <a:pPr marL="694944" lvl="1" indent="-347472" defTabSz="914400" fontAlgn="base">
              <a:spcBef>
                <a:spcPts val="776"/>
              </a:spcBef>
              <a:spcAft>
                <a:spcPct val="0"/>
              </a:spcAft>
              <a:buFontTx/>
              <a:buChar char="–"/>
            </a:pPr>
            <a:r>
              <a:rPr lang="en-US" kern="0" dirty="0" err="1">
                <a:solidFill>
                  <a:srgbClr val="2E2E38"/>
                </a:solidFill>
                <a:latin typeface="Arial" pitchFamily="34" charset="0"/>
                <a:ea typeface="ＭＳ Ｐゴシック" charset="0"/>
                <a:cs typeface="Arial" pitchFamily="34" charset="0"/>
              </a:rPr>
              <a:t>los</a:t>
            </a:r>
            <a:r>
              <a:rPr lang="en-US" kern="0" dirty="0">
                <a:solidFill>
                  <a:srgbClr val="2E2E38"/>
                </a:solidFill>
                <a:latin typeface="Arial" pitchFamily="34" charset="0"/>
                <a:ea typeface="ＭＳ Ｐゴシック" charset="0"/>
                <a:cs typeface="Arial" pitchFamily="34" charset="0"/>
              </a:rPr>
              <a:t> </a:t>
            </a:r>
            <a:r>
              <a:rPr lang="en-US" kern="0" dirty="0" err="1">
                <a:solidFill>
                  <a:srgbClr val="2E2E38"/>
                </a:solidFill>
                <a:latin typeface="Arial" pitchFamily="34" charset="0"/>
                <a:ea typeface="ＭＳ Ｐゴシック" charset="0"/>
                <a:cs typeface="Arial" pitchFamily="34" charset="0"/>
              </a:rPr>
              <a:t>recursos</a:t>
            </a:r>
            <a:r>
              <a:rPr lang="en-US" kern="0" dirty="0">
                <a:solidFill>
                  <a:srgbClr val="2E2E38"/>
                </a:solidFill>
                <a:latin typeface="Arial" pitchFamily="34" charset="0"/>
                <a:ea typeface="ＭＳ Ｐゴシック" charset="0"/>
                <a:cs typeface="Arial" pitchFamily="34" charset="0"/>
              </a:rPr>
              <a:t> económicos controlados por la entidad</a:t>
            </a:r>
          </a:p>
          <a:p>
            <a:pPr marL="694944" lvl="1" indent="-347472" defTabSz="914400" fontAlgn="base">
              <a:spcBef>
                <a:spcPts val="776"/>
              </a:spcBef>
              <a:spcAft>
                <a:spcPct val="0"/>
              </a:spcAft>
              <a:buFontTx/>
              <a:buChar char="–"/>
            </a:pPr>
            <a:r>
              <a:rPr lang="en-US" kern="0" dirty="0" err="1">
                <a:solidFill>
                  <a:srgbClr val="2E2E38"/>
                </a:solidFill>
                <a:latin typeface="Arial" pitchFamily="34" charset="0"/>
                <a:ea typeface="ＭＳ Ｐゴシック" charset="0"/>
                <a:cs typeface="Arial" pitchFamily="34" charset="0"/>
              </a:rPr>
              <a:t>los</a:t>
            </a:r>
            <a:r>
              <a:rPr lang="en-US" kern="0" dirty="0">
                <a:solidFill>
                  <a:srgbClr val="2E2E38"/>
                </a:solidFill>
                <a:latin typeface="Arial" pitchFamily="34" charset="0"/>
                <a:ea typeface="ＭＳ Ｐゴシック" charset="0"/>
                <a:cs typeface="Arial" pitchFamily="34" charset="0"/>
              </a:rPr>
              <a:t> derechos contra </a:t>
            </a:r>
            <a:r>
              <a:rPr lang="en-US" kern="0" dirty="0" err="1">
                <a:solidFill>
                  <a:srgbClr val="2E2E38"/>
                </a:solidFill>
                <a:latin typeface="Arial" pitchFamily="34" charset="0"/>
                <a:ea typeface="ＭＳ Ｐゴシック" charset="0"/>
                <a:cs typeface="Arial" pitchFamily="34" charset="0"/>
              </a:rPr>
              <a:t>los</a:t>
            </a:r>
            <a:r>
              <a:rPr lang="en-US" kern="0" dirty="0">
                <a:solidFill>
                  <a:srgbClr val="2E2E38"/>
                </a:solidFill>
                <a:latin typeface="Arial" pitchFamily="34" charset="0"/>
                <a:ea typeface="ＭＳ Ｐゴシック" charset="0"/>
                <a:cs typeface="Arial" pitchFamily="34" charset="0"/>
              </a:rPr>
              <a:t> recursos económicos</a:t>
            </a:r>
          </a:p>
          <a:p>
            <a:pPr marL="694944" lvl="1" indent="-347472" defTabSz="914400" fontAlgn="base">
              <a:spcBef>
                <a:spcPts val="776"/>
              </a:spcBef>
              <a:spcAft>
                <a:spcPct val="0"/>
              </a:spcAft>
              <a:buFontTx/>
              <a:buChar char="–"/>
            </a:pPr>
            <a:r>
              <a:rPr lang="en-US" kern="0" dirty="0" err="1">
                <a:solidFill>
                  <a:srgbClr val="2E2E38"/>
                </a:solidFill>
                <a:latin typeface="Arial" pitchFamily="34" charset="0"/>
                <a:ea typeface="ＭＳ Ｐゴシック" charset="0"/>
                <a:cs typeface="Arial" pitchFamily="34" charset="0"/>
              </a:rPr>
              <a:t>los</a:t>
            </a:r>
            <a:r>
              <a:rPr lang="en-US" kern="0" dirty="0">
                <a:solidFill>
                  <a:srgbClr val="2E2E38"/>
                </a:solidFill>
                <a:latin typeface="Arial" pitchFamily="34" charset="0"/>
                <a:ea typeface="ＭＳ Ｐゴシック" charset="0"/>
                <a:cs typeface="Arial" pitchFamily="34" charset="0"/>
              </a:rPr>
              <a:t> </a:t>
            </a:r>
            <a:r>
              <a:rPr lang="en-US" kern="0" dirty="0" err="1">
                <a:solidFill>
                  <a:srgbClr val="2E2E38"/>
                </a:solidFill>
                <a:latin typeface="Arial" pitchFamily="34" charset="0"/>
                <a:ea typeface="ＭＳ Ｐゴシック" charset="0"/>
                <a:cs typeface="Arial" pitchFamily="34" charset="0"/>
              </a:rPr>
              <a:t>costos</a:t>
            </a:r>
            <a:r>
              <a:rPr lang="en-US" kern="0" dirty="0">
                <a:solidFill>
                  <a:srgbClr val="2E2E38"/>
                </a:solidFill>
                <a:latin typeface="Arial" pitchFamily="34" charset="0"/>
                <a:ea typeface="ＭＳ Ｐゴシック" charset="0"/>
                <a:cs typeface="Arial" pitchFamily="34" charset="0"/>
              </a:rPr>
              <a:t> </a:t>
            </a:r>
            <a:r>
              <a:rPr lang="en-US" kern="0" dirty="0" err="1">
                <a:solidFill>
                  <a:srgbClr val="2E2E38"/>
                </a:solidFill>
                <a:latin typeface="Arial" pitchFamily="34" charset="0"/>
                <a:ea typeface="ＭＳ Ｐゴシック" charset="0"/>
                <a:cs typeface="Arial" pitchFamily="34" charset="0"/>
              </a:rPr>
              <a:t>totales</a:t>
            </a:r>
            <a:r>
              <a:rPr lang="en-US" kern="0" dirty="0">
                <a:solidFill>
                  <a:srgbClr val="2E2E38"/>
                </a:solidFill>
                <a:latin typeface="Arial" pitchFamily="34" charset="0"/>
                <a:ea typeface="ＭＳ Ｐゴシック" charset="0"/>
                <a:cs typeface="Arial" pitchFamily="34" charset="0"/>
              </a:rPr>
              <a:t> de los bienes y servicios</a:t>
            </a:r>
          </a:p>
          <a:p>
            <a:pPr marL="342900" lvl="0" indent="-342900" defTabSz="914400" fontAlgn="base">
              <a:spcBef>
                <a:spcPts val="776"/>
              </a:spcBef>
              <a:spcAft>
                <a:spcPct val="0"/>
              </a:spcAft>
              <a:buFontTx/>
              <a:buChar char="•"/>
            </a:pPr>
            <a:r>
              <a:rPr lang="en-US" kern="0" dirty="0">
                <a:solidFill>
                  <a:srgbClr val="2E2E38"/>
                </a:solidFill>
                <a:latin typeface="Arial" pitchFamily="34" charset="0"/>
                <a:ea typeface="ＭＳ Ｐゴシック" charset="0"/>
                <a:cs typeface="Arial" pitchFamily="34" charset="0"/>
              </a:rPr>
              <a:t>Mejora la transparencia y la rendición de cuentas </a:t>
            </a:r>
          </a:p>
          <a:p>
            <a:pPr marL="342900" lvl="0" indent="-342900" defTabSz="914400" fontAlgn="base">
              <a:spcBef>
                <a:spcPts val="776"/>
              </a:spcBef>
              <a:spcAft>
                <a:spcPct val="0"/>
              </a:spcAft>
              <a:buFontTx/>
              <a:buChar char="•"/>
            </a:pPr>
            <a:r>
              <a:rPr lang="en-US" kern="0" dirty="0">
                <a:solidFill>
                  <a:srgbClr val="2E2E38"/>
                </a:solidFill>
                <a:latin typeface="Arial" pitchFamily="34" charset="0"/>
                <a:ea typeface="ＭＳ Ｐゴシック" charset="0"/>
                <a:cs typeface="Arial" pitchFamily="34" charset="0"/>
              </a:rPr>
              <a:t>Proporciona mejor información para la toma de decisiones </a:t>
            </a:r>
          </a:p>
          <a:p>
            <a:pPr marL="342900" lvl="0" indent="-342900" defTabSz="914400" fontAlgn="base">
              <a:spcBef>
                <a:spcPts val="776"/>
              </a:spcBef>
              <a:spcAft>
                <a:spcPct val="0"/>
              </a:spcAft>
              <a:buFontTx/>
              <a:buChar char="•"/>
            </a:pPr>
            <a:r>
              <a:rPr lang="en-US" kern="0" dirty="0">
                <a:solidFill>
                  <a:srgbClr val="2E2E38"/>
                </a:solidFill>
                <a:latin typeface="Arial" pitchFamily="34" charset="0"/>
                <a:ea typeface="ＭＳ Ｐゴシック" charset="0"/>
                <a:cs typeface="Arial" pitchFamily="34" charset="0"/>
              </a:rPr>
              <a:t>Mejora la coherencia y la comparabilidad de los informes</a:t>
            </a:r>
          </a:p>
          <a:p>
            <a:endParaRPr lang="en-US" dirty="0">
              <a:solidFill>
                <a:srgbClr val="2E2E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2595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latin typeface="Arial" panose="020B0604020202020204" pitchFamily="34" charset="0"/>
              </a:rPr>
              <a:t>Introducción</a:t>
            </a:r>
            <a:endParaRPr lang="en-US" sz="2400" dirty="0">
              <a:solidFill>
                <a:schemeClr val="bg1"/>
              </a:solidFill>
              <a:latin typeface="Arial" panose="020B0604020202020204" pitchFamily="34" charset="0"/>
            </a:endParaRPr>
          </a:p>
        </p:txBody>
      </p:sp>
      <p:sp>
        <p:nvSpPr>
          <p:cNvPr id="7" name="TextBox 6"/>
          <p:cNvSpPr txBox="1"/>
          <p:nvPr/>
        </p:nvSpPr>
        <p:spPr>
          <a:xfrm>
            <a:off x="533400" y="881956"/>
            <a:ext cx="8089900" cy="2821285"/>
          </a:xfrm>
          <a:prstGeom prst="rect">
            <a:avLst/>
          </a:prstGeom>
          <a:noFill/>
        </p:spPr>
        <p:txBody>
          <a:bodyPr wrap="square" rtlCol="0">
            <a:spAutoFit/>
          </a:bodyPr>
          <a:lstStyle/>
          <a:p>
            <a:r>
              <a:rPr lang="en-US" b="1" dirty="0" err="1">
                <a:solidFill>
                  <a:srgbClr val="2E2E38"/>
                </a:solidFill>
                <a:latin typeface="Arial" panose="020B0604020202020204" pitchFamily="34" charset="0"/>
                <a:cs typeface="Arial" panose="020B0604020202020204" pitchFamily="34" charset="0"/>
              </a:rPr>
              <a:t>Transición</a:t>
            </a:r>
            <a:r>
              <a:rPr lang="en-US" b="1" dirty="0">
                <a:solidFill>
                  <a:srgbClr val="2E2E38"/>
                </a:solidFill>
                <a:latin typeface="Arial" panose="020B0604020202020204" pitchFamily="34" charset="0"/>
                <a:cs typeface="Arial" panose="020B0604020202020204" pitchFamily="34" charset="0"/>
              </a:rPr>
              <a:t> </a:t>
            </a:r>
            <a:r>
              <a:rPr lang="en-US" b="1" dirty="0" err="1">
                <a:solidFill>
                  <a:srgbClr val="2E2E38"/>
                </a:solidFill>
                <a:latin typeface="Arial" panose="020B0604020202020204" pitchFamily="34" charset="0"/>
                <a:cs typeface="Arial" panose="020B0604020202020204" pitchFamily="34" charset="0"/>
              </a:rPr>
              <a:t>hacia</a:t>
            </a:r>
            <a:r>
              <a:rPr lang="en-US" b="1" dirty="0">
                <a:solidFill>
                  <a:srgbClr val="2E2E38"/>
                </a:solidFill>
                <a:latin typeface="Arial" panose="020B0604020202020204" pitchFamily="34" charset="0"/>
                <a:cs typeface="Arial" panose="020B0604020202020204" pitchFamily="34" charset="0"/>
              </a:rPr>
              <a:t> la contabilidad de devengo</a:t>
            </a:r>
          </a:p>
          <a:p>
            <a:endParaRPr lang="en-US" b="1" dirty="0">
              <a:solidFill>
                <a:srgbClr val="2E2E38"/>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defRPr/>
            </a:pPr>
            <a:r>
              <a:rPr lang="en-US" kern="0" dirty="0">
                <a:solidFill>
                  <a:srgbClr val="2E2E38"/>
                </a:solidFill>
                <a:latin typeface="Arial" pitchFamily="34" charset="0"/>
                <a:ea typeface="ＭＳ Ｐゴシック" charset="0"/>
                <a:cs typeface="Arial" pitchFamily="34" charset="0"/>
              </a:rPr>
              <a:t>NICSP 33 – Excepciones a </a:t>
            </a:r>
            <a:r>
              <a:rPr lang="en-US" kern="0" dirty="0" err="1">
                <a:solidFill>
                  <a:srgbClr val="2E2E38"/>
                </a:solidFill>
                <a:latin typeface="Arial" pitchFamily="34" charset="0"/>
                <a:ea typeface="ＭＳ Ｐゴシック" charset="0"/>
                <a:cs typeface="Arial" pitchFamily="34" charset="0"/>
              </a:rPr>
              <a:t>otras</a:t>
            </a:r>
            <a:r>
              <a:rPr lang="en-US" kern="0" dirty="0">
                <a:solidFill>
                  <a:srgbClr val="2E2E38"/>
                </a:solidFill>
                <a:latin typeface="Arial" pitchFamily="34" charset="0"/>
                <a:ea typeface="ＭＳ Ｐゴシック" charset="0"/>
                <a:cs typeface="Arial" pitchFamily="34" charset="0"/>
              </a:rPr>
              <a:t> NICSP durante el período de transición</a:t>
            </a:r>
          </a:p>
          <a:p>
            <a:pPr marL="800100" lvl="1" indent="-342900" defTabSz="914400" fontAlgn="base">
              <a:spcBef>
                <a:spcPts val="776"/>
              </a:spcBef>
              <a:spcAft>
                <a:spcPct val="0"/>
              </a:spcAft>
              <a:buFontTx/>
              <a:buChar char="•"/>
              <a:defRPr/>
            </a:pPr>
            <a:r>
              <a:rPr lang="en-US" kern="0" dirty="0">
                <a:solidFill>
                  <a:srgbClr val="2E2E38"/>
                </a:solidFill>
                <a:latin typeface="Arial" pitchFamily="34" charset="0"/>
                <a:ea typeface="ＭＳ Ｐゴシック" charset="0"/>
                <a:cs typeface="Arial" pitchFamily="34" charset="0"/>
              </a:rPr>
              <a:t>Reconocimiento</a:t>
            </a:r>
          </a:p>
          <a:p>
            <a:pPr marL="800100" lvl="1" indent="-342900" defTabSz="914400" fontAlgn="base">
              <a:spcBef>
                <a:spcPts val="776"/>
              </a:spcBef>
              <a:spcAft>
                <a:spcPct val="0"/>
              </a:spcAft>
              <a:buFontTx/>
              <a:buChar char="•"/>
              <a:defRPr/>
            </a:pPr>
            <a:r>
              <a:rPr lang="en-US" kern="0" dirty="0">
                <a:solidFill>
                  <a:srgbClr val="2E2E38"/>
                </a:solidFill>
                <a:latin typeface="Arial" pitchFamily="34" charset="0"/>
                <a:ea typeface="ＭＳ Ｐゴシック" charset="0"/>
                <a:cs typeface="Arial" pitchFamily="34" charset="0"/>
              </a:rPr>
              <a:t>Medición</a:t>
            </a:r>
          </a:p>
          <a:p>
            <a:pPr marL="800100" lvl="1" indent="-342900" defTabSz="914400" fontAlgn="base">
              <a:spcBef>
                <a:spcPts val="776"/>
              </a:spcBef>
              <a:spcAft>
                <a:spcPct val="0"/>
              </a:spcAft>
              <a:buFontTx/>
              <a:buChar char="•"/>
              <a:defRPr/>
            </a:pPr>
            <a:r>
              <a:rPr lang="en-US" kern="0" dirty="0">
                <a:solidFill>
                  <a:srgbClr val="2E2E38"/>
                </a:solidFill>
                <a:latin typeface="Arial" pitchFamily="34" charset="0"/>
                <a:ea typeface="ＭＳ Ｐゴシック" charset="0"/>
                <a:cs typeface="Arial" pitchFamily="34" charset="0"/>
              </a:rPr>
              <a:t>Presentación</a:t>
            </a:r>
          </a:p>
          <a:p>
            <a:pPr marL="800100" lvl="1" indent="-342900" defTabSz="914400" fontAlgn="base">
              <a:spcBef>
                <a:spcPts val="776"/>
              </a:spcBef>
              <a:spcAft>
                <a:spcPct val="0"/>
              </a:spcAft>
              <a:buFontTx/>
              <a:buChar char="•"/>
              <a:defRPr/>
            </a:pPr>
            <a:r>
              <a:rPr lang="en-US" kern="0" dirty="0">
                <a:solidFill>
                  <a:srgbClr val="2E2E38"/>
                </a:solidFill>
                <a:latin typeface="Arial" pitchFamily="34" charset="0"/>
                <a:ea typeface="ＭＳ Ｐゴシック" charset="0"/>
                <a:cs typeface="Arial" pitchFamily="34" charset="0"/>
              </a:rPr>
              <a:t>Información comparativa</a:t>
            </a:r>
          </a:p>
          <a:p>
            <a:endParaRPr lang="en-US" dirty="0">
              <a:solidFill>
                <a:srgbClr val="2E2E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3592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latin typeface="Arial" panose="020B0604020202020204" pitchFamily="34" charset="0"/>
              </a:rPr>
              <a:t>Introducción</a:t>
            </a:r>
            <a:endParaRPr lang="en-US" sz="2400" dirty="0">
              <a:solidFill>
                <a:schemeClr val="bg1"/>
              </a:solidFill>
              <a:latin typeface="Arial" panose="020B0604020202020204" pitchFamily="34" charset="0"/>
            </a:endParaRPr>
          </a:p>
        </p:txBody>
      </p:sp>
      <p:sp>
        <p:nvSpPr>
          <p:cNvPr id="7" name="TextBox 6"/>
          <p:cNvSpPr txBox="1"/>
          <p:nvPr/>
        </p:nvSpPr>
        <p:spPr>
          <a:xfrm>
            <a:off x="576262" y="881956"/>
            <a:ext cx="7848601" cy="3580467"/>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Características de una transición exitosa</a:t>
            </a:r>
          </a:p>
          <a:p>
            <a:endParaRPr lang="en-US" dirty="0">
              <a:solidFill>
                <a:srgbClr val="2E2E38"/>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kern="0" dirty="0">
                <a:solidFill>
                  <a:srgbClr val="2E2E38"/>
                </a:solidFill>
                <a:latin typeface="Arial" pitchFamily="34" charset="0"/>
                <a:ea typeface="ＭＳ Ｐゴシック" charset="0"/>
                <a:cs typeface="Arial" pitchFamily="34" charset="0"/>
              </a:rPr>
              <a:t>Un mandato claro;</a:t>
            </a:r>
          </a:p>
          <a:p>
            <a:pPr marL="342900" lvl="0" indent="-342900" defTabSz="914400" fontAlgn="base">
              <a:spcBef>
                <a:spcPts val="776"/>
              </a:spcBef>
              <a:spcAft>
                <a:spcPct val="0"/>
              </a:spcAft>
              <a:buFontTx/>
              <a:buChar char="•"/>
            </a:pPr>
            <a:r>
              <a:rPr lang="en-US" kern="0" dirty="0">
                <a:solidFill>
                  <a:srgbClr val="2E2E38"/>
                </a:solidFill>
                <a:latin typeface="Arial" pitchFamily="34" charset="0"/>
                <a:ea typeface="ＭＳ Ｐゴシック" charset="0"/>
                <a:cs typeface="Arial" pitchFamily="34" charset="0"/>
              </a:rPr>
              <a:t>El </a:t>
            </a:r>
            <a:r>
              <a:rPr lang="en-US" kern="0" dirty="0" err="1">
                <a:solidFill>
                  <a:srgbClr val="2E2E38"/>
                </a:solidFill>
                <a:latin typeface="Arial" pitchFamily="34" charset="0"/>
                <a:ea typeface="ＭＳ Ｐゴシック" charset="0"/>
                <a:cs typeface="Arial" pitchFamily="34" charset="0"/>
              </a:rPr>
              <a:t>compromiso</a:t>
            </a:r>
            <a:r>
              <a:rPr lang="en-US" kern="0" dirty="0">
                <a:solidFill>
                  <a:srgbClr val="2E2E38"/>
                </a:solidFill>
                <a:latin typeface="Arial" pitchFamily="34" charset="0"/>
                <a:ea typeface="ＭＳ Ｐゴシック" charset="0"/>
                <a:cs typeface="Arial" pitchFamily="34" charset="0"/>
              </a:rPr>
              <a:t> político;</a:t>
            </a:r>
          </a:p>
          <a:p>
            <a:pPr marL="342900" lvl="0" indent="-342900" defTabSz="914400" fontAlgn="base">
              <a:spcBef>
                <a:spcPts val="776"/>
              </a:spcBef>
              <a:spcAft>
                <a:spcPct val="0"/>
              </a:spcAft>
              <a:buFontTx/>
              <a:buChar char="•"/>
            </a:pPr>
            <a:r>
              <a:rPr lang="en-US" kern="0" dirty="0">
                <a:solidFill>
                  <a:srgbClr val="2E2E38"/>
                </a:solidFill>
                <a:latin typeface="Arial" pitchFamily="34" charset="0"/>
                <a:ea typeface="ＭＳ Ｐゴシック" charset="0"/>
                <a:cs typeface="Arial" pitchFamily="34" charset="0"/>
              </a:rPr>
              <a:t>El </a:t>
            </a:r>
            <a:r>
              <a:rPr lang="en-US" kern="0" dirty="0" err="1">
                <a:solidFill>
                  <a:srgbClr val="2E2E38"/>
                </a:solidFill>
                <a:latin typeface="Arial" pitchFamily="34" charset="0"/>
                <a:ea typeface="ＭＳ Ｐゴシック" charset="0"/>
                <a:cs typeface="Arial" pitchFamily="34" charset="0"/>
              </a:rPr>
              <a:t>compromiso</a:t>
            </a:r>
            <a:r>
              <a:rPr lang="en-US" kern="0" dirty="0">
                <a:solidFill>
                  <a:srgbClr val="2E2E38"/>
                </a:solidFill>
                <a:latin typeface="Arial" pitchFamily="34" charset="0"/>
                <a:ea typeface="ＭＳ Ｐゴシック" charset="0"/>
                <a:cs typeface="Arial" pitchFamily="34" charset="0"/>
              </a:rPr>
              <a:t> de las entidades centrales y funcionarios clave;</a:t>
            </a:r>
          </a:p>
          <a:p>
            <a:pPr marL="342900" lvl="0" indent="-342900" defTabSz="914400" fontAlgn="base">
              <a:spcBef>
                <a:spcPts val="776"/>
              </a:spcBef>
              <a:spcAft>
                <a:spcPct val="0"/>
              </a:spcAft>
              <a:buFontTx/>
              <a:buChar char="•"/>
            </a:pPr>
            <a:r>
              <a:rPr lang="en-US" kern="0" dirty="0">
                <a:solidFill>
                  <a:srgbClr val="2E2E38"/>
                </a:solidFill>
                <a:latin typeface="Arial" pitchFamily="34" charset="0"/>
                <a:ea typeface="ＭＳ Ｐゴシック" charset="0"/>
                <a:cs typeface="Arial" pitchFamily="34" charset="0"/>
              </a:rPr>
              <a:t>Los </a:t>
            </a:r>
            <a:r>
              <a:rPr lang="en-US" kern="0" dirty="0" err="1">
                <a:solidFill>
                  <a:srgbClr val="2E2E38"/>
                </a:solidFill>
                <a:latin typeface="Arial" pitchFamily="34" charset="0"/>
                <a:ea typeface="ＭＳ Ｐゴシック" charset="0"/>
                <a:cs typeface="Arial" pitchFamily="34" charset="0"/>
              </a:rPr>
              <a:t>recursos</a:t>
            </a:r>
            <a:r>
              <a:rPr lang="en-US" kern="0" dirty="0">
                <a:solidFill>
                  <a:srgbClr val="2E2E38"/>
                </a:solidFill>
                <a:latin typeface="Arial" pitchFamily="34" charset="0"/>
                <a:ea typeface="ＭＳ Ｐゴシック" charset="0"/>
                <a:cs typeface="Arial" pitchFamily="34" charset="0"/>
              </a:rPr>
              <a:t> adecuados (humanos y financieros);</a:t>
            </a:r>
          </a:p>
          <a:p>
            <a:pPr marL="342900" lvl="0" indent="-342900" defTabSz="914400" fontAlgn="base">
              <a:spcBef>
                <a:spcPts val="776"/>
              </a:spcBef>
              <a:spcAft>
                <a:spcPct val="0"/>
              </a:spcAft>
              <a:buFontTx/>
              <a:buChar char="•"/>
            </a:pPr>
            <a:r>
              <a:rPr lang="en-US" kern="0" dirty="0">
                <a:solidFill>
                  <a:srgbClr val="2E2E38"/>
                </a:solidFill>
                <a:latin typeface="Arial" pitchFamily="34" charset="0"/>
                <a:ea typeface="ＭＳ Ｐゴシック" charset="0"/>
                <a:cs typeface="Arial" pitchFamily="34" charset="0"/>
              </a:rPr>
              <a:t>Una estructura eficaz de gestión de proyectos;</a:t>
            </a:r>
          </a:p>
          <a:p>
            <a:pPr marL="342900" lvl="0" indent="-342900" defTabSz="914400" fontAlgn="base">
              <a:spcBef>
                <a:spcPts val="776"/>
              </a:spcBef>
              <a:spcAft>
                <a:spcPct val="0"/>
              </a:spcAft>
              <a:buFontTx/>
              <a:buChar char="•"/>
            </a:pPr>
            <a:r>
              <a:rPr lang="en-US" kern="0" dirty="0">
                <a:solidFill>
                  <a:srgbClr val="2E2E38"/>
                </a:solidFill>
                <a:latin typeface="Arial" pitchFamily="34" charset="0"/>
                <a:ea typeface="ＭＳ Ｐゴシック" charset="0"/>
                <a:cs typeface="Arial" pitchFamily="34" charset="0"/>
              </a:rPr>
              <a:t>Capacidad tecnológica y sistemas de TI adecuados; y</a:t>
            </a:r>
          </a:p>
          <a:p>
            <a:pPr marL="342900" lvl="0" indent="-342900" defTabSz="914400" fontAlgn="base">
              <a:spcBef>
                <a:spcPts val="776"/>
              </a:spcBef>
              <a:spcAft>
                <a:spcPct val="0"/>
              </a:spcAft>
              <a:buFontTx/>
              <a:buChar char="•"/>
            </a:pPr>
            <a:r>
              <a:rPr lang="en-US" kern="0" dirty="0">
                <a:solidFill>
                  <a:srgbClr val="2E2E38"/>
                </a:solidFill>
                <a:latin typeface="Arial" pitchFamily="34" charset="0"/>
                <a:ea typeface="ＭＳ Ｐゴシック" charset="0"/>
                <a:cs typeface="Arial" pitchFamily="34" charset="0"/>
              </a:rPr>
              <a:t>Uso de la legislación.</a:t>
            </a:r>
          </a:p>
          <a:p>
            <a:endParaRPr lang="en-US" dirty="0">
              <a:solidFill>
                <a:srgbClr val="2E2E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5034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latin typeface="Arial" panose="020B0604020202020204" pitchFamily="34" charset="0"/>
              </a:rPr>
              <a:t>Introducción</a:t>
            </a:r>
            <a:endParaRPr lang="en-US" sz="2400" dirty="0">
              <a:solidFill>
                <a:schemeClr val="bg1"/>
              </a:solidFill>
              <a:latin typeface="Arial" panose="020B0604020202020204" pitchFamily="34" charset="0"/>
            </a:endParaRPr>
          </a:p>
        </p:txBody>
      </p:sp>
      <p:sp>
        <p:nvSpPr>
          <p:cNvPr id="7" name="TextBox 6"/>
          <p:cNvSpPr txBox="1"/>
          <p:nvPr/>
        </p:nvSpPr>
        <p:spPr>
          <a:xfrm>
            <a:off x="576263" y="908050"/>
            <a:ext cx="7848600" cy="2441694"/>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Pasos clave del plan de implementación</a:t>
            </a:r>
            <a:endParaRPr lang="en-US" dirty="0">
              <a:solidFill>
                <a:srgbClr val="2E2E38"/>
              </a:solidFill>
              <a:latin typeface="Arial" panose="020B0604020202020204" pitchFamily="34" charset="0"/>
              <a:cs typeface="Arial" panose="020B0604020202020204" pitchFamily="34" charset="0"/>
            </a:endParaRPr>
          </a:p>
          <a:p>
            <a:endParaRPr lang="en-US" dirty="0">
              <a:solidFill>
                <a:srgbClr val="2E2E38"/>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kern="0" dirty="0" err="1">
                <a:solidFill>
                  <a:srgbClr val="2E2E38"/>
                </a:solidFill>
                <a:latin typeface="Arial" pitchFamily="34" charset="0"/>
                <a:ea typeface="ＭＳ Ｐゴシック" charset="0"/>
                <a:cs typeface="Arial" pitchFamily="34" charset="0"/>
              </a:rPr>
              <a:t>Iniciación</a:t>
            </a:r>
            <a:r>
              <a:rPr lang="en-US" kern="0" dirty="0">
                <a:solidFill>
                  <a:srgbClr val="2E2E38"/>
                </a:solidFill>
                <a:latin typeface="Arial" pitchFamily="34" charset="0"/>
                <a:ea typeface="ＭＳ Ｐゴシック" charset="0"/>
                <a:cs typeface="Arial" pitchFamily="34" charset="0"/>
              </a:rPr>
              <a:t> del proyecto;</a:t>
            </a:r>
          </a:p>
          <a:p>
            <a:pPr marL="342900" lvl="0" indent="-342900" defTabSz="914400" fontAlgn="base">
              <a:spcBef>
                <a:spcPts val="776"/>
              </a:spcBef>
              <a:spcAft>
                <a:spcPct val="0"/>
              </a:spcAft>
              <a:buFontTx/>
              <a:buChar char="•"/>
            </a:pPr>
            <a:r>
              <a:rPr lang="en-US" kern="0" dirty="0">
                <a:solidFill>
                  <a:srgbClr val="2E2E38"/>
                </a:solidFill>
                <a:latin typeface="Arial" pitchFamily="34" charset="0"/>
                <a:ea typeface="ＭＳ Ｐゴシック" charset="0"/>
                <a:cs typeface="Arial" pitchFamily="34" charset="0"/>
              </a:rPr>
              <a:t>Alcance y planificación detallados del proyecto;</a:t>
            </a:r>
          </a:p>
          <a:p>
            <a:pPr marL="342900" lvl="0" indent="-342900" defTabSz="914400" fontAlgn="base">
              <a:spcBef>
                <a:spcPts val="776"/>
              </a:spcBef>
              <a:spcAft>
                <a:spcPct val="0"/>
              </a:spcAft>
              <a:buFontTx/>
              <a:buChar char="•"/>
            </a:pPr>
            <a:r>
              <a:rPr lang="en-US" kern="0" dirty="0">
                <a:solidFill>
                  <a:srgbClr val="2E2E38"/>
                </a:solidFill>
                <a:latin typeface="Arial" pitchFamily="34" charset="0"/>
                <a:ea typeface="ＭＳ Ｐゴシック" charset="0"/>
                <a:cs typeface="Arial" pitchFamily="34" charset="0"/>
              </a:rPr>
              <a:t>Fase de implementación; e</a:t>
            </a:r>
          </a:p>
          <a:p>
            <a:pPr marL="342900" lvl="0" indent="-342900" defTabSz="914400" fontAlgn="base">
              <a:spcBef>
                <a:spcPts val="776"/>
              </a:spcBef>
              <a:spcAft>
                <a:spcPct val="0"/>
              </a:spcAft>
              <a:buFontTx/>
              <a:buChar char="•"/>
            </a:pPr>
            <a:r>
              <a:rPr lang="en-US" kern="0" dirty="0">
                <a:solidFill>
                  <a:srgbClr val="2E2E38"/>
                </a:solidFill>
                <a:latin typeface="Arial" pitchFamily="34" charset="0"/>
                <a:ea typeface="ＭＳ Ｐゴシック" charset="0"/>
                <a:cs typeface="Arial" pitchFamily="34" charset="0"/>
              </a:rPr>
              <a:t>Informes.</a:t>
            </a:r>
          </a:p>
          <a:p>
            <a:endParaRPr lang="en-US" dirty="0">
              <a:solidFill>
                <a:srgbClr val="2E2E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2991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latin typeface="Arial" panose="020B0604020202020204" pitchFamily="34" charset="0"/>
              </a:rPr>
              <a:t>Introducción</a:t>
            </a:r>
            <a:endParaRPr lang="en-US" sz="2400" dirty="0">
              <a:solidFill>
                <a:schemeClr val="bg1"/>
              </a:solidFill>
              <a:latin typeface="Arial" panose="020B0604020202020204" pitchFamily="34" charset="0"/>
            </a:endParaRPr>
          </a:p>
        </p:txBody>
      </p:sp>
      <p:sp>
        <p:nvSpPr>
          <p:cNvPr id="7" name="TextBox 6"/>
          <p:cNvSpPr txBox="1"/>
          <p:nvPr/>
        </p:nvSpPr>
        <p:spPr>
          <a:xfrm>
            <a:off x="576263" y="898939"/>
            <a:ext cx="8089900" cy="2544286"/>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Pasos técnicos para la implementación</a:t>
            </a:r>
          </a:p>
          <a:p>
            <a:endParaRPr lang="en-US" b="1" dirty="0">
              <a:solidFill>
                <a:srgbClr val="2E2E38"/>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kern="0" dirty="0">
                <a:solidFill>
                  <a:srgbClr val="2E2E38"/>
                </a:solidFill>
                <a:latin typeface="Arial" pitchFamily="34" charset="0"/>
                <a:ea typeface="ＭＳ Ｐゴシック" charset="0"/>
                <a:cs typeface="Arial" pitchFamily="34" charset="0"/>
              </a:rPr>
              <a:t>Determinación de la </a:t>
            </a:r>
            <a:r>
              <a:rPr lang="en-US" kern="0" dirty="0" err="1">
                <a:solidFill>
                  <a:srgbClr val="2E2E38"/>
                </a:solidFill>
                <a:latin typeface="Arial" pitchFamily="34" charset="0"/>
                <a:ea typeface="ＭＳ Ｐゴシック" charset="0"/>
                <a:cs typeface="Arial" pitchFamily="34" charset="0"/>
              </a:rPr>
              <a:t>entidad</a:t>
            </a:r>
            <a:r>
              <a:rPr lang="en-US" kern="0" dirty="0">
                <a:solidFill>
                  <a:srgbClr val="2E2E38"/>
                </a:solidFill>
                <a:latin typeface="Arial" pitchFamily="34" charset="0"/>
                <a:ea typeface="ＭＳ Ｐゴシック" charset="0"/>
                <a:cs typeface="Arial" pitchFamily="34" charset="0"/>
              </a:rPr>
              <a:t> que </a:t>
            </a:r>
            <a:r>
              <a:rPr lang="en-US" kern="0" dirty="0" err="1">
                <a:solidFill>
                  <a:srgbClr val="2E2E38"/>
                </a:solidFill>
                <a:latin typeface="Arial" pitchFamily="34" charset="0"/>
                <a:ea typeface="ＭＳ Ｐゴシック" charset="0"/>
                <a:cs typeface="Arial" pitchFamily="34" charset="0"/>
              </a:rPr>
              <a:t>informa</a:t>
            </a:r>
            <a:endParaRPr lang="en-US" kern="0" dirty="0">
              <a:solidFill>
                <a:srgbClr val="2E2E38"/>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US" kern="0" dirty="0">
                <a:solidFill>
                  <a:srgbClr val="2E2E38"/>
                </a:solidFill>
                <a:latin typeface="Arial" pitchFamily="34" charset="0"/>
                <a:ea typeface="ＭＳ Ｐゴシック" charset="0"/>
                <a:cs typeface="Arial" pitchFamily="34" charset="0"/>
              </a:rPr>
              <a:t>Desarrollo de políticas </a:t>
            </a:r>
            <a:r>
              <a:rPr lang="en-US" kern="0" dirty="0" err="1">
                <a:solidFill>
                  <a:srgbClr val="2E2E38"/>
                </a:solidFill>
                <a:latin typeface="Arial" pitchFamily="34" charset="0"/>
                <a:ea typeface="ＭＳ Ｐゴシック" charset="0"/>
                <a:cs typeface="Arial" pitchFamily="34" charset="0"/>
              </a:rPr>
              <a:t>contables</a:t>
            </a:r>
            <a:endParaRPr lang="en-US" kern="0" dirty="0">
              <a:solidFill>
                <a:srgbClr val="2E2E38"/>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US" kern="0" dirty="0">
                <a:solidFill>
                  <a:srgbClr val="2E2E38"/>
                </a:solidFill>
                <a:latin typeface="Arial" pitchFamily="34" charset="0"/>
                <a:ea typeface="ＭＳ Ｐゴシック" charset="0"/>
                <a:cs typeface="Arial" pitchFamily="34" charset="0"/>
              </a:rPr>
              <a:t>Implementación</a:t>
            </a:r>
          </a:p>
          <a:p>
            <a:pPr marL="694944" lvl="1" indent="-347472" defTabSz="914400" fontAlgn="base">
              <a:spcBef>
                <a:spcPts val="776"/>
              </a:spcBef>
              <a:spcAft>
                <a:spcPct val="0"/>
              </a:spcAft>
              <a:buFontTx/>
              <a:buChar char="–"/>
            </a:pPr>
            <a:r>
              <a:rPr lang="en-US" kern="0" dirty="0">
                <a:solidFill>
                  <a:srgbClr val="2E2E38"/>
                </a:solidFill>
                <a:latin typeface="Arial" pitchFamily="34" charset="0"/>
                <a:ea typeface="ＭＳ Ｐゴシック" charset="0"/>
                <a:cs typeface="Arial" pitchFamily="34" charset="0"/>
              </a:rPr>
              <a:t>Inventario, activos y pasivos existentes</a:t>
            </a:r>
          </a:p>
          <a:p>
            <a:pPr marL="694944" lvl="1" indent="-347472" defTabSz="914400" fontAlgn="base">
              <a:spcBef>
                <a:spcPts val="776"/>
              </a:spcBef>
              <a:spcAft>
                <a:spcPct val="0"/>
              </a:spcAft>
              <a:buFontTx/>
              <a:buChar char="–"/>
            </a:pPr>
            <a:r>
              <a:rPr lang="en-US" kern="0" dirty="0">
                <a:solidFill>
                  <a:srgbClr val="2E2E38"/>
                </a:solidFill>
                <a:latin typeface="Arial" pitchFamily="34" charset="0"/>
                <a:ea typeface="ＭＳ Ｐゴシック" charset="0"/>
                <a:cs typeface="Arial" pitchFamily="34" charset="0"/>
              </a:rPr>
              <a:t>Reconocimiento y medición</a:t>
            </a:r>
            <a:endParaRPr lang="en-US" dirty="0">
              <a:solidFill>
                <a:srgbClr val="2E2E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7102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264" y="727104"/>
            <a:ext cx="8229600" cy="525462"/>
          </a:xfrm>
        </p:spPr>
        <p:txBody>
          <a:bodyPr/>
          <a:lstStyle/>
          <a:p>
            <a:pPr algn="l"/>
            <a:r>
              <a:rPr lang="en-US" sz="1800" b="1" dirty="0">
                <a:solidFill>
                  <a:srgbClr val="2E2E38"/>
                </a:solidFill>
                <a:latin typeface="Arial" panose="020B0604020202020204" pitchFamily="34" charset="0"/>
                <a:cs typeface="Arial" panose="020B0604020202020204" pitchFamily="34" charset="0"/>
              </a:rPr>
              <a:t>Identificación de la </a:t>
            </a:r>
            <a:r>
              <a:rPr lang="en-US" sz="1800" b="1" dirty="0" err="1">
                <a:solidFill>
                  <a:srgbClr val="2E2E38"/>
                </a:solidFill>
                <a:latin typeface="Arial" panose="020B0604020202020204" pitchFamily="34" charset="0"/>
                <a:cs typeface="Arial" panose="020B0604020202020204" pitchFamily="34" charset="0"/>
              </a:rPr>
              <a:t>entidad</a:t>
            </a:r>
            <a:r>
              <a:rPr lang="en-US" sz="1800" b="1" dirty="0">
                <a:solidFill>
                  <a:srgbClr val="2E2E38"/>
                </a:solidFill>
                <a:latin typeface="Arial" panose="020B0604020202020204" pitchFamily="34" charset="0"/>
                <a:cs typeface="Arial" panose="020B0604020202020204" pitchFamily="34" charset="0"/>
              </a:rPr>
              <a:t> que </a:t>
            </a:r>
            <a:r>
              <a:rPr lang="en-US" sz="1800" b="1" dirty="0" err="1">
                <a:solidFill>
                  <a:srgbClr val="2E2E38"/>
                </a:solidFill>
                <a:latin typeface="Arial" panose="020B0604020202020204" pitchFamily="34" charset="0"/>
                <a:cs typeface="Arial" panose="020B0604020202020204" pitchFamily="34" charset="0"/>
              </a:rPr>
              <a:t>informa</a:t>
            </a:r>
            <a:endParaRPr lang="en-US" sz="1800" dirty="0">
              <a:solidFill>
                <a:srgbClr val="2E2E38"/>
              </a:solidFill>
              <a:latin typeface="Arial" panose="020B0604020202020204" pitchFamily="34" charset="0"/>
              <a:cs typeface="Arial" panose="020B0604020202020204" pitchFamily="34" charset="0"/>
            </a:endParaRPr>
          </a:p>
        </p:txBody>
      </p:sp>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latin typeface="Arial" panose="020B0604020202020204" pitchFamily="34" charset="0"/>
              </a:rPr>
              <a:t>Introducción</a:t>
            </a:r>
          </a:p>
        </p:txBody>
      </p:sp>
      <p:grpSp>
        <p:nvGrpSpPr>
          <p:cNvPr id="3" name="Grupo 2">
            <a:extLst>
              <a:ext uri="{FF2B5EF4-FFF2-40B4-BE49-F238E27FC236}">
                <a16:creationId xmlns:a16="http://schemas.microsoft.com/office/drawing/2014/main" id="{513FC5F3-E4D8-44B6-B740-9FA02C9B62C6}"/>
              </a:ext>
            </a:extLst>
          </p:cNvPr>
          <p:cNvGrpSpPr/>
          <p:nvPr/>
        </p:nvGrpSpPr>
        <p:grpSpPr>
          <a:xfrm>
            <a:off x="576264" y="1548182"/>
            <a:ext cx="7848600" cy="3349559"/>
            <a:chOff x="244474" y="762000"/>
            <a:chExt cx="8251826" cy="4486275"/>
          </a:xfrm>
        </p:grpSpPr>
        <p:sp>
          <p:nvSpPr>
            <p:cNvPr id="4" name="Rectangle 3"/>
            <p:cNvSpPr/>
            <p:nvPr/>
          </p:nvSpPr>
          <p:spPr>
            <a:xfrm>
              <a:off x="244474" y="2733675"/>
              <a:ext cx="2209800" cy="2514600"/>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Entidades controladas:</a:t>
              </a:r>
            </a:p>
            <a:p>
              <a:pPr marL="0" marR="0" lvl="0" indent="0" algn="ctr" defTabSz="914400" eaLnBrk="1" fontAlgn="base" latinLnBrk="0" hangingPunct="1">
                <a:lnSpc>
                  <a:spcPct val="100000"/>
                </a:lnSpc>
                <a:spcBef>
                  <a:spcPct val="0"/>
                </a:spcBef>
                <a:spcAft>
                  <a:spcPct val="0"/>
                </a:spcAft>
                <a:buClrTx/>
                <a:buSzTx/>
                <a:buFontTx/>
                <a:buChar char="-"/>
                <a:tabLst/>
                <a:defRPr/>
              </a:pPr>
              <a:r>
                <a:rPr kumimoji="0" lang="en-US" sz="11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Departamentos, </a:t>
              </a:r>
              <a:r>
                <a:rPr kumimoji="0" lang="en-US" sz="11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agencias</a:t>
              </a:r>
              <a:r>
                <a:rPr kumimoji="0" lang="en-US" sz="11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y otras dependencias administrativas</a:t>
              </a:r>
            </a:p>
            <a:p>
              <a:pPr marL="0" marR="0" lvl="0" indent="0" algn="ctr" defTabSz="914400" eaLnBrk="1" fontAlgn="base" latinLnBrk="0" hangingPunct="1">
                <a:lnSpc>
                  <a:spcPct val="100000"/>
                </a:lnSpc>
                <a:spcBef>
                  <a:spcPct val="0"/>
                </a:spcBef>
                <a:spcAft>
                  <a:spcPct val="0"/>
                </a:spcAft>
                <a:buClrTx/>
                <a:buSzTx/>
                <a:buFontTx/>
                <a:buChar char="-"/>
                <a:tabLst/>
                <a:defRPr/>
              </a:pPr>
              <a:r>
                <a:rPr lang="en-US" sz="1100" kern="0" dirty="0">
                  <a:solidFill>
                    <a:srgbClr val="000000"/>
                  </a:solidFill>
                  <a:latin typeface="Arial" pitchFamily="34" charset="0"/>
                  <a:cs typeface="Arial" pitchFamily="34" charset="0"/>
                </a:rPr>
                <a:t>E</a:t>
              </a:r>
              <a:r>
                <a:rPr kumimoji="0" lang="en-US" sz="11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ntidades</a:t>
              </a:r>
              <a:r>
                <a:rPr kumimoji="0" lang="en-US" sz="11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11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corporativas</a:t>
              </a:r>
              <a:r>
                <a:rPr kumimoji="0" lang="en-US" sz="11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11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separadas</a:t>
              </a:r>
              <a:endParaRPr kumimoji="0" lang="en-US" sz="11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ctr" defTabSz="914400" eaLnBrk="1" fontAlgn="base" latinLnBrk="0" hangingPunct="1">
                <a:lnSpc>
                  <a:spcPct val="100000"/>
                </a:lnSpc>
                <a:spcBef>
                  <a:spcPct val="0"/>
                </a:spcBef>
                <a:spcAft>
                  <a:spcPct val="0"/>
                </a:spcAft>
                <a:buClrTx/>
                <a:buSzTx/>
                <a:buFontTx/>
                <a:buChar char="-"/>
                <a:tabLst/>
                <a:defRPr/>
              </a:pPr>
              <a:r>
                <a:rPr kumimoji="0" lang="en-US" sz="11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11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Empresas</a:t>
              </a:r>
              <a:r>
                <a:rPr kumimoji="0" lang="en-US" sz="11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11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públicas</a:t>
              </a:r>
              <a:endParaRPr kumimoji="0" lang="en-US" sz="11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 name="Rectangle 5"/>
            <p:cNvSpPr/>
            <p:nvPr/>
          </p:nvSpPr>
          <p:spPr>
            <a:xfrm>
              <a:off x="3111500" y="762000"/>
              <a:ext cx="2209800" cy="638175"/>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¿Es la </a:t>
              </a:r>
              <a:r>
                <a:rPr kumimoji="0" lang="en-US" sz="11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entidad</a:t>
              </a:r>
              <a:r>
                <a:rPr kumimoji="0" lang="en-US" sz="11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11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una</a:t>
              </a:r>
              <a:r>
                <a:rPr kumimoji="0" lang="en-US" sz="11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11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entidad</a:t>
              </a:r>
              <a:r>
                <a:rPr kumimoji="0" lang="en-US" sz="11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que </a:t>
              </a:r>
              <a:r>
                <a:rPr kumimoji="0" lang="en-US" sz="11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informa</a:t>
              </a:r>
              <a:r>
                <a:rPr kumimoji="0" lang="en-US" sz="11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a:t>
              </a:r>
              <a:r>
                <a:rPr kumimoji="0" lang="en-US" sz="1100" b="0" i="0" u="none" strike="noStrike" kern="0" cap="none" spc="0" normalizeH="0" noProof="0" dirty="0">
                  <a:ln>
                    <a:noFill/>
                  </a:ln>
                  <a:solidFill>
                    <a:srgbClr val="000000"/>
                  </a:solidFill>
                  <a:effectLst/>
                  <a:uLnTx/>
                  <a:uFillTx/>
                  <a:latin typeface="Arial" pitchFamily="34" charset="0"/>
                  <a:ea typeface="+mn-ea"/>
                  <a:cs typeface="Arial" pitchFamily="34" charset="0"/>
                </a:rPr>
                <a:t> </a:t>
              </a:r>
              <a:endParaRPr kumimoji="0" lang="en-US" sz="11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7" name="Rectangle 6"/>
            <p:cNvSpPr/>
            <p:nvPr/>
          </p:nvSpPr>
          <p:spPr>
            <a:xfrm>
              <a:off x="5978525" y="762000"/>
              <a:ext cx="2517774" cy="638175"/>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1100" kern="0" dirty="0">
                  <a:solidFill>
                    <a:srgbClr val="000000"/>
                  </a:solidFill>
                  <a:latin typeface="Arial" pitchFamily="34" charset="0"/>
                  <a:cs typeface="Arial" pitchFamily="34" charset="0"/>
                </a:rPr>
                <a:t>No </a:t>
              </a:r>
              <a:r>
                <a:rPr lang="en-US" sz="1100" kern="0" dirty="0" err="1">
                  <a:solidFill>
                    <a:srgbClr val="000000"/>
                  </a:solidFill>
                  <a:latin typeface="Arial" pitchFamily="34" charset="0"/>
                  <a:cs typeface="Arial" pitchFamily="34" charset="0"/>
                </a:rPr>
                <a:t>emite</a:t>
              </a:r>
              <a:r>
                <a:rPr lang="en-US" sz="1100" kern="0" dirty="0">
                  <a:solidFill>
                    <a:srgbClr val="000000"/>
                  </a:solidFill>
                  <a:latin typeface="Arial" pitchFamily="34" charset="0"/>
                  <a:cs typeface="Arial" pitchFamily="34" charset="0"/>
                </a:rPr>
                <a:t> </a:t>
              </a:r>
              <a:r>
                <a:rPr lang="en-US" sz="1100" kern="0" dirty="0" err="1">
                  <a:solidFill>
                    <a:srgbClr val="000000"/>
                  </a:solidFill>
                  <a:latin typeface="Arial" pitchFamily="34" charset="0"/>
                  <a:cs typeface="Arial" pitchFamily="34" charset="0"/>
                </a:rPr>
                <a:t>estados</a:t>
              </a:r>
              <a:r>
                <a:rPr lang="en-US" sz="1100" kern="0" dirty="0">
                  <a:solidFill>
                    <a:srgbClr val="000000"/>
                  </a:solidFill>
                  <a:latin typeface="Arial" pitchFamily="34" charset="0"/>
                  <a:cs typeface="Arial" pitchFamily="34" charset="0"/>
                </a:rPr>
                <a:t> </a:t>
              </a:r>
              <a:r>
                <a:rPr lang="en-US" sz="1100" kern="0" dirty="0" err="1">
                  <a:solidFill>
                    <a:srgbClr val="000000"/>
                  </a:solidFill>
                  <a:latin typeface="Arial" pitchFamily="34" charset="0"/>
                  <a:cs typeface="Arial" pitchFamily="34" charset="0"/>
                </a:rPr>
                <a:t>financieros</a:t>
              </a:r>
              <a:r>
                <a:rPr lang="en-US" sz="1100" kern="0" dirty="0">
                  <a:solidFill>
                    <a:srgbClr val="000000"/>
                  </a:solidFill>
                  <a:latin typeface="Arial" pitchFamily="34" charset="0"/>
                  <a:cs typeface="Arial" pitchFamily="34" charset="0"/>
                </a:rPr>
                <a:t> de </a:t>
              </a:r>
              <a:r>
                <a:rPr lang="en-US" sz="1100" kern="0" dirty="0" err="1">
                  <a:solidFill>
                    <a:srgbClr val="000000"/>
                  </a:solidFill>
                  <a:latin typeface="Arial" pitchFamily="34" charset="0"/>
                  <a:cs typeface="Arial" pitchFamily="34" charset="0"/>
                </a:rPr>
                <a:t>propósito</a:t>
              </a:r>
              <a:r>
                <a:rPr lang="en-US" sz="1100" kern="0" dirty="0">
                  <a:solidFill>
                    <a:srgbClr val="000000"/>
                  </a:solidFill>
                  <a:latin typeface="Arial" pitchFamily="34" charset="0"/>
                  <a:cs typeface="Arial" pitchFamily="34" charset="0"/>
                </a:rPr>
                <a:t> general</a:t>
              </a:r>
              <a:endParaRPr kumimoji="0" lang="en-US" sz="11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8" name="Rectangle 7"/>
            <p:cNvSpPr/>
            <p:nvPr/>
          </p:nvSpPr>
          <p:spPr>
            <a:xfrm>
              <a:off x="3111500" y="1745230"/>
              <a:ext cx="2209800" cy="638175"/>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¿Es la entidad una entidad económica?</a:t>
              </a:r>
              <a:r>
                <a:rPr kumimoji="0" lang="en-US" sz="1100" b="0" i="0" u="none" strike="noStrike" kern="0" cap="none" spc="0" normalizeH="0" noProof="0" dirty="0">
                  <a:ln>
                    <a:noFill/>
                  </a:ln>
                  <a:solidFill>
                    <a:srgbClr val="000000"/>
                  </a:solidFill>
                  <a:effectLst/>
                  <a:uLnTx/>
                  <a:uFillTx/>
                  <a:latin typeface="Arial" pitchFamily="34" charset="0"/>
                  <a:ea typeface="+mn-ea"/>
                  <a:cs typeface="Arial" pitchFamily="34" charset="0"/>
                </a:rPr>
                <a:t> </a:t>
              </a:r>
              <a:endParaRPr kumimoji="0" lang="en-US" sz="11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9" name="Rectangle 8"/>
            <p:cNvSpPr/>
            <p:nvPr/>
          </p:nvSpPr>
          <p:spPr>
            <a:xfrm>
              <a:off x="5978524" y="1745230"/>
              <a:ext cx="2517775" cy="638175"/>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Emite</a:t>
              </a:r>
              <a:r>
                <a:rPr kumimoji="0" lang="en-US" sz="11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11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estados</a:t>
              </a:r>
              <a:r>
                <a:rPr kumimoji="0" lang="en-US" sz="11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11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financieros</a:t>
              </a:r>
              <a:r>
                <a:rPr kumimoji="0" lang="en-US" sz="11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de </a:t>
              </a:r>
              <a:r>
                <a:rPr kumimoji="0" lang="en-US" sz="11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propósito</a:t>
              </a:r>
              <a:r>
                <a:rPr kumimoji="0" lang="en-US" sz="11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general </a:t>
              </a:r>
              <a:r>
                <a:rPr kumimoji="0" lang="en-US" sz="11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aplicando</a:t>
              </a:r>
              <a:r>
                <a:rPr kumimoji="0" lang="en-US" sz="11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las NICSP except la NICSP 34</a:t>
              </a:r>
            </a:p>
          </p:txBody>
        </p:sp>
        <p:sp>
          <p:nvSpPr>
            <p:cNvPr id="10" name="Rectangle 9"/>
            <p:cNvSpPr/>
            <p:nvPr/>
          </p:nvSpPr>
          <p:spPr>
            <a:xfrm>
              <a:off x="3111500" y="2728460"/>
              <a:ext cx="2209800" cy="820055"/>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a:t>
              </a:r>
              <a:r>
                <a:rPr lang="en-US" sz="1100" kern="0" dirty="0">
                  <a:solidFill>
                    <a:srgbClr val="000000"/>
                  </a:solidFill>
                  <a:latin typeface="Arial" pitchFamily="34" charset="0"/>
                  <a:cs typeface="Arial" pitchFamily="34" charset="0"/>
                </a:rPr>
                <a:t>Se </a:t>
              </a:r>
              <a:r>
                <a:rPr lang="en-US" sz="1100" kern="0" dirty="0" err="1">
                  <a:solidFill>
                    <a:srgbClr val="000000"/>
                  </a:solidFill>
                  <a:latin typeface="Arial" pitchFamily="34" charset="0"/>
                  <a:cs typeface="Arial" pitchFamily="34" charset="0"/>
                </a:rPr>
                <a:t>requieren</a:t>
              </a:r>
              <a:r>
                <a:rPr lang="en-US" sz="1100" kern="0" dirty="0">
                  <a:solidFill>
                    <a:srgbClr val="000000"/>
                  </a:solidFill>
                  <a:latin typeface="Arial" pitchFamily="34" charset="0"/>
                  <a:cs typeface="Arial" pitchFamily="34" charset="0"/>
                </a:rPr>
                <a:t> </a:t>
              </a:r>
              <a:r>
                <a:rPr kumimoji="0" lang="en-US" sz="11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preparar</a:t>
              </a:r>
              <a:r>
                <a:rPr kumimoji="0" lang="en-US" sz="11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lang="en-US" sz="1100" kern="0" dirty="0" err="1">
                  <a:solidFill>
                    <a:srgbClr val="000000"/>
                  </a:solidFill>
                  <a:latin typeface="Arial" pitchFamily="34" charset="0"/>
                  <a:cs typeface="Arial" pitchFamily="34" charset="0"/>
                </a:rPr>
                <a:t>los</a:t>
              </a:r>
              <a:r>
                <a:rPr lang="en-US" sz="1100" kern="0" dirty="0">
                  <a:solidFill>
                    <a:srgbClr val="000000"/>
                  </a:solidFill>
                  <a:latin typeface="Arial" pitchFamily="34" charset="0"/>
                  <a:cs typeface="Arial" pitchFamily="34" charset="0"/>
                </a:rPr>
                <a:t> </a:t>
              </a:r>
              <a:r>
                <a:rPr lang="en-US" sz="1100" kern="0" dirty="0" err="1">
                  <a:solidFill>
                    <a:srgbClr val="000000"/>
                  </a:solidFill>
                  <a:latin typeface="Arial" pitchFamily="34" charset="0"/>
                  <a:cs typeface="Arial" pitchFamily="34" charset="0"/>
                </a:rPr>
                <a:t>estados</a:t>
              </a:r>
              <a:r>
                <a:rPr lang="en-US" sz="1100" kern="0" dirty="0">
                  <a:solidFill>
                    <a:srgbClr val="000000"/>
                  </a:solidFill>
                  <a:latin typeface="Arial" pitchFamily="34" charset="0"/>
                  <a:cs typeface="Arial" pitchFamily="34" charset="0"/>
                </a:rPr>
                <a:t> </a:t>
              </a:r>
              <a:r>
                <a:rPr lang="en-US" sz="1100" kern="0" dirty="0" err="1">
                  <a:solidFill>
                    <a:srgbClr val="000000"/>
                  </a:solidFill>
                  <a:latin typeface="Arial" pitchFamily="34" charset="0"/>
                  <a:cs typeface="Arial" pitchFamily="34" charset="0"/>
                </a:rPr>
                <a:t>financieros</a:t>
              </a:r>
              <a:r>
                <a:rPr lang="en-US" sz="1100" kern="0" dirty="0">
                  <a:solidFill>
                    <a:srgbClr val="000000"/>
                  </a:solidFill>
                  <a:latin typeface="Arial" pitchFamily="34" charset="0"/>
                  <a:cs typeface="Arial" pitchFamily="34" charset="0"/>
                </a:rPr>
                <a:t> </a:t>
              </a:r>
              <a:r>
                <a:rPr lang="en-US" sz="1100" kern="0" dirty="0" err="1">
                  <a:solidFill>
                    <a:srgbClr val="000000"/>
                  </a:solidFill>
                  <a:latin typeface="Arial" pitchFamily="34" charset="0"/>
                  <a:cs typeface="Arial" pitchFamily="34" charset="0"/>
                </a:rPr>
                <a:t>consolidados</a:t>
              </a:r>
              <a:r>
                <a:rPr lang="en-US" sz="1100" kern="0" dirty="0">
                  <a:solidFill>
                    <a:srgbClr val="000000"/>
                  </a:solidFill>
                  <a:latin typeface="Arial" pitchFamily="34" charset="0"/>
                  <a:cs typeface="Arial" pitchFamily="34" charset="0"/>
                </a:rPr>
                <a:t> en base a la NICSP 35</a:t>
              </a:r>
              <a:r>
                <a:rPr kumimoji="0" lang="en-US" sz="1100" b="0" i="0" u="none" strike="noStrike" kern="0" cap="none" spc="0" normalizeH="0" noProof="0" dirty="0">
                  <a:ln>
                    <a:noFill/>
                  </a:ln>
                  <a:solidFill>
                    <a:srgbClr val="000000"/>
                  </a:solidFill>
                  <a:effectLst/>
                  <a:uLnTx/>
                  <a:uFillTx/>
                  <a:latin typeface="Arial" pitchFamily="34" charset="0"/>
                  <a:ea typeface="+mn-ea"/>
                  <a:cs typeface="Arial" pitchFamily="34" charset="0"/>
                </a:rPr>
                <a:t>?</a:t>
              </a:r>
              <a:endParaRPr kumimoji="0" lang="en-US" sz="11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1" name="Rectangle 10"/>
            <p:cNvSpPr/>
            <p:nvPr/>
          </p:nvSpPr>
          <p:spPr>
            <a:xfrm>
              <a:off x="5978524" y="2728460"/>
              <a:ext cx="2517775" cy="820055"/>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Preparar</a:t>
              </a:r>
              <a:r>
                <a:rPr kumimoji="0" lang="en-US" sz="1100" b="0" i="0" u="none" strike="noStrike" kern="0" cap="none" spc="0" normalizeH="0" noProof="0" dirty="0">
                  <a:ln>
                    <a:noFill/>
                  </a:ln>
                  <a:solidFill>
                    <a:srgbClr val="000000"/>
                  </a:solidFill>
                  <a:effectLst/>
                  <a:uLnTx/>
                  <a:uFillTx/>
                  <a:latin typeface="Arial" pitchFamily="34" charset="0"/>
                  <a:ea typeface="+mn-ea"/>
                  <a:cs typeface="Arial" pitchFamily="34" charset="0"/>
                </a:rPr>
                <a:t> </a:t>
              </a:r>
              <a:r>
                <a:rPr kumimoji="0" lang="en-US" sz="1100" b="0" i="0" u="none" strike="noStrike" kern="0" cap="none" spc="0" normalizeH="0" noProof="0" dirty="0" err="1">
                  <a:ln>
                    <a:noFill/>
                  </a:ln>
                  <a:solidFill>
                    <a:srgbClr val="000000"/>
                  </a:solidFill>
                  <a:effectLst/>
                  <a:uLnTx/>
                  <a:uFillTx/>
                  <a:latin typeface="Arial" pitchFamily="34" charset="0"/>
                  <a:ea typeface="+mn-ea"/>
                  <a:cs typeface="Arial" pitchFamily="34" charset="0"/>
                </a:rPr>
                <a:t>estados</a:t>
              </a:r>
              <a:r>
                <a:rPr kumimoji="0" lang="en-US" sz="1100" b="0" i="0" u="none" strike="noStrike" kern="0" cap="none" spc="0" normalizeH="0" noProof="0" dirty="0">
                  <a:ln>
                    <a:noFill/>
                  </a:ln>
                  <a:solidFill>
                    <a:srgbClr val="000000"/>
                  </a:solidFill>
                  <a:effectLst/>
                  <a:uLnTx/>
                  <a:uFillTx/>
                  <a:latin typeface="Arial" pitchFamily="34" charset="0"/>
                  <a:ea typeface="+mn-ea"/>
                  <a:cs typeface="Arial" pitchFamily="34" charset="0"/>
                </a:rPr>
                <a:t> </a:t>
              </a:r>
              <a:r>
                <a:rPr kumimoji="0" lang="en-US" sz="1100" b="0" i="0" u="none" strike="noStrike" kern="0" cap="none" spc="0" normalizeH="0" noProof="0" dirty="0" err="1">
                  <a:ln>
                    <a:noFill/>
                  </a:ln>
                  <a:solidFill>
                    <a:srgbClr val="000000"/>
                  </a:solidFill>
                  <a:effectLst/>
                  <a:uLnTx/>
                  <a:uFillTx/>
                  <a:latin typeface="Arial" pitchFamily="34" charset="0"/>
                  <a:ea typeface="+mn-ea"/>
                  <a:cs typeface="Arial" pitchFamily="34" charset="0"/>
                </a:rPr>
                <a:t>financieros</a:t>
              </a:r>
              <a:r>
                <a:rPr kumimoji="0" lang="en-US" sz="1100" b="0" i="0" u="none" strike="noStrike" kern="0" cap="none" spc="0" normalizeH="0" noProof="0" dirty="0">
                  <a:ln>
                    <a:noFill/>
                  </a:ln>
                  <a:solidFill>
                    <a:srgbClr val="000000"/>
                  </a:solidFill>
                  <a:effectLst/>
                  <a:uLnTx/>
                  <a:uFillTx/>
                  <a:latin typeface="Arial" pitchFamily="34" charset="0"/>
                  <a:ea typeface="+mn-ea"/>
                  <a:cs typeface="Arial" pitchFamily="34" charset="0"/>
                </a:rPr>
                <a:t> de </a:t>
              </a:r>
              <a:r>
                <a:rPr kumimoji="0" lang="en-US" sz="1100" b="0" i="0" u="none" strike="noStrike" kern="0" cap="none" spc="0" normalizeH="0" noProof="0" dirty="0" err="1">
                  <a:ln>
                    <a:noFill/>
                  </a:ln>
                  <a:solidFill>
                    <a:srgbClr val="000000"/>
                  </a:solidFill>
                  <a:effectLst/>
                  <a:uLnTx/>
                  <a:uFillTx/>
                  <a:latin typeface="Arial" pitchFamily="34" charset="0"/>
                  <a:ea typeface="+mn-ea"/>
                  <a:cs typeface="Arial" pitchFamily="34" charset="0"/>
                </a:rPr>
                <a:t>propósito</a:t>
              </a:r>
              <a:r>
                <a:rPr kumimoji="0" lang="en-US" sz="1100" b="0" i="0" u="none" strike="noStrike" kern="0" cap="none" spc="0" normalizeH="0" noProof="0" dirty="0">
                  <a:ln>
                    <a:noFill/>
                  </a:ln>
                  <a:solidFill>
                    <a:srgbClr val="000000"/>
                  </a:solidFill>
                  <a:effectLst/>
                  <a:uLnTx/>
                  <a:uFillTx/>
                  <a:latin typeface="Arial" pitchFamily="34" charset="0"/>
                  <a:ea typeface="+mn-ea"/>
                  <a:cs typeface="Arial" pitchFamily="34" charset="0"/>
                </a:rPr>
                <a:t> general </a:t>
              </a:r>
              <a:r>
                <a:rPr kumimoji="0" lang="en-US" sz="1100" b="0" i="0" u="none" strike="noStrike" kern="0" cap="none" spc="0" normalizeH="0" noProof="0" dirty="0" err="1">
                  <a:ln>
                    <a:noFill/>
                  </a:ln>
                  <a:solidFill>
                    <a:srgbClr val="000000"/>
                  </a:solidFill>
                  <a:effectLst/>
                  <a:uLnTx/>
                  <a:uFillTx/>
                  <a:latin typeface="Arial" pitchFamily="34" charset="0"/>
                  <a:ea typeface="+mn-ea"/>
                  <a:cs typeface="Arial" pitchFamily="34" charset="0"/>
                </a:rPr>
                <a:t>separados</a:t>
              </a:r>
              <a:r>
                <a:rPr kumimoji="0" lang="en-US" sz="1100" b="0" i="0" u="none" strike="noStrike" kern="0" cap="none" spc="0" normalizeH="0" noProof="0" dirty="0">
                  <a:ln>
                    <a:noFill/>
                  </a:ln>
                  <a:solidFill>
                    <a:srgbClr val="000000"/>
                  </a:solidFill>
                  <a:effectLst/>
                  <a:uLnTx/>
                  <a:uFillTx/>
                  <a:latin typeface="Arial" pitchFamily="34" charset="0"/>
                  <a:ea typeface="+mn-ea"/>
                  <a:cs typeface="Arial" pitchFamily="34" charset="0"/>
                </a:rPr>
                <a:t> en base a la NICSP 34</a:t>
              </a:r>
              <a:endParaRPr kumimoji="0" lang="en-US" sz="11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2" name="Rectangle 11"/>
            <p:cNvSpPr/>
            <p:nvPr/>
          </p:nvSpPr>
          <p:spPr>
            <a:xfrm>
              <a:off x="3111500" y="3893570"/>
              <a:ext cx="2209800" cy="1354705"/>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Identificar</a:t>
              </a:r>
              <a:r>
                <a:rPr kumimoji="0" lang="en-US" sz="11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11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los</a:t>
              </a:r>
              <a:r>
                <a:rPr kumimoji="0" lang="en-US" sz="11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11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componentes</a:t>
              </a:r>
              <a:r>
                <a:rPr kumimoji="0" lang="en-US" sz="1100" b="0" i="0" u="none" strike="noStrike" kern="0" cap="none" spc="0" normalizeH="0" noProof="0" dirty="0">
                  <a:ln>
                    <a:noFill/>
                  </a:ln>
                  <a:solidFill>
                    <a:srgbClr val="000000"/>
                  </a:solidFill>
                  <a:effectLst/>
                  <a:uLnTx/>
                  <a:uFillTx/>
                  <a:latin typeface="Arial" pitchFamily="34" charset="0"/>
                  <a:ea typeface="+mn-ea"/>
                  <a:cs typeface="Arial" pitchFamily="34" charset="0"/>
                </a:rPr>
                <a:t> de la </a:t>
              </a:r>
              <a:r>
                <a:rPr kumimoji="0" lang="en-US" sz="1100" b="0" i="0" u="none" strike="noStrike" kern="0" cap="none" spc="0" normalizeH="0" noProof="0" dirty="0" err="1">
                  <a:ln>
                    <a:noFill/>
                  </a:ln>
                  <a:solidFill>
                    <a:srgbClr val="000000"/>
                  </a:solidFill>
                  <a:effectLst/>
                  <a:uLnTx/>
                  <a:uFillTx/>
                  <a:latin typeface="Arial" pitchFamily="34" charset="0"/>
                  <a:ea typeface="+mn-ea"/>
                  <a:cs typeface="Arial" pitchFamily="34" charset="0"/>
                </a:rPr>
                <a:t>entidad</a:t>
              </a:r>
              <a:r>
                <a:rPr kumimoji="0" lang="en-US" sz="1100" b="0" i="0" u="none" strike="noStrike" kern="0" cap="none" spc="0" normalizeH="0" noProof="0" dirty="0">
                  <a:ln>
                    <a:noFill/>
                  </a:ln>
                  <a:solidFill>
                    <a:srgbClr val="000000"/>
                  </a:solidFill>
                  <a:effectLst/>
                  <a:uLnTx/>
                  <a:uFillTx/>
                  <a:latin typeface="Arial" pitchFamily="34" charset="0"/>
                  <a:ea typeface="+mn-ea"/>
                  <a:cs typeface="Arial" pitchFamily="34" charset="0"/>
                </a:rPr>
                <a:t> que </a:t>
              </a:r>
              <a:r>
                <a:rPr kumimoji="0" lang="en-US" sz="1100" b="0" i="0" u="none" strike="noStrike" kern="0" cap="none" spc="0" normalizeH="0" noProof="0" dirty="0" err="1">
                  <a:ln>
                    <a:noFill/>
                  </a:ln>
                  <a:solidFill>
                    <a:srgbClr val="000000"/>
                  </a:solidFill>
                  <a:effectLst/>
                  <a:uLnTx/>
                  <a:uFillTx/>
                  <a:latin typeface="Arial" pitchFamily="34" charset="0"/>
                  <a:ea typeface="+mn-ea"/>
                  <a:cs typeface="Arial" pitchFamily="34" charset="0"/>
                </a:rPr>
                <a:t>informa</a:t>
              </a:r>
              <a:r>
                <a:rPr kumimoji="0" lang="en-US" sz="1100" b="0" i="0" u="none" strike="noStrike" kern="0" cap="none" spc="0" normalizeH="0" noProof="0" dirty="0">
                  <a:ln>
                    <a:noFill/>
                  </a:ln>
                  <a:solidFill>
                    <a:srgbClr val="000000"/>
                  </a:solidFill>
                  <a:effectLst/>
                  <a:uLnTx/>
                  <a:uFillTx/>
                  <a:latin typeface="Arial" pitchFamily="34" charset="0"/>
                  <a:ea typeface="+mn-ea"/>
                  <a:cs typeface="Arial" pitchFamily="34" charset="0"/>
                </a:rPr>
                <a:t> </a:t>
              </a:r>
              <a:r>
                <a:rPr kumimoji="0" lang="en-US" sz="1100" b="0" i="0" u="none" strike="noStrike" kern="0" cap="none" spc="0" normalizeH="0" noProof="0" dirty="0" err="1">
                  <a:ln>
                    <a:noFill/>
                  </a:ln>
                  <a:solidFill>
                    <a:srgbClr val="000000"/>
                  </a:solidFill>
                  <a:effectLst/>
                  <a:uLnTx/>
                  <a:uFillTx/>
                  <a:latin typeface="Arial" pitchFamily="34" charset="0"/>
                  <a:ea typeface="+mn-ea"/>
                  <a:cs typeface="Arial" pitchFamily="34" charset="0"/>
                </a:rPr>
                <a:t>económica</a:t>
              </a:r>
              <a:endParaRPr kumimoji="0" lang="en-US" sz="11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3" name="Rectangle 12"/>
            <p:cNvSpPr/>
            <p:nvPr/>
          </p:nvSpPr>
          <p:spPr>
            <a:xfrm>
              <a:off x="5978525" y="3893570"/>
              <a:ext cx="2517775" cy="1354705"/>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Asociadas</a:t>
              </a:r>
              <a:r>
                <a:rPr kumimoji="0" lang="en-US" sz="11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(NICSP 36)</a:t>
              </a:r>
            </a:p>
            <a:p>
              <a:pPr marL="0" marR="0" lvl="0" indent="0" algn="ctr" defTabSz="914400" eaLnBrk="1" fontAlgn="base" latinLnBrk="0" hangingPunct="1">
                <a:lnSpc>
                  <a:spcPct val="100000"/>
                </a:lnSpc>
                <a:spcBef>
                  <a:spcPct val="0"/>
                </a:spcBef>
                <a:spcAft>
                  <a:spcPct val="0"/>
                </a:spcAft>
                <a:buClrTx/>
                <a:buSzTx/>
                <a:buFontTx/>
                <a:buNone/>
                <a:tabLst/>
                <a:defRPr/>
              </a:pPr>
              <a:r>
                <a:rPr lang="en-CA" sz="1100" kern="0" dirty="0">
                  <a:solidFill>
                    <a:srgbClr val="000000"/>
                  </a:solidFill>
                  <a:latin typeface="Arial" pitchFamily="34" charset="0"/>
                  <a:cs typeface="Arial" pitchFamily="34" charset="0"/>
                </a:rPr>
                <a:t>Negocios conjuntos</a:t>
              </a:r>
            </a:p>
            <a:p>
              <a:pPr marL="0" marR="0" lvl="0" indent="0" algn="ctr" defTabSz="914400" eaLnBrk="1" fontAlgn="base" latinLnBrk="0" hangingPunct="1">
                <a:lnSpc>
                  <a:spcPct val="100000"/>
                </a:lnSpc>
                <a:spcBef>
                  <a:spcPct val="0"/>
                </a:spcBef>
                <a:spcAft>
                  <a:spcPct val="0"/>
                </a:spcAft>
                <a:buClrTx/>
                <a:buSzTx/>
                <a:buFontTx/>
                <a:buNone/>
                <a:tabLst/>
                <a:defRPr/>
              </a:pPr>
              <a:r>
                <a:rPr lang="en-CA" sz="1100" kern="0" dirty="0">
                  <a:solidFill>
                    <a:srgbClr val="000000"/>
                  </a:solidFill>
                  <a:latin typeface="Arial" pitchFamily="34" charset="0"/>
                  <a:cs typeface="Arial" pitchFamily="34" charset="0"/>
                </a:rPr>
                <a:t>(NICSP 36)</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CA" sz="11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Acuerdos</a:t>
              </a:r>
              <a:r>
                <a:rPr kumimoji="0" lang="en-CA" sz="11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Conjuntos </a:t>
              </a:r>
              <a:r>
                <a:rPr kumimoji="0" lang="en-CA" sz="1100" b="0" i="0" u="none" strike="noStrike" kern="0" cap="none" spc="0" normalizeH="0" noProof="0" dirty="0">
                  <a:ln>
                    <a:noFill/>
                  </a:ln>
                  <a:solidFill>
                    <a:srgbClr val="000000"/>
                  </a:solidFill>
                  <a:effectLst/>
                  <a:uLnTx/>
                  <a:uFillTx/>
                  <a:latin typeface="Arial" pitchFamily="34" charset="0"/>
                  <a:ea typeface="+mn-ea"/>
                  <a:cs typeface="Arial" pitchFamily="34" charset="0"/>
                </a:rPr>
                <a:t>(NICSP 37)</a:t>
              </a:r>
              <a:endParaRPr kumimoji="0" lang="en-US" sz="11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cxnSp>
          <p:nvCxnSpPr>
            <p:cNvPr id="15" name="Straight Arrow Connector 14"/>
            <p:cNvCxnSpPr/>
            <p:nvPr/>
          </p:nvCxnSpPr>
          <p:spPr>
            <a:xfrm>
              <a:off x="4216400" y="1400175"/>
              <a:ext cx="0" cy="345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216400" y="2383405"/>
              <a:ext cx="0" cy="345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216400" y="3548515"/>
              <a:ext cx="0" cy="345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321300" y="1081087"/>
              <a:ext cx="6572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321299" y="2064317"/>
              <a:ext cx="6572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321299" y="3138487"/>
              <a:ext cx="6572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2" idx="3"/>
              <a:endCxn id="13" idx="1"/>
            </p:cNvCxnSpPr>
            <p:nvPr/>
          </p:nvCxnSpPr>
          <p:spPr>
            <a:xfrm>
              <a:off x="5321300" y="4570923"/>
              <a:ext cx="6572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454275" y="4570923"/>
              <a:ext cx="657225"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436552" y="800446"/>
              <a:ext cx="369000" cy="350391"/>
            </a:xfrm>
            <a:prstGeom prst="rect">
              <a:avLst/>
            </a:prstGeom>
            <a:noFill/>
          </p:spPr>
          <p:txBody>
            <a:bodyPr wrap="none" rtlCol="0">
              <a:spAutoFit/>
            </a:bodyPr>
            <a:lstStyle/>
            <a:p>
              <a:r>
                <a:rPr lang="en-CA" sz="1100" dirty="0">
                  <a:solidFill>
                    <a:schemeClr val="accent5"/>
                  </a:solidFill>
                  <a:latin typeface="Arial" panose="020B0604020202020204" pitchFamily="34" charset="0"/>
                </a:rPr>
                <a:t>No</a:t>
              </a:r>
              <a:endParaRPr lang="en-US" sz="1100" dirty="0">
                <a:solidFill>
                  <a:schemeClr val="accent5"/>
                </a:solidFill>
                <a:latin typeface="Arial" panose="020B0604020202020204" pitchFamily="34" charset="0"/>
              </a:endParaRPr>
            </a:p>
          </p:txBody>
        </p:sp>
        <p:sp>
          <p:nvSpPr>
            <p:cNvPr id="26" name="TextBox 25"/>
            <p:cNvSpPr txBox="1"/>
            <p:nvPr/>
          </p:nvSpPr>
          <p:spPr>
            <a:xfrm>
              <a:off x="5436552" y="1789297"/>
              <a:ext cx="369000" cy="350391"/>
            </a:xfrm>
            <a:prstGeom prst="rect">
              <a:avLst/>
            </a:prstGeom>
            <a:noFill/>
          </p:spPr>
          <p:txBody>
            <a:bodyPr wrap="none" rtlCol="0">
              <a:spAutoFit/>
            </a:bodyPr>
            <a:lstStyle/>
            <a:p>
              <a:r>
                <a:rPr lang="en-CA" sz="1100" dirty="0">
                  <a:solidFill>
                    <a:schemeClr val="accent5"/>
                  </a:solidFill>
                  <a:latin typeface="Arial" panose="020B0604020202020204" pitchFamily="34" charset="0"/>
                </a:rPr>
                <a:t>No</a:t>
              </a:r>
              <a:endParaRPr lang="en-US" sz="1100" dirty="0">
                <a:solidFill>
                  <a:schemeClr val="accent5"/>
                </a:solidFill>
                <a:latin typeface="Arial" panose="020B0604020202020204" pitchFamily="34" charset="0"/>
              </a:endParaRPr>
            </a:p>
          </p:txBody>
        </p:sp>
        <p:sp>
          <p:nvSpPr>
            <p:cNvPr id="27" name="TextBox 26"/>
            <p:cNvSpPr txBox="1"/>
            <p:nvPr/>
          </p:nvSpPr>
          <p:spPr>
            <a:xfrm>
              <a:off x="5436551" y="2878271"/>
              <a:ext cx="369000" cy="350391"/>
            </a:xfrm>
            <a:prstGeom prst="rect">
              <a:avLst/>
            </a:prstGeom>
            <a:noFill/>
          </p:spPr>
          <p:txBody>
            <a:bodyPr wrap="none" rtlCol="0">
              <a:spAutoFit/>
            </a:bodyPr>
            <a:lstStyle/>
            <a:p>
              <a:r>
                <a:rPr lang="en-CA" sz="1100" dirty="0">
                  <a:solidFill>
                    <a:schemeClr val="accent5"/>
                  </a:solidFill>
                  <a:latin typeface="Arial" panose="020B0604020202020204" pitchFamily="34" charset="0"/>
                </a:rPr>
                <a:t>No</a:t>
              </a:r>
              <a:endParaRPr lang="en-US" sz="1100" dirty="0">
                <a:solidFill>
                  <a:schemeClr val="accent5"/>
                </a:solidFill>
                <a:latin typeface="Arial" panose="020B0604020202020204" pitchFamily="34" charset="0"/>
              </a:endParaRPr>
            </a:p>
          </p:txBody>
        </p:sp>
        <p:sp>
          <p:nvSpPr>
            <p:cNvPr id="28" name="TextBox 27">
              <a:extLst>
                <a:ext uri="{FF2B5EF4-FFF2-40B4-BE49-F238E27FC236}">
                  <a16:creationId xmlns:a16="http://schemas.microsoft.com/office/drawing/2014/main" id="{F8316670-2CD8-47F2-8BA7-1457F8D73840}"/>
                </a:ext>
              </a:extLst>
            </p:cNvPr>
            <p:cNvSpPr txBox="1"/>
            <p:nvPr/>
          </p:nvSpPr>
          <p:spPr>
            <a:xfrm>
              <a:off x="4211148" y="3548515"/>
              <a:ext cx="320491" cy="350391"/>
            </a:xfrm>
            <a:prstGeom prst="rect">
              <a:avLst/>
            </a:prstGeom>
            <a:noFill/>
          </p:spPr>
          <p:txBody>
            <a:bodyPr wrap="none" rtlCol="0">
              <a:spAutoFit/>
            </a:bodyPr>
            <a:lstStyle/>
            <a:p>
              <a:r>
                <a:rPr lang="en-CA" sz="1100" dirty="0">
                  <a:solidFill>
                    <a:schemeClr val="accent5"/>
                  </a:solidFill>
                  <a:latin typeface="Arial" panose="020B0604020202020204" pitchFamily="34" charset="0"/>
                </a:rPr>
                <a:t>Sí</a:t>
              </a:r>
              <a:endParaRPr lang="en-US" sz="1100" dirty="0">
                <a:solidFill>
                  <a:schemeClr val="accent5"/>
                </a:solidFill>
                <a:latin typeface="Arial" panose="020B0604020202020204" pitchFamily="34" charset="0"/>
              </a:endParaRPr>
            </a:p>
          </p:txBody>
        </p:sp>
        <p:sp>
          <p:nvSpPr>
            <p:cNvPr id="29" name="TextBox 28">
              <a:extLst>
                <a:ext uri="{FF2B5EF4-FFF2-40B4-BE49-F238E27FC236}">
                  <a16:creationId xmlns:a16="http://schemas.microsoft.com/office/drawing/2014/main" id="{1381C97B-8EE5-49BE-8A44-A25FF5052E46}"/>
                </a:ext>
              </a:extLst>
            </p:cNvPr>
            <p:cNvSpPr txBox="1"/>
            <p:nvPr/>
          </p:nvSpPr>
          <p:spPr>
            <a:xfrm>
              <a:off x="4211149" y="2356587"/>
              <a:ext cx="320491" cy="350391"/>
            </a:xfrm>
            <a:prstGeom prst="rect">
              <a:avLst/>
            </a:prstGeom>
            <a:noFill/>
          </p:spPr>
          <p:txBody>
            <a:bodyPr wrap="none" rtlCol="0">
              <a:spAutoFit/>
            </a:bodyPr>
            <a:lstStyle/>
            <a:p>
              <a:r>
                <a:rPr lang="en-CA" sz="1100" dirty="0">
                  <a:solidFill>
                    <a:schemeClr val="accent5"/>
                  </a:solidFill>
                  <a:latin typeface="Arial" panose="020B0604020202020204" pitchFamily="34" charset="0"/>
                </a:rPr>
                <a:t>Sí</a:t>
              </a:r>
              <a:endParaRPr lang="en-US" sz="1100" dirty="0">
                <a:solidFill>
                  <a:schemeClr val="accent5"/>
                </a:solidFill>
                <a:latin typeface="Arial" panose="020B0604020202020204" pitchFamily="34" charset="0"/>
              </a:endParaRPr>
            </a:p>
          </p:txBody>
        </p:sp>
        <p:sp>
          <p:nvSpPr>
            <p:cNvPr id="30" name="TextBox 29">
              <a:extLst>
                <a:ext uri="{FF2B5EF4-FFF2-40B4-BE49-F238E27FC236}">
                  <a16:creationId xmlns:a16="http://schemas.microsoft.com/office/drawing/2014/main" id="{CF07C745-4AC3-4B01-A835-3E3970571C20}"/>
                </a:ext>
              </a:extLst>
            </p:cNvPr>
            <p:cNvSpPr txBox="1"/>
            <p:nvPr/>
          </p:nvSpPr>
          <p:spPr>
            <a:xfrm>
              <a:off x="4211150" y="1409926"/>
              <a:ext cx="320491" cy="350391"/>
            </a:xfrm>
            <a:prstGeom prst="rect">
              <a:avLst/>
            </a:prstGeom>
            <a:noFill/>
          </p:spPr>
          <p:txBody>
            <a:bodyPr wrap="none" rtlCol="0">
              <a:spAutoFit/>
            </a:bodyPr>
            <a:lstStyle/>
            <a:p>
              <a:r>
                <a:rPr lang="en-CA" sz="1100" dirty="0">
                  <a:solidFill>
                    <a:schemeClr val="accent5"/>
                  </a:solidFill>
                  <a:latin typeface="Arial" panose="020B0604020202020204" pitchFamily="34" charset="0"/>
                </a:rPr>
                <a:t>Sí</a:t>
              </a:r>
              <a:endParaRPr lang="en-US" sz="1100" dirty="0">
                <a:solidFill>
                  <a:schemeClr val="accent5"/>
                </a:solidFill>
                <a:latin typeface="Arial" panose="020B0604020202020204" pitchFamily="34" charset="0"/>
              </a:endParaRPr>
            </a:p>
          </p:txBody>
        </p:sp>
      </p:grpSp>
    </p:spTree>
    <p:extLst>
      <p:ext uri="{BB962C8B-B14F-4D97-AF65-F5344CB8AC3E}">
        <p14:creationId xmlns:p14="http://schemas.microsoft.com/office/powerpoint/2010/main" val="3048159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latin typeface="Arial" panose="020B0604020202020204" pitchFamily="34" charset="0"/>
              </a:rPr>
              <a:t>Introducción</a:t>
            </a:r>
            <a:endParaRPr lang="en-US" sz="2400" dirty="0">
              <a:solidFill>
                <a:schemeClr val="bg1"/>
              </a:solidFill>
              <a:latin typeface="Arial" panose="020B0604020202020204" pitchFamily="34" charset="0"/>
            </a:endParaRPr>
          </a:p>
        </p:txBody>
      </p:sp>
      <p:sp>
        <p:nvSpPr>
          <p:cNvPr id="7" name="TextBox 6"/>
          <p:cNvSpPr txBox="1"/>
          <p:nvPr/>
        </p:nvSpPr>
        <p:spPr>
          <a:xfrm>
            <a:off x="647700" y="564456"/>
            <a:ext cx="7848600" cy="4791055"/>
          </a:xfrm>
          <a:prstGeom prst="rect">
            <a:avLst/>
          </a:prstGeom>
          <a:noFill/>
        </p:spPr>
        <p:txBody>
          <a:bodyPr wrap="square" rtlCol="0">
            <a:spAutoFit/>
          </a:bodyPr>
          <a:lstStyle/>
          <a:p>
            <a:r>
              <a:rPr lang="en-US" b="1" dirty="0" err="1">
                <a:solidFill>
                  <a:srgbClr val="2E2E38"/>
                </a:solidFill>
                <a:latin typeface="Arial" panose="020B0604020202020204" pitchFamily="34" charset="0"/>
                <a:cs typeface="Arial" panose="020B0604020202020204" pitchFamily="34" charset="0"/>
              </a:rPr>
              <a:t>Políticas</a:t>
            </a:r>
            <a:r>
              <a:rPr lang="en-US" b="1" dirty="0">
                <a:solidFill>
                  <a:srgbClr val="2E2E38"/>
                </a:solidFill>
                <a:latin typeface="Arial" panose="020B0604020202020204" pitchFamily="34" charset="0"/>
                <a:cs typeface="Arial" panose="020B0604020202020204" pitchFamily="34" charset="0"/>
              </a:rPr>
              <a:t> </a:t>
            </a:r>
            <a:r>
              <a:rPr lang="en-US" b="1" dirty="0" err="1">
                <a:solidFill>
                  <a:srgbClr val="2E2E38"/>
                </a:solidFill>
                <a:latin typeface="Arial" panose="020B0604020202020204" pitchFamily="34" charset="0"/>
                <a:cs typeface="Arial" panose="020B0604020202020204" pitchFamily="34" charset="0"/>
              </a:rPr>
              <a:t>contables</a:t>
            </a:r>
            <a:endParaRPr lang="en-US" b="1" dirty="0">
              <a:solidFill>
                <a:srgbClr val="2E2E38"/>
              </a:solidFill>
              <a:latin typeface="Arial" panose="020B0604020202020204" pitchFamily="34" charset="0"/>
              <a:cs typeface="Arial" panose="020B0604020202020204" pitchFamily="34" charset="0"/>
            </a:endParaRPr>
          </a:p>
          <a:p>
            <a:endParaRPr lang="en-US" dirty="0">
              <a:solidFill>
                <a:srgbClr val="2E2E38"/>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defRPr/>
            </a:pPr>
            <a:r>
              <a:rPr lang="en-US" kern="0" dirty="0" err="1">
                <a:solidFill>
                  <a:srgbClr val="2E2E38"/>
                </a:solidFill>
                <a:latin typeface="Arial" pitchFamily="34" charset="0"/>
                <a:ea typeface="ＭＳ Ｐゴシック" charset="0"/>
                <a:cs typeface="Arial" pitchFamily="34" charset="0"/>
              </a:rPr>
              <a:t>Principios</a:t>
            </a:r>
            <a:r>
              <a:rPr lang="en-US" kern="0" dirty="0">
                <a:solidFill>
                  <a:srgbClr val="2E2E38"/>
                </a:solidFill>
                <a:latin typeface="Arial" pitchFamily="34" charset="0"/>
                <a:ea typeface="ＭＳ Ｐゴシック" charset="0"/>
                <a:cs typeface="Arial" pitchFamily="34" charset="0"/>
              </a:rPr>
              <a:t>, bases, convenciones, reglas y prácticas específicas </a:t>
            </a:r>
          </a:p>
          <a:p>
            <a:pPr marL="694944" lvl="1" indent="-347472" defTabSz="914400" fontAlgn="base">
              <a:spcBef>
                <a:spcPts val="776"/>
              </a:spcBef>
              <a:spcAft>
                <a:spcPct val="0"/>
              </a:spcAft>
              <a:buFontTx/>
              <a:buChar char="–"/>
              <a:defRPr/>
            </a:pPr>
            <a:r>
              <a:rPr lang="en-US" kern="0" dirty="0" err="1">
                <a:solidFill>
                  <a:srgbClr val="2E2E38"/>
                </a:solidFill>
                <a:latin typeface="Arial" pitchFamily="34" charset="0"/>
                <a:ea typeface="ＭＳ Ｐゴシック" charset="0"/>
                <a:cs typeface="Arial" pitchFamily="34" charset="0"/>
              </a:rPr>
              <a:t>Determinados</a:t>
            </a:r>
            <a:r>
              <a:rPr lang="en-US" kern="0" dirty="0">
                <a:solidFill>
                  <a:srgbClr val="2E2E38"/>
                </a:solidFill>
                <a:latin typeface="Arial" pitchFamily="34" charset="0"/>
                <a:ea typeface="ＭＳ Ｐゴシック" charset="0"/>
                <a:cs typeface="Arial" pitchFamily="34" charset="0"/>
              </a:rPr>
              <a:t> </a:t>
            </a:r>
            <a:r>
              <a:rPr lang="en-US" kern="0" dirty="0" err="1">
                <a:solidFill>
                  <a:srgbClr val="2E2E38"/>
                </a:solidFill>
                <a:latin typeface="Arial" pitchFamily="34" charset="0"/>
                <a:ea typeface="ＭＳ Ｐゴシック" charset="0"/>
                <a:cs typeface="Arial" pitchFamily="34" charset="0"/>
              </a:rPr>
              <a:t>por</a:t>
            </a:r>
            <a:r>
              <a:rPr lang="en-US" kern="0" dirty="0">
                <a:solidFill>
                  <a:srgbClr val="2E2E38"/>
                </a:solidFill>
                <a:latin typeface="Arial" pitchFamily="34" charset="0"/>
                <a:ea typeface="ＭＳ Ｐゴシック" charset="0"/>
                <a:cs typeface="Arial" pitchFamily="34" charset="0"/>
              </a:rPr>
              <a:t> las NICSP cuando corresponda</a:t>
            </a:r>
          </a:p>
          <a:p>
            <a:pPr marL="694944" lvl="1" indent="-347472" defTabSz="914400" fontAlgn="base">
              <a:spcBef>
                <a:spcPts val="776"/>
              </a:spcBef>
              <a:spcAft>
                <a:spcPct val="0"/>
              </a:spcAft>
              <a:buFontTx/>
              <a:buChar char="–"/>
              <a:defRPr/>
            </a:pPr>
            <a:r>
              <a:rPr lang="en-US" kern="0" dirty="0">
                <a:solidFill>
                  <a:srgbClr val="2E2E38"/>
                </a:solidFill>
                <a:latin typeface="Arial" pitchFamily="34" charset="0"/>
                <a:ea typeface="ＭＳ Ｐゴシック" charset="0"/>
                <a:cs typeface="Arial" pitchFamily="34" charset="0"/>
              </a:rPr>
              <a:t>Juicio utilizado para seleccionar la política contable cuando no hay NICSP (NICSP 3)</a:t>
            </a:r>
          </a:p>
          <a:p>
            <a:pPr marL="342900" lvl="0" indent="-342900" defTabSz="914400" fontAlgn="base">
              <a:spcBef>
                <a:spcPts val="776"/>
              </a:spcBef>
              <a:spcAft>
                <a:spcPct val="0"/>
              </a:spcAft>
              <a:buFontTx/>
              <a:buChar char="•"/>
              <a:defRPr/>
            </a:pPr>
            <a:r>
              <a:rPr lang="en-US" kern="0" dirty="0" err="1">
                <a:solidFill>
                  <a:srgbClr val="2E2E38"/>
                </a:solidFill>
                <a:latin typeface="Arial" pitchFamily="34" charset="0"/>
                <a:ea typeface="ＭＳ Ｐゴシック" charset="0"/>
                <a:cs typeface="Arial" pitchFamily="34" charset="0"/>
              </a:rPr>
              <a:t>Jerarquía</a:t>
            </a:r>
            <a:r>
              <a:rPr lang="en-US" kern="0" dirty="0">
                <a:solidFill>
                  <a:srgbClr val="2E2E38"/>
                </a:solidFill>
                <a:latin typeface="Arial" pitchFamily="34" charset="0"/>
                <a:ea typeface="ＭＳ Ｐゴシック" charset="0"/>
                <a:cs typeface="Arial" pitchFamily="34" charset="0"/>
              </a:rPr>
              <a:t> de </a:t>
            </a:r>
            <a:r>
              <a:rPr lang="en-US" kern="0" dirty="0" err="1">
                <a:solidFill>
                  <a:srgbClr val="2E2E38"/>
                </a:solidFill>
                <a:latin typeface="Arial" pitchFamily="34" charset="0"/>
                <a:ea typeface="ＭＳ Ｐゴシック" charset="0"/>
                <a:cs typeface="Arial" pitchFamily="34" charset="0"/>
              </a:rPr>
              <a:t>los</a:t>
            </a:r>
            <a:r>
              <a:rPr lang="en-US" kern="0" dirty="0">
                <a:solidFill>
                  <a:srgbClr val="2E2E38"/>
                </a:solidFill>
                <a:latin typeface="Arial" pitchFamily="34" charset="0"/>
                <a:ea typeface="ＭＳ Ｐゴシック" charset="0"/>
                <a:cs typeface="Arial" pitchFamily="34" charset="0"/>
              </a:rPr>
              <a:t> </a:t>
            </a:r>
            <a:r>
              <a:rPr lang="en-US" kern="0" dirty="0" err="1">
                <a:solidFill>
                  <a:srgbClr val="2E2E38"/>
                </a:solidFill>
                <a:latin typeface="Arial" pitchFamily="34" charset="0"/>
                <a:ea typeface="ＭＳ Ｐゴシック" charset="0"/>
                <a:cs typeface="Arial" pitchFamily="34" charset="0"/>
              </a:rPr>
              <a:t>Principios</a:t>
            </a:r>
            <a:r>
              <a:rPr lang="en-US" kern="0" dirty="0">
                <a:solidFill>
                  <a:srgbClr val="2E2E38"/>
                </a:solidFill>
                <a:latin typeface="Arial" pitchFamily="34" charset="0"/>
                <a:ea typeface="ＭＳ Ｐゴシック" charset="0"/>
                <a:cs typeface="Arial" pitchFamily="34" charset="0"/>
              </a:rPr>
              <a:t> </a:t>
            </a:r>
            <a:r>
              <a:rPr lang="en-US" kern="0" dirty="0" err="1">
                <a:solidFill>
                  <a:srgbClr val="2E2E38"/>
                </a:solidFill>
                <a:latin typeface="Arial" pitchFamily="34" charset="0"/>
                <a:ea typeface="ＭＳ Ｐゴシック" charset="0"/>
                <a:cs typeface="Arial" pitchFamily="34" charset="0"/>
              </a:rPr>
              <a:t>Contables</a:t>
            </a:r>
            <a:r>
              <a:rPr lang="en-US" kern="0" dirty="0">
                <a:solidFill>
                  <a:srgbClr val="2E2E38"/>
                </a:solidFill>
                <a:latin typeface="Arial" pitchFamily="34" charset="0"/>
                <a:ea typeface="ＭＳ Ｐゴシック" charset="0"/>
                <a:cs typeface="Arial" pitchFamily="34" charset="0"/>
              </a:rPr>
              <a:t> </a:t>
            </a:r>
            <a:r>
              <a:rPr lang="en-US" kern="0" dirty="0" err="1">
                <a:solidFill>
                  <a:srgbClr val="2E2E38"/>
                </a:solidFill>
                <a:latin typeface="Arial" pitchFamily="34" charset="0"/>
                <a:ea typeface="ＭＳ Ｐゴシック" charset="0"/>
                <a:cs typeface="Arial" pitchFamily="34" charset="0"/>
              </a:rPr>
              <a:t>Generalmente</a:t>
            </a:r>
            <a:r>
              <a:rPr lang="en-US" kern="0" dirty="0">
                <a:solidFill>
                  <a:srgbClr val="2E2E38"/>
                </a:solidFill>
                <a:latin typeface="Arial" pitchFamily="34" charset="0"/>
                <a:ea typeface="ＭＳ Ｐゴシック" charset="0"/>
                <a:cs typeface="Arial" pitchFamily="34" charset="0"/>
              </a:rPr>
              <a:t> </a:t>
            </a:r>
            <a:r>
              <a:rPr lang="en-US" kern="0" dirty="0" err="1">
                <a:solidFill>
                  <a:srgbClr val="2E2E38"/>
                </a:solidFill>
                <a:latin typeface="Arial" pitchFamily="34" charset="0"/>
                <a:ea typeface="ＭＳ Ｐゴシック" charset="0"/>
                <a:cs typeface="Arial" pitchFamily="34" charset="0"/>
              </a:rPr>
              <a:t>Aceptados</a:t>
            </a:r>
            <a:r>
              <a:rPr lang="en-US" kern="0" dirty="0">
                <a:solidFill>
                  <a:srgbClr val="2E2E38"/>
                </a:solidFill>
                <a:latin typeface="Arial" pitchFamily="34" charset="0"/>
                <a:ea typeface="ＭＳ Ｐゴシック" charset="0"/>
                <a:cs typeface="Arial" pitchFamily="34" charset="0"/>
              </a:rPr>
              <a:t> </a:t>
            </a:r>
          </a:p>
          <a:p>
            <a:pPr marL="546100" lvl="2" indent="-273050" defTabSz="914400" fontAlgn="base">
              <a:spcBef>
                <a:spcPts val="776"/>
              </a:spcBef>
              <a:spcAft>
                <a:spcPct val="0"/>
              </a:spcAft>
              <a:buSzPct val="95000"/>
              <a:buFontTx/>
              <a:buChar char="•"/>
              <a:defRPr/>
            </a:pPr>
            <a:r>
              <a:rPr lang="en-US" kern="0" dirty="0">
                <a:solidFill>
                  <a:srgbClr val="2E2E38"/>
                </a:solidFill>
                <a:latin typeface="Arial" pitchFamily="34" charset="0"/>
                <a:ea typeface="ＭＳ Ｐゴシック" charset="0"/>
                <a:cs typeface="Arial" pitchFamily="34" charset="0"/>
              </a:rPr>
              <a:t>NICSP que se ocupan de </a:t>
            </a:r>
            <a:r>
              <a:rPr lang="en-US" kern="0" dirty="0" err="1">
                <a:solidFill>
                  <a:srgbClr val="2E2E38"/>
                </a:solidFill>
                <a:latin typeface="Arial" pitchFamily="34" charset="0"/>
                <a:ea typeface="ＭＳ Ｐゴシック" charset="0"/>
                <a:cs typeface="Arial" pitchFamily="34" charset="0"/>
              </a:rPr>
              <a:t>temas</a:t>
            </a:r>
            <a:r>
              <a:rPr lang="en-US" kern="0" dirty="0">
                <a:solidFill>
                  <a:srgbClr val="2E2E38"/>
                </a:solidFill>
                <a:latin typeface="Arial" pitchFamily="34" charset="0"/>
                <a:ea typeface="ＭＳ Ｐゴシック" charset="0"/>
                <a:cs typeface="Arial" pitchFamily="34" charset="0"/>
              </a:rPr>
              <a:t> similares y </a:t>
            </a:r>
            <a:r>
              <a:rPr lang="en-US" kern="0" dirty="0" err="1">
                <a:solidFill>
                  <a:srgbClr val="2E2E38"/>
                </a:solidFill>
                <a:latin typeface="Arial" pitchFamily="34" charset="0"/>
                <a:ea typeface="ＭＳ Ｐゴシック" charset="0"/>
                <a:cs typeface="Arial" pitchFamily="34" charset="0"/>
              </a:rPr>
              <a:t>relacionados</a:t>
            </a:r>
            <a:endParaRPr lang="en-US" kern="0" dirty="0">
              <a:solidFill>
                <a:srgbClr val="2E2E38"/>
              </a:solidFill>
              <a:latin typeface="Arial" pitchFamily="34" charset="0"/>
              <a:ea typeface="ＭＳ Ｐゴシック" charset="0"/>
              <a:cs typeface="Arial" pitchFamily="34" charset="0"/>
            </a:endParaRPr>
          </a:p>
          <a:p>
            <a:pPr marL="546100" lvl="2" indent="-273050" defTabSz="914400" fontAlgn="base">
              <a:spcBef>
                <a:spcPts val="776"/>
              </a:spcBef>
              <a:spcAft>
                <a:spcPct val="0"/>
              </a:spcAft>
              <a:buSzPct val="95000"/>
              <a:buFontTx/>
              <a:buChar char="•"/>
              <a:defRPr/>
            </a:pPr>
            <a:r>
              <a:rPr lang="en-US" kern="0" dirty="0">
                <a:solidFill>
                  <a:srgbClr val="2E2E38"/>
                </a:solidFill>
                <a:latin typeface="Arial" pitchFamily="34" charset="0"/>
                <a:ea typeface="ＭＳ Ｐゴシック" charset="0"/>
                <a:cs typeface="Arial" pitchFamily="34" charset="0"/>
              </a:rPr>
              <a:t>Definiciones, </a:t>
            </a:r>
            <a:r>
              <a:rPr lang="en-US" kern="0" dirty="0" err="1">
                <a:solidFill>
                  <a:srgbClr val="2E2E38"/>
                </a:solidFill>
                <a:latin typeface="Arial" pitchFamily="34" charset="0"/>
                <a:ea typeface="ＭＳ Ｐゴシック" charset="0"/>
                <a:cs typeface="Arial" pitchFamily="34" charset="0"/>
              </a:rPr>
              <a:t>criterios</a:t>
            </a:r>
            <a:r>
              <a:rPr lang="en-US" kern="0" dirty="0">
                <a:solidFill>
                  <a:srgbClr val="2E2E38"/>
                </a:solidFill>
                <a:latin typeface="Arial" pitchFamily="34" charset="0"/>
                <a:ea typeface="ＭＳ Ｐゴシック" charset="0"/>
                <a:cs typeface="Arial" pitchFamily="34" charset="0"/>
              </a:rPr>
              <a:t> de </a:t>
            </a:r>
            <a:r>
              <a:rPr lang="en-US" kern="0" dirty="0" err="1">
                <a:solidFill>
                  <a:srgbClr val="2E2E38"/>
                </a:solidFill>
                <a:latin typeface="Arial" pitchFamily="34" charset="0"/>
                <a:ea typeface="ＭＳ Ｐゴシック" charset="0"/>
                <a:cs typeface="Arial" pitchFamily="34" charset="0"/>
              </a:rPr>
              <a:t>reconocimiento</a:t>
            </a:r>
            <a:r>
              <a:rPr lang="en-US" kern="0" dirty="0">
                <a:solidFill>
                  <a:srgbClr val="2E2E38"/>
                </a:solidFill>
                <a:latin typeface="Arial" pitchFamily="34" charset="0"/>
                <a:ea typeface="ＭＳ Ｐゴシック" charset="0"/>
                <a:cs typeface="Arial" pitchFamily="34" charset="0"/>
              </a:rPr>
              <a:t> y </a:t>
            </a:r>
            <a:r>
              <a:rPr lang="en-US" kern="0" dirty="0" err="1">
                <a:solidFill>
                  <a:srgbClr val="2E2E38"/>
                </a:solidFill>
                <a:latin typeface="Arial" pitchFamily="34" charset="0"/>
                <a:ea typeface="ＭＳ Ｐゴシック" charset="0"/>
                <a:cs typeface="Arial" pitchFamily="34" charset="0"/>
              </a:rPr>
              <a:t>medición</a:t>
            </a:r>
            <a:r>
              <a:rPr lang="en-US" kern="0" dirty="0">
                <a:solidFill>
                  <a:srgbClr val="2E2E38"/>
                </a:solidFill>
                <a:latin typeface="Arial" pitchFamily="34" charset="0"/>
                <a:ea typeface="ＭＳ Ｐゴシック" charset="0"/>
                <a:cs typeface="Arial" pitchFamily="34" charset="0"/>
              </a:rPr>
              <a:t> en el </a:t>
            </a:r>
            <a:r>
              <a:rPr lang="en-US" i="1" kern="0" dirty="0">
                <a:solidFill>
                  <a:srgbClr val="2E2E38"/>
                </a:solidFill>
                <a:latin typeface="Arial" pitchFamily="34" charset="0"/>
                <a:ea typeface="ＭＳ Ｐゴシック" charset="0"/>
                <a:cs typeface="Arial" pitchFamily="34" charset="0"/>
              </a:rPr>
              <a:t>Marco conceptual para la </a:t>
            </a:r>
            <a:r>
              <a:rPr lang="en-US" i="1" kern="0" dirty="0" err="1">
                <a:solidFill>
                  <a:srgbClr val="2E2E38"/>
                </a:solidFill>
                <a:latin typeface="Arial" pitchFamily="34" charset="0"/>
                <a:ea typeface="ＭＳ Ｐゴシック" charset="0"/>
                <a:cs typeface="Arial" pitchFamily="34" charset="0"/>
              </a:rPr>
              <a:t>información</a:t>
            </a:r>
            <a:r>
              <a:rPr lang="en-US" i="1" kern="0" dirty="0">
                <a:solidFill>
                  <a:srgbClr val="2E2E38"/>
                </a:solidFill>
                <a:latin typeface="Arial" pitchFamily="34" charset="0"/>
                <a:ea typeface="ＭＳ Ｐゴシック" charset="0"/>
                <a:cs typeface="Arial" pitchFamily="34" charset="0"/>
              </a:rPr>
              <a:t> </a:t>
            </a:r>
            <a:r>
              <a:rPr lang="en-US" i="1" kern="0" dirty="0" err="1">
                <a:solidFill>
                  <a:srgbClr val="2E2E38"/>
                </a:solidFill>
                <a:latin typeface="Arial" pitchFamily="34" charset="0"/>
                <a:ea typeface="ＭＳ Ｐゴシック" charset="0"/>
                <a:cs typeface="Arial" pitchFamily="34" charset="0"/>
              </a:rPr>
              <a:t>financiera</a:t>
            </a:r>
            <a:r>
              <a:rPr lang="en-US" i="1" kern="0" dirty="0">
                <a:solidFill>
                  <a:srgbClr val="2E2E38"/>
                </a:solidFill>
                <a:latin typeface="Arial" pitchFamily="34" charset="0"/>
                <a:ea typeface="ＭＳ Ｐゴシック" charset="0"/>
                <a:cs typeface="Arial" pitchFamily="34" charset="0"/>
              </a:rPr>
              <a:t> con </a:t>
            </a:r>
            <a:r>
              <a:rPr lang="en-US" i="1" kern="0" dirty="0" err="1">
                <a:solidFill>
                  <a:srgbClr val="2E2E38"/>
                </a:solidFill>
                <a:latin typeface="Arial" pitchFamily="34" charset="0"/>
                <a:ea typeface="ＭＳ Ｐゴシック" charset="0"/>
                <a:cs typeface="Arial" pitchFamily="34" charset="0"/>
              </a:rPr>
              <a:t>propósito</a:t>
            </a:r>
            <a:r>
              <a:rPr lang="en-US" i="1" kern="0" dirty="0">
                <a:solidFill>
                  <a:srgbClr val="2E2E38"/>
                </a:solidFill>
                <a:latin typeface="Arial" pitchFamily="34" charset="0"/>
                <a:ea typeface="ＭＳ Ｐゴシック" charset="0"/>
                <a:cs typeface="Arial" pitchFamily="34" charset="0"/>
              </a:rPr>
              <a:t> general de las de las entidades del sector público</a:t>
            </a:r>
          </a:p>
          <a:p>
            <a:pPr marL="546100" lvl="2" indent="-273050" defTabSz="914400" fontAlgn="base">
              <a:spcBef>
                <a:spcPts val="776"/>
              </a:spcBef>
              <a:spcAft>
                <a:spcPct val="0"/>
              </a:spcAft>
              <a:buSzPct val="95000"/>
              <a:buFontTx/>
              <a:buChar char="•"/>
              <a:defRPr/>
            </a:pPr>
            <a:r>
              <a:rPr lang="en-US" kern="0" dirty="0">
                <a:solidFill>
                  <a:srgbClr val="2E2E38"/>
                </a:solidFill>
                <a:latin typeface="Arial" pitchFamily="34" charset="0"/>
                <a:ea typeface="ＭＳ Ｐゴシック" charset="0"/>
                <a:cs typeface="Arial" pitchFamily="34" charset="0"/>
              </a:rPr>
              <a:t>Otros organismos normativos</a:t>
            </a:r>
          </a:p>
          <a:p>
            <a:pPr marL="546100" lvl="2" indent="-273050" defTabSz="914400" fontAlgn="base">
              <a:spcBef>
                <a:spcPts val="776"/>
              </a:spcBef>
              <a:spcAft>
                <a:spcPct val="0"/>
              </a:spcAft>
              <a:buSzPct val="95000"/>
              <a:buFontTx/>
              <a:buChar char="•"/>
              <a:defRPr/>
            </a:pPr>
            <a:r>
              <a:rPr lang="en-US" kern="0" dirty="0">
                <a:solidFill>
                  <a:srgbClr val="2E2E38"/>
                </a:solidFill>
                <a:latin typeface="Arial" pitchFamily="34" charset="0"/>
                <a:ea typeface="ＭＳ Ｐゴシック" charset="0"/>
                <a:cs typeface="Arial" pitchFamily="34" charset="0"/>
              </a:rPr>
              <a:t>Prácticas aceptadas</a:t>
            </a:r>
          </a:p>
          <a:p>
            <a:endParaRPr lang="en-US" dirty="0">
              <a:solidFill>
                <a:srgbClr val="2E2E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1489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latin typeface="Arial" panose="020B0604020202020204" pitchFamily="34" charset="0"/>
              </a:rPr>
              <a:t>Introducción</a:t>
            </a:r>
            <a:endParaRPr lang="en-US" sz="2400" dirty="0">
              <a:solidFill>
                <a:schemeClr val="bg1"/>
              </a:solidFill>
              <a:latin typeface="Arial" panose="020B0604020202020204" pitchFamily="34" charset="0"/>
            </a:endParaRPr>
          </a:p>
        </p:txBody>
      </p:sp>
      <p:sp>
        <p:nvSpPr>
          <p:cNvPr id="7" name="TextBox 6"/>
          <p:cNvSpPr txBox="1"/>
          <p:nvPr/>
        </p:nvSpPr>
        <p:spPr>
          <a:xfrm>
            <a:off x="647700" y="589856"/>
            <a:ext cx="7848600" cy="4308872"/>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Aplicación de la </a:t>
            </a:r>
            <a:r>
              <a:rPr lang="en-US" b="1" dirty="0" err="1">
                <a:solidFill>
                  <a:srgbClr val="2E2E38"/>
                </a:solidFill>
                <a:latin typeface="Arial" panose="020B0604020202020204" pitchFamily="34" charset="0"/>
                <a:cs typeface="Arial" panose="020B0604020202020204" pitchFamily="34" charset="0"/>
              </a:rPr>
              <a:t>materialidad</a:t>
            </a:r>
            <a:endParaRPr lang="en-US" b="1" dirty="0">
              <a:solidFill>
                <a:srgbClr val="2E2E38"/>
              </a:solidFill>
              <a:latin typeface="Arial" panose="020B0604020202020204" pitchFamily="34" charset="0"/>
              <a:cs typeface="Arial" panose="020B0604020202020204" pitchFamily="34" charset="0"/>
            </a:endParaRPr>
          </a:p>
          <a:p>
            <a:endParaRPr lang="en-US" b="1" dirty="0">
              <a:solidFill>
                <a:srgbClr val="2E2E38"/>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kern="0" dirty="0">
                <a:solidFill>
                  <a:srgbClr val="2E2E38"/>
                </a:solidFill>
                <a:latin typeface="Arial" pitchFamily="34" charset="0"/>
                <a:ea typeface="ＭＳ Ｐゴシック" charset="0"/>
                <a:cs typeface="Arial" pitchFamily="34" charset="0"/>
              </a:rPr>
              <a:t>No es necesario aplicar las NICSP cuando el efecto de su </a:t>
            </a:r>
            <a:r>
              <a:rPr lang="en-US" kern="0" dirty="0" err="1">
                <a:solidFill>
                  <a:srgbClr val="2E2E38"/>
                </a:solidFill>
                <a:latin typeface="Arial" pitchFamily="34" charset="0"/>
                <a:ea typeface="ＭＳ Ｐゴシック" charset="0"/>
                <a:cs typeface="Arial" pitchFamily="34" charset="0"/>
              </a:rPr>
              <a:t>aplicación</a:t>
            </a:r>
            <a:r>
              <a:rPr lang="en-US" kern="0" dirty="0">
                <a:solidFill>
                  <a:srgbClr val="2E2E38"/>
                </a:solidFill>
                <a:latin typeface="Arial" pitchFamily="34" charset="0"/>
                <a:ea typeface="ＭＳ Ｐゴシック" charset="0"/>
                <a:cs typeface="Arial" pitchFamily="34" charset="0"/>
              </a:rPr>
              <a:t> no es material</a:t>
            </a:r>
          </a:p>
          <a:p>
            <a:pPr marL="342900" lvl="0" indent="-342900" defTabSz="914400" fontAlgn="base">
              <a:spcBef>
                <a:spcPts val="776"/>
              </a:spcBef>
              <a:spcAft>
                <a:spcPct val="0"/>
              </a:spcAft>
              <a:buFontTx/>
              <a:buChar char="•"/>
            </a:pPr>
            <a:r>
              <a:rPr lang="en-US" kern="0" dirty="0">
                <a:solidFill>
                  <a:srgbClr val="2E2E38"/>
                </a:solidFill>
                <a:latin typeface="Arial" pitchFamily="34" charset="0"/>
                <a:ea typeface="ＭＳ Ｐゴシック" charset="0"/>
                <a:cs typeface="Arial" pitchFamily="34" charset="0"/>
              </a:rPr>
              <a:t>Un </a:t>
            </a:r>
            <a:r>
              <a:rPr lang="en-US" kern="0" dirty="0" err="1">
                <a:solidFill>
                  <a:srgbClr val="2E2E38"/>
                </a:solidFill>
                <a:latin typeface="Arial" pitchFamily="34" charset="0"/>
                <a:ea typeface="ＭＳ Ｐゴシック" charset="0"/>
                <a:cs typeface="Arial" pitchFamily="34" charset="0"/>
              </a:rPr>
              <a:t>elemento</a:t>
            </a:r>
            <a:r>
              <a:rPr lang="en-US" kern="0" dirty="0">
                <a:solidFill>
                  <a:srgbClr val="2E2E38"/>
                </a:solidFill>
                <a:latin typeface="Arial" pitchFamily="34" charset="0"/>
                <a:ea typeface="ＭＳ Ｐゴシック" charset="0"/>
                <a:cs typeface="Arial" pitchFamily="34" charset="0"/>
              </a:rPr>
              <a:t> es material </a:t>
            </a:r>
            <a:r>
              <a:rPr lang="en-US" kern="0" dirty="0" err="1">
                <a:solidFill>
                  <a:srgbClr val="2E2E38"/>
                </a:solidFill>
                <a:latin typeface="Arial" pitchFamily="34" charset="0"/>
                <a:ea typeface="ＭＳ Ｐゴシック" charset="0"/>
                <a:cs typeface="Arial" pitchFamily="34" charset="0"/>
              </a:rPr>
              <a:t>si</a:t>
            </a:r>
            <a:r>
              <a:rPr lang="en-US" kern="0" dirty="0">
                <a:solidFill>
                  <a:srgbClr val="2E2E38"/>
                </a:solidFill>
                <a:latin typeface="Arial" pitchFamily="34" charset="0"/>
                <a:ea typeface="ＭＳ Ｐゴシック" charset="0"/>
                <a:cs typeface="Arial" pitchFamily="34" charset="0"/>
              </a:rPr>
              <a:t> </a:t>
            </a:r>
            <a:r>
              <a:rPr lang="en-US" kern="0" dirty="0" err="1">
                <a:solidFill>
                  <a:srgbClr val="2E2E38"/>
                </a:solidFill>
                <a:latin typeface="Arial" pitchFamily="34" charset="0"/>
                <a:ea typeface="ＭＳ Ｐゴシック" charset="0"/>
                <a:cs typeface="Arial" pitchFamily="34" charset="0"/>
              </a:rPr>
              <a:t>su</a:t>
            </a:r>
            <a:r>
              <a:rPr lang="en-US" kern="0" dirty="0">
                <a:solidFill>
                  <a:srgbClr val="2E2E38"/>
                </a:solidFill>
                <a:latin typeface="Arial" pitchFamily="34" charset="0"/>
                <a:ea typeface="ＭＳ Ｐゴシック" charset="0"/>
                <a:cs typeface="Arial" pitchFamily="34" charset="0"/>
              </a:rPr>
              <a:t> omisión o declaración errónea en los estados financieros podría influir en la rendición de cuentas por parte de la entidad o en las decisiones que los usuarios toman en base a los estados financieros.</a:t>
            </a:r>
          </a:p>
          <a:p>
            <a:pPr marL="342900" lvl="0" indent="-342900" defTabSz="914400" fontAlgn="base">
              <a:spcBef>
                <a:spcPts val="776"/>
              </a:spcBef>
              <a:spcAft>
                <a:spcPct val="0"/>
              </a:spcAft>
              <a:buFontTx/>
              <a:buChar char="•"/>
            </a:pPr>
            <a:r>
              <a:rPr lang="en-US" kern="0" dirty="0">
                <a:solidFill>
                  <a:srgbClr val="2E2E38"/>
                </a:solidFill>
                <a:latin typeface="Arial" pitchFamily="34" charset="0"/>
                <a:ea typeface="ＭＳ Ｐゴシック" charset="0"/>
                <a:cs typeface="Arial" pitchFamily="34" charset="0"/>
              </a:rPr>
              <a:t>El concepto de materialidad se considera al decidir </a:t>
            </a:r>
          </a:p>
          <a:p>
            <a:pPr marL="694944" lvl="1" indent="-347472" defTabSz="914400" fontAlgn="base">
              <a:spcBef>
                <a:spcPts val="776"/>
              </a:spcBef>
              <a:spcAft>
                <a:spcPct val="0"/>
              </a:spcAft>
              <a:buFontTx/>
              <a:buChar char="–"/>
            </a:pPr>
            <a:r>
              <a:rPr lang="en-US" kern="0" dirty="0">
                <a:solidFill>
                  <a:srgbClr val="2E2E38"/>
                </a:solidFill>
                <a:latin typeface="Arial" pitchFamily="34" charset="0"/>
                <a:ea typeface="ＭＳ Ｐゴシック" charset="0"/>
                <a:cs typeface="Arial" pitchFamily="34" charset="0"/>
              </a:rPr>
              <a:t>Si es necesario reconocer los elementos</a:t>
            </a:r>
          </a:p>
          <a:p>
            <a:pPr marL="694944" lvl="1" indent="-347472" defTabSz="914400" fontAlgn="base">
              <a:spcBef>
                <a:spcPts val="776"/>
              </a:spcBef>
              <a:spcAft>
                <a:spcPct val="0"/>
              </a:spcAft>
              <a:buFontTx/>
              <a:buChar char="–"/>
            </a:pPr>
            <a:r>
              <a:rPr lang="en-US" kern="0" dirty="0">
                <a:solidFill>
                  <a:srgbClr val="2E2E38"/>
                </a:solidFill>
                <a:latin typeface="Arial" pitchFamily="34" charset="0"/>
                <a:ea typeface="ＭＳ Ｐゴシック" charset="0"/>
                <a:cs typeface="Arial" pitchFamily="34" charset="0"/>
              </a:rPr>
              <a:t>La aplicación de una política contable particular</a:t>
            </a:r>
          </a:p>
          <a:p>
            <a:pPr marL="694944" lvl="1" indent="-347472" defTabSz="914400" fontAlgn="base">
              <a:spcBef>
                <a:spcPts val="776"/>
              </a:spcBef>
              <a:spcAft>
                <a:spcPct val="0"/>
              </a:spcAft>
              <a:buFontTx/>
              <a:buChar char="–"/>
            </a:pPr>
            <a:r>
              <a:rPr lang="en-US" kern="0" dirty="0">
                <a:solidFill>
                  <a:srgbClr val="2E2E38"/>
                </a:solidFill>
                <a:latin typeface="Arial" pitchFamily="34" charset="0"/>
                <a:ea typeface="ＭＳ Ｐゴシック" charset="0"/>
                <a:cs typeface="Arial" pitchFamily="34" charset="0"/>
              </a:rPr>
              <a:t>Qué elementos </a:t>
            </a:r>
            <a:r>
              <a:rPr lang="en-US" kern="0" dirty="0" err="1">
                <a:solidFill>
                  <a:srgbClr val="2E2E38"/>
                </a:solidFill>
                <a:latin typeface="Arial" pitchFamily="34" charset="0"/>
                <a:ea typeface="ＭＳ Ｐゴシック" charset="0"/>
                <a:cs typeface="Arial" pitchFamily="34" charset="0"/>
              </a:rPr>
              <a:t>deben</a:t>
            </a:r>
            <a:r>
              <a:rPr lang="en-US" kern="0" dirty="0">
                <a:solidFill>
                  <a:srgbClr val="2E2E38"/>
                </a:solidFill>
                <a:latin typeface="Arial" pitchFamily="34" charset="0"/>
                <a:ea typeface="ＭＳ Ｐゴシック" charset="0"/>
                <a:cs typeface="Arial" pitchFamily="34" charset="0"/>
              </a:rPr>
              <a:t> </a:t>
            </a:r>
            <a:r>
              <a:rPr lang="en-US" kern="0" dirty="0" err="1">
                <a:solidFill>
                  <a:srgbClr val="2E2E38"/>
                </a:solidFill>
                <a:latin typeface="Arial" pitchFamily="34" charset="0"/>
                <a:ea typeface="ＭＳ Ｐゴシック" charset="0"/>
                <a:cs typeface="Arial" pitchFamily="34" charset="0"/>
              </a:rPr>
              <a:t>revelarse</a:t>
            </a:r>
            <a:r>
              <a:rPr lang="en-US" kern="0" dirty="0">
                <a:solidFill>
                  <a:srgbClr val="2E2E38"/>
                </a:solidFill>
                <a:latin typeface="Arial" pitchFamily="34" charset="0"/>
                <a:ea typeface="ＭＳ Ｐゴシック" charset="0"/>
                <a:cs typeface="Arial" pitchFamily="34" charset="0"/>
              </a:rPr>
              <a:t> en las notas</a:t>
            </a:r>
          </a:p>
          <a:p>
            <a:endParaRPr lang="en-US" dirty="0">
              <a:solidFill>
                <a:srgbClr val="2E2E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566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latin typeface="Arial" panose="020B0604020202020204" pitchFamily="34" charset="0"/>
              </a:rPr>
              <a:t>Introducción</a:t>
            </a:r>
            <a:endParaRPr lang="en-US" sz="2400" dirty="0">
              <a:solidFill>
                <a:schemeClr val="bg1"/>
              </a:solidFill>
              <a:latin typeface="Arial" panose="020B0604020202020204" pitchFamily="34" charset="0"/>
            </a:endParaRPr>
          </a:p>
        </p:txBody>
      </p:sp>
      <p:sp>
        <p:nvSpPr>
          <p:cNvPr id="7" name="TextBox 6"/>
          <p:cNvSpPr txBox="1"/>
          <p:nvPr/>
        </p:nvSpPr>
        <p:spPr>
          <a:xfrm>
            <a:off x="576263" y="1412875"/>
            <a:ext cx="7848600" cy="2736647"/>
          </a:xfrm>
          <a:prstGeom prst="rect">
            <a:avLst/>
          </a:prstGeom>
          <a:noFill/>
        </p:spPr>
        <p:txBody>
          <a:bodyPr wrap="square" rtlCol="0">
            <a:spAutoFit/>
          </a:bodyPr>
          <a:lstStyle/>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El Manual de Pronunciamientos de </a:t>
            </a:r>
            <a:r>
              <a:rPr lang="en-US" sz="2000" i="1"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Contabilidad</a:t>
            </a: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del Sector </a:t>
            </a:r>
            <a:r>
              <a:rPr lang="en-US" sz="2000" i="1"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Público</a:t>
            </a: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es la principal fuente autorizada de principios internacionales de contabilidad generalmente aceptados para las entidades del sector público.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Toda la información en esta presentación es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propia</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y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está</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protegida</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por</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derechos de autor.</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latin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latin typeface="Arial" panose="020B0604020202020204" pitchFamily="34" charset="0"/>
              </a:rPr>
              <a:t>Introducción</a:t>
            </a:r>
            <a:endParaRPr lang="en-US" sz="2400" dirty="0">
              <a:solidFill>
                <a:schemeClr val="bg1"/>
              </a:solidFill>
              <a:latin typeface="Arial" panose="020B0604020202020204" pitchFamily="34" charset="0"/>
            </a:endParaRPr>
          </a:p>
        </p:txBody>
      </p:sp>
      <p:sp>
        <p:nvSpPr>
          <p:cNvPr id="7" name="TextBox 6"/>
          <p:cNvSpPr txBox="1"/>
          <p:nvPr/>
        </p:nvSpPr>
        <p:spPr>
          <a:xfrm>
            <a:off x="495300" y="881956"/>
            <a:ext cx="8089900" cy="923330"/>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Preguntas y discusión</a:t>
            </a:r>
          </a:p>
          <a:p>
            <a:endParaRPr lang="en-US" dirty="0">
              <a:solidFill>
                <a:srgbClr val="2E2E38"/>
              </a:solidFill>
              <a:latin typeface="Arial" panose="020B0604020202020204" pitchFamily="34" charset="0"/>
              <a:cs typeface="Arial" panose="020B0604020202020204" pitchFamily="34" charset="0"/>
            </a:endParaRPr>
          </a:p>
          <a:p>
            <a:endParaRPr lang="en-US" dirty="0">
              <a:solidFill>
                <a:srgbClr val="2E2E38"/>
              </a:solidFill>
              <a:latin typeface="Arial" panose="020B0604020202020204" pitchFamily="34" charset="0"/>
              <a:cs typeface="Arial" panose="020B0604020202020204" pitchFamily="34" charset="0"/>
            </a:endParaRPr>
          </a:p>
        </p:txBody>
      </p:sp>
      <p:pic>
        <p:nvPicPr>
          <p:cNvPr id="4" name="Picture 4" descr="http://www.eko-punkt.de/fileadmin/user_upload/ekopunkt/bilder/Fragezeichen_545.jpg"/>
          <p:cNvPicPr>
            <a:picLocks noChangeAspect="1" noChangeArrowheads="1"/>
          </p:cNvPicPr>
          <p:nvPr/>
        </p:nvPicPr>
        <p:blipFill>
          <a:blip r:embed="rId3" cstate="print">
            <a:duotone>
              <a:prstClr val="black"/>
              <a:srgbClr val="005BAA">
                <a:tint val="45000"/>
                <a:satMod val="400000"/>
              </a:srgbClr>
            </a:duotone>
          </a:blip>
          <a:srcRect/>
          <a:stretch>
            <a:fillRect/>
          </a:stretch>
        </p:blipFill>
        <p:spPr bwMode="auto">
          <a:xfrm>
            <a:off x="597217" y="1493520"/>
            <a:ext cx="7886066" cy="2374195"/>
          </a:xfrm>
          <a:prstGeom prst="rect">
            <a:avLst/>
          </a:prstGeom>
          <a:noFill/>
        </p:spPr>
      </p:pic>
      <p:sp>
        <p:nvSpPr>
          <p:cNvPr id="2" name="Rectangle 1"/>
          <p:cNvSpPr/>
          <p:nvPr/>
        </p:nvSpPr>
        <p:spPr>
          <a:xfrm>
            <a:off x="883920" y="4100288"/>
            <a:ext cx="4572000" cy="646331"/>
          </a:xfrm>
          <a:prstGeom prst="rect">
            <a:avLst/>
          </a:prstGeom>
        </p:spPr>
        <p:txBody>
          <a:bodyPr>
            <a:spAutoFit/>
          </a:bodyPr>
          <a:lstStyle/>
          <a:p>
            <a:pPr marL="342900" lvl="0" indent="-342900" defTabSz="914400" fontAlgn="base">
              <a:spcBef>
                <a:spcPts val="776"/>
              </a:spcBef>
              <a:spcAft>
                <a:spcPct val="0"/>
              </a:spcAft>
              <a:buFontTx/>
              <a:buChar char="•"/>
              <a:defRPr/>
            </a:pPr>
            <a:r>
              <a:rPr lang="en-GB" kern="0" dirty="0">
                <a:solidFill>
                  <a:srgbClr val="2E2E38"/>
                </a:solidFill>
                <a:latin typeface="Arial" pitchFamily="34" charset="0"/>
                <a:ea typeface="ＭＳ Ｐゴシック" charset="0"/>
                <a:cs typeface="Arial" pitchFamily="34" charset="0"/>
              </a:rPr>
              <a:t>Visite el sitio web </a:t>
            </a:r>
            <a:r>
              <a:rPr lang="en-GB" kern="0">
                <a:solidFill>
                  <a:srgbClr val="2E2E38"/>
                </a:solidFill>
                <a:latin typeface="Arial" pitchFamily="34" charset="0"/>
                <a:ea typeface="ＭＳ Ｐゴシック" charset="0"/>
                <a:cs typeface="Arial" pitchFamily="34" charset="0"/>
              </a:rPr>
              <a:t>del IPSASB </a:t>
            </a:r>
            <a:r>
              <a:rPr lang="en-GB" kern="0" dirty="0">
                <a:solidFill>
                  <a:srgbClr val="2E2E38"/>
                </a:solidFill>
                <a:latin typeface="Arial" pitchFamily="34" charset="0"/>
                <a:ea typeface="ＭＳ Ｐゴシック" charset="0"/>
                <a:cs typeface="Arial" pitchFamily="34" charset="0"/>
              </a:rPr>
              <a:t>http://www.ipsasb.org</a:t>
            </a:r>
          </a:p>
        </p:txBody>
      </p:sp>
    </p:spTree>
    <p:extLst>
      <p:ext uri="{BB962C8B-B14F-4D97-AF65-F5344CB8AC3E}">
        <p14:creationId xmlns:p14="http://schemas.microsoft.com/office/powerpoint/2010/main" val="3053778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latin typeface="Arial" panose="020B0604020202020204" pitchFamily="34" charset="0"/>
              </a:rPr>
              <a:t>Introducción</a:t>
            </a:r>
            <a:endParaRPr lang="en-US" sz="2400" dirty="0">
              <a:solidFill>
                <a:schemeClr val="bg1"/>
              </a:solidFill>
              <a:latin typeface="Arial" panose="020B0604020202020204" pitchFamily="34" charset="0"/>
            </a:endParaRPr>
          </a:p>
        </p:txBody>
      </p:sp>
      <p:sp>
        <p:nvSpPr>
          <p:cNvPr id="7" name="TextBox 6"/>
          <p:cNvSpPr txBox="1"/>
          <p:nvPr/>
        </p:nvSpPr>
        <p:spPr>
          <a:xfrm>
            <a:off x="576263" y="908050"/>
            <a:ext cx="7848600" cy="2839239"/>
          </a:xfrm>
          <a:prstGeom prst="rect">
            <a:avLst/>
          </a:prstGeom>
          <a:noFill/>
        </p:spPr>
        <p:txBody>
          <a:bodyPr wrap="square" rtlCol="0">
            <a:spAutoFit/>
          </a:bodyPr>
          <a:lstStyle/>
          <a:p>
            <a:r>
              <a:rPr lang="en-US" sz="2000" b="1" dirty="0">
                <a:solidFill>
                  <a:srgbClr val="2E2E38"/>
                </a:solidFill>
                <a:latin typeface="Arial" panose="020B0604020202020204" pitchFamily="34" charset="0"/>
                <a:cs typeface="Arial" panose="020B0604020202020204" pitchFamily="34" charset="0"/>
              </a:rPr>
              <a:t>Estructura del curso</a:t>
            </a:r>
          </a:p>
          <a:p>
            <a:endParaRPr lang="en-US" sz="2000" dirty="0">
              <a:solidFill>
                <a:srgbClr val="2E2E38"/>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kern="0" dirty="0" err="1">
                <a:solidFill>
                  <a:srgbClr val="2E2E38"/>
                </a:solidFill>
                <a:latin typeface="Arial" panose="020B0604020202020204" pitchFamily="34" charset="0"/>
                <a:ea typeface="ＭＳ Ｐゴシック" charset="0"/>
                <a:cs typeface="Arial" panose="020B0604020202020204" pitchFamily="34" charset="0"/>
              </a:rPr>
              <a:t>Está</a:t>
            </a:r>
            <a:r>
              <a:rPr lang="en-GB" sz="2000" kern="0" dirty="0">
                <a:solidFill>
                  <a:srgbClr val="2E2E38"/>
                </a:solidFill>
                <a:latin typeface="Arial" panose="020B0604020202020204" pitchFamily="34" charset="0"/>
                <a:ea typeface="ＭＳ Ｐゴシック" charset="0"/>
                <a:cs typeface="Arial" panose="020B0604020202020204" pitchFamily="34" charset="0"/>
              </a:rPr>
              <a:t> </a:t>
            </a:r>
            <a:r>
              <a:rPr lang="en-GB" sz="2000" kern="0" dirty="0" err="1">
                <a:solidFill>
                  <a:srgbClr val="2E2E38"/>
                </a:solidFill>
                <a:latin typeface="Arial" panose="020B0604020202020204" pitchFamily="34" charset="0"/>
                <a:ea typeface="ＭＳ Ｐゴシック" charset="0"/>
                <a:cs typeface="Arial" panose="020B0604020202020204" pitchFamily="34" charset="0"/>
              </a:rPr>
              <a:t>basada</a:t>
            </a:r>
            <a:r>
              <a:rPr lang="en-GB" sz="2000" kern="0" dirty="0">
                <a:solidFill>
                  <a:srgbClr val="2E2E38"/>
                </a:solidFill>
                <a:latin typeface="Arial" panose="020B0604020202020204" pitchFamily="34" charset="0"/>
                <a:ea typeface="ＭＳ Ｐゴシック" charset="0"/>
                <a:cs typeface="Arial" panose="020B0604020202020204" pitchFamily="34" charset="0"/>
              </a:rPr>
              <a:t> </a:t>
            </a:r>
            <a:r>
              <a:rPr lang="en-GB" sz="2000" kern="0" dirty="0" err="1">
                <a:solidFill>
                  <a:srgbClr val="2E2E38"/>
                </a:solidFill>
                <a:latin typeface="Arial" panose="020B0604020202020204" pitchFamily="34" charset="0"/>
                <a:ea typeface="ＭＳ Ｐゴシック" charset="0"/>
                <a:cs typeface="Arial" panose="020B0604020202020204" pitchFamily="34" charset="0"/>
              </a:rPr>
              <a:t>en</a:t>
            </a:r>
            <a:r>
              <a:rPr lang="en-GB" sz="2000" kern="0" dirty="0">
                <a:solidFill>
                  <a:srgbClr val="2E2E38"/>
                </a:solidFill>
                <a:latin typeface="Arial" panose="020B0604020202020204" pitchFamily="34" charset="0"/>
                <a:ea typeface="ＭＳ Ｐゴシック" charset="0"/>
                <a:cs typeface="Arial" panose="020B0604020202020204" pitchFamily="34" charset="0"/>
              </a:rPr>
              <a:t> las NICSP de </a:t>
            </a:r>
            <a:r>
              <a:rPr lang="en-GB" sz="2000" kern="0" dirty="0" err="1">
                <a:solidFill>
                  <a:srgbClr val="2E2E38"/>
                </a:solidFill>
                <a:latin typeface="Arial" panose="020B0604020202020204" pitchFamily="34" charset="0"/>
                <a:ea typeface="ＭＳ Ｐゴシック" charset="0"/>
                <a:cs typeface="Arial" panose="020B0604020202020204" pitchFamily="34" charset="0"/>
              </a:rPr>
              <a:t>devengo</a:t>
            </a:r>
            <a:r>
              <a:rPr lang="en-GB" sz="2000" kern="0" dirty="0">
                <a:solidFill>
                  <a:srgbClr val="2E2E38"/>
                </a:solidFill>
                <a:latin typeface="Arial" panose="020B0604020202020204" pitchFamily="34" charset="0"/>
                <a:ea typeface="ＭＳ Ｐゴシック" charset="0"/>
                <a:cs typeface="Arial" panose="020B0604020202020204" pitchFamily="34" charset="0"/>
              </a:rPr>
              <a:t> </a:t>
            </a:r>
            <a:r>
              <a:rPr lang="en-GB" sz="2000" kern="0" dirty="0" err="1">
                <a:solidFill>
                  <a:srgbClr val="2E2E38"/>
                </a:solidFill>
                <a:latin typeface="Arial" panose="020B0604020202020204" pitchFamily="34" charset="0"/>
                <a:ea typeface="ＭＳ Ｐゴシック" charset="0"/>
                <a:cs typeface="Arial" panose="020B0604020202020204" pitchFamily="34" charset="0"/>
              </a:rPr>
              <a:t>en</a:t>
            </a:r>
            <a:r>
              <a:rPr lang="en-GB" sz="2000" kern="0" dirty="0">
                <a:solidFill>
                  <a:srgbClr val="2E2E38"/>
                </a:solidFill>
                <a:latin typeface="Arial" panose="020B0604020202020204" pitchFamily="34" charset="0"/>
                <a:ea typeface="ＭＳ Ｐゴシック" charset="0"/>
                <a:cs typeface="Arial" panose="020B0604020202020204" pitchFamily="34" charset="0"/>
              </a:rPr>
              <a:t> </a:t>
            </a:r>
            <a:r>
              <a:rPr lang="en-GB" sz="2000" kern="0" dirty="0" err="1">
                <a:solidFill>
                  <a:srgbClr val="2E2E38"/>
                </a:solidFill>
                <a:latin typeface="Arial" panose="020B0604020202020204" pitchFamily="34" charset="0"/>
                <a:ea typeface="ＭＳ Ｐゴシック" charset="0"/>
                <a:cs typeface="Arial" panose="020B0604020202020204" pitchFamily="34" charset="0"/>
              </a:rPr>
              <a:t>el</a:t>
            </a:r>
            <a:r>
              <a:rPr lang="en-GB" sz="2000" kern="0" dirty="0">
                <a:solidFill>
                  <a:srgbClr val="2E2E38"/>
                </a:solidFill>
                <a:latin typeface="Arial" panose="020B0604020202020204" pitchFamily="34" charset="0"/>
                <a:ea typeface="ＭＳ Ｐゴシック" charset="0"/>
                <a:cs typeface="Arial" panose="020B0604020202020204" pitchFamily="34" charset="0"/>
              </a:rPr>
              <a:t> Manual de Pronunciamientos del IPSASB</a:t>
            </a:r>
          </a:p>
          <a:p>
            <a:pPr marL="342900" lvl="0" indent="-342900" defTabSz="914400" fontAlgn="base">
              <a:spcBef>
                <a:spcPts val="776"/>
              </a:spcBef>
              <a:spcAft>
                <a:spcPct val="0"/>
              </a:spcAft>
              <a:buFontTx/>
              <a:buChar char="•"/>
            </a:pPr>
            <a:r>
              <a:rPr lang="en-GB" sz="2000" kern="0" dirty="0">
                <a:solidFill>
                  <a:srgbClr val="2E2E38"/>
                </a:solidFill>
                <a:latin typeface="Arial" panose="020B0604020202020204" pitchFamily="34" charset="0"/>
                <a:ea typeface="ＭＳ Ｐゴシック" charset="0"/>
                <a:cs typeface="Arial" panose="020B0604020202020204" pitchFamily="34" charset="0"/>
              </a:rPr>
              <a:t>Serie de módulos independientes</a:t>
            </a:r>
          </a:p>
          <a:p>
            <a:pPr marL="342900" lvl="0" indent="-342900" defTabSz="914400" fontAlgn="base">
              <a:spcBef>
                <a:spcPts val="776"/>
              </a:spcBef>
              <a:spcAft>
                <a:spcPct val="0"/>
              </a:spcAft>
              <a:buFontTx/>
              <a:buChar char="•"/>
            </a:pPr>
            <a:r>
              <a:rPr lang="en-GB" sz="2000" kern="0" dirty="0">
                <a:solidFill>
                  <a:srgbClr val="2E2E38"/>
                </a:solidFill>
                <a:latin typeface="Arial" panose="020B0604020202020204" pitchFamily="34" charset="0"/>
                <a:ea typeface="ＭＳ Ｐゴシック" charset="0"/>
                <a:cs typeface="Arial" panose="020B0604020202020204" pitchFamily="34" charset="0"/>
              </a:rPr>
              <a:t>Ejemplos ilustrativos y </a:t>
            </a:r>
            <a:r>
              <a:rPr lang="en-GB" sz="2000" kern="0" dirty="0" err="1">
                <a:solidFill>
                  <a:srgbClr val="2E2E38"/>
                </a:solidFill>
                <a:latin typeface="Arial" panose="020B0604020202020204" pitchFamily="34" charset="0"/>
                <a:ea typeface="ＭＳ Ｐゴシック" charset="0"/>
                <a:cs typeface="Arial" panose="020B0604020202020204" pitchFamily="34" charset="0"/>
              </a:rPr>
              <a:t>casos</a:t>
            </a:r>
            <a:r>
              <a:rPr lang="en-GB" sz="2000" kern="0" dirty="0">
                <a:solidFill>
                  <a:srgbClr val="2E2E38"/>
                </a:solidFill>
                <a:latin typeface="Arial" panose="020B0604020202020204" pitchFamily="34" charset="0"/>
                <a:ea typeface="ＭＳ Ｐゴシック" charset="0"/>
                <a:cs typeface="Arial" panose="020B0604020202020204" pitchFamily="34" charset="0"/>
              </a:rPr>
              <a:t> de </a:t>
            </a:r>
            <a:r>
              <a:rPr lang="en-GB" sz="2000" kern="0" dirty="0" err="1">
                <a:solidFill>
                  <a:srgbClr val="2E2E38"/>
                </a:solidFill>
                <a:latin typeface="Arial" panose="020B0604020202020204" pitchFamily="34" charset="0"/>
                <a:ea typeface="ＭＳ Ｐゴシック" charset="0"/>
                <a:cs typeface="Arial" panose="020B0604020202020204" pitchFamily="34" charset="0"/>
              </a:rPr>
              <a:t>estudio</a:t>
            </a:r>
            <a:endParaRPr lang="en-GB" sz="2000" kern="0" dirty="0">
              <a:solidFill>
                <a:srgbClr val="2E2E38"/>
              </a:solidFill>
              <a:latin typeface="Arial" panose="020B0604020202020204" pitchFamily="34" charset="0"/>
              <a:ea typeface="ＭＳ Ｐゴシック" charset="0"/>
              <a:cs typeface="Arial" panose="020B0604020202020204" pitchFamily="34" charset="0"/>
            </a:endParaRPr>
          </a:p>
          <a:p>
            <a:pPr marL="342900" lvl="0" indent="-342900" defTabSz="914400" fontAlgn="base">
              <a:spcBef>
                <a:spcPts val="776"/>
              </a:spcBef>
              <a:spcAft>
                <a:spcPct val="0"/>
              </a:spcAft>
              <a:buFontTx/>
              <a:buChar char="•"/>
            </a:pPr>
            <a:r>
              <a:rPr lang="en-GB" sz="2000" kern="0" dirty="0">
                <a:solidFill>
                  <a:srgbClr val="2E2E38"/>
                </a:solidFill>
                <a:latin typeface="Arial" panose="020B0604020202020204" pitchFamily="34" charset="0"/>
                <a:ea typeface="ＭＳ Ｐゴシック" charset="0"/>
                <a:cs typeface="Arial" panose="020B0604020202020204" pitchFamily="34" charset="0"/>
              </a:rPr>
              <a:t>Cuestionario de autoevaluación</a:t>
            </a:r>
          </a:p>
          <a:p>
            <a:endParaRPr lang="en-US" sz="1850" dirty="0">
              <a:solidFill>
                <a:srgbClr val="2E2E38"/>
              </a:solidFill>
              <a:latin typeface="Arial" panose="020B0604020202020204" pitchFamily="34" charset="0"/>
            </a:endParaRPr>
          </a:p>
        </p:txBody>
      </p:sp>
    </p:spTree>
    <p:extLst>
      <p:ext uri="{BB962C8B-B14F-4D97-AF65-F5344CB8AC3E}">
        <p14:creationId xmlns:p14="http://schemas.microsoft.com/office/powerpoint/2010/main" val="595460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latin typeface="Arial" panose="020B0604020202020204" pitchFamily="34" charset="0"/>
              </a:rPr>
              <a:t>Introducción</a:t>
            </a:r>
            <a:endParaRPr lang="en-US" sz="2400" dirty="0">
              <a:solidFill>
                <a:schemeClr val="bg1"/>
              </a:solidFill>
              <a:latin typeface="Arial" panose="020B0604020202020204" pitchFamily="34" charset="0"/>
            </a:endParaRPr>
          </a:p>
        </p:txBody>
      </p:sp>
      <p:sp>
        <p:nvSpPr>
          <p:cNvPr id="7" name="TextBox 6"/>
          <p:cNvSpPr txBox="1"/>
          <p:nvPr/>
        </p:nvSpPr>
        <p:spPr>
          <a:xfrm>
            <a:off x="576264" y="884090"/>
            <a:ext cx="7848600" cy="4483279"/>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¿Quién es el IPSASB?</a:t>
            </a:r>
          </a:p>
          <a:p>
            <a:endParaRPr lang="en-US" dirty="0">
              <a:solidFill>
                <a:srgbClr val="2E2E3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kern="0" dirty="0" err="1">
                <a:solidFill>
                  <a:srgbClr val="2E2E38"/>
                </a:solidFill>
                <a:latin typeface="Arial" panose="020B0604020202020204" pitchFamily="34" charset="0"/>
                <a:ea typeface="ＭＳ Ｐゴシック" charset="0"/>
                <a:cs typeface="Arial" panose="020B0604020202020204" pitchFamily="34" charset="0"/>
              </a:rPr>
              <a:t>Consejo</a:t>
            </a:r>
            <a:r>
              <a:rPr lang="en-CA" kern="0" dirty="0">
                <a:solidFill>
                  <a:srgbClr val="2E2E38"/>
                </a:solidFill>
                <a:latin typeface="Arial" panose="020B0604020202020204" pitchFamily="34" charset="0"/>
                <a:ea typeface="ＭＳ Ｐゴシック" charset="0"/>
                <a:cs typeface="Arial" panose="020B0604020202020204" pitchFamily="34" charset="0"/>
              </a:rPr>
              <a:t> </a:t>
            </a:r>
            <a:r>
              <a:rPr lang="en-CA" kern="0" dirty="0" err="1">
                <a:solidFill>
                  <a:srgbClr val="2E2E38"/>
                </a:solidFill>
                <a:latin typeface="Arial" panose="020B0604020202020204" pitchFamily="34" charset="0"/>
                <a:ea typeface="ＭＳ Ｐゴシック" charset="0"/>
                <a:cs typeface="Arial" panose="020B0604020202020204" pitchFamily="34" charset="0"/>
              </a:rPr>
              <a:t>normativo</a:t>
            </a:r>
            <a:r>
              <a:rPr lang="en-CA" kern="0" dirty="0">
                <a:solidFill>
                  <a:srgbClr val="2E2E38"/>
                </a:solidFill>
                <a:latin typeface="Arial" panose="020B0604020202020204" pitchFamily="34" charset="0"/>
                <a:ea typeface="ＭＳ Ｐゴシック" charset="0"/>
                <a:cs typeface="Arial" panose="020B0604020202020204" pitchFamily="34" charset="0"/>
              </a:rPr>
              <a:t> </a:t>
            </a:r>
            <a:r>
              <a:rPr lang="en-CA" kern="0" dirty="0" err="1">
                <a:solidFill>
                  <a:srgbClr val="2E2E38"/>
                </a:solidFill>
                <a:latin typeface="Arial" panose="020B0604020202020204" pitchFamily="34" charset="0"/>
                <a:ea typeface="ＭＳ Ｐゴシック" charset="0"/>
                <a:cs typeface="Arial" panose="020B0604020202020204" pitchFamily="34" charset="0"/>
              </a:rPr>
              <a:t>independiente</a:t>
            </a:r>
            <a:endParaRPr lang="en-CA" kern="0" dirty="0">
              <a:solidFill>
                <a:srgbClr val="2E2E38"/>
              </a:solidFill>
              <a:latin typeface="Arial" panose="020B0604020202020204" pitchFamily="34" charset="0"/>
              <a:ea typeface="ＭＳ Ｐゴシック" charset="0"/>
              <a:cs typeface="Arial" panose="020B0604020202020204" pitchFamily="34" charset="0"/>
            </a:endParaRPr>
          </a:p>
          <a:p>
            <a:pPr marL="285750" lvl="0" indent="-285750" defTabSz="914400" fontAlgn="base">
              <a:spcBef>
                <a:spcPts val="776"/>
              </a:spcBef>
              <a:spcAft>
                <a:spcPct val="0"/>
              </a:spcAft>
              <a:buFont typeface="Arial" panose="020B0604020202020204" pitchFamily="34" charset="0"/>
              <a:buChar char="•"/>
            </a:pPr>
            <a:r>
              <a:rPr lang="en-CA" kern="0" dirty="0">
                <a:solidFill>
                  <a:srgbClr val="2E2E38"/>
                </a:solidFill>
                <a:latin typeface="Arial" panose="020B0604020202020204" pitchFamily="34" charset="0"/>
                <a:ea typeface="ＭＳ Ｐゴシック" charset="0"/>
                <a:cs typeface="Arial" panose="020B0604020202020204" pitchFamily="34" charset="0"/>
              </a:rPr>
              <a:t>18 miembros; composición internacional; reuniones y materiales públicos</a:t>
            </a:r>
          </a:p>
          <a:p>
            <a:pPr marL="285750" lvl="0" indent="-285750" defTabSz="914400" fontAlgn="base">
              <a:spcBef>
                <a:spcPts val="776"/>
              </a:spcBef>
              <a:spcAft>
                <a:spcPct val="0"/>
              </a:spcAft>
              <a:buFont typeface="Arial" panose="020B0604020202020204" pitchFamily="34" charset="0"/>
              <a:buChar char="•"/>
            </a:pPr>
            <a:r>
              <a:rPr lang="en-CA" kern="0" dirty="0">
                <a:solidFill>
                  <a:srgbClr val="2E2E38"/>
                </a:solidFill>
                <a:latin typeface="Arial" panose="020B0604020202020204" pitchFamily="34" charset="0"/>
                <a:ea typeface="ＭＳ Ｐゴシック" charset="0"/>
                <a:cs typeface="Arial" panose="020B0604020202020204" pitchFamily="34" charset="0"/>
              </a:rPr>
              <a:t>Objetivo: Fortalecer la gestión de las finanzas públicas a nivel mundial mediante una mayor adopción de las NICSP de </a:t>
            </a:r>
            <a:r>
              <a:rPr lang="en-CA" kern="0" dirty="0" err="1">
                <a:solidFill>
                  <a:srgbClr val="2E2E38"/>
                </a:solidFill>
                <a:latin typeface="Arial" panose="020B0604020202020204" pitchFamily="34" charset="0"/>
                <a:ea typeface="ＭＳ Ｐゴシック" charset="0"/>
                <a:cs typeface="Arial" panose="020B0604020202020204" pitchFamily="34" charset="0"/>
              </a:rPr>
              <a:t>devengo</a:t>
            </a:r>
            <a:r>
              <a:rPr lang="en-CA" kern="0" dirty="0">
                <a:solidFill>
                  <a:srgbClr val="2E2E38"/>
                </a:solidFill>
                <a:latin typeface="Arial" panose="020B0604020202020204" pitchFamily="34" charset="0"/>
                <a:ea typeface="ＭＳ Ｐゴシック" charset="0"/>
                <a:cs typeface="Arial" panose="020B0604020202020204" pitchFamily="34" charset="0"/>
              </a:rPr>
              <a:t>:</a:t>
            </a:r>
          </a:p>
          <a:p>
            <a:pPr marL="361950" lvl="0" defTabSz="914400" fontAlgn="base">
              <a:spcBef>
                <a:spcPts val="776"/>
              </a:spcBef>
              <a:spcAft>
                <a:spcPct val="0"/>
              </a:spcAft>
            </a:pPr>
            <a:r>
              <a:rPr lang="en-GB" i="1" kern="0" dirty="0" err="1">
                <a:solidFill>
                  <a:srgbClr val="2E2E38"/>
                </a:solidFill>
                <a:latin typeface="Arial" panose="020B0604020202020204" pitchFamily="34" charset="0"/>
                <a:ea typeface="ＭＳ Ｐゴシック" charset="0"/>
                <a:cs typeface="Arial" panose="020B0604020202020204" pitchFamily="34" charset="0"/>
              </a:rPr>
              <a:t>Proporcionado</a:t>
            </a:r>
            <a:r>
              <a:rPr lang="en-GB" i="1" kern="0" dirty="0">
                <a:solidFill>
                  <a:srgbClr val="2E2E38"/>
                </a:solidFill>
                <a:latin typeface="Arial" panose="020B0604020202020204" pitchFamily="34" charset="0"/>
                <a:ea typeface="ＭＳ Ｐゴシック" charset="0"/>
                <a:cs typeface="Arial" panose="020B0604020202020204" pitchFamily="34" charset="0"/>
              </a:rPr>
              <a:t> a través de dos áreas principales de actividad, ambas con un enfoque de interés público:</a:t>
            </a:r>
            <a:endParaRPr lang="en-CA" i="1" kern="0" dirty="0">
              <a:solidFill>
                <a:srgbClr val="2E2E38"/>
              </a:solidFill>
              <a:latin typeface="Arial" panose="020B0604020202020204" pitchFamily="34" charset="0"/>
              <a:ea typeface="ＭＳ Ｐゴシック" charset="0"/>
              <a:cs typeface="Arial" panose="020B0604020202020204" pitchFamily="34" charset="0"/>
            </a:endParaRPr>
          </a:p>
          <a:p>
            <a:pPr marL="693738" lvl="1" indent="-346075" defTabSz="914400" fontAlgn="base">
              <a:spcBef>
                <a:spcPts val="776"/>
              </a:spcBef>
              <a:spcAft>
                <a:spcPct val="0"/>
              </a:spcAft>
              <a:buFontTx/>
              <a:buChar char="–"/>
            </a:pPr>
            <a:r>
              <a:rPr lang="en-CA" kern="0" dirty="0">
                <a:solidFill>
                  <a:srgbClr val="2E2E38"/>
                </a:solidFill>
                <a:latin typeface="Arial" panose="020B0604020202020204" pitchFamily="34" charset="0"/>
                <a:ea typeface="ＭＳ Ｐゴシック" charset="0"/>
                <a:cs typeface="Arial" panose="020B0604020202020204" pitchFamily="34" charset="0"/>
              </a:rPr>
              <a:t>Elaborar y mantener las NICSP y </a:t>
            </a:r>
            <a:r>
              <a:rPr lang="en-CA" kern="0" dirty="0" err="1">
                <a:solidFill>
                  <a:srgbClr val="2E2E38"/>
                </a:solidFill>
                <a:latin typeface="Arial" panose="020B0604020202020204" pitchFamily="34" charset="0"/>
                <a:ea typeface="ＭＳ Ｐゴシック" charset="0"/>
                <a:cs typeface="Arial" panose="020B0604020202020204" pitchFamily="34" charset="0"/>
              </a:rPr>
              <a:t>otras</a:t>
            </a:r>
            <a:r>
              <a:rPr lang="en-CA" kern="0" dirty="0">
                <a:solidFill>
                  <a:srgbClr val="2E2E38"/>
                </a:solidFill>
                <a:latin typeface="Arial" panose="020B0604020202020204" pitchFamily="34" charset="0"/>
                <a:ea typeface="ＭＳ Ｐゴシック" charset="0"/>
                <a:cs typeface="Arial" panose="020B0604020202020204" pitchFamily="34" charset="0"/>
              </a:rPr>
              <a:t> </a:t>
            </a:r>
            <a:r>
              <a:rPr lang="en-CA" kern="0" dirty="0" err="1">
                <a:solidFill>
                  <a:srgbClr val="2E2E38"/>
                </a:solidFill>
                <a:latin typeface="Arial" panose="020B0604020202020204" pitchFamily="34" charset="0"/>
                <a:ea typeface="ＭＳ Ｐゴシック" charset="0"/>
                <a:cs typeface="Arial" panose="020B0604020202020204" pitchFamily="34" charset="0"/>
              </a:rPr>
              <a:t>guías</a:t>
            </a:r>
            <a:r>
              <a:rPr lang="en-CA" kern="0" dirty="0">
                <a:solidFill>
                  <a:srgbClr val="2E2E38"/>
                </a:solidFill>
                <a:latin typeface="Arial" panose="020B0604020202020204" pitchFamily="34" charset="0"/>
                <a:ea typeface="ＭＳ Ｐゴシック" charset="0"/>
                <a:cs typeface="Arial" panose="020B0604020202020204" pitchFamily="34" charset="0"/>
              </a:rPr>
              <a:t> de alta calidad en materia de presentación de informes financieros para el sector público; y</a:t>
            </a:r>
          </a:p>
          <a:p>
            <a:pPr marL="694944" lvl="1" indent="-347472" defTabSz="914400" fontAlgn="base">
              <a:spcBef>
                <a:spcPts val="776"/>
              </a:spcBef>
              <a:spcAft>
                <a:spcPct val="0"/>
              </a:spcAft>
              <a:buFontTx/>
              <a:buChar char="–"/>
            </a:pPr>
            <a:r>
              <a:rPr lang="en-CA" kern="0" dirty="0" err="1">
                <a:solidFill>
                  <a:srgbClr val="2E2E38"/>
                </a:solidFill>
                <a:latin typeface="Arial" panose="020B0604020202020204" pitchFamily="34" charset="0"/>
                <a:ea typeface="ＭＳ Ｐゴシック" charset="0"/>
                <a:cs typeface="Arial" panose="020B0604020202020204" pitchFamily="34" charset="0"/>
              </a:rPr>
              <a:t>Concientización</a:t>
            </a:r>
            <a:r>
              <a:rPr lang="en-CA" kern="0" dirty="0">
                <a:solidFill>
                  <a:srgbClr val="2E2E38"/>
                </a:solidFill>
                <a:latin typeface="Arial" panose="020B0604020202020204" pitchFamily="34" charset="0"/>
                <a:ea typeface="ＭＳ Ｐゴシック" charset="0"/>
                <a:cs typeface="Arial" panose="020B0604020202020204" pitchFamily="34" charset="0"/>
              </a:rPr>
              <a:t> sobre las NICSP y los beneficios de su adopción.</a:t>
            </a:r>
          </a:p>
          <a:p>
            <a:endParaRPr lang="en-US" dirty="0">
              <a:solidFill>
                <a:srgbClr val="2E2E38"/>
              </a:solidFill>
              <a:latin typeface="Arial" panose="020B0604020202020204" pitchFamily="34" charset="0"/>
            </a:endParaRPr>
          </a:p>
        </p:txBody>
      </p:sp>
    </p:spTree>
    <p:extLst>
      <p:ext uri="{BB962C8B-B14F-4D97-AF65-F5344CB8AC3E}">
        <p14:creationId xmlns:p14="http://schemas.microsoft.com/office/powerpoint/2010/main" val="2605920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s-MX" sz="2400">
                <a:solidFill>
                  <a:schemeClr val="bg1"/>
                </a:solidFill>
                <a:latin typeface="Arial" panose="020B0604020202020204" pitchFamily="34" charset="0"/>
              </a:rPr>
              <a:t>Introducción</a:t>
            </a:r>
          </a:p>
        </p:txBody>
      </p:sp>
      <p:sp>
        <p:nvSpPr>
          <p:cNvPr id="7" name="TextBox 6"/>
          <p:cNvSpPr txBox="1"/>
          <p:nvPr/>
        </p:nvSpPr>
        <p:spPr>
          <a:xfrm>
            <a:off x="576263" y="900320"/>
            <a:ext cx="7848600" cy="3826689"/>
          </a:xfrm>
          <a:prstGeom prst="rect">
            <a:avLst/>
          </a:prstGeom>
          <a:noFill/>
        </p:spPr>
        <p:txBody>
          <a:bodyPr wrap="square" rtlCol="0">
            <a:spAutoFit/>
          </a:bodyPr>
          <a:lstStyle/>
          <a:p>
            <a:r>
              <a:rPr lang="es-MX" b="1" dirty="0">
                <a:solidFill>
                  <a:srgbClr val="2E2E38"/>
                </a:solidFill>
                <a:latin typeface="Arial" panose="020B0604020202020204" pitchFamily="34" charset="0"/>
                <a:cs typeface="Arial" panose="020B0604020202020204" pitchFamily="34" charset="0"/>
              </a:rPr>
              <a:t>¿Qué son las NICSP?</a:t>
            </a:r>
          </a:p>
          <a:p>
            <a:endParaRPr lang="es-MX" b="1" dirty="0">
              <a:solidFill>
                <a:srgbClr val="2E2E3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kern="0" dirty="0">
                <a:solidFill>
                  <a:srgbClr val="2E2E38"/>
                </a:solidFill>
                <a:latin typeface="Arial" panose="020B0604020202020204" pitchFamily="34" charset="0"/>
                <a:ea typeface="ＭＳ Ｐゴシック" charset="0"/>
                <a:cs typeface="Arial" panose="020B0604020202020204" pitchFamily="34" charset="0"/>
              </a:rPr>
              <a:t>Normas de autoridad para la preparación de los estados financieros de propósito general</a:t>
            </a:r>
          </a:p>
          <a:p>
            <a:pPr marL="285750" lvl="0" indent="-285750" defTabSz="914400" fontAlgn="base">
              <a:spcBef>
                <a:spcPts val="776"/>
              </a:spcBef>
              <a:spcAft>
                <a:spcPct val="0"/>
              </a:spcAft>
              <a:buFont typeface="Arial" panose="020B0604020202020204" pitchFamily="34" charset="0"/>
              <a:buChar char="•"/>
            </a:pPr>
            <a:r>
              <a:rPr lang="es-MX" kern="0" dirty="0">
                <a:solidFill>
                  <a:srgbClr val="2E2E38"/>
                </a:solidFill>
                <a:latin typeface="Arial" panose="020B0604020202020204" pitchFamily="34" charset="0"/>
                <a:ea typeface="ＭＳ Ｐゴシック" charset="0"/>
                <a:cs typeface="Arial" panose="020B0604020202020204" pitchFamily="34" charset="0"/>
              </a:rPr>
              <a:t>Diseñadas para aplicar a entidades del sector público que</a:t>
            </a:r>
          </a:p>
          <a:p>
            <a:pPr marL="694944" lvl="1" indent="-347472" defTabSz="914400" fontAlgn="base">
              <a:spcBef>
                <a:spcPts val="776"/>
              </a:spcBef>
              <a:spcAft>
                <a:spcPct val="0"/>
              </a:spcAft>
              <a:buFontTx/>
              <a:buChar char="–"/>
            </a:pPr>
            <a:r>
              <a:rPr lang="es-MX" kern="0" dirty="0">
                <a:solidFill>
                  <a:srgbClr val="2E2E38"/>
                </a:solidFill>
                <a:latin typeface="Arial" panose="020B0604020202020204" pitchFamily="34" charset="0"/>
                <a:ea typeface="ＭＳ Ｐゴシック" charset="0"/>
                <a:cs typeface="Arial" panose="020B0604020202020204" pitchFamily="34" charset="0"/>
              </a:rPr>
              <a:t>son responsables de la prestación de servicios en beneficio del público y/o de redistribuir el ingreso y la riqueza;</a:t>
            </a:r>
          </a:p>
          <a:p>
            <a:pPr marL="694944" lvl="1" indent="-347472" defTabSz="914400" fontAlgn="base">
              <a:spcBef>
                <a:spcPts val="776"/>
              </a:spcBef>
              <a:spcAft>
                <a:spcPct val="0"/>
              </a:spcAft>
              <a:buFontTx/>
              <a:buChar char="–"/>
            </a:pPr>
            <a:r>
              <a:rPr lang="es-MX" kern="0" dirty="0">
                <a:solidFill>
                  <a:srgbClr val="2E2E38"/>
                </a:solidFill>
                <a:latin typeface="Arial" panose="020B0604020202020204" pitchFamily="34" charset="0"/>
                <a:ea typeface="ＭＳ Ｐゴシック" charset="0"/>
                <a:cs typeface="Arial" panose="020B0604020202020204" pitchFamily="34" charset="0"/>
              </a:rPr>
              <a:t>financian principalmente sus actividades, directa o indirectamente, mediante impuestos y/o transferencias de otros niveles de gobierno, contribuciones sociales, deuda o honorarios; y</a:t>
            </a:r>
          </a:p>
          <a:p>
            <a:pPr marL="694944" lvl="1" indent="-347472" defTabSz="914400" fontAlgn="base">
              <a:spcBef>
                <a:spcPts val="776"/>
              </a:spcBef>
              <a:spcAft>
                <a:spcPct val="0"/>
              </a:spcAft>
              <a:buFontTx/>
              <a:buChar char="–"/>
            </a:pPr>
            <a:r>
              <a:rPr lang="es-MX" kern="0" dirty="0">
                <a:solidFill>
                  <a:srgbClr val="2E2E38"/>
                </a:solidFill>
                <a:latin typeface="Arial" panose="020B0604020202020204" pitchFamily="34" charset="0"/>
                <a:ea typeface="ＭＳ Ｐゴシック" charset="0"/>
                <a:cs typeface="Arial" panose="020B0604020202020204" pitchFamily="34" charset="0"/>
              </a:rPr>
              <a:t>no tienen un objetivo primordial de generar ganancias.</a:t>
            </a:r>
          </a:p>
          <a:p>
            <a:endParaRPr lang="es-MX" dirty="0">
              <a:solidFill>
                <a:srgbClr val="2E2E38"/>
              </a:solidFill>
              <a:latin typeface="Arial" panose="020B0604020202020204" pitchFamily="34" charset="0"/>
            </a:endParaRPr>
          </a:p>
        </p:txBody>
      </p:sp>
    </p:spTree>
    <p:extLst>
      <p:ext uri="{BB962C8B-B14F-4D97-AF65-F5344CB8AC3E}">
        <p14:creationId xmlns:p14="http://schemas.microsoft.com/office/powerpoint/2010/main" val="3639254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latin typeface="Arial" panose="020B0604020202020204" pitchFamily="34" charset="0"/>
              </a:rPr>
              <a:t>Introducción</a:t>
            </a:r>
            <a:endParaRPr lang="en-US" sz="2400" dirty="0">
              <a:solidFill>
                <a:schemeClr val="bg1"/>
              </a:solidFill>
              <a:latin typeface="Arial" panose="020B0604020202020204" pitchFamily="34" charset="0"/>
            </a:endParaRPr>
          </a:p>
        </p:txBody>
      </p:sp>
      <p:sp>
        <p:nvSpPr>
          <p:cNvPr id="7" name="TextBox 6"/>
          <p:cNvSpPr txBox="1"/>
          <p:nvPr/>
        </p:nvSpPr>
        <p:spPr>
          <a:xfrm>
            <a:off x="533400" y="940400"/>
            <a:ext cx="7891463" cy="1200329"/>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Alineación con las NIIF cuando sea apropiado</a:t>
            </a:r>
          </a:p>
          <a:p>
            <a:endParaRPr lang="en-US" b="1" dirty="0">
              <a:solidFill>
                <a:srgbClr val="2E2E38"/>
              </a:solidFill>
              <a:latin typeface="Arial" panose="020B0604020202020204" pitchFamily="34" charset="0"/>
            </a:endParaRPr>
          </a:p>
          <a:p>
            <a:endParaRPr lang="en-US" b="1" dirty="0">
              <a:solidFill>
                <a:srgbClr val="2E2E38"/>
              </a:solidFill>
              <a:latin typeface="Arial" panose="020B0604020202020204" pitchFamily="34" charset="0"/>
            </a:endParaRPr>
          </a:p>
          <a:p>
            <a:endParaRPr lang="en-US" dirty="0">
              <a:solidFill>
                <a:srgbClr val="2E2E38"/>
              </a:solidFill>
              <a:latin typeface="Arial" panose="020B0604020202020204" pitchFamily="34" charset="0"/>
            </a:endParaRPr>
          </a:p>
        </p:txBody>
      </p:sp>
      <p:graphicFrame>
        <p:nvGraphicFramePr>
          <p:cNvPr id="2" name="Diagram 1">
            <a:extLst>
              <a:ext uri="{FF2B5EF4-FFF2-40B4-BE49-F238E27FC236}">
                <a16:creationId xmlns:a16="http://schemas.microsoft.com/office/drawing/2014/main" id="{9359DB12-E80D-487E-86D7-3CE90E0F74D6}"/>
              </a:ext>
            </a:extLst>
          </p:cNvPr>
          <p:cNvGraphicFramePr/>
          <p:nvPr>
            <p:extLst>
              <p:ext uri="{D42A27DB-BD31-4B8C-83A1-F6EECF244321}">
                <p14:modId xmlns:p14="http://schemas.microsoft.com/office/powerpoint/2010/main" val="4004971107"/>
              </p:ext>
            </p:extLst>
          </p:nvPr>
        </p:nvGraphicFramePr>
        <p:xfrm>
          <a:off x="954156" y="1510748"/>
          <a:ext cx="6945243" cy="380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34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4C2A9A-9F3D-40CC-A0D3-182A611DE985}"/>
              </a:ext>
            </a:extLst>
          </p:cNvPr>
          <p:cNvSpPr>
            <a:spLocks noGrp="1"/>
          </p:cNvSpPr>
          <p:nvPr>
            <p:ph idx="1"/>
          </p:nvPr>
        </p:nvSpPr>
        <p:spPr>
          <a:xfrm>
            <a:off x="576263" y="272172"/>
            <a:ext cx="7724457" cy="744022"/>
          </a:xfrm>
        </p:spPr>
        <p:txBody>
          <a:bodyPr/>
          <a:lstStyle/>
          <a:p>
            <a:r>
              <a:rPr lang="en-US" sz="1800" b="1" dirty="0">
                <a:solidFill>
                  <a:srgbClr val="2E2E38"/>
                </a:solidFill>
                <a:latin typeface="Arial" panose="020B0604020202020204" pitchFamily="34" charset="0"/>
                <a:cs typeface="Arial" panose="020B0604020202020204" pitchFamily="34" charset="0"/>
              </a:rPr>
              <a:t>Relación con el Manual de Estadísticas de Finanzas Públicas (MEFP) </a:t>
            </a:r>
          </a:p>
          <a:p>
            <a:endParaRPr lang="en-GB" sz="1800" dirty="0">
              <a:solidFill>
                <a:srgbClr val="2E2E38"/>
              </a:solidFill>
            </a:endParaRPr>
          </a:p>
        </p:txBody>
      </p:sp>
      <p:sp>
        <p:nvSpPr>
          <p:cNvPr id="2" name="Rectángulo 1">
            <a:extLst>
              <a:ext uri="{FF2B5EF4-FFF2-40B4-BE49-F238E27FC236}">
                <a16:creationId xmlns:a16="http://schemas.microsoft.com/office/drawing/2014/main" id="{CA210450-5ED5-4A03-BB70-40E9071088C5}"/>
              </a:ext>
            </a:extLst>
          </p:cNvPr>
          <p:cNvSpPr/>
          <p:nvPr/>
        </p:nvSpPr>
        <p:spPr>
          <a:xfrm>
            <a:off x="650240" y="822960"/>
            <a:ext cx="1676400" cy="744022"/>
          </a:xfrm>
          <a:prstGeom prst="rect">
            <a:avLst/>
          </a:prstGeom>
          <a:noFill/>
          <a:ln>
            <a:solidFill>
              <a:srgbClr val="EAA032"/>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s-CO" sz="1000" dirty="0">
                <a:solidFill>
                  <a:schemeClr val="accent5"/>
                </a:solidFill>
              </a:rPr>
              <a:t>Paso 1: ¿Existe alguna diferencia significativa entre NICSP y MEFP?</a:t>
            </a:r>
            <a:r>
              <a:rPr lang="es-CO" sz="1000" dirty="0"/>
              <a:t> </a:t>
            </a:r>
          </a:p>
        </p:txBody>
      </p:sp>
      <p:sp>
        <p:nvSpPr>
          <p:cNvPr id="5" name="Rectángulo 4">
            <a:extLst>
              <a:ext uri="{FF2B5EF4-FFF2-40B4-BE49-F238E27FC236}">
                <a16:creationId xmlns:a16="http://schemas.microsoft.com/office/drawing/2014/main" id="{AFC6C0B5-B830-4E54-BAAA-A47D43DCFFAD}"/>
              </a:ext>
            </a:extLst>
          </p:cNvPr>
          <p:cNvSpPr/>
          <p:nvPr/>
        </p:nvSpPr>
        <p:spPr>
          <a:xfrm>
            <a:off x="650240" y="4302936"/>
            <a:ext cx="1676400" cy="744022"/>
          </a:xfrm>
          <a:prstGeom prst="rect">
            <a:avLst/>
          </a:prstGeom>
          <a:noFill/>
          <a:ln>
            <a:solidFill>
              <a:srgbClr val="EAA032"/>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s-CO" sz="1000" dirty="0">
                <a:solidFill>
                  <a:schemeClr val="accent5"/>
                </a:solidFill>
              </a:rPr>
              <a:t>R1. No se requieren más acciones.</a:t>
            </a:r>
          </a:p>
        </p:txBody>
      </p:sp>
      <p:sp>
        <p:nvSpPr>
          <p:cNvPr id="6" name="Rectángulo 5">
            <a:extLst>
              <a:ext uri="{FF2B5EF4-FFF2-40B4-BE49-F238E27FC236}">
                <a16:creationId xmlns:a16="http://schemas.microsoft.com/office/drawing/2014/main" id="{10840CB0-6A0E-4141-B4DF-3776819B1C88}"/>
              </a:ext>
            </a:extLst>
          </p:cNvPr>
          <p:cNvSpPr/>
          <p:nvPr/>
        </p:nvSpPr>
        <p:spPr>
          <a:xfrm>
            <a:off x="2895600" y="822960"/>
            <a:ext cx="1676400" cy="744022"/>
          </a:xfrm>
          <a:prstGeom prst="rect">
            <a:avLst/>
          </a:prstGeom>
          <a:noFill/>
          <a:ln>
            <a:solidFill>
              <a:srgbClr val="EAA032"/>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s-CO" sz="1000" dirty="0">
                <a:solidFill>
                  <a:schemeClr val="accent5"/>
                </a:solidFill>
              </a:rPr>
              <a:t>Paso 2: ¿Es la diferencia tan fundamental que no puede abordarse mediante un cambio en la NICSP o en el MEFP? </a:t>
            </a:r>
          </a:p>
        </p:txBody>
      </p:sp>
      <p:sp>
        <p:nvSpPr>
          <p:cNvPr id="7" name="Rectángulo 6">
            <a:extLst>
              <a:ext uri="{FF2B5EF4-FFF2-40B4-BE49-F238E27FC236}">
                <a16:creationId xmlns:a16="http://schemas.microsoft.com/office/drawing/2014/main" id="{EE9E27B8-ED30-41FE-ABD8-14FFE58C707F}"/>
              </a:ext>
            </a:extLst>
          </p:cNvPr>
          <p:cNvSpPr/>
          <p:nvPr/>
        </p:nvSpPr>
        <p:spPr>
          <a:xfrm>
            <a:off x="5613403" y="844673"/>
            <a:ext cx="1676400" cy="1564640"/>
          </a:xfrm>
          <a:prstGeom prst="rect">
            <a:avLst/>
          </a:prstGeom>
          <a:noFill/>
          <a:ln>
            <a:solidFill>
              <a:srgbClr val="EAA032"/>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s-CO" sz="1000" dirty="0">
                <a:solidFill>
                  <a:schemeClr val="accent5"/>
                </a:solidFill>
              </a:rPr>
              <a:t>R2. (i) Considere la posibilidad de incluir una guía o pronunciamiento para manejar la diferencia. </a:t>
            </a:r>
          </a:p>
          <a:p>
            <a:pPr algn="ctr"/>
            <a:r>
              <a:rPr lang="es-CO" sz="1000" dirty="0">
                <a:solidFill>
                  <a:schemeClr val="accent5"/>
                </a:solidFill>
              </a:rPr>
              <a:t>(ii) Desde el paso 3, también considere referir el tema a la comunidad estadística para considerar un posible cambio en el MEFP.</a:t>
            </a:r>
          </a:p>
        </p:txBody>
      </p:sp>
      <p:sp>
        <p:nvSpPr>
          <p:cNvPr id="8" name="Rectángulo 7">
            <a:extLst>
              <a:ext uri="{FF2B5EF4-FFF2-40B4-BE49-F238E27FC236}">
                <a16:creationId xmlns:a16="http://schemas.microsoft.com/office/drawing/2014/main" id="{8B01B5EE-E8C2-4011-9330-175316742368}"/>
              </a:ext>
            </a:extLst>
          </p:cNvPr>
          <p:cNvSpPr/>
          <p:nvPr/>
        </p:nvSpPr>
        <p:spPr>
          <a:xfrm>
            <a:off x="2895600" y="1969561"/>
            <a:ext cx="1676400" cy="744022"/>
          </a:xfrm>
          <a:prstGeom prst="rect">
            <a:avLst/>
          </a:prstGeom>
          <a:noFill/>
          <a:ln>
            <a:solidFill>
              <a:srgbClr val="EAA032"/>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s-CO" sz="1000" dirty="0">
                <a:solidFill>
                  <a:schemeClr val="accent5"/>
                </a:solidFill>
              </a:rPr>
              <a:t>Paso 3: ¿Sería apropiada la revisión necesaria de las NICSP?</a:t>
            </a:r>
          </a:p>
        </p:txBody>
      </p:sp>
      <p:sp>
        <p:nvSpPr>
          <p:cNvPr id="9" name="Rectángulo 8">
            <a:extLst>
              <a:ext uri="{FF2B5EF4-FFF2-40B4-BE49-F238E27FC236}">
                <a16:creationId xmlns:a16="http://schemas.microsoft.com/office/drawing/2014/main" id="{162839FF-D7BC-493A-A145-08FC6B6E5931}"/>
              </a:ext>
            </a:extLst>
          </p:cNvPr>
          <p:cNvSpPr/>
          <p:nvPr/>
        </p:nvSpPr>
        <p:spPr>
          <a:xfrm>
            <a:off x="2895600" y="3163942"/>
            <a:ext cx="1676400" cy="744022"/>
          </a:xfrm>
          <a:prstGeom prst="rect">
            <a:avLst/>
          </a:prstGeom>
          <a:noFill/>
          <a:ln>
            <a:solidFill>
              <a:srgbClr val="EAA032"/>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s-CO" sz="1000" dirty="0">
                <a:solidFill>
                  <a:schemeClr val="accent5"/>
                </a:solidFill>
              </a:rPr>
              <a:t>Paso 4: ¿Podría la revisión de las NICSP ajustarse a los criterios de mejoras anuales?</a:t>
            </a:r>
          </a:p>
        </p:txBody>
      </p:sp>
      <p:sp>
        <p:nvSpPr>
          <p:cNvPr id="10" name="Rectángulo 9">
            <a:extLst>
              <a:ext uri="{FF2B5EF4-FFF2-40B4-BE49-F238E27FC236}">
                <a16:creationId xmlns:a16="http://schemas.microsoft.com/office/drawing/2014/main" id="{F329364F-A8E5-4080-BE21-B347A972106C}"/>
              </a:ext>
            </a:extLst>
          </p:cNvPr>
          <p:cNvSpPr/>
          <p:nvPr/>
        </p:nvSpPr>
        <p:spPr>
          <a:xfrm>
            <a:off x="3627361" y="4373739"/>
            <a:ext cx="1676400" cy="744022"/>
          </a:xfrm>
          <a:prstGeom prst="rect">
            <a:avLst/>
          </a:prstGeom>
          <a:noFill/>
          <a:ln>
            <a:solidFill>
              <a:srgbClr val="EAA032"/>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s-CO" sz="1000" dirty="0">
                <a:solidFill>
                  <a:schemeClr val="accent5"/>
                </a:solidFill>
              </a:rPr>
              <a:t>R4. Considere la diferencia durante un proyecto de NICSP (NICSP nueva o revisadas)</a:t>
            </a:r>
          </a:p>
        </p:txBody>
      </p:sp>
      <p:sp>
        <p:nvSpPr>
          <p:cNvPr id="11" name="Rectángulo 10">
            <a:extLst>
              <a:ext uri="{FF2B5EF4-FFF2-40B4-BE49-F238E27FC236}">
                <a16:creationId xmlns:a16="http://schemas.microsoft.com/office/drawing/2014/main" id="{4F1B5178-C41E-43A3-B9D4-A61F057C8AAB}"/>
              </a:ext>
            </a:extLst>
          </p:cNvPr>
          <p:cNvSpPr/>
          <p:nvPr/>
        </p:nvSpPr>
        <p:spPr>
          <a:xfrm>
            <a:off x="5140960" y="3163942"/>
            <a:ext cx="1676400" cy="744022"/>
          </a:xfrm>
          <a:prstGeom prst="rect">
            <a:avLst/>
          </a:prstGeom>
          <a:noFill/>
          <a:ln>
            <a:solidFill>
              <a:srgbClr val="EAA032"/>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s-CO" sz="1000" dirty="0">
                <a:solidFill>
                  <a:schemeClr val="accent5"/>
                </a:solidFill>
              </a:rPr>
              <a:t>R3. Incluir en el próximo proyecto anual de mejoras.</a:t>
            </a:r>
          </a:p>
        </p:txBody>
      </p:sp>
      <p:cxnSp>
        <p:nvCxnSpPr>
          <p:cNvPr id="13" name="Conector recto de flecha 12">
            <a:extLst>
              <a:ext uri="{FF2B5EF4-FFF2-40B4-BE49-F238E27FC236}">
                <a16:creationId xmlns:a16="http://schemas.microsoft.com/office/drawing/2014/main" id="{E81EB57C-B8D1-4775-AF3B-C8E80AFDBAF6}"/>
              </a:ext>
            </a:extLst>
          </p:cNvPr>
          <p:cNvCxnSpPr>
            <a:stCxn id="2" idx="2"/>
            <a:endCxn id="5" idx="0"/>
          </p:cNvCxnSpPr>
          <p:nvPr/>
        </p:nvCxnSpPr>
        <p:spPr>
          <a:xfrm>
            <a:off x="1488440" y="1566982"/>
            <a:ext cx="0" cy="2735954"/>
          </a:xfrm>
          <a:prstGeom prst="straightConnector1">
            <a:avLst/>
          </a:prstGeom>
          <a:ln w="1270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14" name="Conector recto de flecha 13">
            <a:extLst>
              <a:ext uri="{FF2B5EF4-FFF2-40B4-BE49-F238E27FC236}">
                <a16:creationId xmlns:a16="http://schemas.microsoft.com/office/drawing/2014/main" id="{157759EF-26E8-4569-9366-F20C5BF0FBBA}"/>
              </a:ext>
            </a:extLst>
          </p:cNvPr>
          <p:cNvCxnSpPr>
            <a:cxnSpLocks/>
            <a:stCxn id="6" idx="2"/>
            <a:endCxn id="8" idx="0"/>
          </p:cNvCxnSpPr>
          <p:nvPr/>
        </p:nvCxnSpPr>
        <p:spPr>
          <a:xfrm>
            <a:off x="3733800" y="1566982"/>
            <a:ext cx="0" cy="402579"/>
          </a:xfrm>
          <a:prstGeom prst="straightConnector1">
            <a:avLst/>
          </a:prstGeom>
          <a:ln w="1270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18" name="Conector recto de flecha 17">
            <a:extLst>
              <a:ext uri="{FF2B5EF4-FFF2-40B4-BE49-F238E27FC236}">
                <a16:creationId xmlns:a16="http://schemas.microsoft.com/office/drawing/2014/main" id="{42585CAF-7B79-4A2D-AE3E-B6A9E543D0D1}"/>
              </a:ext>
            </a:extLst>
          </p:cNvPr>
          <p:cNvCxnSpPr>
            <a:cxnSpLocks/>
            <a:endCxn id="9" idx="0"/>
          </p:cNvCxnSpPr>
          <p:nvPr/>
        </p:nvCxnSpPr>
        <p:spPr>
          <a:xfrm>
            <a:off x="3733800" y="2713583"/>
            <a:ext cx="0" cy="450359"/>
          </a:xfrm>
          <a:prstGeom prst="straightConnector1">
            <a:avLst/>
          </a:prstGeom>
          <a:ln w="1270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19" name="Conector recto de flecha 18">
            <a:extLst>
              <a:ext uri="{FF2B5EF4-FFF2-40B4-BE49-F238E27FC236}">
                <a16:creationId xmlns:a16="http://schemas.microsoft.com/office/drawing/2014/main" id="{49F33625-DCE3-4C6B-85AA-11DF5EF39307}"/>
              </a:ext>
            </a:extLst>
          </p:cNvPr>
          <p:cNvCxnSpPr>
            <a:cxnSpLocks/>
          </p:cNvCxnSpPr>
          <p:nvPr/>
        </p:nvCxnSpPr>
        <p:spPr>
          <a:xfrm>
            <a:off x="4048760" y="3907964"/>
            <a:ext cx="0" cy="465775"/>
          </a:xfrm>
          <a:prstGeom prst="straightConnector1">
            <a:avLst/>
          </a:prstGeom>
          <a:ln w="1270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22" name="Conector: angular 21">
            <a:extLst>
              <a:ext uri="{FF2B5EF4-FFF2-40B4-BE49-F238E27FC236}">
                <a16:creationId xmlns:a16="http://schemas.microsoft.com/office/drawing/2014/main" id="{1D7486A5-32BB-4641-B3F6-40F4276AF2FA}"/>
              </a:ext>
            </a:extLst>
          </p:cNvPr>
          <p:cNvCxnSpPr>
            <a:stCxn id="8" idx="3"/>
            <a:endCxn id="7" idx="1"/>
          </p:cNvCxnSpPr>
          <p:nvPr/>
        </p:nvCxnSpPr>
        <p:spPr>
          <a:xfrm flipV="1">
            <a:off x="4572000" y="1626993"/>
            <a:ext cx="1041403" cy="714579"/>
          </a:xfrm>
          <a:prstGeom prst="bentConnector3">
            <a:avLst/>
          </a:prstGeom>
          <a:ln w="12700">
            <a:solidFill>
              <a:srgbClr val="2E2E38"/>
            </a:solidFill>
            <a:tailEnd type="triangle"/>
          </a:ln>
        </p:spPr>
        <p:style>
          <a:lnRef idx="2">
            <a:schemeClr val="accent1"/>
          </a:lnRef>
          <a:fillRef idx="0">
            <a:schemeClr val="accent1"/>
          </a:fillRef>
          <a:effectRef idx="1">
            <a:schemeClr val="accent1"/>
          </a:effectRef>
          <a:fontRef idx="minor">
            <a:schemeClr val="tx1"/>
          </a:fontRef>
        </p:style>
      </p:cxnSp>
      <p:cxnSp>
        <p:nvCxnSpPr>
          <p:cNvPr id="24" name="Conector recto de flecha 23">
            <a:extLst>
              <a:ext uri="{FF2B5EF4-FFF2-40B4-BE49-F238E27FC236}">
                <a16:creationId xmlns:a16="http://schemas.microsoft.com/office/drawing/2014/main" id="{B731EB45-3911-4AD4-B623-FB0A1AC350D5}"/>
              </a:ext>
            </a:extLst>
          </p:cNvPr>
          <p:cNvCxnSpPr>
            <a:cxnSpLocks/>
            <a:endCxn id="11" idx="1"/>
          </p:cNvCxnSpPr>
          <p:nvPr/>
        </p:nvCxnSpPr>
        <p:spPr>
          <a:xfrm>
            <a:off x="4572000" y="3535953"/>
            <a:ext cx="568960" cy="0"/>
          </a:xfrm>
          <a:prstGeom prst="straightConnector1">
            <a:avLst/>
          </a:prstGeom>
          <a:ln w="1270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27" name="Conector recto de flecha 26">
            <a:extLst>
              <a:ext uri="{FF2B5EF4-FFF2-40B4-BE49-F238E27FC236}">
                <a16:creationId xmlns:a16="http://schemas.microsoft.com/office/drawing/2014/main" id="{F5A99988-3BAA-4F13-94EB-210BF3B64952}"/>
              </a:ext>
            </a:extLst>
          </p:cNvPr>
          <p:cNvCxnSpPr>
            <a:cxnSpLocks/>
            <a:endCxn id="6" idx="1"/>
          </p:cNvCxnSpPr>
          <p:nvPr/>
        </p:nvCxnSpPr>
        <p:spPr>
          <a:xfrm>
            <a:off x="2326640" y="1194971"/>
            <a:ext cx="568960" cy="0"/>
          </a:xfrm>
          <a:prstGeom prst="straightConnector1">
            <a:avLst/>
          </a:prstGeom>
          <a:ln w="1270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sp>
        <p:nvSpPr>
          <p:cNvPr id="29" name="CuadroTexto 28">
            <a:extLst>
              <a:ext uri="{FF2B5EF4-FFF2-40B4-BE49-F238E27FC236}">
                <a16:creationId xmlns:a16="http://schemas.microsoft.com/office/drawing/2014/main" id="{F010EE32-BCF0-47A4-89D5-894D94D87C06}"/>
              </a:ext>
            </a:extLst>
          </p:cNvPr>
          <p:cNvSpPr txBox="1"/>
          <p:nvPr/>
        </p:nvSpPr>
        <p:spPr>
          <a:xfrm>
            <a:off x="1062834" y="1890092"/>
            <a:ext cx="523238" cy="276999"/>
          </a:xfrm>
          <a:prstGeom prst="rect">
            <a:avLst/>
          </a:prstGeom>
          <a:noFill/>
        </p:spPr>
        <p:txBody>
          <a:bodyPr wrap="square" rtlCol="0">
            <a:spAutoFit/>
          </a:bodyPr>
          <a:lstStyle/>
          <a:p>
            <a:r>
              <a:rPr lang="es-CO" sz="1200" b="1" dirty="0">
                <a:solidFill>
                  <a:schemeClr val="accent5"/>
                </a:solidFill>
              </a:rPr>
              <a:t>No</a:t>
            </a:r>
          </a:p>
        </p:txBody>
      </p:sp>
      <p:sp>
        <p:nvSpPr>
          <p:cNvPr id="30" name="CuadroTexto 29">
            <a:extLst>
              <a:ext uri="{FF2B5EF4-FFF2-40B4-BE49-F238E27FC236}">
                <a16:creationId xmlns:a16="http://schemas.microsoft.com/office/drawing/2014/main" id="{4C121C0B-B47C-4747-A9CA-E55ACFC78A59}"/>
              </a:ext>
            </a:extLst>
          </p:cNvPr>
          <p:cNvSpPr txBox="1"/>
          <p:nvPr/>
        </p:nvSpPr>
        <p:spPr>
          <a:xfrm>
            <a:off x="3368044" y="1613093"/>
            <a:ext cx="523238" cy="276999"/>
          </a:xfrm>
          <a:prstGeom prst="rect">
            <a:avLst/>
          </a:prstGeom>
          <a:noFill/>
        </p:spPr>
        <p:txBody>
          <a:bodyPr wrap="square" rtlCol="0">
            <a:spAutoFit/>
          </a:bodyPr>
          <a:lstStyle/>
          <a:p>
            <a:r>
              <a:rPr lang="es-CO" sz="1200" b="1" dirty="0">
                <a:solidFill>
                  <a:schemeClr val="accent5"/>
                </a:solidFill>
              </a:rPr>
              <a:t>No</a:t>
            </a:r>
          </a:p>
        </p:txBody>
      </p:sp>
      <p:sp>
        <p:nvSpPr>
          <p:cNvPr id="31" name="CuadroTexto 30">
            <a:extLst>
              <a:ext uri="{FF2B5EF4-FFF2-40B4-BE49-F238E27FC236}">
                <a16:creationId xmlns:a16="http://schemas.microsoft.com/office/drawing/2014/main" id="{AC64CFF8-1C2D-4503-A5B3-28F418EDD0B8}"/>
              </a:ext>
            </a:extLst>
          </p:cNvPr>
          <p:cNvSpPr txBox="1"/>
          <p:nvPr/>
        </p:nvSpPr>
        <p:spPr>
          <a:xfrm>
            <a:off x="4513583" y="1626993"/>
            <a:ext cx="523238" cy="276999"/>
          </a:xfrm>
          <a:prstGeom prst="rect">
            <a:avLst/>
          </a:prstGeom>
          <a:noFill/>
        </p:spPr>
        <p:txBody>
          <a:bodyPr wrap="square" rtlCol="0">
            <a:spAutoFit/>
          </a:bodyPr>
          <a:lstStyle/>
          <a:p>
            <a:r>
              <a:rPr lang="es-CO" sz="1200" b="1" dirty="0">
                <a:solidFill>
                  <a:schemeClr val="accent5"/>
                </a:solidFill>
              </a:rPr>
              <a:t>No</a:t>
            </a:r>
          </a:p>
        </p:txBody>
      </p:sp>
      <p:sp>
        <p:nvSpPr>
          <p:cNvPr id="32" name="CuadroTexto 31">
            <a:extLst>
              <a:ext uri="{FF2B5EF4-FFF2-40B4-BE49-F238E27FC236}">
                <a16:creationId xmlns:a16="http://schemas.microsoft.com/office/drawing/2014/main" id="{273B5C07-5022-4A27-A8C5-9D6F38087651}"/>
              </a:ext>
            </a:extLst>
          </p:cNvPr>
          <p:cNvSpPr txBox="1"/>
          <p:nvPr/>
        </p:nvSpPr>
        <p:spPr>
          <a:xfrm>
            <a:off x="3726180" y="3991524"/>
            <a:ext cx="523238" cy="276999"/>
          </a:xfrm>
          <a:prstGeom prst="rect">
            <a:avLst/>
          </a:prstGeom>
          <a:noFill/>
        </p:spPr>
        <p:txBody>
          <a:bodyPr wrap="square" rtlCol="0">
            <a:spAutoFit/>
          </a:bodyPr>
          <a:lstStyle/>
          <a:p>
            <a:r>
              <a:rPr lang="es-CO" sz="1200" b="1" dirty="0">
                <a:solidFill>
                  <a:schemeClr val="accent5"/>
                </a:solidFill>
              </a:rPr>
              <a:t>No</a:t>
            </a:r>
          </a:p>
        </p:txBody>
      </p:sp>
      <p:sp>
        <p:nvSpPr>
          <p:cNvPr id="34" name="CuadroTexto 33">
            <a:extLst>
              <a:ext uri="{FF2B5EF4-FFF2-40B4-BE49-F238E27FC236}">
                <a16:creationId xmlns:a16="http://schemas.microsoft.com/office/drawing/2014/main" id="{766BCCB6-B0A4-4640-A043-81A3B9C29928}"/>
              </a:ext>
            </a:extLst>
          </p:cNvPr>
          <p:cNvSpPr txBox="1"/>
          <p:nvPr/>
        </p:nvSpPr>
        <p:spPr>
          <a:xfrm>
            <a:off x="3368044" y="2777729"/>
            <a:ext cx="523238" cy="276999"/>
          </a:xfrm>
          <a:prstGeom prst="rect">
            <a:avLst/>
          </a:prstGeom>
          <a:noFill/>
        </p:spPr>
        <p:txBody>
          <a:bodyPr wrap="square" rtlCol="0">
            <a:spAutoFit/>
          </a:bodyPr>
          <a:lstStyle/>
          <a:p>
            <a:r>
              <a:rPr lang="es-CO" sz="1200" b="1" dirty="0">
                <a:solidFill>
                  <a:schemeClr val="accent5"/>
                </a:solidFill>
              </a:rPr>
              <a:t>Si</a:t>
            </a:r>
          </a:p>
        </p:txBody>
      </p:sp>
      <p:sp>
        <p:nvSpPr>
          <p:cNvPr id="35" name="CuadroTexto 34">
            <a:extLst>
              <a:ext uri="{FF2B5EF4-FFF2-40B4-BE49-F238E27FC236}">
                <a16:creationId xmlns:a16="http://schemas.microsoft.com/office/drawing/2014/main" id="{879225DA-084C-450E-9B66-D46ED57F05FE}"/>
              </a:ext>
            </a:extLst>
          </p:cNvPr>
          <p:cNvSpPr txBox="1"/>
          <p:nvPr/>
        </p:nvSpPr>
        <p:spPr>
          <a:xfrm>
            <a:off x="4617722" y="3258954"/>
            <a:ext cx="523238" cy="276999"/>
          </a:xfrm>
          <a:prstGeom prst="rect">
            <a:avLst/>
          </a:prstGeom>
          <a:noFill/>
        </p:spPr>
        <p:txBody>
          <a:bodyPr wrap="square" rtlCol="0">
            <a:spAutoFit/>
          </a:bodyPr>
          <a:lstStyle/>
          <a:p>
            <a:r>
              <a:rPr lang="es-CO" sz="1200" b="1" dirty="0">
                <a:solidFill>
                  <a:schemeClr val="accent5"/>
                </a:solidFill>
              </a:rPr>
              <a:t>Si</a:t>
            </a:r>
          </a:p>
        </p:txBody>
      </p:sp>
      <p:sp>
        <p:nvSpPr>
          <p:cNvPr id="36" name="CuadroTexto 35">
            <a:extLst>
              <a:ext uri="{FF2B5EF4-FFF2-40B4-BE49-F238E27FC236}">
                <a16:creationId xmlns:a16="http://schemas.microsoft.com/office/drawing/2014/main" id="{06916C7F-BB26-4476-8DDF-EDC68C396170}"/>
              </a:ext>
            </a:extLst>
          </p:cNvPr>
          <p:cNvSpPr txBox="1"/>
          <p:nvPr/>
        </p:nvSpPr>
        <p:spPr>
          <a:xfrm>
            <a:off x="2420621" y="928440"/>
            <a:ext cx="523238" cy="276999"/>
          </a:xfrm>
          <a:prstGeom prst="rect">
            <a:avLst/>
          </a:prstGeom>
          <a:noFill/>
        </p:spPr>
        <p:txBody>
          <a:bodyPr wrap="square" rtlCol="0">
            <a:spAutoFit/>
          </a:bodyPr>
          <a:lstStyle/>
          <a:p>
            <a:r>
              <a:rPr lang="es-CO" sz="1200" b="1" dirty="0">
                <a:solidFill>
                  <a:schemeClr val="accent5"/>
                </a:solidFill>
              </a:rPr>
              <a:t>Si</a:t>
            </a:r>
          </a:p>
        </p:txBody>
      </p:sp>
      <p:cxnSp>
        <p:nvCxnSpPr>
          <p:cNvPr id="37" name="Conector recto de flecha 36">
            <a:extLst>
              <a:ext uri="{FF2B5EF4-FFF2-40B4-BE49-F238E27FC236}">
                <a16:creationId xmlns:a16="http://schemas.microsoft.com/office/drawing/2014/main" id="{A5F1E529-75CE-473D-8754-617E0D13B404}"/>
              </a:ext>
            </a:extLst>
          </p:cNvPr>
          <p:cNvCxnSpPr>
            <a:cxnSpLocks/>
          </p:cNvCxnSpPr>
          <p:nvPr/>
        </p:nvCxnSpPr>
        <p:spPr>
          <a:xfrm>
            <a:off x="4572000" y="1205439"/>
            <a:ext cx="1041403" cy="9266"/>
          </a:xfrm>
          <a:prstGeom prst="straightConnector1">
            <a:avLst/>
          </a:prstGeom>
          <a:ln w="1270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sp>
        <p:nvSpPr>
          <p:cNvPr id="39" name="CuadroTexto 38">
            <a:extLst>
              <a:ext uri="{FF2B5EF4-FFF2-40B4-BE49-F238E27FC236}">
                <a16:creationId xmlns:a16="http://schemas.microsoft.com/office/drawing/2014/main" id="{6845960D-E14B-40EE-B876-531AD2A1D2F6}"/>
              </a:ext>
            </a:extLst>
          </p:cNvPr>
          <p:cNvSpPr txBox="1"/>
          <p:nvPr/>
        </p:nvSpPr>
        <p:spPr>
          <a:xfrm>
            <a:off x="4646931" y="937706"/>
            <a:ext cx="966472" cy="276999"/>
          </a:xfrm>
          <a:prstGeom prst="rect">
            <a:avLst/>
          </a:prstGeom>
          <a:noFill/>
        </p:spPr>
        <p:txBody>
          <a:bodyPr wrap="square" rtlCol="0">
            <a:spAutoFit/>
          </a:bodyPr>
          <a:lstStyle/>
          <a:p>
            <a:r>
              <a:rPr lang="es-CO" sz="1200" b="1" dirty="0">
                <a:solidFill>
                  <a:schemeClr val="accent5"/>
                </a:solidFill>
              </a:rPr>
              <a:t>Si</a:t>
            </a:r>
          </a:p>
        </p:txBody>
      </p:sp>
    </p:spTree>
    <p:extLst>
      <p:ext uri="{BB962C8B-B14F-4D97-AF65-F5344CB8AC3E}">
        <p14:creationId xmlns:p14="http://schemas.microsoft.com/office/powerpoint/2010/main" val="341344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latin typeface="Arial" panose="020B0604020202020204" pitchFamily="34" charset="0"/>
              </a:rPr>
              <a:t>Introducción</a:t>
            </a:r>
            <a:endParaRPr lang="en-US" sz="2400" dirty="0">
              <a:solidFill>
                <a:schemeClr val="bg1"/>
              </a:solidFill>
              <a:latin typeface="Arial" panose="020B0604020202020204" pitchFamily="34" charset="0"/>
            </a:endParaRPr>
          </a:p>
        </p:txBody>
      </p:sp>
      <p:sp>
        <p:nvSpPr>
          <p:cNvPr id="7" name="TextBox 6"/>
          <p:cNvSpPr txBox="1"/>
          <p:nvPr/>
        </p:nvSpPr>
        <p:spPr>
          <a:xfrm>
            <a:off x="576263" y="881956"/>
            <a:ext cx="7848600" cy="3580467"/>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Más información sobre las NICSP</a:t>
            </a:r>
          </a:p>
          <a:p>
            <a:endParaRPr lang="en-US" b="1" dirty="0">
              <a:solidFill>
                <a:srgbClr val="2E2E38"/>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kern="0" dirty="0">
                <a:solidFill>
                  <a:srgbClr val="2E2E38"/>
                </a:solidFill>
                <a:latin typeface="Arial" panose="020B0604020202020204" pitchFamily="34" charset="0"/>
                <a:ea typeface="ＭＳ Ｐゴシック" charset="0"/>
                <a:cs typeface="Arial" panose="020B0604020202020204" pitchFamily="34" charset="0"/>
              </a:rPr>
              <a:t>Además de las </a:t>
            </a:r>
            <a:r>
              <a:rPr lang="en-US" kern="0" dirty="0" err="1">
                <a:solidFill>
                  <a:srgbClr val="2E2E38"/>
                </a:solidFill>
                <a:latin typeface="Arial" panose="020B0604020202020204" pitchFamily="34" charset="0"/>
                <a:ea typeface="ＭＳ Ｐゴシック" charset="0"/>
                <a:cs typeface="Arial" panose="020B0604020202020204" pitchFamily="34" charset="0"/>
              </a:rPr>
              <a:t>normas</a:t>
            </a:r>
            <a:r>
              <a:rPr lang="en-US" kern="0" dirty="0">
                <a:solidFill>
                  <a:srgbClr val="2E2E38"/>
                </a:solidFill>
                <a:latin typeface="Arial" panose="020B0604020202020204" pitchFamily="34" charset="0"/>
                <a:ea typeface="ＭＳ Ｐゴシック" charset="0"/>
                <a:cs typeface="Arial" panose="020B0604020202020204" pitchFamily="34" charset="0"/>
              </a:rPr>
              <a:t> de </a:t>
            </a:r>
            <a:r>
              <a:rPr lang="en-US" kern="0" dirty="0" err="1">
                <a:solidFill>
                  <a:srgbClr val="2E2E38"/>
                </a:solidFill>
                <a:latin typeface="Arial" panose="020B0604020202020204" pitchFamily="34" charset="0"/>
                <a:ea typeface="ＭＳ Ｐゴシック" charset="0"/>
                <a:cs typeface="Arial" panose="020B0604020202020204" pitchFamily="34" charset="0"/>
              </a:rPr>
              <a:t>autoridad</a:t>
            </a:r>
            <a:r>
              <a:rPr lang="en-US" kern="0" dirty="0">
                <a:solidFill>
                  <a:srgbClr val="2E2E38"/>
                </a:solidFill>
                <a:latin typeface="Arial" panose="020B0604020202020204" pitchFamily="34" charset="0"/>
                <a:ea typeface="ＭＳ Ｐゴシック" charset="0"/>
                <a:cs typeface="Arial" panose="020B0604020202020204" pitchFamily="34" charset="0"/>
              </a:rPr>
              <a:t> (</a:t>
            </a:r>
            <a:r>
              <a:rPr lang="en-US" kern="0" dirty="0" err="1">
                <a:solidFill>
                  <a:srgbClr val="2E2E38"/>
                </a:solidFill>
                <a:latin typeface="Arial" panose="020B0604020202020204" pitchFamily="34" charset="0"/>
                <a:ea typeface="ＭＳ Ｐゴシック" charset="0"/>
                <a:cs typeface="Arial" panose="020B0604020202020204" pitchFamily="34" charset="0"/>
              </a:rPr>
              <a:t>incluida</a:t>
            </a:r>
            <a:r>
              <a:rPr lang="en-US" kern="0" dirty="0">
                <a:solidFill>
                  <a:srgbClr val="2E2E38"/>
                </a:solidFill>
                <a:latin typeface="Arial" panose="020B0604020202020204" pitchFamily="34" charset="0"/>
                <a:ea typeface="ＭＳ Ｐゴシック" charset="0"/>
                <a:cs typeface="Arial" panose="020B0604020202020204" pitchFamily="34" charset="0"/>
              </a:rPr>
              <a:t> las </a:t>
            </a:r>
            <a:r>
              <a:rPr lang="en-US" kern="0" dirty="0" err="1">
                <a:solidFill>
                  <a:srgbClr val="2E2E38"/>
                </a:solidFill>
                <a:latin typeface="Arial" panose="020B0604020202020204" pitchFamily="34" charset="0"/>
                <a:ea typeface="ＭＳ Ｐゴシック" charset="0"/>
                <a:cs typeface="Arial" panose="020B0604020202020204" pitchFamily="34" charset="0"/>
              </a:rPr>
              <a:t>guías</a:t>
            </a:r>
            <a:r>
              <a:rPr lang="en-US" kern="0" dirty="0">
                <a:solidFill>
                  <a:srgbClr val="2E2E38"/>
                </a:solidFill>
                <a:latin typeface="Arial" panose="020B0604020202020204" pitchFamily="34" charset="0"/>
                <a:ea typeface="ＭＳ Ｐゴシック" charset="0"/>
                <a:cs typeface="Arial" panose="020B0604020202020204" pitchFamily="34" charset="0"/>
              </a:rPr>
              <a:t> de aplicación), las NICSP incluyen:</a:t>
            </a:r>
          </a:p>
          <a:p>
            <a:pPr marL="694944" lvl="1" indent="-347472" defTabSz="914400" fontAlgn="base">
              <a:spcBef>
                <a:spcPts val="1200"/>
              </a:spcBef>
              <a:spcAft>
                <a:spcPct val="0"/>
              </a:spcAft>
              <a:buFontTx/>
              <a:buChar char="–"/>
            </a:pPr>
            <a:r>
              <a:rPr lang="en-US" kern="0" dirty="0" err="1">
                <a:solidFill>
                  <a:srgbClr val="2E2E38"/>
                </a:solidFill>
                <a:latin typeface="Arial" panose="020B0604020202020204" pitchFamily="34" charset="0"/>
                <a:ea typeface="ＭＳ Ｐゴシック" charset="0"/>
                <a:cs typeface="Arial" panose="020B0604020202020204" pitchFamily="34" charset="0"/>
              </a:rPr>
              <a:t>Fundamentos</a:t>
            </a:r>
            <a:r>
              <a:rPr lang="en-US" kern="0" dirty="0">
                <a:solidFill>
                  <a:srgbClr val="2E2E38"/>
                </a:solidFill>
                <a:latin typeface="Arial" panose="020B0604020202020204" pitchFamily="34" charset="0"/>
                <a:ea typeface="ＭＳ Ｐゴシック" charset="0"/>
                <a:cs typeface="Arial" panose="020B0604020202020204" pitchFamily="34" charset="0"/>
              </a:rPr>
              <a:t> para las </a:t>
            </a:r>
            <a:r>
              <a:rPr lang="en-US" kern="0" dirty="0" err="1">
                <a:solidFill>
                  <a:srgbClr val="2E2E38"/>
                </a:solidFill>
                <a:latin typeface="Arial" panose="020B0604020202020204" pitchFamily="34" charset="0"/>
                <a:ea typeface="ＭＳ Ｐゴシック" charset="0"/>
                <a:cs typeface="Arial" panose="020B0604020202020204" pitchFamily="34" charset="0"/>
              </a:rPr>
              <a:t>conclusiones</a:t>
            </a:r>
            <a:endParaRPr lang="en-US" kern="0" dirty="0">
              <a:solidFill>
                <a:srgbClr val="2E2E38"/>
              </a:solidFill>
              <a:latin typeface="Arial" panose="020B0604020202020204" pitchFamily="34" charset="0"/>
              <a:ea typeface="ＭＳ Ｐゴシック" charset="0"/>
              <a:cs typeface="Arial" panose="020B0604020202020204" pitchFamily="34" charset="0"/>
            </a:endParaRPr>
          </a:p>
          <a:p>
            <a:pPr marL="694944" lvl="1" indent="-347472" defTabSz="914400" fontAlgn="base">
              <a:spcBef>
                <a:spcPts val="1200"/>
              </a:spcBef>
              <a:spcAft>
                <a:spcPct val="0"/>
              </a:spcAft>
              <a:buFontTx/>
              <a:buChar char="–"/>
            </a:pPr>
            <a:r>
              <a:rPr lang="en-US" kern="0" dirty="0" err="1">
                <a:solidFill>
                  <a:srgbClr val="2E2E38"/>
                </a:solidFill>
                <a:latin typeface="Arial" panose="020B0604020202020204" pitchFamily="34" charset="0"/>
                <a:ea typeface="ＭＳ Ｐゴシック" charset="0"/>
                <a:cs typeface="Arial" panose="020B0604020202020204" pitchFamily="34" charset="0"/>
              </a:rPr>
              <a:t>Guías</a:t>
            </a:r>
            <a:r>
              <a:rPr lang="en-US" kern="0" dirty="0">
                <a:solidFill>
                  <a:srgbClr val="2E2E38"/>
                </a:solidFill>
                <a:latin typeface="Arial" panose="020B0604020202020204" pitchFamily="34" charset="0"/>
                <a:ea typeface="ＭＳ Ｐゴシック" charset="0"/>
                <a:cs typeface="Arial" panose="020B0604020202020204" pitchFamily="34" charset="0"/>
              </a:rPr>
              <a:t> de implementación</a:t>
            </a:r>
          </a:p>
          <a:p>
            <a:pPr marL="694944" lvl="1" indent="-347472" defTabSz="914400" fontAlgn="base">
              <a:spcBef>
                <a:spcPts val="1200"/>
              </a:spcBef>
              <a:spcAft>
                <a:spcPct val="0"/>
              </a:spcAft>
              <a:buFontTx/>
              <a:buChar char="–"/>
            </a:pPr>
            <a:r>
              <a:rPr lang="en-US" kern="0" dirty="0">
                <a:solidFill>
                  <a:srgbClr val="2E2E38"/>
                </a:solidFill>
                <a:latin typeface="Arial" panose="020B0604020202020204" pitchFamily="34" charset="0"/>
                <a:ea typeface="ＭＳ Ｐゴシック" charset="0"/>
                <a:cs typeface="Arial" panose="020B0604020202020204" pitchFamily="34" charset="0"/>
              </a:rPr>
              <a:t>Ejemplos ilustrativos</a:t>
            </a:r>
          </a:p>
          <a:p>
            <a:pPr marL="694944" lvl="1" indent="-347472" defTabSz="914400" fontAlgn="base">
              <a:spcBef>
                <a:spcPts val="1200"/>
              </a:spcBef>
              <a:spcAft>
                <a:spcPct val="0"/>
              </a:spcAft>
              <a:buFontTx/>
              <a:buChar char="–"/>
            </a:pPr>
            <a:r>
              <a:rPr lang="en-US" kern="0" dirty="0">
                <a:solidFill>
                  <a:srgbClr val="2E2E38"/>
                </a:solidFill>
                <a:latin typeface="Arial" panose="020B0604020202020204" pitchFamily="34" charset="0"/>
                <a:ea typeface="ＭＳ Ｐゴシック" charset="0"/>
                <a:cs typeface="Arial" panose="020B0604020202020204" pitchFamily="34" charset="0"/>
              </a:rPr>
              <a:t>Comparación con las Normas Internacionales de Información Financiera (NIIF) cuando corresponda</a:t>
            </a:r>
          </a:p>
          <a:p>
            <a:endParaRPr lang="en-US" dirty="0">
              <a:solidFill>
                <a:srgbClr val="2E2E38"/>
              </a:solidFill>
              <a:latin typeface="Arial" panose="020B0604020202020204" pitchFamily="34" charset="0"/>
            </a:endParaRPr>
          </a:p>
        </p:txBody>
      </p:sp>
    </p:spTree>
    <p:extLst>
      <p:ext uri="{BB962C8B-B14F-4D97-AF65-F5344CB8AC3E}">
        <p14:creationId xmlns:p14="http://schemas.microsoft.com/office/powerpoint/2010/main" val="1672182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latin typeface="Arial" panose="020B0604020202020204" pitchFamily="34" charset="0"/>
              </a:rPr>
              <a:t>Introducción</a:t>
            </a:r>
            <a:endParaRPr lang="en-US" sz="2400" dirty="0">
              <a:solidFill>
                <a:schemeClr val="bg1"/>
              </a:solidFill>
              <a:latin typeface="Arial" panose="020B0604020202020204" pitchFamily="34" charset="0"/>
            </a:endParaRPr>
          </a:p>
        </p:txBody>
      </p:sp>
      <p:sp>
        <p:nvSpPr>
          <p:cNvPr id="7" name="TextBox 6"/>
          <p:cNvSpPr txBox="1"/>
          <p:nvPr/>
        </p:nvSpPr>
        <p:spPr>
          <a:xfrm>
            <a:off x="576263" y="925033"/>
            <a:ext cx="7848600" cy="3754874"/>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Debido proceso de las NICSP</a:t>
            </a:r>
          </a:p>
          <a:p>
            <a:pPr lvl="0" defTabSz="914400" fontAlgn="base">
              <a:spcBef>
                <a:spcPts val="776"/>
              </a:spcBef>
              <a:spcAft>
                <a:spcPct val="0"/>
              </a:spcAft>
            </a:pPr>
            <a:r>
              <a:rPr lang="en-CA" b="1" kern="0" dirty="0" err="1">
                <a:solidFill>
                  <a:srgbClr val="2E2E38"/>
                </a:solidFill>
                <a:latin typeface="Arial" panose="020B0604020202020204" pitchFamily="34" charset="0"/>
                <a:ea typeface="ＭＳ Ｐゴシック" charset="0"/>
                <a:cs typeface="Arial" panose="020B0604020202020204" pitchFamily="34" charset="0"/>
              </a:rPr>
              <a:t>Requerido</a:t>
            </a:r>
            <a:endParaRPr lang="en-CA" b="1" kern="0" dirty="0">
              <a:solidFill>
                <a:srgbClr val="2E2E38"/>
              </a:solidFill>
              <a:latin typeface="Arial" panose="020B0604020202020204" pitchFamily="34" charset="0"/>
              <a:ea typeface="ＭＳ Ｐゴシック" charset="0"/>
              <a:cs typeface="Arial" panose="020B0604020202020204" pitchFamily="34" charset="0"/>
            </a:endParaRPr>
          </a:p>
          <a:p>
            <a:pPr marL="342900" lvl="0" indent="-342900" defTabSz="914400" fontAlgn="base">
              <a:spcBef>
                <a:spcPts val="776"/>
              </a:spcBef>
              <a:spcAft>
                <a:spcPct val="0"/>
              </a:spcAft>
              <a:buFontTx/>
              <a:buChar char="•"/>
            </a:pPr>
            <a:r>
              <a:rPr lang="en-CA" kern="0" dirty="0" err="1">
                <a:solidFill>
                  <a:srgbClr val="2E2E38"/>
                </a:solidFill>
                <a:latin typeface="Arial" panose="020B0604020202020204" pitchFamily="34" charset="0"/>
                <a:ea typeface="ＭＳ Ｐゴシック" charset="0"/>
                <a:cs typeface="Arial" panose="020B0604020202020204" pitchFamily="34" charset="0"/>
              </a:rPr>
              <a:t>Investigación</a:t>
            </a:r>
            <a:r>
              <a:rPr lang="en-CA" kern="0" dirty="0">
                <a:solidFill>
                  <a:srgbClr val="2E2E38"/>
                </a:solidFill>
                <a:latin typeface="Arial" panose="020B0604020202020204" pitchFamily="34" charset="0"/>
                <a:ea typeface="ＭＳ Ｐゴシック" charset="0"/>
                <a:cs typeface="Arial" panose="020B0604020202020204" pitchFamily="34" charset="0"/>
              </a:rPr>
              <a:t> - </a:t>
            </a:r>
            <a:r>
              <a:rPr lang="en-CA" kern="0" dirty="0" err="1">
                <a:solidFill>
                  <a:srgbClr val="2E2E38"/>
                </a:solidFill>
                <a:latin typeface="Arial" panose="020B0604020202020204" pitchFamily="34" charset="0"/>
                <a:ea typeface="ＭＳ Ｐゴシック" charset="0"/>
                <a:cs typeface="Arial" panose="020B0604020202020204" pitchFamily="34" charset="0"/>
              </a:rPr>
              <a:t>normas</a:t>
            </a:r>
            <a:r>
              <a:rPr lang="en-CA" kern="0" dirty="0">
                <a:solidFill>
                  <a:srgbClr val="2E2E38"/>
                </a:solidFill>
                <a:latin typeface="Arial" panose="020B0604020202020204" pitchFamily="34" charset="0"/>
                <a:ea typeface="ＭＳ Ｐゴシック" charset="0"/>
                <a:cs typeface="Arial" panose="020B0604020202020204" pitchFamily="34" charset="0"/>
              </a:rPr>
              <a:t> y prácticas internacionales y </a:t>
            </a:r>
            <a:r>
              <a:rPr lang="en-CA" kern="0" dirty="0" err="1">
                <a:solidFill>
                  <a:srgbClr val="2E2E38"/>
                </a:solidFill>
                <a:latin typeface="Arial" panose="020B0604020202020204" pitchFamily="34" charset="0"/>
                <a:ea typeface="ＭＳ Ｐゴシック" charset="0"/>
                <a:cs typeface="Arial" panose="020B0604020202020204" pitchFamily="34" charset="0"/>
              </a:rPr>
              <a:t>nacionales</a:t>
            </a:r>
            <a:r>
              <a:rPr lang="en-CA" kern="0" dirty="0">
                <a:solidFill>
                  <a:srgbClr val="2E2E38"/>
                </a:solidFill>
                <a:latin typeface="Arial" panose="020B0604020202020204" pitchFamily="34" charset="0"/>
                <a:ea typeface="ＭＳ Ｐゴシック" charset="0"/>
                <a:cs typeface="Arial" panose="020B0604020202020204" pitchFamily="34" charset="0"/>
              </a:rPr>
              <a:t> </a:t>
            </a:r>
            <a:r>
              <a:rPr lang="en-CA" kern="0" dirty="0" err="1">
                <a:solidFill>
                  <a:srgbClr val="2E2E38"/>
                </a:solidFill>
                <a:latin typeface="Arial" panose="020B0604020202020204" pitchFamily="34" charset="0"/>
                <a:ea typeface="ＭＳ Ｐゴシック" charset="0"/>
                <a:cs typeface="Arial" panose="020B0604020202020204" pitchFamily="34" charset="0"/>
              </a:rPr>
              <a:t>relevantes</a:t>
            </a:r>
            <a:endParaRPr lang="en-CA" kern="0" dirty="0">
              <a:solidFill>
                <a:srgbClr val="2E2E38"/>
              </a:solidFill>
              <a:latin typeface="Arial" panose="020B0604020202020204" pitchFamily="34" charset="0"/>
              <a:ea typeface="ＭＳ Ｐゴシック" charset="0"/>
              <a:cs typeface="Arial" panose="020B0604020202020204" pitchFamily="34" charset="0"/>
            </a:endParaRPr>
          </a:p>
          <a:p>
            <a:pPr marL="342900" lvl="0" indent="-342900" defTabSz="914400" fontAlgn="base">
              <a:spcBef>
                <a:spcPts val="776"/>
              </a:spcBef>
              <a:spcAft>
                <a:spcPct val="0"/>
              </a:spcAft>
              <a:buFontTx/>
              <a:buChar char="•"/>
            </a:pPr>
            <a:r>
              <a:rPr lang="en-CA" kern="0" dirty="0">
                <a:solidFill>
                  <a:srgbClr val="2E2E38"/>
                </a:solidFill>
                <a:latin typeface="Arial" panose="020B0604020202020204" pitchFamily="34" charset="0"/>
                <a:ea typeface="ＭＳ Ｐゴシック" charset="0"/>
                <a:cs typeface="Arial" panose="020B0604020202020204" pitchFamily="34" charset="0"/>
              </a:rPr>
              <a:t>Desarrollar y </a:t>
            </a:r>
            <a:r>
              <a:rPr lang="en-CA" kern="0" dirty="0" err="1">
                <a:solidFill>
                  <a:srgbClr val="2E2E38"/>
                </a:solidFill>
                <a:latin typeface="Arial" panose="020B0604020202020204" pitchFamily="34" charset="0"/>
                <a:ea typeface="ＭＳ Ｐゴシック" charset="0"/>
                <a:cs typeface="Arial" panose="020B0604020202020204" pitchFamily="34" charset="0"/>
              </a:rPr>
              <a:t>publicar</a:t>
            </a:r>
            <a:r>
              <a:rPr lang="en-CA" kern="0" dirty="0">
                <a:solidFill>
                  <a:srgbClr val="2E2E38"/>
                </a:solidFill>
                <a:latin typeface="Arial" panose="020B0604020202020204" pitchFamily="34" charset="0"/>
                <a:ea typeface="ＭＳ Ｐゴシック" charset="0"/>
                <a:cs typeface="Arial" panose="020B0604020202020204" pitchFamily="34" charset="0"/>
              </a:rPr>
              <a:t> </a:t>
            </a:r>
            <a:r>
              <a:rPr lang="en-CA" kern="0" dirty="0" err="1">
                <a:solidFill>
                  <a:srgbClr val="2E2E38"/>
                </a:solidFill>
                <a:latin typeface="Arial" panose="020B0604020202020204" pitchFamily="34" charset="0"/>
                <a:ea typeface="ＭＳ Ｐゴシック" charset="0"/>
                <a:cs typeface="Arial" panose="020B0604020202020204" pitchFamily="34" charset="0"/>
              </a:rPr>
              <a:t>proyectos</a:t>
            </a:r>
            <a:r>
              <a:rPr lang="en-CA" kern="0" dirty="0">
                <a:solidFill>
                  <a:srgbClr val="2E2E38"/>
                </a:solidFill>
                <a:latin typeface="Arial" panose="020B0604020202020204" pitchFamily="34" charset="0"/>
                <a:ea typeface="ＭＳ Ｐゴシック" charset="0"/>
                <a:cs typeface="Arial" panose="020B0604020202020204" pitchFamily="34" charset="0"/>
              </a:rPr>
              <a:t> de </a:t>
            </a:r>
            <a:r>
              <a:rPr lang="en-CA" kern="0" dirty="0" err="1">
                <a:solidFill>
                  <a:srgbClr val="2E2E38"/>
                </a:solidFill>
                <a:latin typeface="Arial" panose="020B0604020202020204" pitchFamily="34" charset="0"/>
                <a:ea typeface="ＭＳ Ｐゴシック" charset="0"/>
                <a:cs typeface="Arial" panose="020B0604020202020204" pitchFamily="34" charset="0"/>
              </a:rPr>
              <a:t>normas</a:t>
            </a:r>
            <a:r>
              <a:rPr lang="en-CA" kern="0" dirty="0">
                <a:solidFill>
                  <a:srgbClr val="2E2E38"/>
                </a:solidFill>
                <a:latin typeface="Arial" panose="020B0604020202020204" pitchFamily="34" charset="0"/>
                <a:ea typeface="ＭＳ Ｐゴシック" charset="0"/>
                <a:cs typeface="Arial" panose="020B0604020202020204" pitchFamily="34" charset="0"/>
              </a:rPr>
              <a:t>: período mínimo de comentarios de 4 meses</a:t>
            </a:r>
          </a:p>
          <a:p>
            <a:pPr marL="342900" lvl="0" indent="-342900" defTabSz="914400" fontAlgn="base">
              <a:spcBef>
                <a:spcPts val="776"/>
              </a:spcBef>
              <a:spcAft>
                <a:spcPct val="0"/>
              </a:spcAft>
              <a:buFontTx/>
              <a:buChar char="•"/>
            </a:pPr>
            <a:r>
              <a:rPr lang="en-CA" kern="0" dirty="0">
                <a:solidFill>
                  <a:srgbClr val="2E2E38"/>
                </a:solidFill>
                <a:latin typeface="Arial" panose="020B0604020202020204" pitchFamily="34" charset="0"/>
                <a:ea typeface="ＭＳ Ｐゴシック" charset="0"/>
                <a:cs typeface="Arial" panose="020B0604020202020204" pitchFamily="34" charset="0"/>
              </a:rPr>
              <a:t>Examinar las respuestas y enmendar el proyecto de norma según proceda</a:t>
            </a:r>
          </a:p>
          <a:p>
            <a:pPr marL="342900" lvl="0" indent="-342900" defTabSz="914400" fontAlgn="base">
              <a:spcBef>
                <a:spcPts val="776"/>
              </a:spcBef>
              <a:spcAft>
                <a:spcPct val="0"/>
              </a:spcAft>
              <a:buFontTx/>
              <a:buChar char="•"/>
            </a:pPr>
            <a:r>
              <a:rPr lang="en-CA" kern="0" dirty="0">
                <a:solidFill>
                  <a:srgbClr val="2E2E38"/>
                </a:solidFill>
                <a:latin typeface="Arial" panose="020B0604020202020204" pitchFamily="34" charset="0"/>
                <a:ea typeface="ＭＳ Ｐゴシック" charset="0"/>
                <a:cs typeface="Arial" panose="020B0604020202020204" pitchFamily="34" charset="0"/>
              </a:rPr>
              <a:t>NICSP finales</a:t>
            </a:r>
          </a:p>
          <a:p>
            <a:pPr lvl="0" defTabSz="914400" fontAlgn="base">
              <a:spcBef>
                <a:spcPts val="776"/>
              </a:spcBef>
              <a:spcAft>
                <a:spcPct val="0"/>
              </a:spcAft>
            </a:pPr>
            <a:r>
              <a:rPr lang="en-CA" kern="0" dirty="0">
                <a:solidFill>
                  <a:srgbClr val="2E2E38"/>
                </a:solidFill>
                <a:latin typeface="Arial" panose="020B0604020202020204" pitchFamily="34" charset="0"/>
                <a:ea typeface="ＭＳ Ｐゴシック" charset="0"/>
                <a:cs typeface="Arial" panose="020B0604020202020204" pitchFamily="34" charset="0"/>
              </a:rPr>
              <a:t>El documento de consulta pública </a:t>
            </a:r>
            <a:r>
              <a:rPr lang="en-CA" kern="0" dirty="0" err="1">
                <a:solidFill>
                  <a:srgbClr val="2E2E38"/>
                </a:solidFill>
                <a:latin typeface="Arial" panose="020B0604020202020204" pitchFamily="34" charset="0"/>
                <a:ea typeface="ＭＳ Ｐゴシック" charset="0"/>
                <a:cs typeface="Arial" panose="020B0604020202020204" pitchFamily="34" charset="0"/>
              </a:rPr>
              <a:t>puede</a:t>
            </a:r>
            <a:r>
              <a:rPr lang="en-CA" kern="0" dirty="0">
                <a:solidFill>
                  <a:srgbClr val="2E2E38"/>
                </a:solidFill>
                <a:latin typeface="Arial" panose="020B0604020202020204" pitchFamily="34" charset="0"/>
                <a:ea typeface="ＭＳ Ｐゴシック" charset="0"/>
                <a:cs typeface="Arial" panose="020B0604020202020204" pitchFamily="34" charset="0"/>
              </a:rPr>
              <a:t> </a:t>
            </a:r>
            <a:r>
              <a:rPr lang="en-CA" kern="0" dirty="0" err="1">
                <a:solidFill>
                  <a:srgbClr val="2E2E38"/>
                </a:solidFill>
                <a:latin typeface="Arial" panose="020B0604020202020204" pitchFamily="34" charset="0"/>
                <a:ea typeface="ＭＳ Ｐゴシック" charset="0"/>
                <a:cs typeface="Arial" panose="020B0604020202020204" pitchFamily="34" charset="0"/>
              </a:rPr>
              <a:t>publicarse</a:t>
            </a:r>
            <a:r>
              <a:rPr lang="en-CA" kern="0" dirty="0">
                <a:solidFill>
                  <a:srgbClr val="2E2E38"/>
                </a:solidFill>
                <a:latin typeface="Arial" panose="020B0604020202020204" pitchFamily="34" charset="0"/>
                <a:ea typeface="ＭＳ Ｐゴシック" charset="0"/>
                <a:cs typeface="Arial" panose="020B0604020202020204" pitchFamily="34" charset="0"/>
              </a:rPr>
              <a:t> a discreción del IPSASB</a:t>
            </a:r>
            <a:endParaRPr lang="en-US" dirty="0">
              <a:solidFill>
                <a:srgbClr val="2E2E38"/>
              </a:solidFill>
              <a:latin typeface="Arial" panose="020B0604020202020204" pitchFamily="34" charset="0"/>
            </a:endParaRPr>
          </a:p>
        </p:txBody>
      </p:sp>
    </p:spTree>
    <p:extLst>
      <p:ext uri="{BB962C8B-B14F-4D97-AF65-F5344CB8AC3E}">
        <p14:creationId xmlns:p14="http://schemas.microsoft.com/office/powerpoint/2010/main" val="29053468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USTOMLAYOUT" val="F"/>
</p:tagLst>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A4288652454C4586B98FAE2126F255" ma:contentTypeVersion="17" ma:contentTypeDescription="Create a new document." ma:contentTypeScope="" ma:versionID="308da3c889dfd96add8d261e2a2d147a">
  <xsd:schema xmlns:xsd="http://www.w3.org/2001/XMLSchema" xmlns:xs="http://www.w3.org/2001/XMLSchema" xmlns:p="http://schemas.microsoft.com/office/2006/metadata/properties" xmlns:ns2="c1721f8e-06c6-448a-986f-e92a1836bd4c" xmlns:ns3="a5f5a3eb-0a2d-4d6a-9165-21ef9946a014" targetNamespace="http://schemas.microsoft.com/office/2006/metadata/properties" ma:root="true" ma:fieldsID="e2528ad8a4a77389d993dce8c93d41f1" ns2:_="" ns3:_="">
    <xsd:import namespace="c1721f8e-06c6-448a-986f-e92a1836bd4c"/>
    <xsd:import namespace="a5f5a3eb-0a2d-4d6a-9165-21ef9946a01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ExhibitNo_x002e_"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21f8e-06c6-448a-986f-e92a1836bd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ExhibitNo_x002e_" ma:index="18" nillable="true" ma:displayName="Exhibit No." ma:format="Dropdown" ma:internalName="ExhibitNo_x002e_">
      <xsd:simpleType>
        <xsd:restriction base="dms:Text">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7cc8cff-5d31-4a56-b24b-a9f0825dd0ce}" ma:internalName="TaxCatchAll"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xhibitNo_x002e_ xmlns="c1721f8e-06c6-448a-986f-e92a1836bd4c" xsi:nil="true"/>
    <lcf76f155ced4ddcb4097134ff3c332f xmlns="c1721f8e-06c6-448a-986f-e92a1836bd4c">
      <Terms xmlns="http://schemas.microsoft.com/office/infopath/2007/PartnerControls"/>
    </lcf76f155ced4ddcb4097134ff3c332f>
    <TaxCatchAll xmlns="a5f5a3eb-0a2d-4d6a-9165-21ef9946a014" xsi:nil="true"/>
  </documentManagement>
</p:properties>
</file>

<file path=customXml/itemProps1.xml><?xml version="1.0" encoding="utf-8"?>
<ds:datastoreItem xmlns:ds="http://schemas.openxmlformats.org/officeDocument/2006/customXml" ds:itemID="{E950697C-CA0C-4D5C-B1E5-B1F141698634}">
  <ds:schemaRefs>
    <ds:schemaRef ds:uri="http://schemas.microsoft.com/sharepoint/v3/contenttype/forms"/>
  </ds:schemaRefs>
</ds:datastoreItem>
</file>

<file path=customXml/itemProps2.xml><?xml version="1.0" encoding="utf-8"?>
<ds:datastoreItem xmlns:ds="http://schemas.openxmlformats.org/officeDocument/2006/customXml" ds:itemID="{850A3270-4602-4D9B-AFE8-4EDCA333D086}"/>
</file>

<file path=customXml/itemProps3.xml><?xml version="1.0" encoding="utf-8"?>
<ds:datastoreItem xmlns:ds="http://schemas.openxmlformats.org/officeDocument/2006/customXml" ds:itemID="{7FC58221-AD8A-46FF-A8B3-322D37D85663}">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a5f5a3eb-0a2d-4d6a-9165-21ef9946a014"/>
    <ds:schemaRef ds:uri="bb3cf181-f6d2-45cb-ba57-c6cc2309bf6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2628</Words>
  <Application>Microsoft Office PowerPoint</Application>
  <PresentationFormat>On-screen Show (4:3)</PresentationFormat>
  <Paragraphs>276</Paragraphs>
  <Slides>20</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Identificación de la entidad que informa</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Kamira Sanchez</cp:lastModifiedBy>
  <cp:revision>62</cp:revision>
  <dcterms:created xsi:type="dcterms:W3CDTF">2014-09-10T19:10:10Z</dcterms:created>
  <dcterms:modified xsi:type="dcterms:W3CDTF">2023-05-25T16:00:12Z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Order">
    <vt:r8>14665400</vt:r8>
  </property>
</Properties>
</file>