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21"/>
  </p:notesMasterIdLst>
  <p:sldIdLst>
    <p:sldId id="258" r:id="rId5"/>
    <p:sldId id="270" r:id="rId6"/>
    <p:sldId id="257" r:id="rId7"/>
    <p:sldId id="259" r:id="rId8"/>
    <p:sldId id="260" r:id="rId9"/>
    <p:sldId id="271" r:id="rId10"/>
    <p:sldId id="272" r:id="rId11"/>
    <p:sldId id="268" r:id="rId12"/>
    <p:sldId id="269" r:id="rId13"/>
    <p:sldId id="273" r:id="rId14"/>
    <p:sldId id="264" r:id="rId15"/>
    <p:sldId id="261" r:id="rId16"/>
    <p:sldId id="274" r:id="rId17"/>
    <p:sldId id="266" r:id="rId18"/>
    <p:sldId id="265" r:id="rId19"/>
    <p:sldId id="262" r:id="rId20"/>
  </p:sldIdLst>
  <p:sldSz cx="9144000" cy="6858000" type="screen4x3"/>
  <p:notesSz cx="6858000" cy="9144000"/>
  <p:custDataLst>
    <p:tags r:id="rId22"/>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572" userDrawn="1">
          <p15:clr>
            <a:srgbClr val="A4A3A4"/>
          </p15:clr>
        </p15:guide>
        <p15:guide id="2" pos="340" userDrawn="1">
          <p15:clr>
            <a:srgbClr val="A4A3A4"/>
          </p15:clr>
        </p15:guide>
        <p15:guide id="3" pos="5284" userDrawn="1">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Paul Mason" initials="PM" lastIdx="1" clrIdx="0">
    <p:extLst>
      <p:ext uri="{19B8F6BF-5375-455C-9EA6-DF929625EA0E}">
        <p15:presenceInfo xmlns:p15="http://schemas.microsoft.com/office/powerpoint/2012/main" userId="a428ece4f01b0f60"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464746"/>
    <a:srgbClr val="59595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046" autoAdjust="0"/>
    <p:restoredTop sz="70556" autoAdjust="0"/>
  </p:normalViewPr>
  <p:slideViewPr>
    <p:cSldViewPr snapToGrid="0" snapToObjects="1">
      <p:cViewPr>
        <p:scale>
          <a:sx n="60" d="100"/>
          <a:sy n="60" d="100"/>
        </p:scale>
        <p:origin x="906" y="-246"/>
      </p:cViewPr>
      <p:guideLst>
        <p:guide orient="horz" pos="572"/>
        <p:guide pos="340"/>
        <p:guide pos="5284"/>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theme" Target="theme/theme1.xml"/><Relationship Id="rId3" Type="http://schemas.openxmlformats.org/officeDocument/2006/relationships/customXml" Target="../customXml/item3.xml"/><Relationship Id="rId21"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viewProps" Target="viewProp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presProps" Target="pres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commentAuthors" Target="commentAuthors.xml"/><Relationship Id="rId28" Type="http://schemas.microsoft.com/office/2016/11/relationships/changesInfo" Target="changesInfos/changesInfo1.xml"/><Relationship Id="rId10" Type="http://schemas.openxmlformats.org/officeDocument/2006/relationships/slide" Target="slides/slide6.xml"/><Relationship Id="rId19" Type="http://schemas.openxmlformats.org/officeDocument/2006/relationships/slide" Target="slides/slide15.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gs" Target="tags/tag1.xml"/><Relationship Id="rId27" Type="http://schemas.openxmlformats.org/officeDocument/2006/relationships/tableStyles" Target="tableStyle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Juan Gomez Duque" userId="S::juan.gomez.duque@co.ey.com::12ffef9d-c492-4764-9ece-d82edf94b9a1" providerId="AD" clId="Web-{3169F078-0585-928B-2CB5-7EE1974CFA95}"/>
    <pc:docChg chg="modSld">
      <pc:chgData name="Juan Gomez Duque" userId="S::juan.gomez.duque@co.ey.com::12ffef9d-c492-4764-9ece-d82edf94b9a1" providerId="AD" clId="Web-{3169F078-0585-928B-2CB5-7EE1974CFA95}" dt="2022-10-06T20:11:20.874" v="2" actId="20577"/>
      <pc:docMkLst>
        <pc:docMk/>
      </pc:docMkLst>
      <pc:sldChg chg="modSp">
        <pc:chgData name="Juan Gomez Duque" userId="S::juan.gomez.duque@co.ey.com::12ffef9d-c492-4764-9ece-d82edf94b9a1" providerId="AD" clId="Web-{3169F078-0585-928B-2CB5-7EE1974CFA95}" dt="2022-10-06T20:11:20.874" v="2" actId="20577"/>
        <pc:sldMkLst>
          <pc:docMk/>
          <pc:sldMk cId="3945431601" sldId="272"/>
        </pc:sldMkLst>
        <pc:spChg chg="mod">
          <ac:chgData name="Juan Gomez Duque" userId="S::juan.gomez.duque@co.ey.com::12ffef9d-c492-4764-9ece-d82edf94b9a1" providerId="AD" clId="Web-{3169F078-0585-928B-2CB5-7EE1974CFA95}" dt="2022-10-06T20:11:20.874" v="2" actId="20577"/>
          <ac:spMkLst>
            <pc:docMk/>
            <pc:sldMk cId="3945431601" sldId="272"/>
            <ac:spMk id="12" creationId="{6DA62761-2738-4BFD-B715-C98C009DC052}"/>
          </ac:spMkLst>
        </pc:spChg>
      </pc:sldChg>
    </pc:docChg>
  </pc:docChgLst>
  <pc:docChgLst>
    <pc:chgData name="Juan Gomez Duque" userId="12ffef9d-c492-4764-9ece-d82edf94b9a1" providerId="ADAL" clId="{F54F1F1B-F111-4472-BC61-BC141BAE10D4}"/>
    <pc:docChg chg="custSel modSld">
      <pc:chgData name="Juan Gomez Duque" userId="12ffef9d-c492-4764-9ece-d82edf94b9a1" providerId="ADAL" clId="{F54F1F1B-F111-4472-BC61-BC141BAE10D4}" dt="2022-10-06T20:09:41.123" v="355" actId="20577"/>
      <pc:docMkLst>
        <pc:docMk/>
      </pc:docMkLst>
      <pc:sldChg chg="modSp mod">
        <pc:chgData name="Juan Gomez Duque" userId="12ffef9d-c492-4764-9ece-d82edf94b9a1" providerId="ADAL" clId="{F54F1F1B-F111-4472-BC61-BC141BAE10D4}" dt="2022-10-06T19:53:02.037" v="44" actId="20577"/>
        <pc:sldMkLst>
          <pc:docMk/>
          <pc:sldMk cId="1441733616" sldId="257"/>
        </pc:sldMkLst>
        <pc:spChg chg="mod">
          <ac:chgData name="Juan Gomez Duque" userId="12ffef9d-c492-4764-9ece-d82edf94b9a1" providerId="ADAL" clId="{F54F1F1B-F111-4472-BC61-BC141BAE10D4}" dt="2022-10-06T19:53:02.037" v="44" actId="20577"/>
          <ac:spMkLst>
            <pc:docMk/>
            <pc:sldMk cId="1441733616" sldId="257"/>
            <ac:spMk id="7" creationId="{00000000-0000-0000-0000-000000000000}"/>
          </ac:spMkLst>
        </pc:spChg>
      </pc:sldChg>
      <pc:sldChg chg="modSp mod">
        <pc:chgData name="Juan Gomez Duque" userId="12ffef9d-c492-4764-9ece-d82edf94b9a1" providerId="ADAL" clId="{F54F1F1B-F111-4472-BC61-BC141BAE10D4}" dt="2022-10-06T19:43:32.048" v="4" actId="20577"/>
        <pc:sldMkLst>
          <pc:docMk/>
          <pc:sldMk cId="4120575675" sldId="258"/>
        </pc:sldMkLst>
        <pc:spChg chg="mod">
          <ac:chgData name="Juan Gomez Duque" userId="12ffef9d-c492-4764-9ece-d82edf94b9a1" providerId="ADAL" clId="{F54F1F1B-F111-4472-BC61-BC141BAE10D4}" dt="2022-10-06T19:43:32.048" v="4" actId="20577"/>
          <ac:spMkLst>
            <pc:docMk/>
            <pc:sldMk cId="4120575675" sldId="258"/>
            <ac:spMk id="4" creationId="{00000000-0000-0000-0000-000000000000}"/>
          </ac:spMkLst>
        </pc:spChg>
      </pc:sldChg>
      <pc:sldChg chg="modSp mod">
        <pc:chgData name="Juan Gomez Duque" userId="12ffef9d-c492-4764-9ece-d82edf94b9a1" providerId="ADAL" clId="{F54F1F1B-F111-4472-BC61-BC141BAE10D4}" dt="2022-10-06T19:54:10.420" v="56" actId="6549"/>
        <pc:sldMkLst>
          <pc:docMk/>
          <pc:sldMk cId="1105752725" sldId="259"/>
        </pc:sldMkLst>
        <pc:spChg chg="mod">
          <ac:chgData name="Juan Gomez Duque" userId="12ffef9d-c492-4764-9ece-d82edf94b9a1" providerId="ADAL" clId="{F54F1F1B-F111-4472-BC61-BC141BAE10D4}" dt="2022-10-06T19:54:10.420" v="56" actId="6549"/>
          <ac:spMkLst>
            <pc:docMk/>
            <pc:sldMk cId="1105752725" sldId="259"/>
            <ac:spMk id="7" creationId="{00000000-0000-0000-0000-000000000000}"/>
          </ac:spMkLst>
        </pc:spChg>
      </pc:sldChg>
      <pc:sldChg chg="modSp mod">
        <pc:chgData name="Juan Gomez Duque" userId="12ffef9d-c492-4764-9ece-d82edf94b9a1" providerId="ADAL" clId="{F54F1F1B-F111-4472-BC61-BC141BAE10D4}" dt="2022-10-06T19:57:49.562" v="62" actId="20577"/>
        <pc:sldMkLst>
          <pc:docMk/>
          <pc:sldMk cId="4237827458" sldId="260"/>
        </pc:sldMkLst>
        <pc:spChg chg="mod">
          <ac:chgData name="Juan Gomez Duque" userId="12ffef9d-c492-4764-9ece-d82edf94b9a1" providerId="ADAL" clId="{F54F1F1B-F111-4472-BC61-BC141BAE10D4}" dt="2022-10-06T19:57:49.562" v="62" actId="20577"/>
          <ac:spMkLst>
            <pc:docMk/>
            <pc:sldMk cId="4237827458" sldId="260"/>
            <ac:spMk id="7" creationId="{00000000-0000-0000-0000-000000000000}"/>
          </ac:spMkLst>
        </pc:spChg>
      </pc:sldChg>
      <pc:sldChg chg="modSp mod">
        <pc:chgData name="Juan Gomez Duque" userId="12ffef9d-c492-4764-9ece-d82edf94b9a1" providerId="ADAL" clId="{F54F1F1B-F111-4472-BC61-BC141BAE10D4}" dt="2022-10-06T20:07:00.772" v="238" actId="20577"/>
        <pc:sldMkLst>
          <pc:docMk/>
          <pc:sldMk cId="951930906" sldId="261"/>
        </pc:sldMkLst>
        <pc:spChg chg="mod">
          <ac:chgData name="Juan Gomez Duque" userId="12ffef9d-c492-4764-9ece-d82edf94b9a1" providerId="ADAL" clId="{F54F1F1B-F111-4472-BC61-BC141BAE10D4}" dt="2022-10-06T20:07:00.772" v="238" actId="20577"/>
          <ac:spMkLst>
            <pc:docMk/>
            <pc:sldMk cId="951930906" sldId="261"/>
            <ac:spMk id="7" creationId="{00000000-0000-0000-0000-000000000000}"/>
          </ac:spMkLst>
        </pc:spChg>
      </pc:sldChg>
      <pc:sldChg chg="modSp mod">
        <pc:chgData name="Juan Gomez Duque" userId="12ffef9d-c492-4764-9ece-d82edf94b9a1" providerId="ADAL" clId="{F54F1F1B-F111-4472-BC61-BC141BAE10D4}" dt="2022-10-06T20:06:33.323" v="218" actId="20577"/>
        <pc:sldMkLst>
          <pc:docMk/>
          <pc:sldMk cId="313594854" sldId="264"/>
        </pc:sldMkLst>
        <pc:spChg chg="mod">
          <ac:chgData name="Juan Gomez Duque" userId="12ffef9d-c492-4764-9ece-d82edf94b9a1" providerId="ADAL" clId="{F54F1F1B-F111-4472-BC61-BC141BAE10D4}" dt="2022-10-06T20:06:33.323" v="218" actId="20577"/>
          <ac:spMkLst>
            <pc:docMk/>
            <pc:sldMk cId="313594854" sldId="264"/>
            <ac:spMk id="7" creationId="{00000000-0000-0000-0000-000000000000}"/>
          </ac:spMkLst>
        </pc:spChg>
      </pc:sldChg>
      <pc:sldChg chg="modSp mod">
        <pc:chgData name="Juan Gomez Duque" userId="12ffef9d-c492-4764-9ece-d82edf94b9a1" providerId="ADAL" clId="{F54F1F1B-F111-4472-BC61-BC141BAE10D4}" dt="2022-10-06T20:08:35.319" v="295" actId="20577"/>
        <pc:sldMkLst>
          <pc:docMk/>
          <pc:sldMk cId="3292349397" sldId="265"/>
        </pc:sldMkLst>
        <pc:spChg chg="mod">
          <ac:chgData name="Juan Gomez Duque" userId="12ffef9d-c492-4764-9ece-d82edf94b9a1" providerId="ADAL" clId="{F54F1F1B-F111-4472-BC61-BC141BAE10D4}" dt="2022-10-06T20:08:35.319" v="295" actId="20577"/>
          <ac:spMkLst>
            <pc:docMk/>
            <pc:sldMk cId="3292349397" sldId="265"/>
            <ac:spMk id="7" creationId="{00000000-0000-0000-0000-000000000000}"/>
          </ac:spMkLst>
        </pc:spChg>
      </pc:sldChg>
      <pc:sldChg chg="modSp mod">
        <pc:chgData name="Juan Gomez Duque" userId="12ffef9d-c492-4764-9ece-d82edf94b9a1" providerId="ADAL" clId="{F54F1F1B-F111-4472-BC61-BC141BAE10D4}" dt="2022-10-06T20:09:41.123" v="355" actId="20577"/>
        <pc:sldMkLst>
          <pc:docMk/>
          <pc:sldMk cId="870234351" sldId="266"/>
        </pc:sldMkLst>
        <pc:spChg chg="mod">
          <ac:chgData name="Juan Gomez Duque" userId="12ffef9d-c492-4764-9ece-d82edf94b9a1" providerId="ADAL" clId="{F54F1F1B-F111-4472-BC61-BC141BAE10D4}" dt="2022-10-06T20:09:41.123" v="355" actId="20577"/>
          <ac:spMkLst>
            <pc:docMk/>
            <pc:sldMk cId="870234351" sldId="266"/>
            <ac:spMk id="7" creationId="{00000000-0000-0000-0000-000000000000}"/>
          </ac:spMkLst>
        </pc:spChg>
      </pc:sldChg>
      <pc:sldChg chg="modSp mod">
        <pc:chgData name="Juan Gomez Duque" userId="12ffef9d-c492-4764-9ece-d82edf94b9a1" providerId="ADAL" clId="{F54F1F1B-F111-4472-BC61-BC141BAE10D4}" dt="2022-10-06T20:05:09.808" v="192" actId="20577"/>
        <pc:sldMkLst>
          <pc:docMk/>
          <pc:sldMk cId="2372324045" sldId="268"/>
        </pc:sldMkLst>
        <pc:spChg chg="mod">
          <ac:chgData name="Juan Gomez Duque" userId="12ffef9d-c492-4764-9ece-d82edf94b9a1" providerId="ADAL" clId="{F54F1F1B-F111-4472-BC61-BC141BAE10D4}" dt="2022-10-06T20:05:09.808" v="192" actId="20577"/>
          <ac:spMkLst>
            <pc:docMk/>
            <pc:sldMk cId="2372324045" sldId="268"/>
            <ac:spMk id="7" creationId="{00000000-0000-0000-0000-000000000000}"/>
          </ac:spMkLst>
        </pc:spChg>
      </pc:sldChg>
      <pc:sldChg chg="modSp mod">
        <pc:chgData name="Juan Gomez Duque" userId="12ffef9d-c492-4764-9ece-d82edf94b9a1" providerId="ADAL" clId="{F54F1F1B-F111-4472-BC61-BC141BAE10D4}" dt="2022-10-06T20:05:43.964" v="197" actId="20577"/>
        <pc:sldMkLst>
          <pc:docMk/>
          <pc:sldMk cId="3755425913" sldId="269"/>
        </pc:sldMkLst>
        <pc:spChg chg="mod">
          <ac:chgData name="Juan Gomez Duque" userId="12ffef9d-c492-4764-9ece-d82edf94b9a1" providerId="ADAL" clId="{F54F1F1B-F111-4472-BC61-BC141BAE10D4}" dt="2022-10-06T20:05:43.964" v="197" actId="20577"/>
          <ac:spMkLst>
            <pc:docMk/>
            <pc:sldMk cId="3755425913" sldId="269"/>
            <ac:spMk id="7" creationId="{00000000-0000-0000-0000-000000000000}"/>
          </ac:spMkLst>
        </pc:spChg>
      </pc:sldChg>
      <pc:sldChg chg="modSp mod">
        <pc:chgData name="Juan Gomez Duque" userId="12ffef9d-c492-4764-9ece-d82edf94b9a1" providerId="ADAL" clId="{F54F1F1B-F111-4472-BC61-BC141BAE10D4}" dt="2022-10-06T20:02:12.750" v="110" actId="20577"/>
        <pc:sldMkLst>
          <pc:docMk/>
          <pc:sldMk cId="239923091" sldId="271"/>
        </pc:sldMkLst>
        <pc:graphicFrameChg chg="mod modGraphic">
          <ac:chgData name="Juan Gomez Duque" userId="12ffef9d-c492-4764-9ece-d82edf94b9a1" providerId="ADAL" clId="{F54F1F1B-F111-4472-BC61-BC141BAE10D4}" dt="2022-10-06T20:02:12.750" v="110" actId="20577"/>
          <ac:graphicFrameMkLst>
            <pc:docMk/>
            <pc:sldMk cId="239923091" sldId="271"/>
            <ac:graphicFrameMk id="8" creationId="{00000000-0000-0000-0000-000000000000}"/>
          </ac:graphicFrameMkLst>
        </pc:graphicFrameChg>
      </pc:sldChg>
      <pc:sldChg chg="modSp mod">
        <pc:chgData name="Juan Gomez Duque" userId="12ffef9d-c492-4764-9ece-d82edf94b9a1" providerId="ADAL" clId="{F54F1F1B-F111-4472-BC61-BC141BAE10D4}" dt="2022-10-06T20:09:31.863" v="339" actId="20577"/>
        <pc:sldMkLst>
          <pc:docMk/>
          <pc:sldMk cId="3945431601" sldId="272"/>
        </pc:sldMkLst>
        <pc:spChg chg="mod">
          <ac:chgData name="Juan Gomez Duque" userId="12ffef9d-c492-4764-9ece-d82edf94b9a1" providerId="ADAL" clId="{F54F1F1B-F111-4472-BC61-BC141BAE10D4}" dt="2022-10-06T20:04:04.913" v="161" actId="1076"/>
          <ac:spMkLst>
            <pc:docMk/>
            <pc:sldMk cId="3945431601" sldId="272"/>
            <ac:spMk id="6" creationId="{4D523006-EDD5-4A1F-832B-3F5E22130CE8}"/>
          </ac:spMkLst>
        </pc:spChg>
        <pc:spChg chg="mod">
          <ac:chgData name="Juan Gomez Duque" userId="12ffef9d-c492-4764-9ece-d82edf94b9a1" providerId="ADAL" clId="{F54F1F1B-F111-4472-BC61-BC141BAE10D4}" dt="2022-10-06T20:04:04.913" v="161" actId="1076"/>
          <ac:spMkLst>
            <pc:docMk/>
            <pc:sldMk cId="3945431601" sldId="272"/>
            <ac:spMk id="8" creationId="{832AD279-60A9-42CC-BFA8-C5420578770F}"/>
          </ac:spMkLst>
        </pc:spChg>
        <pc:spChg chg="mod">
          <ac:chgData name="Juan Gomez Duque" userId="12ffef9d-c492-4764-9ece-d82edf94b9a1" providerId="ADAL" clId="{F54F1F1B-F111-4472-BC61-BC141BAE10D4}" dt="2022-10-06T20:04:04.913" v="161" actId="1076"/>
          <ac:spMkLst>
            <pc:docMk/>
            <pc:sldMk cId="3945431601" sldId="272"/>
            <ac:spMk id="9" creationId="{1FCC2CB0-CE71-45BC-B8E7-EDEBEFE2952F}"/>
          </ac:spMkLst>
        </pc:spChg>
        <pc:spChg chg="mod">
          <ac:chgData name="Juan Gomez Duque" userId="12ffef9d-c492-4764-9ece-d82edf94b9a1" providerId="ADAL" clId="{F54F1F1B-F111-4472-BC61-BC141BAE10D4}" dt="2022-10-06T20:09:31.863" v="339" actId="20577"/>
          <ac:spMkLst>
            <pc:docMk/>
            <pc:sldMk cId="3945431601" sldId="272"/>
            <ac:spMk id="12" creationId="{6DA62761-2738-4BFD-B715-C98C009DC052}"/>
          </ac:spMkLst>
        </pc:spChg>
        <pc:spChg chg="mod">
          <ac:chgData name="Juan Gomez Duque" userId="12ffef9d-c492-4764-9ece-d82edf94b9a1" providerId="ADAL" clId="{F54F1F1B-F111-4472-BC61-BC141BAE10D4}" dt="2022-10-06T20:04:04.913" v="161" actId="1076"/>
          <ac:spMkLst>
            <pc:docMk/>
            <pc:sldMk cId="3945431601" sldId="272"/>
            <ac:spMk id="19" creationId="{B65B3525-BCDC-48A2-BFB4-E3CCC66D7761}"/>
          </ac:spMkLst>
        </pc:spChg>
        <pc:spChg chg="mod">
          <ac:chgData name="Juan Gomez Duque" userId="12ffef9d-c492-4764-9ece-d82edf94b9a1" providerId="ADAL" clId="{F54F1F1B-F111-4472-BC61-BC141BAE10D4}" dt="2022-10-06T20:04:04.913" v="161" actId="1076"/>
          <ac:spMkLst>
            <pc:docMk/>
            <pc:sldMk cId="3945431601" sldId="272"/>
            <ac:spMk id="20" creationId="{C9025005-1FDB-4E07-B09A-487CCBB28EFB}"/>
          </ac:spMkLst>
        </pc:spChg>
        <pc:spChg chg="mod">
          <ac:chgData name="Juan Gomez Duque" userId="12ffef9d-c492-4764-9ece-d82edf94b9a1" providerId="ADAL" clId="{F54F1F1B-F111-4472-BC61-BC141BAE10D4}" dt="2022-10-06T20:04:04.913" v="161" actId="1076"/>
          <ac:spMkLst>
            <pc:docMk/>
            <pc:sldMk cId="3945431601" sldId="272"/>
            <ac:spMk id="21" creationId="{3C180ED6-4C53-465E-80FA-FD7C8972D0E9}"/>
          </ac:spMkLst>
        </pc:spChg>
        <pc:spChg chg="mod">
          <ac:chgData name="Juan Gomez Duque" userId="12ffef9d-c492-4764-9ece-d82edf94b9a1" providerId="ADAL" clId="{F54F1F1B-F111-4472-BC61-BC141BAE10D4}" dt="2022-10-06T20:04:04.913" v="161" actId="1076"/>
          <ac:spMkLst>
            <pc:docMk/>
            <pc:sldMk cId="3945431601" sldId="272"/>
            <ac:spMk id="22" creationId="{A904B941-E887-478C-9A0F-3A1F704B75EC}"/>
          </ac:spMkLst>
        </pc:spChg>
        <pc:spChg chg="mod">
          <ac:chgData name="Juan Gomez Duque" userId="12ffef9d-c492-4764-9ece-d82edf94b9a1" providerId="ADAL" clId="{F54F1F1B-F111-4472-BC61-BC141BAE10D4}" dt="2022-10-06T20:04:04.913" v="161" actId="1076"/>
          <ac:spMkLst>
            <pc:docMk/>
            <pc:sldMk cId="3945431601" sldId="272"/>
            <ac:spMk id="23" creationId="{83E52877-74BF-46D7-8B31-A031548599EF}"/>
          </ac:spMkLst>
        </pc:spChg>
        <pc:spChg chg="mod">
          <ac:chgData name="Juan Gomez Duque" userId="12ffef9d-c492-4764-9ece-d82edf94b9a1" providerId="ADAL" clId="{F54F1F1B-F111-4472-BC61-BC141BAE10D4}" dt="2022-10-06T20:04:04.913" v="161" actId="1076"/>
          <ac:spMkLst>
            <pc:docMk/>
            <pc:sldMk cId="3945431601" sldId="272"/>
            <ac:spMk id="24" creationId="{A6A20EA1-43C6-4776-B0B1-97D03A5833AE}"/>
          </ac:spMkLst>
        </pc:spChg>
        <pc:spChg chg="mod">
          <ac:chgData name="Juan Gomez Duque" userId="12ffef9d-c492-4764-9ece-d82edf94b9a1" providerId="ADAL" clId="{F54F1F1B-F111-4472-BC61-BC141BAE10D4}" dt="2022-10-06T20:04:04.913" v="161" actId="1076"/>
          <ac:spMkLst>
            <pc:docMk/>
            <pc:sldMk cId="3945431601" sldId="272"/>
            <ac:spMk id="25" creationId="{731CB8F9-605F-4CD2-A327-3FFD7C75D9BF}"/>
          </ac:spMkLst>
        </pc:spChg>
        <pc:spChg chg="mod">
          <ac:chgData name="Juan Gomez Duque" userId="12ffef9d-c492-4764-9ece-d82edf94b9a1" providerId="ADAL" clId="{F54F1F1B-F111-4472-BC61-BC141BAE10D4}" dt="2022-10-06T20:04:11.984" v="170" actId="20577"/>
          <ac:spMkLst>
            <pc:docMk/>
            <pc:sldMk cId="3945431601" sldId="272"/>
            <ac:spMk id="26" creationId="{A95FC0FE-1A82-4209-A601-1F868C996BA0}"/>
          </ac:spMkLst>
        </pc:spChg>
        <pc:spChg chg="mod">
          <ac:chgData name="Juan Gomez Duque" userId="12ffef9d-c492-4764-9ece-d82edf94b9a1" providerId="ADAL" clId="{F54F1F1B-F111-4472-BC61-BC141BAE10D4}" dt="2022-10-06T20:04:04.913" v="161" actId="1076"/>
          <ac:spMkLst>
            <pc:docMk/>
            <pc:sldMk cId="3945431601" sldId="272"/>
            <ac:spMk id="27" creationId="{0EB270CD-5807-46F8-8C92-8DA5C0205B13}"/>
          </ac:spMkLst>
        </pc:spChg>
        <pc:spChg chg="mod">
          <ac:chgData name="Juan Gomez Duque" userId="12ffef9d-c492-4764-9ece-d82edf94b9a1" providerId="ADAL" clId="{F54F1F1B-F111-4472-BC61-BC141BAE10D4}" dt="2022-10-06T20:04:04.913" v="161" actId="1076"/>
          <ac:spMkLst>
            <pc:docMk/>
            <pc:sldMk cId="3945431601" sldId="272"/>
            <ac:spMk id="28" creationId="{A492C031-84FB-4235-9497-6B1F6B341E6C}"/>
          </ac:spMkLst>
        </pc:spChg>
        <pc:spChg chg="mod">
          <ac:chgData name="Juan Gomez Duque" userId="12ffef9d-c492-4764-9ece-d82edf94b9a1" providerId="ADAL" clId="{F54F1F1B-F111-4472-BC61-BC141BAE10D4}" dt="2022-10-06T20:04:04.913" v="161" actId="1076"/>
          <ac:spMkLst>
            <pc:docMk/>
            <pc:sldMk cId="3945431601" sldId="272"/>
            <ac:spMk id="29" creationId="{C54197BC-DF8B-4A3C-BD3B-A7137F402980}"/>
          </ac:spMkLst>
        </pc:spChg>
        <pc:spChg chg="mod">
          <ac:chgData name="Juan Gomez Duque" userId="12ffef9d-c492-4764-9ece-d82edf94b9a1" providerId="ADAL" clId="{F54F1F1B-F111-4472-BC61-BC141BAE10D4}" dt="2022-10-06T20:04:04.913" v="161" actId="1076"/>
          <ac:spMkLst>
            <pc:docMk/>
            <pc:sldMk cId="3945431601" sldId="272"/>
            <ac:spMk id="30" creationId="{D61074E1-DC50-4207-ABBF-88EF6C0FDE18}"/>
          </ac:spMkLst>
        </pc:spChg>
        <pc:spChg chg="mod">
          <ac:chgData name="Juan Gomez Duque" userId="12ffef9d-c492-4764-9ece-d82edf94b9a1" providerId="ADAL" clId="{F54F1F1B-F111-4472-BC61-BC141BAE10D4}" dt="2022-10-06T20:04:04.913" v="161" actId="1076"/>
          <ac:spMkLst>
            <pc:docMk/>
            <pc:sldMk cId="3945431601" sldId="272"/>
            <ac:spMk id="31" creationId="{8FFD5F95-F753-457A-98E1-4178169A4D3F}"/>
          </ac:spMkLst>
        </pc:spChg>
        <pc:spChg chg="mod">
          <ac:chgData name="Juan Gomez Duque" userId="12ffef9d-c492-4764-9ece-d82edf94b9a1" providerId="ADAL" clId="{F54F1F1B-F111-4472-BC61-BC141BAE10D4}" dt="2022-10-06T20:04:04.913" v="161" actId="1076"/>
          <ac:spMkLst>
            <pc:docMk/>
            <pc:sldMk cId="3945431601" sldId="272"/>
            <ac:spMk id="32" creationId="{EC86307B-CEB5-4CCD-8871-5306BEA3D10A}"/>
          </ac:spMkLst>
        </pc:spChg>
        <pc:spChg chg="mod">
          <ac:chgData name="Juan Gomez Duque" userId="12ffef9d-c492-4764-9ece-d82edf94b9a1" providerId="ADAL" clId="{F54F1F1B-F111-4472-BC61-BC141BAE10D4}" dt="2022-10-06T20:04:04.913" v="161" actId="1076"/>
          <ac:spMkLst>
            <pc:docMk/>
            <pc:sldMk cId="3945431601" sldId="272"/>
            <ac:spMk id="33" creationId="{DD4C3C5C-4065-4981-AAD7-70E5906E6EBE}"/>
          </ac:spMkLst>
        </pc:spChg>
        <pc:spChg chg="mod">
          <ac:chgData name="Juan Gomez Duque" userId="12ffef9d-c492-4764-9ece-d82edf94b9a1" providerId="ADAL" clId="{F54F1F1B-F111-4472-BC61-BC141BAE10D4}" dt="2022-10-06T20:04:04.913" v="161" actId="1076"/>
          <ac:spMkLst>
            <pc:docMk/>
            <pc:sldMk cId="3945431601" sldId="272"/>
            <ac:spMk id="34" creationId="{0C3BC9BE-61E2-4A25-9A98-2FA9A62D04F4}"/>
          </ac:spMkLst>
        </pc:spChg>
        <pc:spChg chg="mod">
          <ac:chgData name="Juan Gomez Duque" userId="12ffef9d-c492-4764-9ece-d82edf94b9a1" providerId="ADAL" clId="{F54F1F1B-F111-4472-BC61-BC141BAE10D4}" dt="2022-10-06T20:04:04.913" v="161" actId="1076"/>
          <ac:spMkLst>
            <pc:docMk/>
            <pc:sldMk cId="3945431601" sldId="272"/>
            <ac:spMk id="35" creationId="{0056A8A0-31BA-4267-824B-1863C07B0103}"/>
          </ac:spMkLst>
        </pc:spChg>
        <pc:spChg chg="mod">
          <ac:chgData name="Juan Gomez Duque" userId="12ffef9d-c492-4764-9ece-d82edf94b9a1" providerId="ADAL" clId="{F54F1F1B-F111-4472-BC61-BC141BAE10D4}" dt="2022-10-06T20:04:04.913" v="161" actId="1076"/>
          <ac:spMkLst>
            <pc:docMk/>
            <pc:sldMk cId="3945431601" sldId="272"/>
            <ac:spMk id="36" creationId="{CFB66F38-0DCD-4AFD-8F74-749AFC91887B}"/>
          </ac:spMkLst>
        </pc:spChg>
        <pc:spChg chg="mod">
          <ac:chgData name="Juan Gomez Duque" userId="12ffef9d-c492-4764-9ece-d82edf94b9a1" providerId="ADAL" clId="{F54F1F1B-F111-4472-BC61-BC141BAE10D4}" dt="2022-10-06T20:04:35.077" v="172" actId="20577"/>
          <ac:spMkLst>
            <pc:docMk/>
            <pc:sldMk cId="3945431601" sldId="272"/>
            <ac:spMk id="37" creationId="{F28B26B7-3D74-4723-8F0C-D5EEC40E3559}"/>
          </ac:spMkLst>
        </pc:spChg>
        <pc:spChg chg="mod">
          <ac:chgData name="Juan Gomez Duque" userId="12ffef9d-c492-4764-9ece-d82edf94b9a1" providerId="ADAL" clId="{F54F1F1B-F111-4472-BC61-BC141BAE10D4}" dt="2022-10-06T20:04:04.913" v="161" actId="1076"/>
          <ac:spMkLst>
            <pc:docMk/>
            <pc:sldMk cId="3945431601" sldId="272"/>
            <ac:spMk id="38" creationId="{05870E82-7287-4A5C-8743-0C5BB0657B92}"/>
          </ac:spMkLst>
        </pc:spChg>
        <pc:spChg chg="mod">
          <ac:chgData name="Juan Gomez Duque" userId="12ffef9d-c492-4764-9ece-d82edf94b9a1" providerId="ADAL" clId="{F54F1F1B-F111-4472-BC61-BC141BAE10D4}" dt="2022-10-06T20:04:04.913" v="161" actId="1076"/>
          <ac:spMkLst>
            <pc:docMk/>
            <pc:sldMk cId="3945431601" sldId="272"/>
            <ac:spMk id="39" creationId="{ED3CA481-409E-4048-9F1D-311925F16599}"/>
          </ac:spMkLst>
        </pc:spChg>
        <pc:grpChg chg="mod">
          <ac:chgData name="Juan Gomez Duque" userId="12ffef9d-c492-4764-9ece-d82edf94b9a1" providerId="ADAL" clId="{F54F1F1B-F111-4472-BC61-BC141BAE10D4}" dt="2022-10-06T20:04:04.913" v="161" actId="1076"/>
          <ac:grpSpMkLst>
            <pc:docMk/>
            <pc:sldMk cId="3945431601" sldId="272"/>
            <ac:grpSpMk id="5" creationId="{62B84660-BC8E-4DF5-A9B5-303481F0B4D3}"/>
          </ac:grpSpMkLst>
        </pc:grpChg>
        <pc:grpChg chg="mod">
          <ac:chgData name="Juan Gomez Duque" userId="12ffef9d-c492-4764-9ece-d82edf94b9a1" providerId="ADAL" clId="{F54F1F1B-F111-4472-BC61-BC141BAE10D4}" dt="2022-10-06T20:04:04.913" v="161" actId="1076"/>
          <ac:grpSpMkLst>
            <pc:docMk/>
            <pc:sldMk cId="3945431601" sldId="272"/>
            <ac:grpSpMk id="10" creationId="{6A426B51-3AD4-48BD-BA8A-989FD0100BD0}"/>
          </ac:grpSpMkLst>
        </pc:grpChg>
        <pc:grpChg chg="mod">
          <ac:chgData name="Juan Gomez Duque" userId="12ffef9d-c492-4764-9ece-d82edf94b9a1" providerId="ADAL" clId="{F54F1F1B-F111-4472-BC61-BC141BAE10D4}" dt="2022-10-06T20:04:04.913" v="161" actId="1076"/>
          <ac:grpSpMkLst>
            <pc:docMk/>
            <pc:sldMk cId="3945431601" sldId="272"/>
            <ac:grpSpMk id="11" creationId="{9C193C3A-1621-413A-AA2F-C2548C407FEF}"/>
          </ac:grpSpMkLst>
        </pc:grpChg>
        <pc:grpChg chg="mod">
          <ac:chgData name="Juan Gomez Duque" userId="12ffef9d-c492-4764-9ece-d82edf94b9a1" providerId="ADAL" clId="{F54F1F1B-F111-4472-BC61-BC141BAE10D4}" dt="2022-10-06T20:04:04.913" v="161" actId="1076"/>
          <ac:grpSpMkLst>
            <pc:docMk/>
            <pc:sldMk cId="3945431601" sldId="272"/>
            <ac:grpSpMk id="13" creationId="{6A1AD709-AD34-4BD6-B918-EC021FD3AFC3}"/>
          </ac:grpSpMkLst>
        </pc:grpChg>
        <pc:grpChg chg="mod">
          <ac:chgData name="Juan Gomez Duque" userId="12ffef9d-c492-4764-9ece-d82edf94b9a1" providerId="ADAL" clId="{F54F1F1B-F111-4472-BC61-BC141BAE10D4}" dt="2022-10-06T20:04:04.913" v="161" actId="1076"/>
          <ac:grpSpMkLst>
            <pc:docMk/>
            <pc:sldMk cId="3945431601" sldId="272"/>
            <ac:grpSpMk id="14" creationId="{DA6EE719-6C85-4E3C-800E-52A9C289F2C7}"/>
          </ac:grpSpMkLst>
        </pc:grpChg>
        <pc:grpChg chg="mod">
          <ac:chgData name="Juan Gomez Duque" userId="12ffef9d-c492-4764-9ece-d82edf94b9a1" providerId="ADAL" clId="{F54F1F1B-F111-4472-BC61-BC141BAE10D4}" dt="2022-10-06T20:04:04.913" v="161" actId="1076"/>
          <ac:grpSpMkLst>
            <pc:docMk/>
            <pc:sldMk cId="3945431601" sldId="272"/>
            <ac:grpSpMk id="16" creationId="{B5BBE8DE-2493-4828-A0A9-67806812D3D2}"/>
          </ac:grpSpMkLst>
        </pc:grpChg>
        <pc:grpChg chg="mod">
          <ac:chgData name="Juan Gomez Duque" userId="12ffef9d-c492-4764-9ece-d82edf94b9a1" providerId="ADAL" clId="{F54F1F1B-F111-4472-BC61-BC141BAE10D4}" dt="2022-10-06T20:04:04.913" v="161" actId="1076"/>
          <ac:grpSpMkLst>
            <pc:docMk/>
            <pc:sldMk cId="3945431601" sldId="272"/>
            <ac:grpSpMk id="18" creationId="{481D7819-DB78-419C-B062-CF20F22D40EB}"/>
          </ac:grpSpMkLst>
        </pc:grpChg>
      </pc:sldChg>
      <pc:sldChg chg="modSp mod">
        <pc:chgData name="Juan Gomez Duque" userId="12ffef9d-c492-4764-9ece-d82edf94b9a1" providerId="ADAL" clId="{F54F1F1B-F111-4472-BC61-BC141BAE10D4}" dt="2022-10-06T20:06:01.760" v="202" actId="20577"/>
        <pc:sldMkLst>
          <pc:docMk/>
          <pc:sldMk cId="1839385654" sldId="273"/>
        </pc:sldMkLst>
        <pc:spChg chg="mod">
          <ac:chgData name="Juan Gomez Duque" userId="12ffef9d-c492-4764-9ece-d82edf94b9a1" providerId="ADAL" clId="{F54F1F1B-F111-4472-BC61-BC141BAE10D4}" dt="2022-10-06T20:06:01.760" v="202" actId="20577"/>
          <ac:spMkLst>
            <pc:docMk/>
            <pc:sldMk cId="1839385654" sldId="273"/>
            <ac:spMk id="3" creationId="{00000000-0000-0000-0000-000000000000}"/>
          </ac:spMkLst>
        </pc:spChg>
      </pc:sldChg>
      <pc:sldChg chg="modSp mod">
        <pc:chgData name="Juan Gomez Duque" userId="12ffef9d-c492-4764-9ece-d82edf94b9a1" providerId="ADAL" clId="{F54F1F1B-F111-4472-BC61-BC141BAE10D4}" dt="2022-10-06T20:07:38.052" v="261" actId="20577"/>
        <pc:sldMkLst>
          <pc:docMk/>
          <pc:sldMk cId="3499676203" sldId="274"/>
        </pc:sldMkLst>
        <pc:spChg chg="mod">
          <ac:chgData name="Juan Gomez Duque" userId="12ffef9d-c492-4764-9ece-d82edf94b9a1" providerId="ADAL" clId="{F54F1F1B-F111-4472-BC61-BC141BAE10D4}" dt="2022-10-06T20:07:38.052" v="261" actId="20577"/>
          <ac:spMkLst>
            <pc:docMk/>
            <pc:sldMk cId="3499676203" sldId="274"/>
            <ac:spMk id="7" creationId="{00000000-0000-0000-0000-000000000000}"/>
          </ac:spMkLst>
        </pc:spChg>
      </pc:sldChg>
    </pc:docChg>
  </pc:docChgLst>
  <pc:docChgLst>
    <pc:chgData name="Kamira Sanchez" userId="d90880d6-78a9-457c-991e-24450603455a" providerId="ADAL" clId="{4E9DBFE8-3247-4201-B1A2-D5A387FACE42}"/>
    <pc:docChg chg="custSel modSld">
      <pc:chgData name="Kamira Sanchez" userId="d90880d6-78a9-457c-991e-24450603455a" providerId="ADAL" clId="{4E9DBFE8-3247-4201-B1A2-D5A387FACE42}" dt="2023-05-19T14:00:37.219" v="1955" actId="20577"/>
      <pc:docMkLst>
        <pc:docMk/>
      </pc:docMkLst>
      <pc:sldChg chg="modSp mod">
        <pc:chgData name="Kamira Sanchez" userId="d90880d6-78a9-457c-991e-24450603455a" providerId="ADAL" clId="{4E9DBFE8-3247-4201-B1A2-D5A387FACE42}" dt="2023-05-19T13:27:55.077" v="280" actId="20577"/>
        <pc:sldMkLst>
          <pc:docMk/>
          <pc:sldMk cId="1441733616" sldId="257"/>
        </pc:sldMkLst>
        <pc:spChg chg="mod">
          <ac:chgData name="Kamira Sanchez" userId="d90880d6-78a9-457c-991e-24450603455a" providerId="ADAL" clId="{4E9DBFE8-3247-4201-B1A2-D5A387FACE42}" dt="2023-05-19T13:27:55.077" v="280" actId="20577"/>
          <ac:spMkLst>
            <pc:docMk/>
            <pc:sldMk cId="1441733616" sldId="257"/>
            <ac:spMk id="7" creationId="{00000000-0000-0000-0000-000000000000}"/>
          </ac:spMkLst>
        </pc:spChg>
      </pc:sldChg>
      <pc:sldChg chg="modNotesTx">
        <pc:chgData name="Kamira Sanchez" userId="d90880d6-78a9-457c-991e-24450603455a" providerId="ADAL" clId="{4E9DBFE8-3247-4201-B1A2-D5A387FACE42}" dt="2023-05-19T13:26:23.213" v="224" actId="20577"/>
        <pc:sldMkLst>
          <pc:docMk/>
          <pc:sldMk cId="4120575675" sldId="258"/>
        </pc:sldMkLst>
      </pc:sldChg>
      <pc:sldChg chg="modSp mod">
        <pc:chgData name="Kamira Sanchez" userId="d90880d6-78a9-457c-991e-24450603455a" providerId="ADAL" clId="{4E9DBFE8-3247-4201-B1A2-D5A387FACE42}" dt="2023-05-19T13:30:18.587" v="397" actId="20577"/>
        <pc:sldMkLst>
          <pc:docMk/>
          <pc:sldMk cId="1105752725" sldId="259"/>
        </pc:sldMkLst>
        <pc:spChg chg="mod">
          <ac:chgData name="Kamira Sanchez" userId="d90880d6-78a9-457c-991e-24450603455a" providerId="ADAL" clId="{4E9DBFE8-3247-4201-B1A2-D5A387FACE42}" dt="2023-05-19T13:30:18.587" v="397" actId="20577"/>
          <ac:spMkLst>
            <pc:docMk/>
            <pc:sldMk cId="1105752725" sldId="259"/>
            <ac:spMk id="7" creationId="{00000000-0000-0000-0000-000000000000}"/>
          </ac:spMkLst>
        </pc:spChg>
      </pc:sldChg>
      <pc:sldChg chg="modSp mod">
        <pc:chgData name="Kamira Sanchez" userId="d90880d6-78a9-457c-991e-24450603455a" providerId="ADAL" clId="{4E9DBFE8-3247-4201-B1A2-D5A387FACE42}" dt="2023-05-19T13:31:11.048" v="427" actId="20577"/>
        <pc:sldMkLst>
          <pc:docMk/>
          <pc:sldMk cId="4237827458" sldId="260"/>
        </pc:sldMkLst>
        <pc:spChg chg="mod">
          <ac:chgData name="Kamira Sanchez" userId="d90880d6-78a9-457c-991e-24450603455a" providerId="ADAL" clId="{4E9DBFE8-3247-4201-B1A2-D5A387FACE42}" dt="2023-05-19T13:31:11.048" v="427" actId="20577"/>
          <ac:spMkLst>
            <pc:docMk/>
            <pc:sldMk cId="4237827458" sldId="260"/>
            <ac:spMk id="7" creationId="{00000000-0000-0000-0000-000000000000}"/>
          </ac:spMkLst>
        </pc:spChg>
      </pc:sldChg>
      <pc:sldChg chg="modSp mod">
        <pc:chgData name="Kamira Sanchez" userId="d90880d6-78a9-457c-991e-24450603455a" providerId="ADAL" clId="{4E9DBFE8-3247-4201-B1A2-D5A387FACE42}" dt="2023-05-19T13:56:22.667" v="1777" actId="20577"/>
        <pc:sldMkLst>
          <pc:docMk/>
          <pc:sldMk cId="951930906" sldId="261"/>
        </pc:sldMkLst>
        <pc:spChg chg="mod">
          <ac:chgData name="Kamira Sanchez" userId="d90880d6-78a9-457c-991e-24450603455a" providerId="ADAL" clId="{4E9DBFE8-3247-4201-B1A2-D5A387FACE42}" dt="2023-05-19T13:56:22.667" v="1777" actId="20577"/>
          <ac:spMkLst>
            <pc:docMk/>
            <pc:sldMk cId="951930906" sldId="261"/>
            <ac:spMk id="7" creationId="{00000000-0000-0000-0000-000000000000}"/>
          </ac:spMkLst>
        </pc:spChg>
      </pc:sldChg>
      <pc:sldChg chg="modSp mod">
        <pc:chgData name="Kamira Sanchez" userId="d90880d6-78a9-457c-991e-24450603455a" providerId="ADAL" clId="{4E9DBFE8-3247-4201-B1A2-D5A387FACE42}" dt="2023-05-19T13:55:46.209" v="1756" actId="20577"/>
        <pc:sldMkLst>
          <pc:docMk/>
          <pc:sldMk cId="313594854" sldId="264"/>
        </pc:sldMkLst>
        <pc:spChg chg="mod">
          <ac:chgData name="Kamira Sanchez" userId="d90880d6-78a9-457c-991e-24450603455a" providerId="ADAL" clId="{4E9DBFE8-3247-4201-B1A2-D5A387FACE42}" dt="2023-05-19T13:55:46.209" v="1756" actId="20577"/>
          <ac:spMkLst>
            <pc:docMk/>
            <pc:sldMk cId="313594854" sldId="264"/>
            <ac:spMk id="7" creationId="{00000000-0000-0000-0000-000000000000}"/>
          </ac:spMkLst>
        </pc:spChg>
      </pc:sldChg>
      <pc:sldChg chg="modSp mod">
        <pc:chgData name="Kamira Sanchez" userId="d90880d6-78a9-457c-991e-24450603455a" providerId="ADAL" clId="{4E9DBFE8-3247-4201-B1A2-D5A387FACE42}" dt="2023-05-19T14:00:37.219" v="1955" actId="20577"/>
        <pc:sldMkLst>
          <pc:docMk/>
          <pc:sldMk cId="3292349397" sldId="265"/>
        </pc:sldMkLst>
        <pc:spChg chg="mod">
          <ac:chgData name="Kamira Sanchez" userId="d90880d6-78a9-457c-991e-24450603455a" providerId="ADAL" clId="{4E9DBFE8-3247-4201-B1A2-D5A387FACE42}" dt="2023-05-19T14:00:37.219" v="1955" actId="20577"/>
          <ac:spMkLst>
            <pc:docMk/>
            <pc:sldMk cId="3292349397" sldId="265"/>
            <ac:spMk id="7" creationId="{00000000-0000-0000-0000-000000000000}"/>
          </ac:spMkLst>
        </pc:spChg>
      </pc:sldChg>
      <pc:sldChg chg="modSp mod">
        <pc:chgData name="Kamira Sanchez" userId="d90880d6-78a9-457c-991e-24450603455a" providerId="ADAL" clId="{4E9DBFE8-3247-4201-B1A2-D5A387FACE42}" dt="2023-05-19T13:58:54.380" v="1865" actId="20577"/>
        <pc:sldMkLst>
          <pc:docMk/>
          <pc:sldMk cId="870234351" sldId="266"/>
        </pc:sldMkLst>
        <pc:spChg chg="mod">
          <ac:chgData name="Kamira Sanchez" userId="d90880d6-78a9-457c-991e-24450603455a" providerId="ADAL" clId="{4E9DBFE8-3247-4201-B1A2-D5A387FACE42}" dt="2023-05-19T13:58:54.380" v="1865" actId="20577"/>
          <ac:spMkLst>
            <pc:docMk/>
            <pc:sldMk cId="870234351" sldId="266"/>
            <ac:spMk id="7" creationId="{00000000-0000-0000-0000-000000000000}"/>
          </ac:spMkLst>
        </pc:spChg>
      </pc:sldChg>
      <pc:sldChg chg="modSp mod">
        <pc:chgData name="Kamira Sanchez" userId="d90880d6-78a9-457c-991e-24450603455a" providerId="ADAL" clId="{4E9DBFE8-3247-4201-B1A2-D5A387FACE42}" dt="2023-05-19T13:42:50.355" v="990" actId="20577"/>
        <pc:sldMkLst>
          <pc:docMk/>
          <pc:sldMk cId="2372324045" sldId="268"/>
        </pc:sldMkLst>
        <pc:spChg chg="mod">
          <ac:chgData name="Kamira Sanchez" userId="d90880d6-78a9-457c-991e-24450603455a" providerId="ADAL" clId="{4E9DBFE8-3247-4201-B1A2-D5A387FACE42}" dt="2023-05-19T13:42:50.355" v="990" actId="20577"/>
          <ac:spMkLst>
            <pc:docMk/>
            <pc:sldMk cId="2372324045" sldId="268"/>
            <ac:spMk id="7" creationId="{00000000-0000-0000-0000-000000000000}"/>
          </ac:spMkLst>
        </pc:spChg>
      </pc:sldChg>
      <pc:sldChg chg="modSp mod">
        <pc:chgData name="Kamira Sanchez" userId="d90880d6-78a9-457c-991e-24450603455a" providerId="ADAL" clId="{4E9DBFE8-3247-4201-B1A2-D5A387FACE42}" dt="2023-05-19T13:44:27.165" v="1161" actId="6549"/>
        <pc:sldMkLst>
          <pc:docMk/>
          <pc:sldMk cId="3755425913" sldId="269"/>
        </pc:sldMkLst>
        <pc:spChg chg="mod">
          <ac:chgData name="Kamira Sanchez" userId="d90880d6-78a9-457c-991e-24450603455a" providerId="ADAL" clId="{4E9DBFE8-3247-4201-B1A2-D5A387FACE42}" dt="2023-05-19T13:44:27.165" v="1161" actId="6549"/>
          <ac:spMkLst>
            <pc:docMk/>
            <pc:sldMk cId="3755425913" sldId="269"/>
            <ac:spMk id="7" creationId="{00000000-0000-0000-0000-000000000000}"/>
          </ac:spMkLst>
        </pc:spChg>
      </pc:sldChg>
      <pc:sldChg chg="modSp mod">
        <pc:chgData name="Kamira Sanchez" userId="d90880d6-78a9-457c-991e-24450603455a" providerId="ADAL" clId="{4E9DBFE8-3247-4201-B1A2-D5A387FACE42}" dt="2023-05-19T13:23:57.103" v="0"/>
        <pc:sldMkLst>
          <pc:docMk/>
          <pc:sldMk cId="519618855" sldId="270"/>
        </pc:sldMkLst>
        <pc:spChg chg="mod">
          <ac:chgData name="Kamira Sanchez" userId="d90880d6-78a9-457c-991e-24450603455a" providerId="ADAL" clId="{4E9DBFE8-3247-4201-B1A2-D5A387FACE42}" dt="2023-05-19T13:23:57.103" v="0"/>
          <ac:spMkLst>
            <pc:docMk/>
            <pc:sldMk cId="519618855" sldId="270"/>
            <ac:spMk id="7" creationId="{00000000-0000-0000-0000-000000000000}"/>
          </ac:spMkLst>
        </pc:spChg>
      </pc:sldChg>
      <pc:sldChg chg="modSp mod modNotesTx">
        <pc:chgData name="Kamira Sanchez" userId="d90880d6-78a9-457c-991e-24450603455a" providerId="ADAL" clId="{4E9DBFE8-3247-4201-B1A2-D5A387FACE42}" dt="2023-05-19T13:34:33.027" v="654" actId="20577"/>
        <pc:sldMkLst>
          <pc:docMk/>
          <pc:sldMk cId="239923091" sldId="271"/>
        </pc:sldMkLst>
        <pc:graphicFrameChg chg="modGraphic">
          <ac:chgData name="Kamira Sanchez" userId="d90880d6-78a9-457c-991e-24450603455a" providerId="ADAL" clId="{4E9DBFE8-3247-4201-B1A2-D5A387FACE42}" dt="2023-05-19T13:32:30.238" v="467" actId="20577"/>
          <ac:graphicFrameMkLst>
            <pc:docMk/>
            <pc:sldMk cId="239923091" sldId="271"/>
            <ac:graphicFrameMk id="8" creationId="{00000000-0000-0000-0000-000000000000}"/>
          </ac:graphicFrameMkLst>
        </pc:graphicFrameChg>
      </pc:sldChg>
      <pc:sldChg chg="modSp mod">
        <pc:chgData name="Kamira Sanchez" userId="d90880d6-78a9-457c-991e-24450603455a" providerId="ADAL" clId="{4E9DBFE8-3247-4201-B1A2-D5A387FACE42}" dt="2023-05-19T13:37:36.673" v="832" actId="20577"/>
        <pc:sldMkLst>
          <pc:docMk/>
          <pc:sldMk cId="3945431601" sldId="272"/>
        </pc:sldMkLst>
        <pc:spChg chg="mod">
          <ac:chgData name="Kamira Sanchez" userId="d90880d6-78a9-457c-991e-24450603455a" providerId="ADAL" clId="{4E9DBFE8-3247-4201-B1A2-D5A387FACE42}" dt="2023-05-19T13:34:55.117" v="657" actId="6549"/>
          <ac:spMkLst>
            <pc:docMk/>
            <pc:sldMk cId="3945431601" sldId="272"/>
            <ac:spMk id="6" creationId="{4D523006-EDD5-4A1F-832B-3F5E22130CE8}"/>
          </ac:spMkLst>
        </pc:spChg>
        <pc:spChg chg="mod">
          <ac:chgData name="Kamira Sanchez" userId="d90880d6-78a9-457c-991e-24450603455a" providerId="ADAL" clId="{4E9DBFE8-3247-4201-B1A2-D5A387FACE42}" dt="2023-05-19T13:35:06.619" v="662" actId="20577"/>
          <ac:spMkLst>
            <pc:docMk/>
            <pc:sldMk cId="3945431601" sldId="272"/>
            <ac:spMk id="9" creationId="{1FCC2CB0-CE71-45BC-B8E7-EDEBEFE2952F}"/>
          </ac:spMkLst>
        </pc:spChg>
        <pc:spChg chg="mod">
          <ac:chgData name="Kamira Sanchez" userId="d90880d6-78a9-457c-991e-24450603455a" providerId="ADAL" clId="{4E9DBFE8-3247-4201-B1A2-D5A387FACE42}" dt="2023-05-19T13:37:36.673" v="832" actId="20577"/>
          <ac:spMkLst>
            <pc:docMk/>
            <pc:sldMk cId="3945431601" sldId="272"/>
            <ac:spMk id="12" creationId="{6DA62761-2738-4BFD-B715-C98C009DC052}"/>
          </ac:spMkLst>
        </pc:spChg>
        <pc:spChg chg="mod">
          <ac:chgData name="Kamira Sanchez" userId="d90880d6-78a9-457c-991e-24450603455a" providerId="ADAL" clId="{4E9DBFE8-3247-4201-B1A2-D5A387FACE42}" dt="2023-05-19T13:35:41.901" v="698" actId="20577"/>
          <ac:spMkLst>
            <pc:docMk/>
            <pc:sldMk cId="3945431601" sldId="272"/>
            <ac:spMk id="26" creationId="{A95FC0FE-1A82-4209-A601-1F868C996BA0}"/>
          </ac:spMkLst>
        </pc:spChg>
        <pc:spChg chg="mod">
          <ac:chgData name="Kamira Sanchez" userId="d90880d6-78a9-457c-991e-24450603455a" providerId="ADAL" clId="{4E9DBFE8-3247-4201-B1A2-D5A387FACE42}" dt="2023-05-19T13:36:36.373" v="763" actId="20577"/>
          <ac:spMkLst>
            <pc:docMk/>
            <pc:sldMk cId="3945431601" sldId="272"/>
            <ac:spMk id="35" creationId="{0056A8A0-31BA-4267-824B-1863C07B0103}"/>
          </ac:spMkLst>
        </pc:spChg>
        <pc:spChg chg="mod">
          <ac:chgData name="Kamira Sanchez" userId="d90880d6-78a9-457c-991e-24450603455a" providerId="ADAL" clId="{4E9DBFE8-3247-4201-B1A2-D5A387FACE42}" dt="2023-05-19T13:36:13.789" v="740" actId="20577"/>
          <ac:spMkLst>
            <pc:docMk/>
            <pc:sldMk cId="3945431601" sldId="272"/>
            <ac:spMk id="36" creationId="{CFB66F38-0DCD-4AFD-8F74-749AFC91887B}"/>
          </ac:spMkLst>
        </pc:spChg>
        <pc:spChg chg="mod">
          <ac:chgData name="Kamira Sanchez" userId="d90880d6-78a9-457c-991e-24450603455a" providerId="ADAL" clId="{4E9DBFE8-3247-4201-B1A2-D5A387FACE42}" dt="2023-05-19T13:36:53.322" v="795" actId="20577"/>
          <ac:spMkLst>
            <pc:docMk/>
            <pc:sldMk cId="3945431601" sldId="272"/>
            <ac:spMk id="37" creationId="{F28B26B7-3D74-4723-8F0C-D5EEC40E3559}"/>
          </ac:spMkLst>
        </pc:spChg>
        <pc:spChg chg="mod">
          <ac:chgData name="Kamira Sanchez" userId="d90880d6-78a9-457c-991e-24450603455a" providerId="ADAL" clId="{4E9DBFE8-3247-4201-B1A2-D5A387FACE42}" dt="2023-05-19T13:35:29.982" v="696" actId="20577"/>
          <ac:spMkLst>
            <pc:docMk/>
            <pc:sldMk cId="3945431601" sldId="272"/>
            <ac:spMk id="39" creationId="{ED3CA481-409E-4048-9F1D-311925F16599}"/>
          </ac:spMkLst>
        </pc:spChg>
      </pc:sldChg>
      <pc:sldChg chg="modSp mod modNotesTx">
        <pc:chgData name="Kamira Sanchez" userId="d90880d6-78a9-457c-991e-24450603455a" providerId="ADAL" clId="{4E9DBFE8-3247-4201-B1A2-D5A387FACE42}" dt="2023-05-19T13:49:58.282" v="1498" actId="20577"/>
        <pc:sldMkLst>
          <pc:docMk/>
          <pc:sldMk cId="1839385654" sldId="273"/>
        </pc:sldMkLst>
        <pc:spChg chg="mod">
          <ac:chgData name="Kamira Sanchez" userId="d90880d6-78a9-457c-991e-24450603455a" providerId="ADAL" clId="{4E9DBFE8-3247-4201-B1A2-D5A387FACE42}" dt="2023-05-19T13:45:36.887" v="1192" actId="20577"/>
          <ac:spMkLst>
            <pc:docMk/>
            <pc:sldMk cId="1839385654" sldId="273"/>
            <ac:spMk id="3" creationId="{00000000-0000-0000-0000-000000000000}"/>
          </ac:spMkLst>
        </pc:spChg>
      </pc:sldChg>
      <pc:sldChg chg="modSp mod">
        <pc:chgData name="Kamira Sanchez" userId="d90880d6-78a9-457c-991e-24450603455a" providerId="ADAL" clId="{4E9DBFE8-3247-4201-B1A2-D5A387FACE42}" dt="2023-05-19T13:58:37.602" v="1849" actId="20577"/>
        <pc:sldMkLst>
          <pc:docMk/>
          <pc:sldMk cId="3499676203" sldId="274"/>
        </pc:sldMkLst>
        <pc:spChg chg="mod">
          <ac:chgData name="Kamira Sanchez" userId="d90880d6-78a9-457c-991e-24450603455a" providerId="ADAL" clId="{4E9DBFE8-3247-4201-B1A2-D5A387FACE42}" dt="2023-05-19T13:58:37.602" v="1849" actId="20577"/>
          <ac:spMkLst>
            <pc:docMk/>
            <pc:sldMk cId="3499676203" sldId="274"/>
            <ac:spMk id="7" creationId="{00000000-0000-0000-0000-000000000000}"/>
          </ac:spMkLst>
        </pc:spChg>
      </pc:sldChg>
    </pc:docChg>
  </pc:docChgLst>
  <pc:docChgLst>
    <pc:chgData name="Kamira Sanchez" userId="d90880d6-78a9-457c-991e-24450603455a" providerId="ADAL" clId="{0C623E5B-821C-46C1-A3E3-2C2CFC603F28}"/>
    <pc:docChg chg="undo custSel modSld">
      <pc:chgData name="Kamira Sanchez" userId="d90880d6-78a9-457c-991e-24450603455a" providerId="ADAL" clId="{0C623E5B-821C-46C1-A3E3-2C2CFC603F28}" dt="2023-07-03T15:11:58.723" v="5" actId="20577"/>
      <pc:docMkLst>
        <pc:docMk/>
      </pc:docMkLst>
      <pc:sldChg chg="modSp mod">
        <pc:chgData name="Kamira Sanchez" userId="d90880d6-78a9-457c-991e-24450603455a" providerId="ADAL" clId="{0C623E5B-821C-46C1-A3E3-2C2CFC603F28}" dt="2023-07-03T14:08:17.351" v="2" actId="20577"/>
        <pc:sldMkLst>
          <pc:docMk/>
          <pc:sldMk cId="313594854" sldId="264"/>
        </pc:sldMkLst>
        <pc:spChg chg="mod">
          <ac:chgData name="Kamira Sanchez" userId="d90880d6-78a9-457c-991e-24450603455a" providerId="ADAL" clId="{0C623E5B-821C-46C1-A3E3-2C2CFC603F28}" dt="2023-07-03T14:08:17.351" v="2" actId="20577"/>
          <ac:spMkLst>
            <pc:docMk/>
            <pc:sldMk cId="313594854" sldId="264"/>
            <ac:spMk id="7" creationId="{00000000-0000-0000-0000-000000000000}"/>
          </ac:spMkLst>
        </pc:spChg>
      </pc:sldChg>
      <pc:sldChg chg="modSp mod">
        <pc:chgData name="Kamira Sanchez" userId="d90880d6-78a9-457c-991e-24450603455a" providerId="ADAL" clId="{0C623E5B-821C-46C1-A3E3-2C2CFC603F28}" dt="2023-07-03T15:11:58.723" v="5" actId="20577"/>
        <pc:sldMkLst>
          <pc:docMk/>
          <pc:sldMk cId="3292349397" sldId="265"/>
        </pc:sldMkLst>
        <pc:spChg chg="mod">
          <ac:chgData name="Kamira Sanchez" userId="d90880d6-78a9-457c-991e-24450603455a" providerId="ADAL" clId="{0C623E5B-821C-46C1-A3E3-2C2CFC603F28}" dt="2023-07-03T15:11:58.723" v="5" actId="20577"/>
          <ac:spMkLst>
            <pc:docMk/>
            <pc:sldMk cId="3292349397" sldId="265"/>
            <ac:spMk id="7" creationId="{00000000-0000-0000-0000-000000000000}"/>
          </ac:spMkLst>
        </pc:spChg>
      </pc:sldChg>
      <pc:sldChg chg="modSp mod">
        <pc:chgData name="Kamira Sanchez" userId="d90880d6-78a9-457c-991e-24450603455a" providerId="ADAL" clId="{0C623E5B-821C-46C1-A3E3-2C2CFC603F28}" dt="2023-07-03T12:43:05.104" v="0" actId="1076"/>
        <pc:sldMkLst>
          <pc:docMk/>
          <pc:sldMk cId="239923091" sldId="271"/>
        </pc:sldMkLst>
        <pc:graphicFrameChg chg="mod">
          <ac:chgData name="Kamira Sanchez" userId="d90880d6-78a9-457c-991e-24450603455a" providerId="ADAL" clId="{0C623E5B-821C-46C1-A3E3-2C2CFC603F28}" dt="2023-07-03T12:43:05.104" v="0" actId="1076"/>
          <ac:graphicFrameMkLst>
            <pc:docMk/>
            <pc:sldMk cId="239923091" sldId="271"/>
            <ac:graphicFrameMk id="8" creationId="{00000000-0000-0000-0000-000000000000}"/>
          </ac:graphicFrameMkLst>
        </pc:graphicFrameChg>
      </pc:sldChg>
    </pc:docChg>
  </pc:docChgLst>
  <pc:docChgLst>
    <pc:chgData name="Claudia Dapelo" userId="6834f8f6-426f-42b4-bdb1-35a33e8fe58e" providerId="ADAL" clId="{66F44FAC-B193-4F9E-B100-C51F94315904}"/>
    <pc:docChg chg="custSel modSld">
      <pc:chgData name="Claudia Dapelo" userId="6834f8f6-426f-42b4-bdb1-35a33e8fe58e" providerId="ADAL" clId="{66F44FAC-B193-4F9E-B100-C51F94315904}" dt="2022-08-18T15:18:45.455" v="88" actId="21"/>
      <pc:docMkLst>
        <pc:docMk/>
      </pc:docMkLst>
      <pc:sldChg chg="modSp mod">
        <pc:chgData name="Claudia Dapelo" userId="6834f8f6-426f-42b4-bdb1-35a33e8fe58e" providerId="ADAL" clId="{66F44FAC-B193-4F9E-B100-C51F94315904}" dt="2022-08-18T14:10:56.456" v="10" actId="14100"/>
        <pc:sldMkLst>
          <pc:docMk/>
          <pc:sldMk cId="1441733616" sldId="257"/>
        </pc:sldMkLst>
        <pc:spChg chg="mod">
          <ac:chgData name="Claudia Dapelo" userId="6834f8f6-426f-42b4-bdb1-35a33e8fe58e" providerId="ADAL" clId="{66F44FAC-B193-4F9E-B100-C51F94315904}" dt="2022-08-18T14:10:56.456" v="10" actId="14100"/>
          <ac:spMkLst>
            <pc:docMk/>
            <pc:sldMk cId="1441733616" sldId="257"/>
            <ac:spMk id="7" creationId="{00000000-0000-0000-0000-000000000000}"/>
          </ac:spMkLst>
        </pc:spChg>
      </pc:sldChg>
      <pc:sldChg chg="modSp mod">
        <pc:chgData name="Claudia Dapelo" userId="6834f8f6-426f-42b4-bdb1-35a33e8fe58e" providerId="ADAL" clId="{66F44FAC-B193-4F9E-B100-C51F94315904}" dt="2022-08-18T14:11:06.207" v="14" actId="14100"/>
        <pc:sldMkLst>
          <pc:docMk/>
          <pc:sldMk cId="1105752725" sldId="259"/>
        </pc:sldMkLst>
        <pc:spChg chg="mod">
          <ac:chgData name="Claudia Dapelo" userId="6834f8f6-426f-42b4-bdb1-35a33e8fe58e" providerId="ADAL" clId="{66F44FAC-B193-4F9E-B100-C51F94315904}" dt="2022-08-18T14:11:06.207" v="14" actId="14100"/>
          <ac:spMkLst>
            <pc:docMk/>
            <pc:sldMk cId="1105752725" sldId="259"/>
            <ac:spMk id="7" creationId="{00000000-0000-0000-0000-000000000000}"/>
          </ac:spMkLst>
        </pc:spChg>
      </pc:sldChg>
      <pc:sldChg chg="modSp mod">
        <pc:chgData name="Claudia Dapelo" userId="6834f8f6-426f-42b4-bdb1-35a33e8fe58e" providerId="ADAL" clId="{66F44FAC-B193-4F9E-B100-C51F94315904}" dt="2022-08-18T14:11:15.340" v="18" actId="207"/>
        <pc:sldMkLst>
          <pc:docMk/>
          <pc:sldMk cId="4237827458" sldId="260"/>
        </pc:sldMkLst>
        <pc:spChg chg="mod">
          <ac:chgData name="Claudia Dapelo" userId="6834f8f6-426f-42b4-bdb1-35a33e8fe58e" providerId="ADAL" clId="{66F44FAC-B193-4F9E-B100-C51F94315904}" dt="2022-08-18T14:11:15.340" v="18" actId="207"/>
          <ac:spMkLst>
            <pc:docMk/>
            <pc:sldMk cId="4237827458" sldId="260"/>
            <ac:spMk id="7" creationId="{00000000-0000-0000-0000-000000000000}"/>
          </ac:spMkLst>
        </pc:spChg>
      </pc:sldChg>
      <pc:sldChg chg="modSp mod">
        <pc:chgData name="Claudia Dapelo" userId="6834f8f6-426f-42b4-bdb1-35a33e8fe58e" providerId="ADAL" clId="{66F44FAC-B193-4F9E-B100-C51F94315904}" dt="2022-08-18T14:13:21.108" v="68" actId="14100"/>
        <pc:sldMkLst>
          <pc:docMk/>
          <pc:sldMk cId="951930906" sldId="261"/>
        </pc:sldMkLst>
        <pc:spChg chg="mod">
          <ac:chgData name="Claudia Dapelo" userId="6834f8f6-426f-42b4-bdb1-35a33e8fe58e" providerId="ADAL" clId="{66F44FAC-B193-4F9E-B100-C51F94315904}" dt="2022-08-18T14:13:21.108" v="68" actId="14100"/>
          <ac:spMkLst>
            <pc:docMk/>
            <pc:sldMk cId="951930906" sldId="261"/>
            <ac:spMk id="7" creationId="{00000000-0000-0000-0000-000000000000}"/>
          </ac:spMkLst>
        </pc:spChg>
      </pc:sldChg>
      <pc:sldChg chg="modSp mod">
        <pc:chgData name="Claudia Dapelo" userId="6834f8f6-426f-42b4-bdb1-35a33e8fe58e" providerId="ADAL" clId="{66F44FAC-B193-4F9E-B100-C51F94315904}" dt="2022-08-18T14:14:11.288" v="86" actId="255"/>
        <pc:sldMkLst>
          <pc:docMk/>
          <pc:sldMk cId="1574860780" sldId="262"/>
        </pc:sldMkLst>
        <pc:spChg chg="mod">
          <ac:chgData name="Claudia Dapelo" userId="6834f8f6-426f-42b4-bdb1-35a33e8fe58e" providerId="ADAL" clId="{66F44FAC-B193-4F9E-B100-C51F94315904}" dt="2022-08-18T14:14:11.288" v="86" actId="255"/>
          <ac:spMkLst>
            <pc:docMk/>
            <pc:sldMk cId="1574860780" sldId="262"/>
            <ac:spMk id="7" creationId="{00000000-0000-0000-0000-000000000000}"/>
          </ac:spMkLst>
        </pc:spChg>
        <pc:spChg chg="mod">
          <ac:chgData name="Claudia Dapelo" userId="6834f8f6-426f-42b4-bdb1-35a33e8fe58e" providerId="ADAL" clId="{66F44FAC-B193-4F9E-B100-C51F94315904}" dt="2022-08-18T14:14:11.288" v="86" actId="255"/>
          <ac:spMkLst>
            <pc:docMk/>
            <pc:sldMk cId="1574860780" sldId="262"/>
            <ac:spMk id="9" creationId="{00000000-0000-0000-0000-000000000000}"/>
          </ac:spMkLst>
        </pc:spChg>
      </pc:sldChg>
      <pc:sldChg chg="modSp mod">
        <pc:chgData name="Claudia Dapelo" userId="6834f8f6-426f-42b4-bdb1-35a33e8fe58e" providerId="ADAL" clId="{66F44FAC-B193-4F9E-B100-C51F94315904}" dt="2022-08-18T14:13:13.254" v="64" actId="14100"/>
        <pc:sldMkLst>
          <pc:docMk/>
          <pc:sldMk cId="313594854" sldId="264"/>
        </pc:sldMkLst>
        <pc:spChg chg="mod">
          <ac:chgData name="Claudia Dapelo" userId="6834f8f6-426f-42b4-bdb1-35a33e8fe58e" providerId="ADAL" clId="{66F44FAC-B193-4F9E-B100-C51F94315904}" dt="2022-08-18T14:13:13.254" v="64" actId="14100"/>
          <ac:spMkLst>
            <pc:docMk/>
            <pc:sldMk cId="313594854" sldId="264"/>
            <ac:spMk id="7" creationId="{00000000-0000-0000-0000-000000000000}"/>
          </ac:spMkLst>
        </pc:spChg>
      </pc:sldChg>
      <pc:sldChg chg="modSp mod">
        <pc:chgData name="Claudia Dapelo" userId="6834f8f6-426f-42b4-bdb1-35a33e8fe58e" providerId="ADAL" clId="{66F44FAC-B193-4F9E-B100-C51F94315904}" dt="2022-08-18T14:14:05.820" v="84" actId="14100"/>
        <pc:sldMkLst>
          <pc:docMk/>
          <pc:sldMk cId="3292349397" sldId="265"/>
        </pc:sldMkLst>
        <pc:spChg chg="mod">
          <ac:chgData name="Claudia Dapelo" userId="6834f8f6-426f-42b4-bdb1-35a33e8fe58e" providerId="ADAL" clId="{66F44FAC-B193-4F9E-B100-C51F94315904}" dt="2022-08-18T14:14:05.820" v="84" actId="14100"/>
          <ac:spMkLst>
            <pc:docMk/>
            <pc:sldMk cId="3292349397" sldId="265"/>
            <ac:spMk id="7" creationId="{00000000-0000-0000-0000-000000000000}"/>
          </ac:spMkLst>
        </pc:spChg>
      </pc:sldChg>
      <pc:sldChg chg="modSp mod">
        <pc:chgData name="Claudia Dapelo" userId="6834f8f6-426f-42b4-bdb1-35a33e8fe58e" providerId="ADAL" clId="{66F44FAC-B193-4F9E-B100-C51F94315904}" dt="2022-08-18T14:13:54.232" v="79" actId="14100"/>
        <pc:sldMkLst>
          <pc:docMk/>
          <pc:sldMk cId="870234351" sldId="266"/>
        </pc:sldMkLst>
        <pc:spChg chg="mod">
          <ac:chgData name="Claudia Dapelo" userId="6834f8f6-426f-42b4-bdb1-35a33e8fe58e" providerId="ADAL" clId="{66F44FAC-B193-4F9E-B100-C51F94315904}" dt="2022-08-18T14:13:54.232" v="79" actId="14100"/>
          <ac:spMkLst>
            <pc:docMk/>
            <pc:sldMk cId="870234351" sldId="266"/>
            <ac:spMk id="7" creationId="{00000000-0000-0000-0000-000000000000}"/>
          </ac:spMkLst>
        </pc:spChg>
      </pc:sldChg>
      <pc:sldChg chg="modSp mod">
        <pc:chgData name="Claudia Dapelo" userId="6834f8f6-426f-42b4-bdb1-35a33e8fe58e" providerId="ADAL" clId="{66F44FAC-B193-4F9E-B100-C51F94315904}" dt="2022-08-18T14:12:37.021" v="48" actId="14100"/>
        <pc:sldMkLst>
          <pc:docMk/>
          <pc:sldMk cId="2372324045" sldId="268"/>
        </pc:sldMkLst>
        <pc:spChg chg="mod">
          <ac:chgData name="Claudia Dapelo" userId="6834f8f6-426f-42b4-bdb1-35a33e8fe58e" providerId="ADAL" clId="{66F44FAC-B193-4F9E-B100-C51F94315904}" dt="2022-08-18T14:12:37.021" v="48" actId="14100"/>
          <ac:spMkLst>
            <pc:docMk/>
            <pc:sldMk cId="2372324045" sldId="268"/>
            <ac:spMk id="7" creationId="{00000000-0000-0000-0000-000000000000}"/>
          </ac:spMkLst>
        </pc:spChg>
      </pc:sldChg>
      <pc:sldChg chg="modSp mod">
        <pc:chgData name="Claudia Dapelo" userId="6834f8f6-426f-42b4-bdb1-35a33e8fe58e" providerId="ADAL" clId="{66F44FAC-B193-4F9E-B100-C51F94315904}" dt="2022-08-18T14:12:45.947" v="52" actId="14100"/>
        <pc:sldMkLst>
          <pc:docMk/>
          <pc:sldMk cId="3755425913" sldId="269"/>
        </pc:sldMkLst>
        <pc:spChg chg="mod">
          <ac:chgData name="Claudia Dapelo" userId="6834f8f6-426f-42b4-bdb1-35a33e8fe58e" providerId="ADAL" clId="{66F44FAC-B193-4F9E-B100-C51F94315904}" dt="2022-08-18T14:12:45.947" v="52" actId="14100"/>
          <ac:spMkLst>
            <pc:docMk/>
            <pc:sldMk cId="3755425913" sldId="269"/>
            <ac:spMk id="7" creationId="{00000000-0000-0000-0000-000000000000}"/>
          </ac:spMkLst>
        </pc:spChg>
      </pc:sldChg>
      <pc:sldChg chg="addSp delSp modSp mod">
        <pc:chgData name="Claudia Dapelo" userId="6834f8f6-426f-42b4-bdb1-35a33e8fe58e" providerId="ADAL" clId="{66F44FAC-B193-4F9E-B100-C51F94315904}" dt="2022-08-18T15:18:45.455" v="88" actId="21"/>
        <pc:sldMkLst>
          <pc:docMk/>
          <pc:sldMk cId="519618855" sldId="270"/>
        </pc:sldMkLst>
        <pc:spChg chg="add del">
          <ac:chgData name="Claudia Dapelo" userId="6834f8f6-426f-42b4-bdb1-35a33e8fe58e" providerId="ADAL" clId="{66F44FAC-B193-4F9E-B100-C51F94315904}" dt="2022-08-18T15:18:45.455" v="88" actId="21"/>
          <ac:spMkLst>
            <pc:docMk/>
            <pc:sldMk cId="519618855" sldId="270"/>
            <ac:spMk id="2" creationId="{EF097331-3CCA-483A-B40A-362CD1BC3D44}"/>
          </ac:spMkLst>
        </pc:spChg>
        <pc:spChg chg="del">
          <ac:chgData name="Claudia Dapelo" userId="6834f8f6-426f-42b4-bdb1-35a33e8fe58e" providerId="ADAL" clId="{66F44FAC-B193-4F9E-B100-C51F94315904}" dt="2022-08-18T14:10:14.090" v="0" actId="478"/>
          <ac:spMkLst>
            <pc:docMk/>
            <pc:sldMk cId="519618855" sldId="270"/>
            <ac:spMk id="4" creationId="{BD7FAFF5-F5E8-4141-BAC4-C661A022E934}"/>
          </ac:spMkLst>
        </pc:spChg>
        <pc:spChg chg="mod">
          <ac:chgData name="Claudia Dapelo" userId="6834f8f6-426f-42b4-bdb1-35a33e8fe58e" providerId="ADAL" clId="{66F44FAC-B193-4F9E-B100-C51F94315904}" dt="2022-08-18T14:10:45.016" v="5" actId="207"/>
          <ac:spMkLst>
            <pc:docMk/>
            <pc:sldMk cId="519618855" sldId="270"/>
            <ac:spMk id="7" creationId="{00000000-0000-0000-0000-000000000000}"/>
          </ac:spMkLst>
        </pc:spChg>
      </pc:sldChg>
      <pc:sldChg chg="modSp mod">
        <pc:chgData name="Claudia Dapelo" userId="6834f8f6-426f-42b4-bdb1-35a33e8fe58e" providerId="ADAL" clId="{66F44FAC-B193-4F9E-B100-C51F94315904}" dt="2022-08-18T14:11:48.416" v="30" actId="14100"/>
        <pc:sldMkLst>
          <pc:docMk/>
          <pc:sldMk cId="239923091" sldId="271"/>
        </pc:sldMkLst>
        <pc:spChg chg="mod">
          <ac:chgData name="Claudia Dapelo" userId="6834f8f6-426f-42b4-bdb1-35a33e8fe58e" providerId="ADAL" clId="{66F44FAC-B193-4F9E-B100-C51F94315904}" dt="2022-08-18T14:11:45.587" v="29" actId="14100"/>
          <ac:spMkLst>
            <pc:docMk/>
            <pc:sldMk cId="239923091" sldId="271"/>
            <ac:spMk id="7" creationId="{00000000-0000-0000-0000-000000000000}"/>
          </ac:spMkLst>
        </pc:spChg>
        <pc:graphicFrameChg chg="mod modGraphic">
          <ac:chgData name="Claudia Dapelo" userId="6834f8f6-426f-42b4-bdb1-35a33e8fe58e" providerId="ADAL" clId="{66F44FAC-B193-4F9E-B100-C51F94315904}" dt="2022-08-18T14:11:48.416" v="30" actId="14100"/>
          <ac:graphicFrameMkLst>
            <pc:docMk/>
            <pc:sldMk cId="239923091" sldId="271"/>
            <ac:graphicFrameMk id="8" creationId="{00000000-0000-0000-0000-000000000000}"/>
          </ac:graphicFrameMkLst>
        </pc:graphicFrameChg>
      </pc:sldChg>
      <pc:sldChg chg="modSp mod">
        <pc:chgData name="Claudia Dapelo" userId="6834f8f6-426f-42b4-bdb1-35a33e8fe58e" providerId="ADAL" clId="{66F44FAC-B193-4F9E-B100-C51F94315904}" dt="2022-08-18T14:12:16.043" v="43" actId="14100"/>
        <pc:sldMkLst>
          <pc:docMk/>
          <pc:sldMk cId="3945431601" sldId="272"/>
        </pc:sldMkLst>
        <pc:spChg chg="mod">
          <ac:chgData name="Claudia Dapelo" userId="6834f8f6-426f-42b4-bdb1-35a33e8fe58e" providerId="ADAL" clId="{66F44FAC-B193-4F9E-B100-C51F94315904}" dt="2022-08-18T14:12:16.043" v="43" actId="14100"/>
          <ac:spMkLst>
            <pc:docMk/>
            <pc:sldMk cId="3945431601" sldId="272"/>
            <ac:spMk id="6" creationId="{4D523006-EDD5-4A1F-832B-3F5E22130CE8}"/>
          </ac:spMkLst>
        </pc:spChg>
        <pc:spChg chg="mod">
          <ac:chgData name="Claudia Dapelo" userId="6834f8f6-426f-42b4-bdb1-35a33e8fe58e" providerId="ADAL" clId="{66F44FAC-B193-4F9E-B100-C51F94315904}" dt="2022-08-18T14:11:58.122" v="34" actId="14100"/>
          <ac:spMkLst>
            <pc:docMk/>
            <pc:sldMk cId="3945431601" sldId="272"/>
            <ac:spMk id="7" creationId="{00000000-0000-0000-0000-000000000000}"/>
          </ac:spMkLst>
        </pc:spChg>
        <pc:spChg chg="mod">
          <ac:chgData name="Claudia Dapelo" userId="6834f8f6-426f-42b4-bdb1-35a33e8fe58e" providerId="ADAL" clId="{66F44FAC-B193-4F9E-B100-C51F94315904}" dt="2022-08-18T14:12:16.043" v="43" actId="14100"/>
          <ac:spMkLst>
            <pc:docMk/>
            <pc:sldMk cId="3945431601" sldId="272"/>
            <ac:spMk id="8" creationId="{832AD279-60A9-42CC-BFA8-C5420578770F}"/>
          </ac:spMkLst>
        </pc:spChg>
        <pc:spChg chg="mod">
          <ac:chgData name="Claudia Dapelo" userId="6834f8f6-426f-42b4-bdb1-35a33e8fe58e" providerId="ADAL" clId="{66F44FAC-B193-4F9E-B100-C51F94315904}" dt="2022-08-18T14:12:16.043" v="43" actId="14100"/>
          <ac:spMkLst>
            <pc:docMk/>
            <pc:sldMk cId="3945431601" sldId="272"/>
            <ac:spMk id="9" creationId="{1FCC2CB0-CE71-45BC-B8E7-EDEBEFE2952F}"/>
          </ac:spMkLst>
        </pc:spChg>
        <pc:spChg chg="mod">
          <ac:chgData name="Claudia Dapelo" userId="6834f8f6-426f-42b4-bdb1-35a33e8fe58e" providerId="ADAL" clId="{66F44FAC-B193-4F9E-B100-C51F94315904}" dt="2022-08-18T14:12:16.043" v="43" actId="14100"/>
          <ac:spMkLst>
            <pc:docMk/>
            <pc:sldMk cId="3945431601" sldId="272"/>
            <ac:spMk id="12" creationId="{6DA62761-2738-4BFD-B715-C98C009DC052}"/>
          </ac:spMkLst>
        </pc:spChg>
        <pc:spChg chg="mod">
          <ac:chgData name="Claudia Dapelo" userId="6834f8f6-426f-42b4-bdb1-35a33e8fe58e" providerId="ADAL" clId="{66F44FAC-B193-4F9E-B100-C51F94315904}" dt="2022-08-18T14:12:16.043" v="43" actId="14100"/>
          <ac:spMkLst>
            <pc:docMk/>
            <pc:sldMk cId="3945431601" sldId="272"/>
            <ac:spMk id="19" creationId="{B65B3525-BCDC-48A2-BFB4-E3CCC66D7761}"/>
          </ac:spMkLst>
        </pc:spChg>
        <pc:spChg chg="mod">
          <ac:chgData name="Claudia Dapelo" userId="6834f8f6-426f-42b4-bdb1-35a33e8fe58e" providerId="ADAL" clId="{66F44FAC-B193-4F9E-B100-C51F94315904}" dt="2022-08-18T14:12:16.043" v="43" actId="14100"/>
          <ac:spMkLst>
            <pc:docMk/>
            <pc:sldMk cId="3945431601" sldId="272"/>
            <ac:spMk id="20" creationId="{C9025005-1FDB-4E07-B09A-487CCBB28EFB}"/>
          </ac:spMkLst>
        </pc:spChg>
        <pc:spChg chg="mod">
          <ac:chgData name="Claudia Dapelo" userId="6834f8f6-426f-42b4-bdb1-35a33e8fe58e" providerId="ADAL" clId="{66F44FAC-B193-4F9E-B100-C51F94315904}" dt="2022-08-18T14:12:16.043" v="43" actId="14100"/>
          <ac:spMkLst>
            <pc:docMk/>
            <pc:sldMk cId="3945431601" sldId="272"/>
            <ac:spMk id="21" creationId="{3C180ED6-4C53-465E-80FA-FD7C8972D0E9}"/>
          </ac:spMkLst>
        </pc:spChg>
        <pc:spChg chg="mod">
          <ac:chgData name="Claudia Dapelo" userId="6834f8f6-426f-42b4-bdb1-35a33e8fe58e" providerId="ADAL" clId="{66F44FAC-B193-4F9E-B100-C51F94315904}" dt="2022-08-18T14:12:16.043" v="43" actId="14100"/>
          <ac:spMkLst>
            <pc:docMk/>
            <pc:sldMk cId="3945431601" sldId="272"/>
            <ac:spMk id="22" creationId="{A904B941-E887-478C-9A0F-3A1F704B75EC}"/>
          </ac:spMkLst>
        </pc:spChg>
        <pc:spChg chg="mod">
          <ac:chgData name="Claudia Dapelo" userId="6834f8f6-426f-42b4-bdb1-35a33e8fe58e" providerId="ADAL" clId="{66F44FAC-B193-4F9E-B100-C51F94315904}" dt="2022-08-18T14:12:16.043" v="43" actId="14100"/>
          <ac:spMkLst>
            <pc:docMk/>
            <pc:sldMk cId="3945431601" sldId="272"/>
            <ac:spMk id="23" creationId="{83E52877-74BF-46D7-8B31-A031548599EF}"/>
          </ac:spMkLst>
        </pc:spChg>
        <pc:spChg chg="mod">
          <ac:chgData name="Claudia Dapelo" userId="6834f8f6-426f-42b4-bdb1-35a33e8fe58e" providerId="ADAL" clId="{66F44FAC-B193-4F9E-B100-C51F94315904}" dt="2022-08-18T14:12:16.043" v="43" actId="14100"/>
          <ac:spMkLst>
            <pc:docMk/>
            <pc:sldMk cId="3945431601" sldId="272"/>
            <ac:spMk id="24" creationId="{A6A20EA1-43C6-4776-B0B1-97D03A5833AE}"/>
          </ac:spMkLst>
        </pc:spChg>
        <pc:spChg chg="mod">
          <ac:chgData name="Claudia Dapelo" userId="6834f8f6-426f-42b4-bdb1-35a33e8fe58e" providerId="ADAL" clId="{66F44FAC-B193-4F9E-B100-C51F94315904}" dt="2022-08-18T14:12:16.043" v="43" actId="14100"/>
          <ac:spMkLst>
            <pc:docMk/>
            <pc:sldMk cId="3945431601" sldId="272"/>
            <ac:spMk id="25" creationId="{731CB8F9-605F-4CD2-A327-3FFD7C75D9BF}"/>
          </ac:spMkLst>
        </pc:spChg>
        <pc:spChg chg="mod">
          <ac:chgData name="Claudia Dapelo" userId="6834f8f6-426f-42b4-bdb1-35a33e8fe58e" providerId="ADAL" clId="{66F44FAC-B193-4F9E-B100-C51F94315904}" dt="2022-08-18T14:12:16.043" v="43" actId="14100"/>
          <ac:spMkLst>
            <pc:docMk/>
            <pc:sldMk cId="3945431601" sldId="272"/>
            <ac:spMk id="26" creationId="{A95FC0FE-1A82-4209-A601-1F868C996BA0}"/>
          </ac:spMkLst>
        </pc:spChg>
        <pc:spChg chg="mod">
          <ac:chgData name="Claudia Dapelo" userId="6834f8f6-426f-42b4-bdb1-35a33e8fe58e" providerId="ADAL" clId="{66F44FAC-B193-4F9E-B100-C51F94315904}" dt="2022-08-18T14:12:16.043" v="43" actId="14100"/>
          <ac:spMkLst>
            <pc:docMk/>
            <pc:sldMk cId="3945431601" sldId="272"/>
            <ac:spMk id="27" creationId="{0EB270CD-5807-46F8-8C92-8DA5C0205B13}"/>
          </ac:spMkLst>
        </pc:spChg>
        <pc:spChg chg="mod">
          <ac:chgData name="Claudia Dapelo" userId="6834f8f6-426f-42b4-bdb1-35a33e8fe58e" providerId="ADAL" clId="{66F44FAC-B193-4F9E-B100-C51F94315904}" dt="2022-08-18T14:12:16.043" v="43" actId="14100"/>
          <ac:spMkLst>
            <pc:docMk/>
            <pc:sldMk cId="3945431601" sldId="272"/>
            <ac:spMk id="28" creationId="{A492C031-84FB-4235-9497-6B1F6B341E6C}"/>
          </ac:spMkLst>
        </pc:spChg>
        <pc:spChg chg="mod">
          <ac:chgData name="Claudia Dapelo" userId="6834f8f6-426f-42b4-bdb1-35a33e8fe58e" providerId="ADAL" clId="{66F44FAC-B193-4F9E-B100-C51F94315904}" dt="2022-08-18T14:12:16.043" v="43" actId="14100"/>
          <ac:spMkLst>
            <pc:docMk/>
            <pc:sldMk cId="3945431601" sldId="272"/>
            <ac:spMk id="29" creationId="{C54197BC-DF8B-4A3C-BD3B-A7137F402980}"/>
          </ac:spMkLst>
        </pc:spChg>
        <pc:spChg chg="mod">
          <ac:chgData name="Claudia Dapelo" userId="6834f8f6-426f-42b4-bdb1-35a33e8fe58e" providerId="ADAL" clId="{66F44FAC-B193-4F9E-B100-C51F94315904}" dt="2022-08-18T14:12:16.043" v="43" actId="14100"/>
          <ac:spMkLst>
            <pc:docMk/>
            <pc:sldMk cId="3945431601" sldId="272"/>
            <ac:spMk id="30" creationId="{D61074E1-DC50-4207-ABBF-88EF6C0FDE18}"/>
          </ac:spMkLst>
        </pc:spChg>
        <pc:spChg chg="mod">
          <ac:chgData name="Claudia Dapelo" userId="6834f8f6-426f-42b4-bdb1-35a33e8fe58e" providerId="ADAL" clId="{66F44FAC-B193-4F9E-B100-C51F94315904}" dt="2022-08-18T14:12:16.043" v="43" actId="14100"/>
          <ac:spMkLst>
            <pc:docMk/>
            <pc:sldMk cId="3945431601" sldId="272"/>
            <ac:spMk id="31" creationId="{8FFD5F95-F753-457A-98E1-4178169A4D3F}"/>
          </ac:spMkLst>
        </pc:spChg>
        <pc:spChg chg="mod">
          <ac:chgData name="Claudia Dapelo" userId="6834f8f6-426f-42b4-bdb1-35a33e8fe58e" providerId="ADAL" clId="{66F44FAC-B193-4F9E-B100-C51F94315904}" dt="2022-08-18T14:12:16.043" v="43" actId="14100"/>
          <ac:spMkLst>
            <pc:docMk/>
            <pc:sldMk cId="3945431601" sldId="272"/>
            <ac:spMk id="32" creationId="{EC86307B-CEB5-4CCD-8871-5306BEA3D10A}"/>
          </ac:spMkLst>
        </pc:spChg>
        <pc:spChg chg="mod">
          <ac:chgData name="Claudia Dapelo" userId="6834f8f6-426f-42b4-bdb1-35a33e8fe58e" providerId="ADAL" clId="{66F44FAC-B193-4F9E-B100-C51F94315904}" dt="2022-08-18T14:12:16.043" v="43" actId="14100"/>
          <ac:spMkLst>
            <pc:docMk/>
            <pc:sldMk cId="3945431601" sldId="272"/>
            <ac:spMk id="33" creationId="{DD4C3C5C-4065-4981-AAD7-70E5906E6EBE}"/>
          </ac:spMkLst>
        </pc:spChg>
        <pc:spChg chg="mod">
          <ac:chgData name="Claudia Dapelo" userId="6834f8f6-426f-42b4-bdb1-35a33e8fe58e" providerId="ADAL" clId="{66F44FAC-B193-4F9E-B100-C51F94315904}" dt="2022-08-18T14:12:16.043" v="43" actId="14100"/>
          <ac:spMkLst>
            <pc:docMk/>
            <pc:sldMk cId="3945431601" sldId="272"/>
            <ac:spMk id="34" creationId="{0C3BC9BE-61E2-4A25-9A98-2FA9A62D04F4}"/>
          </ac:spMkLst>
        </pc:spChg>
        <pc:spChg chg="mod">
          <ac:chgData name="Claudia Dapelo" userId="6834f8f6-426f-42b4-bdb1-35a33e8fe58e" providerId="ADAL" clId="{66F44FAC-B193-4F9E-B100-C51F94315904}" dt="2022-08-18T14:12:16.043" v="43" actId="14100"/>
          <ac:spMkLst>
            <pc:docMk/>
            <pc:sldMk cId="3945431601" sldId="272"/>
            <ac:spMk id="35" creationId="{0056A8A0-31BA-4267-824B-1863C07B0103}"/>
          </ac:spMkLst>
        </pc:spChg>
        <pc:spChg chg="mod">
          <ac:chgData name="Claudia Dapelo" userId="6834f8f6-426f-42b4-bdb1-35a33e8fe58e" providerId="ADAL" clId="{66F44FAC-B193-4F9E-B100-C51F94315904}" dt="2022-08-18T14:12:16.043" v="43" actId="14100"/>
          <ac:spMkLst>
            <pc:docMk/>
            <pc:sldMk cId="3945431601" sldId="272"/>
            <ac:spMk id="36" creationId="{CFB66F38-0DCD-4AFD-8F74-749AFC91887B}"/>
          </ac:spMkLst>
        </pc:spChg>
        <pc:spChg chg="mod">
          <ac:chgData name="Claudia Dapelo" userId="6834f8f6-426f-42b4-bdb1-35a33e8fe58e" providerId="ADAL" clId="{66F44FAC-B193-4F9E-B100-C51F94315904}" dt="2022-08-18T14:12:16.043" v="43" actId="14100"/>
          <ac:spMkLst>
            <pc:docMk/>
            <pc:sldMk cId="3945431601" sldId="272"/>
            <ac:spMk id="37" creationId="{F28B26B7-3D74-4723-8F0C-D5EEC40E3559}"/>
          </ac:spMkLst>
        </pc:spChg>
        <pc:spChg chg="mod">
          <ac:chgData name="Claudia Dapelo" userId="6834f8f6-426f-42b4-bdb1-35a33e8fe58e" providerId="ADAL" clId="{66F44FAC-B193-4F9E-B100-C51F94315904}" dt="2022-08-18T14:12:16.043" v="43" actId="14100"/>
          <ac:spMkLst>
            <pc:docMk/>
            <pc:sldMk cId="3945431601" sldId="272"/>
            <ac:spMk id="38" creationId="{05870E82-7287-4A5C-8743-0C5BB0657B92}"/>
          </ac:spMkLst>
        </pc:spChg>
        <pc:spChg chg="mod">
          <ac:chgData name="Claudia Dapelo" userId="6834f8f6-426f-42b4-bdb1-35a33e8fe58e" providerId="ADAL" clId="{66F44FAC-B193-4F9E-B100-C51F94315904}" dt="2022-08-18T14:12:16.043" v="43" actId="14100"/>
          <ac:spMkLst>
            <pc:docMk/>
            <pc:sldMk cId="3945431601" sldId="272"/>
            <ac:spMk id="39" creationId="{ED3CA481-409E-4048-9F1D-311925F16599}"/>
          </ac:spMkLst>
        </pc:spChg>
        <pc:grpChg chg="mod">
          <ac:chgData name="Claudia Dapelo" userId="6834f8f6-426f-42b4-bdb1-35a33e8fe58e" providerId="ADAL" clId="{66F44FAC-B193-4F9E-B100-C51F94315904}" dt="2022-08-18T14:12:16.043" v="43" actId="14100"/>
          <ac:grpSpMkLst>
            <pc:docMk/>
            <pc:sldMk cId="3945431601" sldId="272"/>
            <ac:grpSpMk id="5" creationId="{62B84660-BC8E-4DF5-A9B5-303481F0B4D3}"/>
          </ac:grpSpMkLst>
        </pc:grpChg>
        <pc:grpChg chg="mod">
          <ac:chgData name="Claudia Dapelo" userId="6834f8f6-426f-42b4-bdb1-35a33e8fe58e" providerId="ADAL" clId="{66F44FAC-B193-4F9E-B100-C51F94315904}" dt="2022-08-18T14:12:16.043" v="43" actId="14100"/>
          <ac:grpSpMkLst>
            <pc:docMk/>
            <pc:sldMk cId="3945431601" sldId="272"/>
            <ac:grpSpMk id="10" creationId="{6A426B51-3AD4-48BD-BA8A-989FD0100BD0}"/>
          </ac:grpSpMkLst>
        </pc:grpChg>
        <pc:grpChg chg="mod">
          <ac:chgData name="Claudia Dapelo" userId="6834f8f6-426f-42b4-bdb1-35a33e8fe58e" providerId="ADAL" clId="{66F44FAC-B193-4F9E-B100-C51F94315904}" dt="2022-08-18T14:12:16.043" v="43" actId="14100"/>
          <ac:grpSpMkLst>
            <pc:docMk/>
            <pc:sldMk cId="3945431601" sldId="272"/>
            <ac:grpSpMk id="11" creationId="{9C193C3A-1621-413A-AA2F-C2548C407FEF}"/>
          </ac:grpSpMkLst>
        </pc:grpChg>
        <pc:grpChg chg="mod">
          <ac:chgData name="Claudia Dapelo" userId="6834f8f6-426f-42b4-bdb1-35a33e8fe58e" providerId="ADAL" clId="{66F44FAC-B193-4F9E-B100-C51F94315904}" dt="2022-08-18T14:12:16.043" v="43" actId="14100"/>
          <ac:grpSpMkLst>
            <pc:docMk/>
            <pc:sldMk cId="3945431601" sldId="272"/>
            <ac:grpSpMk id="13" creationId="{6A1AD709-AD34-4BD6-B918-EC021FD3AFC3}"/>
          </ac:grpSpMkLst>
        </pc:grpChg>
        <pc:grpChg chg="mod">
          <ac:chgData name="Claudia Dapelo" userId="6834f8f6-426f-42b4-bdb1-35a33e8fe58e" providerId="ADAL" clId="{66F44FAC-B193-4F9E-B100-C51F94315904}" dt="2022-08-18T14:12:16.043" v="43" actId="14100"/>
          <ac:grpSpMkLst>
            <pc:docMk/>
            <pc:sldMk cId="3945431601" sldId="272"/>
            <ac:grpSpMk id="14" creationId="{DA6EE719-6C85-4E3C-800E-52A9C289F2C7}"/>
          </ac:grpSpMkLst>
        </pc:grpChg>
        <pc:grpChg chg="mod">
          <ac:chgData name="Claudia Dapelo" userId="6834f8f6-426f-42b4-bdb1-35a33e8fe58e" providerId="ADAL" clId="{66F44FAC-B193-4F9E-B100-C51F94315904}" dt="2022-08-18T14:12:16.043" v="43" actId="14100"/>
          <ac:grpSpMkLst>
            <pc:docMk/>
            <pc:sldMk cId="3945431601" sldId="272"/>
            <ac:grpSpMk id="16" creationId="{B5BBE8DE-2493-4828-A0A9-67806812D3D2}"/>
          </ac:grpSpMkLst>
        </pc:grpChg>
        <pc:grpChg chg="mod">
          <ac:chgData name="Claudia Dapelo" userId="6834f8f6-426f-42b4-bdb1-35a33e8fe58e" providerId="ADAL" clId="{66F44FAC-B193-4F9E-B100-C51F94315904}" dt="2022-08-18T14:12:16.043" v="43" actId="14100"/>
          <ac:grpSpMkLst>
            <pc:docMk/>
            <pc:sldMk cId="3945431601" sldId="272"/>
            <ac:grpSpMk id="18" creationId="{481D7819-DB78-419C-B062-CF20F22D40EB}"/>
          </ac:grpSpMkLst>
        </pc:grpChg>
      </pc:sldChg>
      <pc:sldChg chg="modSp mod">
        <pc:chgData name="Claudia Dapelo" userId="6834f8f6-426f-42b4-bdb1-35a33e8fe58e" providerId="ADAL" clId="{66F44FAC-B193-4F9E-B100-C51F94315904}" dt="2022-08-18T14:13:02.195" v="60" actId="1035"/>
        <pc:sldMkLst>
          <pc:docMk/>
          <pc:sldMk cId="1839385654" sldId="273"/>
        </pc:sldMkLst>
        <pc:spChg chg="mod">
          <ac:chgData name="Claudia Dapelo" userId="6834f8f6-426f-42b4-bdb1-35a33e8fe58e" providerId="ADAL" clId="{66F44FAC-B193-4F9E-B100-C51F94315904}" dt="2022-08-18T14:13:02.195" v="60" actId="1035"/>
          <ac:spMkLst>
            <pc:docMk/>
            <pc:sldMk cId="1839385654" sldId="273"/>
            <ac:spMk id="3" creationId="{00000000-0000-0000-0000-000000000000}"/>
          </ac:spMkLst>
        </pc:spChg>
      </pc:sldChg>
      <pc:sldChg chg="modSp mod">
        <pc:chgData name="Claudia Dapelo" userId="6834f8f6-426f-42b4-bdb1-35a33e8fe58e" providerId="ADAL" clId="{66F44FAC-B193-4F9E-B100-C51F94315904}" dt="2022-08-18T14:13:38.261" v="75" actId="404"/>
        <pc:sldMkLst>
          <pc:docMk/>
          <pc:sldMk cId="3499676203" sldId="274"/>
        </pc:sldMkLst>
        <pc:spChg chg="mod">
          <ac:chgData name="Claudia Dapelo" userId="6834f8f6-426f-42b4-bdb1-35a33e8fe58e" providerId="ADAL" clId="{66F44FAC-B193-4F9E-B100-C51F94315904}" dt="2022-08-18T14:13:38.261" v="75" actId="404"/>
          <ac:spMkLst>
            <pc:docMk/>
            <pc:sldMk cId="3499676203" sldId="274"/>
            <ac:spMk id="7"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245227-0C67-4E15-AA68-D7D29379B028}" type="datetimeFigureOut">
              <a:rPr lang="en-GB" smtClean="0"/>
              <a:t>03/07/2023</a:t>
            </a:fld>
            <a:endParaRPr lang="en-GB"/>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B9581AB-1609-4268-9CE5-E9299A318D8A}" type="slidenum">
              <a:rPr lang="en-GB" smtClean="0"/>
              <a:t>‹#›</a:t>
            </a:fld>
            <a:endParaRPr lang="en-GB"/>
          </a:p>
        </p:txBody>
      </p:sp>
    </p:spTree>
    <p:extLst>
      <p:ext uri="{BB962C8B-B14F-4D97-AF65-F5344CB8AC3E}">
        <p14:creationId xmlns:p14="http://schemas.microsoft.com/office/powerpoint/2010/main" val="186615201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dirty="0"/>
              <a:t>La primera sección de este módulo abarca las NICSP 34 a 38. Este es un conjunto de normas que cubren todos los aspectos de la producción de estados financieros consolidados. Debido a las interacciones entre las </a:t>
            </a:r>
            <a:r>
              <a:rPr lang="en-GB" sz="1200" dirty="0" err="1"/>
              <a:t>normas</a:t>
            </a:r>
            <a:r>
              <a:rPr lang="en-GB" sz="1200" dirty="0"/>
              <a:t>, </a:t>
            </a:r>
            <a:r>
              <a:rPr lang="en-GB" sz="1200" dirty="0" err="1"/>
              <a:t>estos</a:t>
            </a:r>
            <a:r>
              <a:rPr lang="en-GB" sz="1200" dirty="0"/>
              <a:t> se presentan como una sola sección, no individualmente.</a:t>
            </a:r>
          </a:p>
          <a:p>
            <a:endParaRPr lang="en-GB" sz="1200" dirty="0"/>
          </a:p>
          <a:p>
            <a:r>
              <a:rPr lang="en-GB" sz="1200" dirty="0"/>
              <a:t>Las NICSP 34 a 38 se basan en las NIIF equivalentes. Si los participantes están familiarizados con las NIIF, considere resaltar esto. Las NIIF relacionadas son:</a:t>
            </a:r>
          </a:p>
          <a:p>
            <a:endParaRPr lang="en-GB" sz="1200" dirty="0"/>
          </a:p>
          <a:p>
            <a:r>
              <a:rPr lang="en-GB" sz="1200" dirty="0"/>
              <a:t>NICSP 34, </a:t>
            </a:r>
            <a:r>
              <a:rPr lang="en-GB" sz="1200" i="1" dirty="0" err="1"/>
              <a:t>Estados</a:t>
            </a:r>
            <a:r>
              <a:rPr lang="en-GB" sz="1200" i="1" dirty="0"/>
              <a:t> </a:t>
            </a:r>
            <a:r>
              <a:rPr lang="en-GB" sz="1200" i="1" dirty="0" err="1"/>
              <a:t>Financieros</a:t>
            </a:r>
            <a:r>
              <a:rPr lang="en-GB" sz="1200" i="1" dirty="0"/>
              <a:t> </a:t>
            </a:r>
            <a:r>
              <a:rPr lang="en-GB" sz="1200" i="1" dirty="0" err="1"/>
              <a:t>Separados</a:t>
            </a:r>
            <a:r>
              <a:rPr lang="en-GB" sz="1200" i="0" dirty="0"/>
              <a:t> </a:t>
            </a:r>
            <a:r>
              <a:rPr lang="en-GB" sz="1200" i="0" dirty="0">
                <a:sym typeface="Wingdings" panose="05000000000000000000" pitchFamily="2" charset="2"/>
              </a:rPr>
              <a:t></a:t>
            </a:r>
            <a:r>
              <a:rPr lang="en-GB" sz="1200" i="0" dirty="0"/>
              <a:t> NIC 27</a:t>
            </a:r>
          </a:p>
          <a:p>
            <a:r>
              <a:rPr lang="en-GB" sz="1200" i="0" dirty="0"/>
              <a:t>NICSP 35, </a:t>
            </a:r>
            <a:r>
              <a:rPr lang="en-GB" sz="1200" i="1" dirty="0"/>
              <a:t>Estados Financieros Consolidados</a:t>
            </a:r>
            <a:r>
              <a:rPr lang="en-GB" sz="1200" i="0" dirty="0"/>
              <a:t> </a:t>
            </a:r>
            <a:r>
              <a:rPr lang="en-GB" sz="1200" i="0" dirty="0">
                <a:sym typeface="Wingdings" panose="05000000000000000000" pitchFamily="2" charset="2"/>
              </a:rPr>
              <a:t> NIIF 10</a:t>
            </a:r>
          </a:p>
          <a:p>
            <a:r>
              <a:rPr lang="en-GB" sz="1200" i="0" dirty="0">
                <a:sym typeface="Wingdings" panose="05000000000000000000" pitchFamily="2" charset="2"/>
              </a:rPr>
              <a:t>NICSP 36, </a:t>
            </a:r>
            <a:r>
              <a:rPr lang="en-GB" sz="1200" i="1" dirty="0">
                <a:sym typeface="Wingdings" panose="05000000000000000000" pitchFamily="2" charset="2"/>
              </a:rPr>
              <a:t>Inversiones en Asociados y </a:t>
            </a:r>
            <a:r>
              <a:rPr lang="en-GB" sz="1200" i="1" dirty="0" err="1">
                <a:sym typeface="Wingdings" panose="05000000000000000000" pitchFamily="2" charset="2"/>
              </a:rPr>
              <a:t>Negocios</a:t>
            </a:r>
            <a:r>
              <a:rPr lang="en-GB" sz="1200" i="1" dirty="0">
                <a:sym typeface="Wingdings" panose="05000000000000000000" pitchFamily="2" charset="2"/>
              </a:rPr>
              <a:t> Conjuntos</a:t>
            </a:r>
            <a:r>
              <a:rPr lang="en-GB" sz="1200" i="0" dirty="0">
                <a:sym typeface="Wingdings" panose="05000000000000000000" pitchFamily="2" charset="2"/>
              </a:rPr>
              <a:t>  NIC 28</a:t>
            </a:r>
          </a:p>
          <a:p>
            <a:r>
              <a:rPr lang="en-GB" sz="1200" i="0" dirty="0">
                <a:sym typeface="Wingdings" panose="05000000000000000000" pitchFamily="2" charset="2"/>
              </a:rPr>
              <a:t>NICSP 37, </a:t>
            </a:r>
            <a:r>
              <a:rPr lang="en-GB" sz="1200" i="1" dirty="0" err="1">
                <a:sym typeface="Wingdings" panose="05000000000000000000" pitchFamily="2" charset="2"/>
              </a:rPr>
              <a:t>Acuerdos</a:t>
            </a:r>
            <a:r>
              <a:rPr lang="en-GB" sz="1200" i="1" dirty="0">
                <a:sym typeface="Wingdings" panose="05000000000000000000" pitchFamily="2" charset="2"/>
              </a:rPr>
              <a:t> Conjuntos</a:t>
            </a:r>
            <a:r>
              <a:rPr lang="en-GB" sz="1200" i="0" dirty="0">
                <a:sym typeface="Wingdings" panose="05000000000000000000" pitchFamily="2" charset="2"/>
              </a:rPr>
              <a:t>  NIIF 11</a:t>
            </a:r>
          </a:p>
          <a:p>
            <a:r>
              <a:rPr lang="en-GB" sz="1200" i="0" dirty="0">
                <a:sym typeface="Wingdings" panose="05000000000000000000" pitchFamily="2" charset="2"/>
              </a:rPr>
              <a:t>NICSP 38, </a:t>
            </a:r>
            <a:r>
              <a:rPr lang="en-GB" sz="1200" i="1" dirty="0" err="1">
                <a:sym typeface="Wingdings" panose="05000000000000000000" pitchFamily="2" charset="2"/>
              </a:rPr>
              <a:t>Información</a:t>
            </a:r>
            <a:r>
              <a:rPr lang="en-GB" sz="1200" i="1" dirty="0">
                <a:sym typeface="Wingdings" panose="05000000000000000000" pitchFamily="2" charset="2"/>
              </a:rPr>
              <a:t> a </a:t>
            </a:r>
            <a:r>
              <a:rPr lang="en-GB" sz="1200" i="1" dirty="0" err="1">
                <a:sym typeface="Wingdings" panose="05000000000000000000" pitchFamily="2" charset="2"/>
              </a:rPr>
              <a:t>Revelar</a:t>
            </a:r>
            <a:r>
              <a:rPr lang="en-GB" sz="1200" i="1" dirty="0">
                <a:sym typeface="Wingdings" panose="05000000000000000000" pitchFamily="2" charset="2"/>
              </a:rPr>
              <a:t> </a:t>
            </a:r>
            <a:r>
              <a:rPr lang="en-GB" sz="1200" i="1" dirty="0" err="1">
                <a:sym typeface="Wingdings" panose="05000000000000000000" pitchFamily="2" charset="2"/>
              </a:rPr>
              <a:t>sobre</a:t>
            </a:r>
            <a:r>
              <a:rPr lang="en-GB" sz="1200" i="1" dirty="0">
                <a:sym typeface="Wingdings" panose="05000000000000000000" pitchFamily="2" charset="2"/>
              </a:rPr>
              <a:t> </a:t>
            </a:r>
            <a:r>
              <a:rPr lang="en-GB" sz="1200" i="1" dirty="0" err="1">
                <a:sym typeface="Wingdings" panose="05000000000000000000" pitchFamily="2" charset="2"/>
              </a:rPr>
              <a:t>Participaciones</a:t>
            </a:r>
            <a:r>
              <a:rPr lang="en-GB" sz="1200" i="1" dirty="0">
                <a:sym typeface="Wingdings" panose="05000000000000000000" pitchFamily="2" charset="2"/>
              </a:rPr>
              <a:t> </a:t>
            </a:r>
            <a:r>
              <a:rPr lang="en-GB" sz="1200" i="1" dirty="0" err="1">
                <a:sym typeface="Wingdings" panose="05000000000000000000" pitchFamily="2" charset="2"/>
              </a:rPr>
              <a:t>en</a:t>
            </a:r>
            <a:r>
              <a:rPr lang="en-GB" sz="1200" i="1" dirty="0">
                <a:sym typeface="Wingdings" panose="05000000000000000000" pitchFamily="2" charset="2"/>
              </a:rPr>
              <a:t> </a:t>
            </a:r>
            <a:r>
              <a:rPr lang="en-GB" sz="1200" i="1" dirty="0" err="1">
                <a:sym typeface="Wingdings" panose="05000000000000000000" pitchFamily="2" charset="2"/>
              </a:rPr>
              <a:t>Otras</a:t>
            </a:r>
            <a:r>
              <a:rPr lang="en-GB" sz="1200" i="1" dirty="0">
                <a:sym typeface="Wingdings" panose="05000000000000000000" pitchFamily="2" charset="2"/>
              </a:rPr>
              <a:t> </a:t>
            </a:r>
            <a:r>
              <a:rPr lang="en-GB" sz="1200" i="1" dirty="0" err="1">
                <a:sym typeface="Wingdings" panose="05000000000000000000" pitchFamily="2" charset="2"/>
              </a:rPr>
              <a:t>Entidades</a:t>
            </a:r>
            <a:r>
              <a:rPr lang="en-GB" sz="1200" i="0" dirty="0">
                <a:sym typeface="Wingdings" panose="05000000000000000000" pitchFamily="2" charset="2"/>
              </a:rPr>
              <a:t>  NIIF 12</a:t>
            </a:r>
          </a:p>
          <a:p>
            <a:endParaRPr lang="en-GB" sz="1200" i="0" dirty="0">
              <a:sym typeface="Wingdings" panose="05000000000000000000" pitchFamily="2" charset="2"/>
            </a:endParaRPr>
          </a:p>
          <a:p>
            <a:r>
              <a:rPr lang="en-GB" sz="1200" i="0" dirty="0">
                <a:sym typeface="Wingdings" panose="05000000000000000000" pitchFamily="2" charset="2"/>
              </a:rPr>
              <a:t>La consolidación es un tema complejo y trae dificultades prácticas. Para muchas jurisdicciones, será la última área de contabilidad de devengo que se implementará. Considere la medida en que este módulo será relevante para los participantes, dependiendo de cuándo se espera que se implemente la consolidación. Si esto será en un futuro cercano, considere ampliar la presentación con material adicional del módulo Consolidación y Combinaciones del Sector Público.</a:t>
            </a:r>
            <a:endParaRPr lang="en-GB" sz="1200" dirty="0"/>
          </a:p>
        </p:txBody>
      </p:sp>
      <p:sp>
        <p:nvSpPr>
          <p:cNvPr id="4" name="Slide Number Placeholder 3"/>
          <p:cNvSpPr>
            <a:spLocks noGrp="1"/>
          </p:cNvSpPr>
          <p:nvPr>
            <p:ph type="sldNum" sz="quarter" idx="5"/>
          </p:nvPr>
        </p:nvSpPr>
        <p:spPr/>
        <p:txBody>
          <a:bodyPr/>
          <a:lstStyle/>
          <a:p>
            <a:fld id="{9B9581AB-1609-4268-9CE5-E9299A318D8A}" type="slidenum">
              <a:rPr lang="en-GB" smtClean="0"/>
              <a:t>1</a:t>
            </a:fld>
            <a:endParaRPr lang="en-GB"/>
          </a:p>
        </p:txBody>
      </p:sp>
    </p:spTree>
    <p:extLst>
      <p:ext uri="{BB962C8B-B14F-4D97-AF65-F5344CB8AC3E}">
        <p14:creationId xmlns:p14="http://schemas.microsoft.com/office/powerpoint/2010/main" val="310742018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Consulte el módulo Consolidación y combinaciones del sector público para obtener más detalles (</a:t>
            </a:r>
            <a:r>
              <a:rPr lang="en-GB"/>
              <a:t>página 23).</a:t>
            </a:r>
            <a:endParaRPr lang="en-GB" dirty="0"/>
          </a:p>
          <a:p>
            <a:endParaRPr lang="en-GB" dirty="0"/>
          </a:p>
        </p:txBody>
      </p:sp>
      <p:sp>
        <p:nvSpPr>
          <p:cNvPr id="4" name="Slide Number Placeholder 3"/>
          <p:cNvSpPr>
            <a:spLocks noGrp="1"/>
          </p:cNvSpPr>
          <p:nvPr>
            <p:ph type="sldNum" sz="quarter" idx="5"/>
          </p:nvPr>
        </p:nvSpPr>
        <p:spPr/>
        <p:txBody>
          <a:bodyPr/>
          <a:lstStyle/>
          <a:p>
            <a:fld id="{9B9581AB-1609-4268-9CE5-E9299A318D8A}" type="slidenum">
              <a:rPr lang="en-GB" smtClean="0"/>
              <a:t>12</a:t>
            </a:fld>
            <a:endParaRPr lang="en-GB"/>
          </a:p>
        </p:txBody>
      </p:sp>
    </p:spTree>
    <p:extLst>
      <p:ext uri="{BB962C8B-B14F-4D97-AF65-F5344CB8AC3E}">
        <p14:creationId xmlns:p14="http://schemas.microsoft.com/office/powerpoint/2010/main" val="13829107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Consulte el módulo Consolidación y combinaciones del sector público para obtener más detalles (página 26).</a:t>
            </a:r>
          </a:p>
          <a:p>
            <a:endParaRPr lang="en-GB" dirty="0"/>
          </a:p>
        </p:txBody>
      </p:sp>
      <p:sp>
        <p:nvSpPr>
          <p:cNvPr id="4" name="Slide Number Placeholder 3"/>
          <p:cNvSpPr>
            <a:spLocks noGrp="1"/>
          </p:cNvSpPr>
          <p:nvPr>
            <p:ph type="sldNum" sz="quarter" idx="5"/>
          </p:nvPr>
        </p:nvSpPr>
        <p:spPr/>
        <p:txBody>
          <a:bodyPr/>
          <a:lstStyle/>
          <a:p>
            <a:fld id="{9B9581AB-1609-4268-9CE5-E9299A318D8A}" type="slidenum">
              <a:rPr lang="en-GB" smtClean="0"/>
              <a:t>14</a:t>
            </a:fld>
            <a:endParaRPr lang="en-GB"/>
          </a:p>
        </p:txBody>
      </p:sp>
    </p:spTree>
    <p:extLst>
      <p:ext uri="{BB962C8B-B14F-4D97-AF65-F5344CB8AC3E}">
        <p14:creationId xmlns:p14="http://schemas.microsoft.com/office/powerpoint/2010/main" val="338221881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9B9581AB-1609-4268-9CE5-E9299A318D8A}" type="slidenum">
              <a:rPr lang="en-GB" smtClean="0"/>
              <a:t>15</a:t>
            </a:fld>
            <a:endParaRPr lang="en-GB"/>
          </a:p>
        </p:txBody>
      </p:sp>
    </p:spTree>
    <p:extLst>
      <p:ext uri="{BB962C8B-B14F-4D97-AF65-F5344CB8AC3E}">
        <p14:creationId xmlns:p14="http://schemas.microsoft.com/office/powerpoint/2010/main" val="4150610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Consulte el módulo Consolidación y combinaciones del sector público para obtener un resumen de cada norma (a partir de la página 5).</a:t>
            </a:r>
          </a:p>
        </p:txBody>
      </p:sp>
      <p:sp>
        <p:nvSpPr>
          <p:cNvPr id="4" name="Slide Number Placeholder 3"/>
          <p:cNvSpPr>
            <a:spLocks noGrp="1"/>
          </p:cNvSpPr>
          <p:nvPr>
            <p:ph type="sldNum" sz="quarter" idx="5"/>
          </p:nvPr>
        </p:nvSpPr>
        <p:spPr/>
        <p:txBody>
          <a:bodyPr/>
          <a:lstStyle/>
          <a:p>
            <a:fld id="{9B9581AB-1609-4268-9CE5-E9299A318D8A}" type="slidenum">
              <a:rPr lang="en-GB" smtClean="0"/>
              <a:t>3</a:t>
            </a:fld>
            <a:endParaRPr lang="en-GB"/>
          </a:p>
        </p:txBody>
      </p:sp>
    </p:spTree>
    <p:extLst>
      <p:ext uri="{BB962C8B-B14F-4D97-AF65-F5344CB8AC3E}">
        <p14:creationId xmlns:p14="http://schemas.microsoft.com/office/powerpoint/2010/main" val="357462881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Consulte el módulo Consolidación y combinaciones del sector público para obtener más detalles sobre cada una de estas definiciones (páginas 8 a 12).</a:t>
            </a:r>
          </a:p>
          <a:p>
            <a:endParaRPr lang="en-GB" dirty="0"/>
          </a:p>
          <a:p>
            <a:r>
              <a:rPr lang="en-GB" dirty="0"/>
              <a:t>El control es un concepto clave para la consolidación. Asegúrese de que los participantes se sientan cómodos con el concepto, especialmente si su jurisdicción prepara, o preparará en breve, estados financieros consolidados.</a:t>
            </a:r>
          </a:p>
        </p:txBody>
      </p:sp>
      <p:sp>
        <p:nvSpPr>
          <p:cNvPr id="4" name="Slide Number Placeholder 3"/>
          <p:cNvSpPr>
            <a:spLocks noGrp="1"/>
          </p:cNvSpPr>
          <p:nvPr>
            <p:ph type="sldNum" sz="quarter" idx="5"/>
          </p:nvPr>
        </p:nvSpPr>
        <p:spPr/>
        <p:txBody>
          <a:bodyPr/>
          <a:lstStyle/>
          <a:p>
            <a:fld id="{9B9581AB-1609-4268-9CE5-E9299A318D8A}" type="slidenum">
              <a:rPr lang="en-GB" smtClean="0"/>
              <a:t>5</a:t>
            </a:fld>
            <a:endParaRPr lang="en-GB"/>
          </a:p>
        </p:txBody>
      </p:sp>
    </p:spTree>
    <p:extLst>
      <p:ext uri="{BB962C8B-B14F-4D97-AF65-F5344CB8AC3E}">
        <p14:creationId xmlns:p14="http://schemas.microsoft.com/office/powerpoint/2010/main" val="250401689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NICSP 29/41 – El IPSASB ha </a:t>
            </a:r>
            <a:r>
              <a:rPr lang="en-GB" dirty="0" err="1"/>
              <a:t>emitido</a:t>
            </a:r>
            <a:r>
              <a:rPr lang="en-GB" dirty="0"/>
              <a:t> la NICSP 41, </a:t>
            </a:r>
            <a:r>
              <a:rPr lang="en-GB" i="1" dirty="0"/>
              <a:t>Instrumentos financieros</a:t>
            </a:r>
            <a:r>
              <a:rPr lang="en-GB" i="0" dirty="0"/>
              <a:t>. Esta Norma tiene una fecha de vigencia del 1 de enero de 2023, pero puede adoptarse antes de esa fecha. Hasta que una entidad haya </a:t>
            </a:r>
            <a:r>
              <a:rPr lang="en-GB" i="0" dirty="0" err="1"/>
              <a:t>adoptado</a:t>
            </a:r>
            <a:r>
              <a:rPr lang="en-GB" i="0" dirty="0"/>
              <a:t> la NICSP 41, la NICSP 29 </a:t>
            </a:r>
            <a:r>
              <a:rPr lang="en-GB" i="0" dirty="0" err="1"/>
              <a:t>sigue</a:t>
            </a:r>
            <a:r>
              <a:rPr lang="en-GB" i="0" dirty="0"/>
              <a:t> </a:t>
            </a:r>
            <a:r>
              <a:rPr lang="en-GB" i="0" dirty="0" err="1"/>
              <a:t>en</a:t>
            </a:r>
            <a:r>
              <a:rPr lang="en-GB" i="0" dirty="0"/>
              <a:t> vigor y </a:t>
            </a:r>
            <a:r>
              <a:rPr lang="en-GB" i="0" dirty="0" err="1"/>
              <a:t>establece</a:t>
            </a:r>
            <a:r>
              <a:rPr lang="en-GB" i="0" dirty="0"/>
              <a:t> </a:t>
            </a:r>
            <a:r>
              <a:rPr lang="en-GB" i="0" dirty="0" err="1"/>
              <a:t>los</a:t>
            </a:r>
            <a:r>
              <a:rPr lang="en-GB" i="0" dirty="0"/>
              <a:t> </a:t>
            </a:r>
            <a:r>
              <a:rPr lang="en-GB" i="0" dirty="0" err="1"/>
              <a:t>requerimientos</a:t>
            </a:r>
            <a:r>
              <a:rPr lang="en-GB" i="0" dirty="0"/>
              <a:t> para reconocer y medir los instrumentos financieros. En el caso de las entidades que aún no han comenzado a aplicar las NICSP en valores devengados, se recomienda que se </a:t>
            </a:r>
            <a:r>
              <a:rPr lang="en-GB" i="0" dirty="0" err="1"/>
              <a:t>adopte</a:t>
            </a:r>
            <a:r>
              <a:rPr lang="en-GB" i="0" dirty="0"/>
              <a:t> la NICSP 41. Sin embargo, en el caso de las entidades que han aplicado o están en proceso de </a:t>
            </a:r>
            <a:r>
              <a:rPr lang="en-GB" i="0" dirty="0" err="1"/>
              <a:t>aplicar</a:t>
            </a:r>
            <a:r>
              <a:rPr lang="en-GB" i="0" dirty="0"/>
              <a:t> la NICSP 29, </a:t>
            </a:r>
            <a:r>
              <a:rPr lang="en-GB" i="0" dirty="0" err="1"/>
              <a:t>seguirán</a:t>
            </a:r>
            <a:r>
              <a:rPr lang="en-GB" i="0" dirty="0"/>
              <a:t> </a:t>
            </a:r>
            <a:r>
              <a:rPr lang="en-GB" i="0" dirty="0" err="1"/>
              <a:t>basándose</a:t>
            </a:r>
            <a:r>
              <a:rPr lang="en-GB" i="0" dirty="0"/>
              <a:t> en esta Norma. Los participantes deben ser conscientes de que las diferentes normas podrían influir en la medición de las </a:t>
            </a:r>
            <a:r>
              <a:rPr lang="en-GB" i="0" dirty="0" err="1"/>
              <a:t>participaciones</a:t>
            </a:r>
            <a:r>
              <a:rPr lang="en-GB" i="0" dirty="0"/>
              <a:t> (en particular con respecto al </a:t>
            </a:r>
            <a:r>
              <a:rPr lang="en-GB" i="0" dirty="0" err="1"/>
              <a:t>deterioro</a:t>
            </a:r>
            <a:r>
              <a:rPr lang="en-GB" i="0" dirty="0"/>
              <a:t> de </a:t>
            </a:r>
            <a:r>
              <a:rPr lang="en-GB" i="0" dirty="0" err="1"/>
              <a:t>valor</a:t>
            </a:r>
            <a:r>
              <a:rPr lang="en-GB" i="0" dirty="0"/>
              <a:t>). Consulte el módulo Instrumentos financieros para obtener más detalles.</a:t>
            </a:r>
            <a:endParaRPr lang="en-GB" dirty="0"/>
          </a:p>
        </p:txBody>
      </p:sp>
      <p:sp>
        <p:nvSpPr>
          <p:cNvPr id="4" name="Slide Number Placeholder 3"/>
          <p:cNvSpPr>
            <a:spLocks noGrp="1"/>
          </p:cNvSpPr>
          <p:nvPr>
            <p:ph type="sldNum" sz="quarter" idx="5"/>
          </p:nvPr>
        </p:nvSpPr>
        <p:spPr/>
        <p:txBody>
          <a:bodyPr/>
          <a:lstStyle/>
          <a:p>
            <a:fld id="{9B9581AB-1609-4268-9CE5-E9299A318D8A}" type="slidenum">
              <a:rPr lang="en-GB" smtClean="0"/>
              <a:t>6</a:t>
            </a:fld>
            <a:endParaRPr lang="en-GB"/>
          </a:p>
        </p:txBody>
      </p:sp>
    </p:spTree>
    <p:extLst>
      <p:ext uri="{BB962C8B-B14F-4D97-AF65-F5344CB8AC3E}">
        <p14:creationId xmlns:p14="http://schemas.microsoft.com/office/powerpoint/2010/main" val="396932901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Consulte el módulo Consolidación y combinaciones del sector público para obtener más detalles sobre cada paso de este árbol de decisiones (a partir de la página 13).</a:t>
            </a:r>
          </a:p>
        </p:txBody>
      </p:sp>
      <p:sp>
        <p:nvSpPr>
          <p:cNvPr id="4" name="Slide Number Placeholder 3"/>
          <p:cNvSpPr>
            <a:spLocks noGrp="1"/>
          </p:cNvSpPr>
          <p:nvPr>
            <p:ph type="sldNum" sz="quarter" idx="5"/>
          </p:nvPr>
        </p:nvSpPr>
        <p:spPr/>
        <p:txBody>
          <a:bodyPr/>
          <a:lstStyle/>
          <a:p>
            <a:fld id="{9B9581AB-1609-4268-9CE5-E9299A318D8A}" type="slidenum">
              <a:rPr lang="en-GB" smtClean="0"/>
              <a:t>7</a:t>
            </a:fld>
            <a:endParaRPr lang="en-GB"/>
          </a:p>
        </p:txBody>
      </p:sp>
    </p:spTree>
    <p:extLst>
      <p:ext uri="{BB962C8B-B14F-4D97-AF65-F5344CB8AC3E}">
        <p14:creationId xmlns:p14="http://schemas.microsoft.com/office/powerpoint/2010/main" val="25353696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Consulte el módulo Consolidación y combinaciones del sector público para obtener más detalles sobre estos procedimientos (a partir de la página 15).</a:t>
            </a:r>
          </a:p>
          <a:p>
            <a:endParaRPr lang="en-GB" dirty="0"/>
          </a:p>
          <a:p>
            <a:r>
              <a:rPr lang="en-GB" dirty="0"/>
              <a:t>Los procedimientos de consolidación son difíciles de implementar para muchas entidades. Considere la posibilidad de discutir experiencias prácticas si los participantes prepararán estados financieros consolidados, o incluir diapositivas adicionales con ejemplos locales.</a:t>
            </a:r>
          </a:p>
          <a:p>
            <a:endParaRPr lang="en-GB" dirty="0"/>
          </a:p>
          <a:p>
            <a:r>
              <a:rPr lang="en-GB" dirty="0"/>
              <a:t>Si se requiere un ejemplo práctico, considere usar la Pregunta de Revisión 5 como un ejemplo trabajado.</a:t>
            </a:r>
          </a:p>
        </p:txBody>
      </p:sp>
      <p:sp>
        <p:nvSpPr>
          <p:cNvPr id="4" name="Slide Number Placeholder 3"/>
          <p:cNvSpPr>
            <a:spLocks noGrp="1"/>
          </p:cNvSpPr>
          <p:nvPr>
            <p:ph type="sldNum" sz="quarter" idx="5"/>
          </p:nvPr>
        </p:nvSpPr>
        <p:spPr/>
        <p:txBody>
          <a:bodyPr/>
          <a:lstStyle/>
          <a:p>
            <a:fld id="{9B9581AB-1609-4268-9CE5-E9299A318D8A}" type="slidenum">
              <a:rPr lang="en-GB" smtClean="0"/>
              <a:t>8</a:t>
            </a:fld>
            <a:endParaRPr lang="en-GB"/>
          </a:p>
        </p:txBody>
      </p:sp>
    </p:spTree>
    <p:extLst>
      <p:ext uri="{BB962C8B-B14F-4D97-AF65-F5344CB8AC3E}">
        <p14:creationId xmlns:p14="http://schemas.microsoft.com/office/powerpoint/2010/main" val="294989228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Consulte el módulo Consolidación y combinaciones del sector público para obtener más detalles (página 17)</a:t>
            </a:r>
          </a:p>
        </p:txBody>
      </p:sp>
      <p:sp>
        <p:nvSpPr>
          <p:cNvPr id="4" name="Slide Number Placeholder 3"/>
          <p:cNvSpPr>
            <a:spLocks noGrp="1"/>
          </p:cNvSpPr>
          <p:nvPr>
            <p:ph type="sldNum" sz="quarter" idx="5"/>
          </p:nvPr>
        </p:nvSpPr>
        <p:spPr/>
        <p:txBody>
          <a:bodyPr/>
          <a:lstStyle/>
          <a:p>
            <a:fld id="{9B9581AB-1609-4268-9CE5-E9299A318D8A}" type="slidenum">
              <a:rPr lang="en-GB" smtClean="0"/>
              <a:t>9</a:t>
            </a:fld>
            <a:endParaRPr lang="en-GB"/>
          </a:p>
        </p:txBody>
      </p:sp>
    </p:spTree>
    <p:extLst>
      <p:ext uri="{BB962C8B-B14F-4D97-AF65-F5344CB8AC3E}">
        <p14:creationId xmlns:p14="http://schemas.microsoft.com/office/powerpoint/2010/main" val="29142507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Consulte el módulo Consolidación y combinaciones del sector público para obtener más detalles (a partir de la página 17)</a:t>
            </a:r>
          </a:p>
          <a:p>
            <a:endParaRPr lang="en-GB" dirty="0"/>
          </a:p>
          <a:p>
            <a:r>
              <a:rPr lang="en-GB" dirty="0"/>
              <a:t>Muchas entidades del sector público no tendrán entidades de inversión. Considere la relevancia de esta diapositiva para los participantes. Si algunas entidades del sector público en la jurisdicción de los participantes tendrán entidades de inversión, considere proporcionar ejemplos locales. Estos pueden incluir fondos soberanos.</a:t>
            </a:r>
          </a:p>
          <a:p>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Obsérvese que el valor razonable tal como se define actualmente </a:t>
            </a:r>
            <a:r>
              <a:rPr lang="en-GB" sz="1200" kern="1200" dirty="0" err="1">
                <a:solidFill>
                  <a:schemeClr val="tx1"/>
                </a:solidFill>
                <a:effectLst/>
                <a:latin typeface="+mn-lt"/>
                <a:ea typeface="+mn-ea"/>
                <a:cs typeface="+mn-cs"/>
              </a:rPr>
              <a:t>en</a:t>
            </a:r>
            <a:r>
              <a:rPr lang="en-GB" sz="1200" kern="1200" dirty="0">
                <a:solidFill>
                  <a:schemeClr val="tx1"/>
                </a:solidFill>
                <a:effectLst/>
                <a:latin typeface="+mn-lt"/>
                <a:ea typeface="+mn-ea"/>
                <a:cs typeface="+mn-cs"/>
              </a:rPr>
              <a:t> la NICSP no es el mismo que el definido en la NIIF 13, </a:t>
            </a:r>
            <a:r>
              <a:rPr lang="en-GB" sz="1200" i="1" kern="1200" dirty="0">
                <a:solidFill>
                  <a:schemeClr val="tx1"/>
                </a:solidFill>
                <a:effectLst/>
                <a:latin typeface="+mn-lt"/>
                <a:ea typeface="+mn-ea"/>
                <a:cs typeface="+mn-cs"/>
              </a:rPr>
              <a:t>Medición del valor razonable</a:t>
            </a:r>
            <a:r>
              <a:rPr lang="en-GB" sz="1200" i="0" kern="1200" dirty="0">
                <a:solidFill>
                  <a:schemeClr val="tx1"/>
                </a:solidFill>
                <a:effectLst/>
                <a:latin typeface="+mn-lt"/>
                <a:ea typeface="+mn-ea"/>
                <a:cs typeface="+mn-cs"/>
              </a:rPr>
              <a:t>. </a:t>
            </a:r>
            <a:r>
              <a:rPr lang="en-GB" sz="1200" kern="1200" dirty="0">
                <a:solidFill>
                  <a:schemeClr val="tx1"/>
                </a:solidFill>
                <a:effectLst/>
                <a:latin typeface="+mn-lt"/>
                <a:ea typeface="+mn-ea"/>
                <a:cs typeface="+mn-cs"/>
              </a:rPr>
              <a:t>Si los participantes están familiarizados con las NIIF, se debe destacar esta diferencia.</a:t>
            </a:r>
            <a:endParaRPr lang="en-GB" dirty="0">
              <a:effectLst/>
            </a:endParaRPr>
          </a:p>
          <a:p>
            <a:endParaRPr lang="en-GB" dirty="0"/>
          </a:p>
          <a:p>
            <a:r>
              <a:rPr lang="en-GB" dirty="0"/>
              <a:t>La definición de valor razonable </a:t>
            </a:r>
            <a:r>
              <a:rPr lang="en-GB" dirty="0" err="1"/>
              <a:t>en</a:t>
            </a:r>
            <a:r>
              <a:rPr lang="en-GB" dirty="0"/>
              <a:t> las NICSP es:</a:t>
            </a:r>
          </a:p>
          <a:p>
            <a:endParaRPr lang="en-GB" dirty="0"/>
          </a:p>
          <a:p>
            <a:r>
              <a:rPr lang="en-GB" b="1" dirty="0"/>
              <a:t>El valor </a:t>
            </a:r>
            <a:r>
              <a:rPr lang="en-GB" b="1" dirty="0" err="1"/>
              <a:t>razonable</a:t>
            </a:r>
            <a:r>
              <a:rPr lang="en-GB" b="1" dirty="0"/>
              <a:t> es </a:t>
            </a:r>
            <a:r>
              <a:rPr lang="en-GB" b="1" dirty="0" err="1"/>
              <a:t>el</a:t>
            </a:r>
            <a:r>
              <a:rPr lang="en-GB" b="1" dirty="0"/>
              <a:t> </a:t>
            </a:r>
            <a:r>
              <a:rPr lang="en-GB" b="1" dirty="0" err="1"/>
              <a:t>importe</a:t>
            </a:r>
            <a:r>
              <a:rPr lang="en-GB" b="1" dirty="0"/>
              <a:t> </a:t>
            </a:r>
            <a:r>
              <a:rPr lang="en-GB" b="1" dirty="0" err="1"/>
              <a:t>por</a:t>
            </a:r>
            <a:r>
              <a:rPr lang="en-GB" b="1" dirty="0"/>
              <a:t> </a:t>
            </a:r>
            <a:r>
              <a:rPr lang="en-GB" b="1" dirty="0" err="1"/>
              <a:t>el</a:t>
            </a:r>
            <a:r>
              <a:rPr lang="en-GB" b="1" dirty="0"/>
              <a:t> que </a:t>
            </a:r>
            <a:r>
              <a:rPr lang="en-GB" b="1" dirty="0" err="1"/>
              <a:t>puede</a:t>
            </a:r>
            <a:r>
              <a:rPr lang="en-GB" b="1" dirty="0"/>
              <a:t> ser </a:t>
            </a:r>
            <a:r>
              <a:rPr lang="en-GB" b="1" dirty="0" err="1"/>
              <a:t>intercambiado</a:t>
            </a:r>
            <a:r>
              <a:rPr lang="en-GB" b="1" dirty="0"/>
              <a:t> un </a:t>
            </a:r>
            <a:r>
              <a:rPr lang="en-GB" b="1" dirty="0" err="1"/>
              <a:t>activo</a:t>
            </a:r>
            <a:r>
              <a:rPr lang="en-GB" b="1" dirty="0"/>
              <a:t> o </a:t>
            </a:r>
            <a:r>
              <a:rPr lang="en-GB" b="1" dirty="0" err="1"/>
              <a:t>cancelado</a:t>
            </a:r>
            <a:r>
              <a:rPr lang="en-GB" b="1" dirty="0"/>
              <a:t> un </a:t>
            </a:r>
            <a:r>
              <a:rPr lang="en-GB" b="1" dirty="0" err="1"/>
              <a:t>pasivo</a:t>
            </a:r>
            <a:r>
              <a:rPr lang="en-GB" b="1" dirty="0"/>
              <a:t>, entre </a:t>
            </a:r>
            <a:r>
              <a:rPr lang="en-GB" b="1" dirty="0" err="1"/>
              <a:t>partes</a:t>
            </a:r>
            <a:r>
              <a:rPr lang="en-GB" b="1" dirty="0"/>
              <a:t> </a:t>
            </a:r>
            <a:r>
              <a:rPr lang="en-GB" b="1" dirty="0" err="1"/>
              <a:t>interesadas</a:t>
            </a:r>
            <a:r>
              <a:rPr lang="en-GB" b="1" dirty="0"/>
              <a:t> y </a:t>
            </a:r>
            <a:r>
              <a:rPr lang="en-GB" b="1" dirty="0" err="1"/>
              <a:t>debidamente</a:t>
            </a:r>
            <a:r>
              <a:rPr lang="en-GB" b="1" dirty="0"/>
              <a:t> </a:t>
            </a:r>
            <a:r>
              <a:rPr lang="en-GB" b="1" dirty="0" err="1"/>
              <a:t>informadas</a:t>
            </a:r>
            <a:r>
              <a:rPr lang="en-GB" b="1" dirty="0"/>
              <a:t>, </a:t>
            </a:r>
            <a:r>
              <a:rPr lang="en-GB" b="1" dirty="0" err="1"/>
              <a:t>en</a:t>
            </a:r>
            <a:r>
              <a:rPr lang="en-GB" b="1" dirty="0"/>
              <a:t> </a:t>
            </a:r>
            <a:r>
              <a:rPr lang="en-GB" b="1" dirty="0" err="1"/>
              <a:t>una</a:t>
            </a:r>
            <a:r>
              <a:rPr lang="en-GB" b="1" dirty="0"/>
              <a:t> </a:t>
            </a:r>
            <a:r>
              <a:rPr lang="en-GB" b="1" dirty="0" err="1"/>
              <a:t>transacción</a:t>
            </a:r>
            <a:r>
              <a:rPr lang="en-GB" b="1" dirty="0"/>
              <a:t> </a:t>
            </a:r>
            <a:r>
              <a:rPr lang="en-GB" b="1" dirty="0" err="1"/>
              <a:t>realizada</a:t>
            </a:r>
            <a:r>
              <a:rPr lang="en-GB" b="1" dirty="0"/>
              <a:t> </a:t>
            </a:r>
            <a:r>
              <a:rPr lang="en-GB" b="1" dirty="0" err="1"/>
              <a:t>en</a:t>
            </a:r>
            <a:r>
              <a:rPr lang="en-GB" b="1" dirty="0"/>
              <a:t> </a:t>
            </a:r>
            <a:r>
              <a:rPr lang="en-GB" b="1" dirty="0" err="1"/>
              <a:t>condiciones</a:t>
            </a:r>
            <a:r>
              <a:rPr lang="en-GB" b="1" dirty="0"/>
              <a:t> de </a:t>
            </a:r>
            <a:r>
              <a:rPr lang="en-GB" b="1" dirty="0" err="1"/>
              <a:t>independencia</a:t>
            </a:r>
            <a:r>
              <a:rPr lang="en-GB" b="1" dirty="0"/>
              <a:t> </a:t>
            </a:r>
            <a:r>
              <a:rPr lang="en-GB" b="1" dirty="0" err="1"/>
              <a:t>mutua</a:t>
            </a:r>
            <a:r>
              <a:rPr lang="en-GB" b="1" dirty="0"/>
              <a:t>. </a:t>
            </a:r>
          </a:p>
          <a:p>
            <a:endParaRPr lang="en-GB" b="0" dirty="0"/>
          </a:p>
          <a:p>
            <a:r>
              <a:rPr lang="en-GB" b="0" dirty="0"/>
              <a:t>Esto incluye los valores de entrada y salida.</a:t>
            </a:r>
            <a:endParaRPr lang="en-GB" b="1" dirty="0"/>
          </a:p>
          <a:p>
            <a:endParaRPr lang="en-GB" dirty="0"/>
          </a:p>
        </p:txBody>
      </p:sp>
      <p:sp>
        <p:nvSpPr>
          <p:cNvPr id="4" name="Slide Number Placeholder 3"/>
          <p:cNvSpPr>
            <a:spLocks noGrp="1"/>
          </p:cNvSpPr>
          <p:nvPr>
            <p:ph type="sldNum" sz="quarter" idx="5"/>
          </p:nvPr>
        </p:nvSpPr>
        <p:spPr/>
        <p:txBody>
          <a:bodyPr/>
          <a:lstStyle/>
          <a:p>
            <a:fld id="{9B9581AB-1609-4268-9CE5-E9299A318D8A}" type="slidenum">
              <a:rPr lang="en-GB" smtClean="0"/>
              <a:t>10</a:t>
            </a:fld>
            <a:endParaRPr lang="en-GB"/>
          </a:p>
        </p:txBody>
      </p:sp>
    </p:spTree>
    <p:extLst>
      <p:ext uri="{BB962C8B-B14F-4D97-AF65-F5344CB8AC3E}">
        <p14:creationId xmlns:p14="http://schemas.microsoft.com/office/powerpoint/2010/main" val="33803658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Consulte el módulo Consolidación y combinaciones del sector público para obtener más detalles (página 19).</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a:p>
            <a:pPr marL="0" marR="0" lvl="0" indent="0" algn="l" defTabSz="914400" rtl="0" eaLnBrk="1" fontAlgn="auto" latinLnBrk="0" hangingPunct="1">
              <a:lnSpc>
                <a:spcPct val="100000"/>
              </a:lnSpc>
              <a:spcBef>
                <a:spcPts val="0"/>
              </a:spcBef>
              <a:spcAft>
                <a:spcPts val="0"/>
              </a:spcAft>
              <a:buClrTx/>
              <a:buSzTx/>
              <a:buFontTx/>
              <a:buNone/>
              <a:tabLst/>
              <a:defRPr/>
            </a:pPr>
            <a:r>
              <a:rPr lang="en-GB" dirty="0"/>
              <a:t>Considere si se necesita un ejemplo local que ilustre el método de equidad.</a:t>
            </a:r>
          </a:p>
          <a:p>
            <a:endParaRPr lang="en-GB" dirty="0"/>
          </a:p>
        </p:txBody>
      </p:sp>
      <p:sp>
        <p:nvSpPr>
          <p:cNvPr id="4" name="Slide Number Placeholder 3"/>
          <p:cNvSpPr>
            <a:spLocks noGrp="1"/>
          </p:cNvSpPr>
          <p:nvPr>
            <p:ph type="sldNum" sz="quarter" idx="5"/>
          </p:nvPr>
        </p:nvSpPr>
        <p:spPr/>
        <p:txBody>
          <a:bodyPr/>
          <a:lstStyle/>
          <a:p>
            <a:fld id="{9B9581AB-1609-4268-9CE5-E9299A318D8A}" type="slidenum">
              <a:rPr lang="en-GB" smtClean="0"/>
              <a:t>11</a:t>
            </a:fld>
            <a:endParaRPr lang="en-GB"/>
          </a:p>
        </p:txBody>
      </p:sp>
    </p:spTree>
    <p:extLst>
      <p:ext uri="{BB962C8B-B14F-4D97-AF65-F5344CB8AC3E}">
        <p14:creationId xmlns:p14="http://schemas.microsoft.com/office/powerpoint/2010/main" val="26405695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a:prstGeom prst="rect">
            <a:avLst/>
          </a:prstGeo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7/3/2023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149701554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7/3/2023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391845568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a:prstGeom prst="rect">
            <a:avLst/>
          </a:prstGeo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7/3/2023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99045160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7/3/2023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963446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7/3/2023</a:t>
            </a:fld>
            <a:endParaRPr lang="en-US"/>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endParaRPr lang="en-US"/>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3154451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7/3/2023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175363900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7/3/2023</a:t>
            </a:fld>
            <a:endParaRPr lang="en-US"/>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endParaRPr lang="en-US"/>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341198079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a:prstGeom prst="rect">
            <a:avLst/>
          </a:prstGeom>
        </p:spPr>
        <p:txBody>
          <a:bodyPr/>
          <a:lstStyle/>
          <a:p>
            <a:r>
              <a:rPr lang="en-US"/>
              <a:t>Click to edit Master title style</a:t>
            </a:r>
          </a:p>
        </p:txBody>
      </p:sp>
      <p:sp>
        <p:nvSpPr>
          <p:cNvPr id="3" name="Date Placeholder 2"/>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7/3/2023</a:t>
            </a:fld>
            <a:endParaRPr lang="en-US"/>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endParaRPr lang="en-US"/>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38369596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7/3/2023</a:t>
            </a:fld>
            <a:endParaRPr lang="en-US"/>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endParaRPr lang="en-US"/>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94165334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a:prstGeom prst="rect">
            <a:avLst/>
          </a:prstGeo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7/3/2023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41884627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a:prstGeom prst="rect">
            <a:avLst/>
          </a:prstGeo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fld id="{68ECA235-D1C3-D944-BC8B-32964A9EABE3}" type="datetimeFigureOut">
              <a:rPr lang="en-US" smtClean="0"/>
              <a:t>7/3/2023</a:t>
            </a:fld>
            <a:endParaRPr lang="en-US"/>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endParaRPr lang="en-US"/>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fld id="{94672329-5C23-E547-8614-77A65128D73E}" type="slidenum">
              <a:rPr lang="en-US" smtClean="0"/>
              <a:t>‹#›</a:t>
            </a:fld>
            <a:endParaRPr lang="en-US"/>
          </a:p>
        </p:txBody>
      </p:sp>
    </p:spTree>
    <p:extLst>
      <p:ext uri="{BB962C8B-B14F-4D97-AF65-F5344CB8AC3E}">
        <p14:creationId xmlns:p14="http://schemas.microsoft.com/office/powerpoint/2010/main" val="278863889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2" name="Picture 1" descr="6 - Consolidation2.pn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1587450" y="2740556"/>
            <a:ext cx="11911748" cy="8933113"/>
          </a:xfrm>
          <a:prstGeom prst="rect">
            <a:avLst/>
          </a:prstGeom>
        </p:spPr>
      </p:pic>
      <p:sp>
        <p:nvSpPr>
          <p:cNvPr id="3" name="Text Placeholder 2"/>
          <p:cNvSpPr>
            <a:spLocks noGrp="1"/>
          </p:cNvSpPr>
          <p:nvPr>
            <p:ph type="body" idx="1"/>
          </p:nvPr>
        </p:nvSpPr>
        <p:spPr>
          <a:xfrm>
            <a:off x="622299" y="484366"/>
            <a:ext cx="7835901" cy="4557534"/>
          </a:xfrm>
          <a:prstGeom prst="rect">
            <a:avLst/>
          </a:prstGeom>
        </p:spPr>
        <p:txBody>
          <a:bodyPr vert="horz" lIns="91440" tIns="45720" rIns="91440" bIns="45720" rtlCol="0">
            <a:noAutofit/>
          </a:bodyPr>
          <a:lstStyle/>
          <a:p>
            <a:pPr lvl="0"/>
            <a:r>
              <a:rPr lang="en-US" dirty="0"/>
              <a:t>Introduction to IPSAS</a:t>
            </a:r>
          </a:p>
          <a:p>
            <a:pPr lvl="1"/>
            <a:r>
              <a:rPr lang="en-US" dirty="0"/>
              <a:t>Second level</a:t>
            </a:r>
          </a:p>
        </p:txBody>
      </p:sp>
      <p:pic>
        <p:nvPicPr>
          <p:cNvPr id="11" name="Picture 10"/>
          <p:cNvPicPr>
            <a:picLocks noChangeAspect="1"/>
          </p:cNvPicPr>
          <p:nvPr userDrawn="1"/>
        </p:nvPicPr>
        <p:blipFill>
          <a:blip r:embed="rId14"/>
          <a:stretch>
            <a:fillRect/>
          </a:stretch>
        </p:blipFill>
        <p:spPr>
          <a:xfrm>
            <a:off x="8023668" y="6261100"/>
            <a:ext cx="774700" cy="457200"/>
          </a:xfrm>
          <a:prstGeom prst="rect">
            <a:avLst/>
          </a:prstGeom>
        </p:spPr>
      </p:pic>
    </p:spTree>
    <p:extLst>
      <p:ext uri="{BB962C8B-B14F-4D97-AF65-F5344CB8AC3E}">
        <p14:creationId xmlns:p14="http://schemas.microsoft.com/office/powerpoint/2010/main" val="263470040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0" indent="0" algn="l" defTabSz="457200" rtl="0" eaLnBrk="1" latinLnBrk="0" hangingPunct="1">
        <a:spcBef>
          <a:spcPct val="20000"/>
        </a:spcBef>
        <a:buFont typeface="Arial"/>
        <a:buNone/>
        <a:defRPr sz="2400" kern="1200">
          <a:solidFill>
            <a:schemeClr val="bg1"/>
          </a:solidFill>
          <a:latin typeface="+mn-lt"/>
          <a:ea typeface="+mn-ea"/>
          <a:cs typeface="+mn-cs"/>
        </a:defRPr>
      </a:lvl1pPr>
      <a:lvl2pPr marL="742950" indent="-285750" algn="l" defTabSz="457200" rtl="0" eaLnBrk="1" latinLnBrk="0" hangingPunct="1">
        <a:spcBef>
          <a:spcPct val="20000"/>
        </a:spcBef>
        <a:buFont typeface="Arial"/>
        <a:buChar char="–"/>
        <a:defRPr sz="2400" kern="1200">
          <a:solidFill>
            <a:schemeClr val="bg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bg1"/>
          </a:solidFill>
          <a:latin typeface="+mn-lt"/>
          <a:ea typeface="+mn-ea"/>
          <a:cs typeface="+mn-cs"/>
        </a:defRPr>
      </a:lvl3pPr>
      <a:lvl4pPr marL="1600200" indent="-228600" algn="l" defTabSz="457200" rtl="0" eaLnBrk="1" latinLnBrk="0" hangingPunct="1">
        <a:spcBef>
          <a:spcPct val="20000"/>
        </a:spcBef>
        <a:buFont typeface="Arial"/>
        <a:buChar char="–"/>
        <a:defRPr sz="2400" kern="1200">
          <a:solidFill>
            <a:schemeClr val="bg1"/>
          </a:solidFill>
          <a:latin typeface="+mn-lt"/>
          <a:ea typeface="+mn-ea"/>
          <a:cs typeface="+mn-cs"/>
        </a:defRPr>
      </a:lvl4pPr>
      <a:lvl5pPr marL="2057400" indent="-228600" algn="l" defTabSz="457200" rtl="0" eaLnBrk="1" latinLnBrk="0" hangingPunct="1">
        <a:spcBef>
          <a:spcPct val="20000"/>
        </a:spcBef>
        <a:buFont typeface="Arial"/>
        <a:buChar char="»"/>
        <a:defRPr sz="2400" kern="1200">
          <a:solidFill>
            <a:schemeClr val="bg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3"/>
          <a:srcRect/>
          <a:stretch/>
        </p:blipFill>
        <p:spPr>
          <a:xfrm>
            <a:off x="-221054" y="-616467"/>
            <a:ext cx="9586108" cy="6388640"/>
          </a:xfrm>
          <a:prstGeom prst="rect">
            <a:avLst/>
          </a:prstGeom>
        </p:spPr>
      </p:pic>
      <p:pic>
        <p:nvPicPr>
          <p:cNvPr id="2" name="Picture 1" descr="6 - Consolidation.png"/>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834384" y="1675200"/>
            <a:ext cx="11899988" cy="8924293"/>
          </a:xfrm>
          <a:prstGeom prst="rect">
            <a:avLst/>
          </a:prstGeom>
        </p:spPr>
      </p:pic>
      <p:sp>
        <p:nvSpPr>
          <p:cNvPr id="4" name="Text Placeholder 2"/>
          <p:cNvSpPr txBox="1">
            <a:spLocks/>
          </p:cNvSpPr>
          <p:nvPr/>
        </p:nvSpPr>
        <p:spPr>
          <a:xfrm>
            <a:off x="800099" y="4036836"/>
            <a:ext cx="6337547" cy="1078003"/>
          </a:xfrm>
          <a:prstGeom prst="rect">
            <a:avLst/>
          </a:prstGeom>
        </p:spPr>
        <p:txBody>
          <a:bodyPr vert="horz" lIns="91440" tIns="45720" rIns="91440" bIns="45720" rtlCol="0">
            <a:noAutofit/>
          </a:bodyPr>
          <a:lstStyle>
            <a:lvl1pPr marL="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1pPr>
            <a:lvl2pPr marL="4572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2pPr>
            <a:lvl3pPr marL="9144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3pPr>
            <a:lvl4pPr marL="13716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4pPr>
            <a:lvl5pPr marL="1828800" indent="0" algn="ctr" defTabSz="457200" rtl="0" eaLnBrk="1" latinLnBrk="0" hangingPunct="1">
              <a:spcBef>
                <a:spcPct val="20000"/>
              </a:spcBef>
              <a:buFont typeface="Arial"/>
              <a:buNone/>
              <a:defRPr sz="2400" kern="1200">
                <a:solidFill>
                  <a:schemeClr val="tx1">
                    <a:tint val="75000"/>
                  </a:schemeClr>
                </a:solidFill>
                <a:latin typeface="+mn-lt"/>
                <a:ea typeface="+mn-ea"/>
                <a:cs typeface="+mn-cs"/>
              </a:defRPr>
            </a:lvl5pPr>
            <a:lvl6pPr marL="22860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6pPr>
            <a:lvl7pPr marL="27432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7pPr>
            <a:lvl8pPr marL="32004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8pPr>
            <a:lvl9pPr marL="3657600" indent="0" algn="ctr" defTabSz="457200" rtl="0" eaLnBrk="1" latinLnBrk="0" hangingPunct="1">
              <a:spcBef>
                <a:spcPct val="20000"/>
              </a:spcBef>
              <a:buFont typeface="Arial"/>
              <a:buNone/>
              <a:defRPr sz="2000" kern="1200">
                <a:solidFill>
                  <a:schemeClr val="tx1">
                    <a:tint val="75000"/>
                  </a:schemeClr>
                </a:solidFill>
                <a:latin typeface="+mn-lt"/>
                <a:ea typeface="+mn-ea"/>
                <a:cs typeface="+mn-cs"/>
              </a:defRPr>
            </a:lvl9pPr>
          </a:lstStyle>
          <a:p>
            <a:pPr algn="l"/>
            <a:r>
              <a:rPr lang="en-GB" b="1" dirty="0">
                <a:latin typeface="Arial" panose="020B0604020202020204" pitchFamily="34" charset="0"/>
                <a:cs typeface="Arial" panose="020B0604020202020204" pitchFamily="34" charset="0"/>
              </a:rPr>
              <a:t>Consolidación</a:t>
            </a:r>
          </a:p>
          <a:p>
            <a:pPr algn="l"/>
            <a:r>
              <a:rPr lang="en-US" b="1" dirty="0">
                <a:latin typeface="Arial" panose="020B0604020202020204" pitchFamily="34" charset="0"/>
                <a:cs typeface="Arial" panose="020B0604020202020204" pitchFamily="34" charset="0"/>
              </a:rPr>
              <a:t>NICSP</a:t>
            </a:r>
            <a:r>
              <a:rPr lang="en-US" b="1" baseline="30000" dirty="0">
                <a:latin typeface="Arial" panose="020B0604020202020204" pitchFamily="34" charset="0"/>
                <a:cs typeface="Arial" panose="020B0604020202020204" pitchFamily="34" charset="0"/>
              </a:rPr>
              <a:t>®</a:t>
            </a:r>
            <a:r>
              <a:rPr lang="en-US" b="1" dirty="0">
                <a:latin typeface="Arial" panose="020B0604020202020204" pitchFamily="34" charset="0"/>
                <a:cs typeface="Arial" panose="020B0604020202020204" pitchFamily="34" charset="0"/>
              </a:rPr>
              <a:t> 34 – 38</a:t>
            </a:r>
            <a:endParaRPr lang="en-US" dirty="0">
              <a:solidFill>
                <a:srgbClr val="FFFFFF"/>
              </a:solidFill>
              <a:latin typeface="Arial" panose="020B0604020202020204" pitchFamily="34" charset="0"/>
              <a:cs typeface="Arial" panose="020B0604020202020204" pitchFamily="34" charset="0"/>
            </a:endParaRPr>
          </a:p>
          <a:p>
            <a:pPr algn="l"/>
            <a:endParaRPr lang="en-US" altLang="en-US" sz="1200" b="1" dirty="0">
              <a:solidFill>
                <a:srgbClr val="FFFFFF"/>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12057567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750" y="922302"/>
            <a:ext cx="7848600" cy="4557534"/>
          </a:xfrm>
        </p:spPr>
        <p:txBody>
          <a:bodyPr/>
          <a:lstStyle/>
          <a:p>
            <a:r>
              <a:rPr lang="en-US" sz="1800" b="1" dirty="0">
                <a:solidFill>
                  <a:schemeClr val="accent5"/>
                </a:solidFill>
                <a:latin typeface="Arial" panose="020B0604020202020204" pitchFamily="34" charset="0"/>
                <a:cs typeface="Arial" panose="020B0604020202020204" pitchFamily="34" charset="0"/>
              </a:rPr>
              <a:t>Entidades de inversión (NICSP 35)</a:t>
            </a:r>
          </a:p>
          <a:p>
            <a:endParaRPr lang="en-US" sz="1800" b="1" dirty="0">
              <a:solidFill>
                <a:schemeClr val="accent5"/>
              </a:solidFill>
              <a:latin typeface="Arial" panose="020B0604020202020204" pitchFamily="34" charset="0"/>
              <a:cs typeface="Arial" panose="020B0604020202020204" pitchFamily="34" charset="0"/>
            </a:endParaRPr>
          </a:p>
          <a:p>
            <a:pPr marL="360363" lvl="0" indent="-360363" defTabSz="914400" fontAlgn="base">
              <a:spcBef>
                <a:spcPts val="775"/>
              </a:spcBef>
              <a:spcAft>
                <a:spcPct val="0"/>
              </a:spcAft>
              <a:buClr>
                <a:srgbClr val="000000"/>
              </a:buClr>
              <a:buFontTx/>
              <a:buChar char="•"/>
            </a:pPr>
            <a:r>
              <a:rPr lang="en-US" altLang="en-US" sz="1800" kern="0" dirty="0" err="1">
                <a:solidFill>
                  <a:schemeClr val="accent5"/>
                </a:solidFill>
                <a:latin typeface="Arial"/>
                <a:ea typeface="ＭＳ Ｐゴシック" panose="020B0600070205080204" pitchFamily="34" charset="-128"/>
                <a:cs typeface="Arial" panose="020B0604020202020204" pitchFamily="34" charset="0"/>
              </a:rPr>
              <a:t>Requerimiento</a:t>
            </a:r>
            <a:r>
              <a:rPr lang="en-US" altLang="en-US" sz="1800" kern="0" dirty="0">
                <a:solidFill>
                  <a:schemeClr val="accent5"/>
                </a:solidFill>
                <a:latin typeface="Arial"/>
                <a:ea typeface="ＭＳ Ｐゴシック" panose="020B0600070205080204" pitchFamily="34" charset="-128"/>
                <a:cs typeface="Arial" panose="020B0604020202020204" pitchFamily="34" charset="0"/>
              </a:rPr>
              <a:t> de valor razonable</a:t>
            </a:r>
          </a:p>
          <a:p>
            <a:pPr marL="628650" lvl="2" indent="-268288" defTabSz="914400" fontAlgn="base">
              <a:spcBef>
                <a:spcPts val="775"/>
              </a:spcBef>
              <a:spcAft>
                <a:spcPct val="0"/>
              </a:spcAft>
              <a:buClr>
                <a:srgbClr val="000000"/>
              </a:buClr>
              <a:buFontTx/>
              <a:buChar char="•"/>
            </a:pPr>
            <a:r>
              <a:rPr lang="en-CA" altLang="en-US" sz="1800" kern="0" dirty="0">
                <a:solidFill>
                  <a:schemeClr val="accent5"/>
                </a:solidFill>
                <a:latin typeface="Arial"/>
                <a:ea typeface="ＭＳ Ｐゴシック" panose="020B0600070205080204" pitchFamily="34" charset="-128"/>
                <a:cs typeface="Arial" panose="020B0604020202020204" pitchFamily="34" charset="0"/>
              </a:rPr>
              <a:t>Excepción para entidad controlada que presta servicios relacionados con las actividades de inversión</a:t>
            </a:r>
            <a:endParaRPr lang="en-US" altLang="en-US" sz="1800" kern="0" dirty="0">
              <a:solidFill>
                <a:schemeClr val="accent5"/>
              </a:solidFill>
              <a:latin typeface="Arial"/>
              <a:ea typeface="ＭＳ Ｐゴシック" panose="020B0600070205080204" pitchFamily="34" charset="-128"/>
              <a:cs typeface="Arial" panose="020B0604020202020204" pitchFamily="34" charset="0"/>
            </a:endParaRPr>
          </a:p>
          <a:p>
            <a:pPr marL="360363" lvl="0" indent="-360363" defTabSz="914400" fontAlgn="base">
              <a:spcBef>
                <a:spcPts val="775"/>
              </a:spcBef>
              <a:spcAft>
                <a:spcPct val="0"/>
              </a:spcAft>
              <a:buClr>
                <a:srgbClr val="000000"/>
              </a:buClr>
              <a:buFontTx/>
              <a:buChar char="•"/>
            </a:pPr>
            <a:r>
              <a:rPr lang="en-CA" altLang="en-US" sz="1800" kern="0" dirty="0">
                <a:solidFill>
                  <a:schemeClr val="accent5"/>
                </a:solidFill>
                <a:latin typeface="Arial"/>
                <a:ea typeface="ＭＳ Ｐゴシック" panose="020B0600070205080204" pitchFamily="34" charset="-128"/>
                <a:cs typeface="Arial" panose="020B0604020202020204" pitchFamily="34" charset="0"/>
              </a:rPr>
              <a:t>Se </a:t>
            </a:r>
            <a:r>
              <a:rPr lang="en-CA" altLang="en-US" sz="1800" kern="0" dirty="0" err="1">
                <a:solidFill>
                  <a:schemeClr val="accent5"/>
                </a:solidFill>
                <a:latin typeface="Arial"/>
                <a:ea typeface="ＭＳ Ｐゴシック" panose="020B0600070205080204" pitchFamily="34" charset="-128"/>
                <a:cs typeface="Arial" panose="020B0604020202020204" pitchFamily="34" charset="0"/>
              </a:rPr>
              <a:t>ddetermina</a:t>
            </a:r>
            <a:r>
              <a:rPr lang="en-CA" altLang="en-US" sz="1800" kern="0" dirty="0">
                <a:solidFill>
                  <a:schemeClr val="accent5"/>
                </a:solidFill>
                <a:latin typeface="Arial"/>
                <a:ea typeface="ＭＳ Ｐゴシック" panose="020B0600070205080204" pitchFamily="34" charset="-128"/>
                <a:cs typeface="Arial" panose="020B0604020202020204" pitchFamily="34" charset="0"/>
              </a:rPr>
              <a:t> si una entidad es una entidad de inversión</a:t>
            </a:r>
          </a:p>
          <a:p>
            <a:pPr marL="360363" lvl="0" indent="-360363" defTabSz="914400" fontAlgn="base">
              <a:spcBef>
                <a:spcPts val="775"/>
              </a:spcBef>
              <a:spcAft>
                <a:spcPct val="0"/>
              </a:spcAft>
              <a:buClr>
                <a:srgbClr val="000000"/>
              </a:buClr>
              <a:buFontTx/>
              <a:buChar char="•"/>
            </a:pPr>
            <a:r>
              <a:rPr lang="en-CA" altLang="en-US" sz="1800" kern="0" dirty="0">
                <a:solidFill>
                  <a:schemeClr val="accent5"/>
                </a:solidFill>
                <a:latin typeface="Arial"/>
                <a:ea typeface="ＭＳ Ｐゴシック" panose="020B0600070205080204" pitchFamily="34" charset="-128"/>
                <a:cs typeface="Arial" panose="020B0604020202020204" pitchFamily="34" charset="0"/>
              </a:rPr>
              <a:t>Juicios y supuestos</a:t>
            </a:r>
          </a:p>
          <a:p>
            <a:pPr marL="360363" lvl="0" indent="-360363" defTabSz="914400" fontAlgn="base">
              <a:spcBef>
                <a:spcPts val="775"/>
              </a:spcBef>
              <a:spcAft>
                <a:spcPct val="0"/>
              </a:spcAft>
              <a:buClr>
                <a:srgbClr val="000000"/>
              </a:buClr>
              <a:buFontTx/>
              <a:buChar char="•"/>
            </a:pPr>
            <a:r>
              <a:rPr lang="en-CA" altLang="en-US" sz="1800" kern="0" dirty="0">
                <a:solidFill>
                  <a:schemeClr val="accent5"/>
                </a:solidFill>
                <a:latin typeface="Arial"/>
                <a:ea typeface="ＭＳ Ｐゴシック" panose="020B0600070205080204" pitchFamily="34" charset="-128"/>
                <a:cs typeface="Arial" panose="020B0604020202020204" pitchFamily="34" charset="0"/>
              </a:rPr>
              <a:t>Contabilización de un cambio en el estado de la entidad de inversión</a:t>
            </a:r>
          </a:p>
          <a:p>
            <a:pPr marL="342900" lvl="0" indent="-342900" defTabSz="914400" fontAlgn="base">
              <a:spcBef>
                <a:spcPts val="775"/>
              </a:spcBef>
              <a:spcAft>
                <a:spcPct val="0"/>
              </a:spcAft>
              <a:buClr>
                <a:srgbClr val="000000"/>
              </a:buClr>
              <a:buFontTx/>
              <a:buChar char="•"/>
            </a:pPr>
            <a:endParaRPr lang="en-US" altLang="en-US" sz="1800" kern="0" dirty="0">
              <a:solidFill>
                <a:schemeClr val="accent5"/>
              </a:solidFill>
              <a:latin typeface="Arial"/>
              <a:ea typeface="ＭＳ Ｐゴシック" panose="020B0600070205080204" pitchFamily="34" charset="-128"/>
              <a:cs typeface="Arial" panose="020B0604020202020204" pitchFamily="34" charset="0"/>
            </a:endParaRPr>
          </a:p>
          <a:p>
            <a:endParaRPr lang="en-US" sz="1800" dirty="0">
              <a:solidFill>
                <a:schemeClr val="accent5"/>
              </a:solidFill>
            </a:endParaRPr>
          </a:p>
        </p:txBody>
      </p:sp>
    </p:spTree>
    <p:extLst>
      <p:ext uri="{BB962C8B-B14F-4D97-AF65-F5344CB8AC3E}">
        <p14:creationId xmlns:p14="http://schemas.microsoft.com/office/powerpoint/2010/main" val="183938565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a:solidFill>
                  <a:schemeClr val="bg1"/>
                </a:solidFill>
              </a:rPr>
              <a:t>Consolidación</a:t>
            </a:r>
          </a:p>
        </p:txBody>
      </p:sp>
      <p:sp>
        <p:nvSpPr>
          <p:cNvPr id="7" name="TextBox 6"/>
          <p:cNvSpPr txBox="1"/>
          <p:nvPr/>
        </p:nvSpPr>
        <p:spPr>
          <a:xfrm>
            <a:off x="539750" y="881956"/>
            <a:ext cx="7848600" cy="4514056"/>
          </a:xfrm>
          <a:prstGeom prst="rect">
            <a:avLst/>
          </a:prstGeom>
          <a:noFill/>
        </p:spPr>
        <p:txBody>
          <a:bodyPr wrap="square" rtlCol="0">
            <a:spAutoFit/>
          </a:bodyPr>
          <a:lstStyle/>
          <a:p>
            <a:r>
              <a:rPr lang="en-US" b="1" dirty="0">
                <a:solidFill>
                  <a:schemeClr val="accent5"/>
                </a:solidFill>
                <a:latin typeface="Arial" panose="020B0604020202020204" pitchFamily="34" charset="0"/>
                <a:cs typeface="Arial" panose="020B0604020202020204" pitchFamily="34" charset="0"/>
              </a:rPr>
              <a:t>Inversiones </a:t>
            </a:r>
            <a:r>
              <a:rPr lang="en-US" b="1" dirty="0" err="1">
                <a:solidFill>
                  <a:schemeClr val="accent5"/>
                </a:solidFill>
                <a:latin typeface="Arial" panose="020B0604020202020204" pitchFamily="34" charset="0"/>
                <a:cs typeface="Arial" panose="020B0604020202020204" pitchFamily="34" charset="0"/>
              </a:rPr>
              <a:t>en</a:t>
            </a:r>
            <a:r>
              <a:rPr lang="en-US" b="1" dirty="0">
                <a:solidFill>
                  <a:schemeClr val="accent5"/>
                </a:solidFill>
                <a:latin typeface="Arial" panose="020B0604020202020204" pitchFamily="34" charset="0"/>
                <a:cs typeface="Arial" panose="020B0604020202020204" pitchFamily="34" charset="0"/>
              </a:rPr>
              <a:t> </a:t>
            </a:r>
            <a:r>
              <a:rPr lang="en-US" b="1" dirty="0" err="1">
                <a:solidFill>
                  <a:schemeClr val="accent5"/>
                </a:solidFill>
                <a:latin typeface="Arial" panose="020B0604020202020204" pitchFamily="34" charset="0"/>
                <a:cs typeface="Arial" panose="020B0604020202020204" pitchFamily="34" charset="0"/>
              </a:rPr>
              <a:t>asociadas</a:t>
            </a:r>
            <a:r>
              <a:rPr lang="en-US" b="1" dirty="0">
                <a:solidFill>
                  <a:schemeClr val="accent5"/>
                </a:solidFill>
                <a:latin typeface="Arial" panose="020B0604020202020204" pitchFamily="34" charset="0"/>
                <a:cs typeface="Arial" panose="020B0604020202020204" pitchFamily="34" charset="0"/>
              </a:rPr>
              <a:t> y </a:t>
            </a:r>
            <a:r>
              <a:rPr lang="en-US" b="1" dirty="0" err="1">
                <a:solidFill>
                  <a:schemeClr val="accent5"/>
                </a:solidFill>
                <a:latin typeface="Arial" panose="020B0604020202020204" pitchFamily="34" charset="0"/>
                <a:cs typeface="Arial" panose="020B0604020202020204" pitchFamily="34" charset="0"/>
              </a:rPr>
              <a:t>negocios</a:t>
            </a:r>
            <a:r>
              <a:rPr lang="en-US" b="1" dirty="0">
                <a:solidFill>
                  <a:schemeClr val="accent5"/>
                </a:solidFill>
                <a:latin typeface="Arial" panose="020B0604020202020204" pitchFamily="34" charset="0"/>
                <a:cs typeface="Arial" panose="020B0604020202020204" pitchFamily="34" charset="0"/>
              </a:rPr>
              <a:t> conjuntos (NICSP 36)</a:t>
            </a:r>
          </a:p>
          <a:p>
            <a:endParaRPr lang="en-US" b="1" dirty="0">
              <a:solidFill>
                <a:schemeClr val="accent5"/>
              </a:solidFill>
              <a:latin typeface="Arial" panose="020B0604020202020204" pitchFamily="34" charset="0"/>
              <a:cs typeface="Arial" panose="020B0604020202020204" pitchFamily="34" charset="0"/>
            </a:endParaRPr>
          </a:p>
          <a:p>
            <a:pPr marL="342900" lvl="0" indent="-342900" defTabSz="914400" fontAlgn="base">
              <a:spcBef>
                <a:spcPts val="775"/>
              </a:spcBef>
              <a:spcAft>
                <a:spcPct val="0"/>
              </a:spcAft>
              <a:buFontTx/>
              <a:buChar char="•"/>
            </a:pPr>
            <a:r>
              <a:rPr lang="en-US" altLang="en-US" kern="0" dirty="0">
                <a:solidFill>
                  <a:schemeClr val="accent5"/>
                </a:solidFill>
                <a:latin typeface="Arial"/>
                <a:ea typeface="ＭＳ Ｐゴシック" panose="020B0600070205080204" pitchFamily="34" charset="-128"/>
                <a:cs typeface="Arial" panose="020B0604020202020204" pitchFamily="34" charset="0"/>
              </a:rPr>
              <a:t>Se </a:t>
            </a:r>
            <a:r>
              <a:rPr lang="en-US" altLang="en-US" kern="0" dirty="0" err="1">
                <a:solidFill>
                  <a:schemeClr val="accent5"/>
                </a:solidFill>
                <a:latin typeface="Arial"/>
                <a:ea typeface="ＭＳ Ｐゴシック" panose="020B0600070205080204" pitchFamily="34" charset="-128"/>
                <a:cs typeface="Arial" panose="020B0604020202020204" pitchFamily="34" charset="0"/>
              </a:rPr>
              <a:t>contabilizan</a:t>
            </a:r>
            <a:r>
              <a:rPr lang="en-US" altLang="en-US" kern="0" dirty="0">
                <a:solidFill>
                  <a:schemeClr val="accent5"/>
                </a:solidFill>
                <a:latin typeface="Arial"/>
                <a:ea typeface="ＭＳ Ｐゴシック" panose="020B0600070205080204" pitchFamily="34" charset="-128"/>
                <a:cs typeface="Arial" panose="020B0604020202020204" pitchFamily="34" charset="0"/>
              </a:rPr>
              <a:t> </a:t>
            </a:r>
            <a:r>
              <a:rPr lang="en-US" altLang="en-US" kern="0" dirty="0" err="1">
                <a:solidFill>
                  <a:schemeClr val="accent5"/>
                </a:solidFill>
                <a:latin typeface="Arial"/>
                <a:ea typeface="ＭＳ Ｐゴシック" panose="020B0600070205080204" pitchFamily="34" charset="-128"/>
                <a:cs typeface="Arial" panose="020B0604020202020204" pitchFamily="34" charset="0"/>
              </a:rPr>
              <a:t>utilizando</a:t>
            </a:r>
            <a:r>
              <a:rPr lang="en-US" altLang="en-US" kern="0" dirty="0">
                <a:solidFill>
                  <a:schemeClr val="accent5"/>
                </a:solidFill>
                <a:latin typeface="Arial"/>
                <a:ea typeface="ＭＳ Ｐゴシック" panose="020B0600070205080204" pitchFamily="34" charset="-128"/>
                <a:cs typeface="Arial" panose="020B0604020202020204" pitchFamily="34" charset="0"/>
              </a:rPr>
              <a:t> </a:t>
            </a:r>
            <a:r>
              <a:rPr lang="en-US" altLang="en-US" kern="0" dirty="0" err="1">
                <a:solidFill>
                  <a:schemeClr val="accent5"/>
                </a:solidFill>
                <a:latin typeface="Arial"/>
                <a:ea typeface="ＭＳ Ｐゴシック" panose="020B0600070205080204" pitchFamily="34" charset="-128"/>
                <a:cs typeface="Arial" panose="020B0604020202020204" pitchFamily="34" charset="0"/>
              </a:rPr>
              <a:t>el</a:t>
            </a:r>
            <a:r>
              <a:rPr lang="en-US" altLang="en-US" kern="0" dirty="0">
                <a:solidFill>
                  <a:schemeClr val="accent5"/>
                </a:solidFill>
                <a:latin typeface="Arial"/>
                <a:ea typeface="ＭＳ Ｐゴシック" panose="020B0600070205080204" pitchFamily="34" charset="-128"/>
                <a:cs typeface="Arial" panose="020B0604020202020204" pitchFamily="34" charset="0"/>
              </a:rPr>
              <a:t> </a:t>
            </a:r>
            <a:r>
              <a:rPr lang="en-US" altLang="en-US" kern="0" dirty="0" err="1">
                <a:solidFill>
                  <a:schemeClr val="accent5"/>
                </a:solidFill>
                <a:latin typeface="Arial"/>
                <a:ea typeface="ＭＳ Ｐゴシック" panose="020B0600070205080204" pitchFamily="34" charset="-128"/>
                <a:cs typeface="Arial" panose="020B0604020202020204" pitchFamily="34" charset="0"/>
              </a:rPr>
              <a:t>método</a:t>
            </a:r>
            <a:r>
              <a:rPr lang="en-US" altLang="en-US" kern="0" dirty="0">
                <a:solidFill>
                  <a:schemeClr val="accent5"/>
                </a:solidFill>
                <a:latin typeface="Arial"/>
                <a:ea typeface="ＭＳ Ｐゴシック" panose="020B0600070205080204" pitchFamily="34" charset="-128"/>
                <a:cs typeface="Arial" panose="020B0604020202020204" pitchFamily="34" charset="0"/>
              </a:rPr>
              <a:t> de </a:t>
            </a:r>
            <a:r>
              <a:rPr lang="en-US" altLang="en-US" kern="0" dirty="0" err="1">
                <a:solidFill>
                  <a:schemeClr val="accent5"/>
                </a:solidFill>
                <a:latin typeface="Arial"/>
                <a:ea typeface="ＭＳ Ｐゴシック" panose="020B0600070205080204" pitchFamily="34" charset="-128"/>
                <a:cs typeface="Arial" panose="020B0604020202020204" pitchFamily="34" charset="0"/>
              </a:rPr>
              <a:t>participación</a:t>
            </a:r>
            <a:endParaRPr lang="en-US" altLang="en-US" kern="0" dirty="0">
              <a:solidFill>
                <a:schemeClr val="accent5"/>
              </a:solidFill>
              <a:latin typeface="Arial"/>
              <a:ea typeface="ＭＳ Ｐゴシック" panose="020B0600070205080204" pitchFamily="34" charset="-128"/>
              <a:cs typeface="Arial" panose="020B0604020202020204" pitchFamily="34" charset="0"/>
            </a:endParaRPr>
          </a:p>
          <a:p>
            <a:pPr marL="633413" lvl="1" indent="-285750" defTabSz="914400" fontAlgn="base">
              <a:spcBef>
                <a:spcPts val="775"/>
              </a:spcBef>
              <a:spcAft>
                <a:spcPct val="0"/>
              </a:spcAft>
              <a:buFont typeface="Arial" panose="020B0604020202020204" pitchFamily="34" charset="0"/>
              <a:buChar char="•"/>
            </a:pPr>
            <a:r>
              <a:rPr lang="en-US" altLang="en-US" kern="0" dirty="0">
                <a:solidFill>
                  <a:schemeClr val="accent5"/>
                </a:solidFill>
                <a:latin typeface="Arial"/>
                <a:ea typeface="ＭＳ Ｐゴシック" panose="020B0600070205080204" pitchFamily="34" charset="-128"/>
                <a:cs typeface="Arial" panose="020B0604020202020204" pitchFamily="34" charset="0"/>
              </a:rPr>
              <a:t>La </a:t>
            </a:r>
            <a:r>
              <a:rPr lang="en-US" altLang="en-US" kern="0" dirty="0" err="1">
                <a:solidFill>
                  <a:schemeClr val="accent5"/>
                </a:solidFill>
                <a:latin typeface="Arial"/>
                <a:ea typeface="ＭＳ Ｐゴシック" panose="020B0600070205080204" pitchFamily="34" charset="-128"/>
                <a:cs typeface="Arial" panose="020B0604020202020204" pitchFamily="34" charset="0"/>
              </a:rPr>
              <a:t>inversión</a:t>
            </a:r>
            <a:r>
              <a:rPr lang="en-US" altLang="en-US" kern="0" dirty="0">
                <a:solidFill>
                  <a:schemeClr val="accent5"/>
                </a:solidFill>
                <a:latin typeface="Arial"/>
                <a:ea typeface="ＭＳ Ｐゴシック" panose="020B0600070205080204" pitchFamily="34" charset="-128"/>
                <a:cs typeface="Arial" panose="020B0604020202020204" pitchFamily="34" charset="0"/>
              </a:rPr>
              <a:t>  se </a:t>
            </a:r>
            <a:r>
              <a:rPr lang="en-US" altLang="en-US" kern="0" dirty="0" err="1">
                <a:solidFill>
                  <a:schemeClr val="accent5"/>
                </a:solidFill>
                <a:latin typeface="Arial"/>
                <a:ea typeface="ＭＳ Ｐゴシック" panose="020B0600070205080204" pitchFamily="34" charset="-128"/>
                <a:cs typeface="Arial" panose="020B0604020202020204" pitchFamily="34" charset="0"/>
              </a:rPr>
              <a:t>reconoce</a:t>
            </a:r>
            <a:r>
              <a:rPr lang="en-US" altLang="en-US" kern="0" dirty="0">
                <a:solidFill>
                  <a:schemeClr val="accent5"/>
                </a:solidFill>
                <a:latin typeface="Arial"/>
                <a:ea typeface="ＭＳ Ｐゴシック" panose="020B0600070205080204" pitchFamily="34" charset="-128"/>
                <a:cs typeface="Arial" panose="020B0604020202020204" pitchFamily="34" charset="0"/>
              </a:rPr>
              <a:t> </a:t>
            </a:r>
            <a:r>
              <a:rPr lang="en-US" altLang="en-US" kern="0" dirty="0" err="1">
                <a:solidFill>
                  <a:schemeClr val="accent5"/>
                </a:solidFill>
                <a:latin typeface="Arial"/>
                <a:ea typeface="ＭＳ Ｐゴシック" panose="020B0600070205080204" pitchFamily="34" charset="-128"/>
                <a:cs typeface="Arial" panose="020B0604020202020204" pitchFamily="34" charset="0"/>
              </a:rPr>
              <a:t>inicialmente</a:t>
            </a:r>
            <a:r>
              <a:rPr lang="en-US" altLang="en-US" kern="0" dirty="0">
                <a:solidFill>
                  <a:schemeClr val="accent5"/>
                </a:solidFill>
                <a:latin typeface="Arial"/>
                <a:ea typeface="ＭＳ Ｐゴシック" panose="020B0600070205080204" pitchFamily="34" charset="-128"/>
                <a:cs typeface="Arial" panose="020B0604020202020204" pitchFamily="34" charset="0"/>
              </a:rPr>
              <a:t> al </a:t>
            </a:r>
            <a:r>
              <a:rPr lang="en-US" altLang="en-US" kern="0" dirty="0" err="1">
                <a:solidFill>
                  <a:schemeClr val="accent5"/>
                </a:solidFill>
                <a:latin typeface="Arial"/>
                <a:ea typeface="ＭＳ Ｐゴシック" panose="020B0600070205080204" pitchFamily="34" charset="-128"/>
                <a:cs typeface="Arial" panose="020B0604020202020204" pitchFamily="34" charset="0"/>
              </a:rPr>
              <a:t>costo</a:t>
            </a:r>
            <a:endParaRPr lang="en-US" altLang="en-US" kern="0" dirty="0">
              <a:solidFill>
                <a:schemeClr val="accent5"/>
              </a:solidFill>
              <a:latin typeface="Arial"/>
              <a:ea typeface="ＭＳ Ｐゴシック" panose="020B0600070205080204" pitchFamily="34" charset="-128"/>
              <a:cs typeface="Arial" panose="020B0604020202020204" pitchFamily="34" charset="0"/>
            </a:endParaRPr>
          </a:p>
          <a:p>
            <a:pPr marL="633413" lvl="1" indent="-285750" defTabSz="914400" fontAlgn="base">
              <a:spcBef>
                <a:spcPts val="775"/>
              </a:spcBef>
              <a:spcAft>
                <a:spcPct val="0"/>
              </a:spcAft>
              <a:buFont typeface="Arial" panose="020B0604020202020204" pitchFamily="34" charset="0"/>
              <a:buChar char="•"/>
            </a:pPr>
            <a:r>
              <a:rPr lang="en-US" altLang="en-US" kern="0" dirty="0">
                <a:solidFill>
                  <a:schemeClr val="accent5"/>
                </a:solidFill>
                <a:latin typeface="Arial"/>
                <a:ea typeface="ＭＳ Ｐゴシック" panose="020B0600070205080204" pitchFamily="34" charset="-128"/>
                <a:cs typeface="Arial" panose="020B0604020202020204" pitchFamily="34" charset="0"/>
              </a:rPr>
              <a:t>El </a:t>
            </a:r>
            <a:r>
              <a:rPr lang="en-US" altLang="en-US" kern="0" dirty="0" err="1">
                <a:solidFill>
                  <a:schemeClr val="accent5"/>
                </a:solidFill>
                <a:latin typeface="Arial"/>
                <a:ea typeface="ＭＳ Ｐゴシック" panose="020B0600070205080204" pitchFamily="34" charset="-128"/>
                <a:cs typeface="Arial" panose="020B0604020202020204" pitchFamily="34" charset="0"/>
              </a:rPr>
              <a:t>importe</a:t>
            </a:r>
            <a:r>
              <a:rPr lang="en-US" altLang="en-US" kern="0" dirty="0">
                <a:solidFill>
                  <a:schemeClr val="accent5"/>
                </a:solidFill>
                <a:latin typeface="Arial"/>
                <a:ea typeface="ＭＳ Ｐゴシック" panose="020B0600070205080204" pitchFamily="34" charset="-128"/>
                <a:cs typeface="Arial" panose="020B0604020202020204" pitchFamily="34" charset="0"/>
              </a:rPr>
              <a:t> </a:t>
            </a:r>
            <a:r>
              <a:rPr lang="en-US" altLang="en-US" kern="0" dirty="0" err="1">
                <a:solidFill>
                  <a:schemeClr val="accent5"/>
                </a:solidFill>
                <a:latin typeface="Arial"/>
                <a:ea typeface="ＭＳ Ｐゴシック" panose="020B0600070205080204" pitchFamily="34" charset="-128"/>
                <a:cs typeface="Arial" panose="020B0604020202020204" pitchFamily="34" charset="0"/>
              </a:rPr>
              <a:t>en</a:t>
            </a:r>
            <a:r>
              <a:rPr lang="en-US" altLang="en-US" kern="0" dirty="0">
                <a:solidFill>
                  <a:schemeClr val="accent5"/>
                </a:solidFill>
                <a:latin typeface="Arial"/>
                <a:ea typeface="ＭＳ Ｐゴシック" panose="020B0600070205080204" pitchFamily="34" charset="-128"/>
                <a:cs typeface="Arial" panose="020B0604020202020204" pitchFamily="34" charset="0"/>
              </a:rPr>
              <a:t> </a:t>
            </a:r>
            <a:r>
              <a:rPr lang="en-US" altLang="en-US" kern="0" dirty="0" err="1">
                <a:solidFill>
                  <a:schemeClr val="accent5"/>
                </a:solidFill>
                <a:latin typeface="Arial"/>
                <a:ea typeface="ＭＳ Ｐゴシック" panose="020B0600070205080204" pitchFamily="34" charset="-128"/>
                <a:cs typeface="Arial" panose="020B0604020202020204" pitchFamily="34" charset="0"/>
              </a:rPr>
              <a:t>libros</a:t>
            </a:r>
            <a:r>
              <a:rPr lang="en-US" altLang="en-US" kern="0" dirty="0">
                <a:solidFill>
                  <a:schemeClr val="accent5"/>
                </a:solidFill>
                <a:latin typeface="Arial"/>
                <a:ea typeface="ＭＳ Ｐゴシック" panose="020B0600070205080204" pitchFamily="34" charset="-128"/>
                <a:cs typeface="Arial" panose="020B0604020202020204" pitchFamily="34" charset="0"/>
              </a:rPr>
              <a:t> se </a:t>
            </a:r>
            <a:r>
              <a:rPr lang="en-US" altLang="en-US" kern="0" dirty="0" err="1">
                <a:solidFill>
                  <a:schemeClr val="accent5"/>
                </a:solidFill>
                <a:latin typeface="Arial"/>
                <a:ea typeface="ＭＳ Ｐゴシック" panose="020B0600070205080204" pitchFamily="34" charset="-128"/>
                <a:cs typeface="Arial" panose="020B0604020202020204" pitchFamily="34" charset="0"/>
              </a:rPr>
              <a:t>ajusta</a:t>
            </a:r>
            <a:r>
              <a:rPr lang="en-US" altLang="en-US" kern="0" dirty="0">
                <a:solidFill>
                  <a:schemeClr val="accent5"/>
                </a:solidFill>
                <a:latin typeface="Arial"/>
                <a:ea typeface="ＭＳ Ｐゴシック" panose="020B0600070205080204" pitchFamily="34" charset="-128"/>
                <a:cs typeface="Arial" panose="020B0604020202020204" pitchFamily="34" charset="0"/>
              </a:rPr>
              <a:t> </a:t>
            </a:r>
            <a:r>
              <a:rPr lang="en-US" altLang="en-US" kern="0" dirty="0" err="1">
                <a:solidFill>
                  <a:schemeClr val="accent5"/>
                </a:solidFill>
                <a:latin typeface="Arial"/>
                <a:ea typeface="ＭＳ Ｐゴシック" panose="020B0600070205080204" pitchFamily="34" charset="-128"/>
                <a:cs typeface="Arial" panose="020B0604020202020204" pitchFamily="34" charset="0"/>
              </a:rPr>
              <a:t>en</a:t>
            </a:r>
            <a:r>
              <a:rPr lang="en-US" altLang="en-US" kern="0" dirty="0">
                <a:solidFill>
                  <a:schemeClr val="accent5"/>
                </a:solidFill>
                <a:latin typeface="Arial"/>
                <a:ea typeface="ＭＳ Ｐゴシック" panose="020B0600070205080204" pitchFamily="34" charset="-128"/>
                <a:cs typeface="Arial" panose="020B0604020202020204" pitchFamily="34" charset="0"/>
              </a:rPr>
              <a:t> </a:t>
            </a:r>
            <a:r>
              <a:rPr lang="en-US" altLang="en-US" kern="0" dirty="0" err="1">
                <a:solidFill>
                  <a:schemeClr val="accent5"/>
                </a:solidFill>
                <a:latin typeface="Arial"/>
                <a:ea typeface="ＭＳ Ｐゴシック" panose="020B0600070205080204" pitchFamily="34" charset="-128"/>
                <a:cs typeface="Arial" panose="020B0604020202020204" pitchFamily="34" charset="0"/>
              </a:rPr>
              <a:t>proporción</a:t>
            </a:r>
            <a:r>
              <a:rPr lang="en-US" altLang="en-US" kern="0" dirty="0">
                <a:solidFill>
                  <a:schemeClr val="accent5"/>
                </a:solidFill>
                <a:latin typeface="Arial"/>
                <a:ea typeface="ＭＳ Ｐゴシック" panose="020B0600070205080204" pitchFamily="34" charset="-128"/>
                <a:cs typeface="Arial" panose="020B0604020202020204" pitchFamily="34" charset="0"/>
              </a:rPr>
              <a:t> del </a:t>
            </a:r>
            <a:r>
              <a:rPr lang="en-US" altLang="en-US" kern="0" dirty="0" err="1">
                <a:solidFill>
                  <a:schemeClr val="accent5"/>
                </a:solidFill>
                <a:latin typeface="Arial"/>
                <a:ea typeface="ＭＳ Ｐゴシック" panose="020B0600070205080204" pitchFamily="34" charset="-128"/>
                <a:cs typeface="Arial" panose="020B0604020202020204" pitchFamily="34" charset="0"/>
              </a:rPr>
              <a:t>resultadot</a:t>
            </a:r>
            <a:r>
              <a:rPr lang="en-US" altLang="en-US" kern="0" dirty="0">
                <a:solidFill>
                  <a:schemeClr val="accent5"/>
                </a:solidFill>
                <a:latin typeface="Arial"/>
                <a:ea typeface="ＭＳ Ｐゴシック" panose="020B0600070205080204" pitchFamily="34" charset="-128"/>
                <a:cs typeface="Arial" panose="020B0604020202020204" pitchFamily="34" charset="0"/>
              </a:rPr>
              <a:t> </a:t>
            </a:r>
          </a:p>
          <a:p>
            <a:pPr marL="633413" lvl="1" indent="-285750" defTabSz="914400" fontAlgn="base">
              <a:spcBef>
                <a:spcPts val="775"/>
              </a:spcBef>
              <a:spcAft>
                <a:spcPct val="0"/>
              </a:spcAft>
              <a:buFont typeface="Arial" panose="020B0604020202020204" pitchFamily="34" charset="0"/>
              <a:buChar char="•"/>
            </a:pPr>
            <a:r>
              <a:rPr lang="en-US" altLang="en-US" kern="0" dirty="0">
                <a:solidFill>
                  <a:schemeClr val="accent5"/>
                </a:solidFill>
                <a:latin typeface="Arial"/>
                <a:ea typeface="ＭＳ Ｐゴシック" panose="020B0600070205080204" pitchFamily="34" charset="-128"/>
                <a:cs typeface="Arial" panose="020B0604020202020204" pitchFamily="34" charset="0"/>
              </a:rPr>
              <a:t>El </a:t>
            </a:r>
            <a:r>
              <a:rPr lang="en-US" altLang="en-US" kern="0" dirty="0" err="1">
                <a:solidFill>
                  <a:schemeClr val="accent5"/>
                </a:solidFill>
                <a:latin typeface="Arial"/>
                <a:ea typeface="ＭＳ Ｐゴシック" panose="020B0600070205080204" pitchFamily="34" charset="-128"/>
                <a:cs typeface="Arial" panose="020B0604020202020204" pitchFamily="34" charset="0"/>
              </a:rPr>
              <a:t>importe</a:t>
            </a:r>
            <a:r>
              <a:rPr lang="en-US" altLang="en-US" kern="0" dirty="0">
                <a:solidFill>
                  <a:schemeClr val="accent5"/>
                </a:solidFill>
                <a:latin typeface="Arial"/>
                <a:ea typeface="ＭＳ Ｐゴシック" panose="020B0600070205080204" pitchFamily="34" charset="-128"/>
                <a:cs typeface="Arial" panose="020B0604020202020204" pitchFamily="34" charset="0"/>
              </a:rPr>
              <a:t> </a:t>
            </a:r>
            <a:r>
              <a:rPr lang="en-US" altLang="en-US" kern="0" dirty="0" err="1">
                <a:solidFill>
                  <a:schemeClr val="accent5"/>
                </a:solidFill>
                <a:latin typeface="Arial"/>
                <a:ea typeface="ＭＳ Ｐゴシック" panose="020B0600070205080204" pitchFamily="34" charset="-128"/>
                <a:cs typeface="Arial" panose="020B0604020202020204" pitchFamily="34" charset="0"/>
              </a:rPr>
              <a:t>en</a:t>
            </a:r>
            <a:r>
              <a:rPr lang="en-US" altLang="en-US" kern="0" dirty="0">
                <a:solidFill>
                  <a:schemeClr val="accent5"/>
                </a:solidFill>
                <a:latin typeface="Arial"/>
                <a:ea typeface="ＭＳ Ｐゴシック" panose="020B0600070205080204" pitchFamily="34" charset="-128"/>
                <a:cs typeface="Arial" panose="020B0604020202020204" pitchFamily="34" charset="0"/>
              </a:rPr>
              <a:t> </a:t>
            </a:r>
            <a:r>
              <a:rPr lang="en-US" altLang="en-US" kern="0" dirty="0" err="1">
                <a:solidFill>
                  <a:schemeClr val="accent5"/>
                </a:solidFill>
                <a:latin typeface="Arial"/>
                <a:ea typeface="ＭＳ Ｐゴシック" panose="020B0600070205080204" pitchFamily="34" charset="-128"/>
                <a:cs typeface="Arial" panose="020B0604020202020204" pitchFamily="34" charset="0"/>
              </a:rPr>
              <a:t>libros</a:t>
            </a:r>
            <a:r>
              <a:rPr lang="en-US" altLang="en-US" kern="0" dirty="0">
                <a:solidFill>
                  <a:schemeClr val="accent5"/>
                </a:solidFill>
                <a:latin typeface="Arial"/>
                <a:ea typeface="ＭＳ Ｐゴシック" panose="020B0600070205080204" pitchFamily="34" charset="-128"/>
                <a:cs typeface="Arial" panose="020B0604020202020204" pitchFamily="34" charset="0"/>
              </a:rPr>
              <a:t> se reduce </a:t>
            </a:r>
            <a:r>
              <a:rPr lang="en-US" altLang="en-US" kern="0" dirty="0" err="1">
                <a:solidFill>
                  <a:schemeClr val="accent5"/>
                </a:solidFill>
                <a:latin typeface="Arial"/>
                <a:ea typeface="ＭＳ Ｐゴシック" panose="020B0600070205080204" pitchFamily="34" charset="-128"/>
                <a:cs typeface="Arial" panose="020B0604020202020204" pitchFamily="34" charset="0"/>
              </a:rPr>
              <a:t>por</a:t>
            </a:r>
            <a:r>
              <a:rPr lang="en-US" altLang="en-US" kern="0" dirty="0">
                <a:solidFill>
                  <a:schemeClr val="accent5"/>
                </a:solidFill>
                <a:latin typeface="Arial"/>
                <a:ea typeface="ＭＳ Ｐゴシック" panose="020B0600070205080204" pitchFamily="34" charset="-128"/>
                <a:cs typeface="Arial" panose="020B0604020202020204" pitchFamily="34" charset="0"/>
              </a:rPr>
              <a:t> las </a:t>
            </a:r>
            <a:r>
              <a:rPr lang="en-US" altLang="en-US" kern="0" dirty="0" err="1">
                <a:solidFill>
                  <a:schemeClr val="accent5"/>
                </a:solidFill>
                <a:latin typeface="Arial"/>
                <a:ea typeface="ＭＳ Ｐゴシック" panose="020B0600070205080204" pitchFamily="34" charset="-128"/>
                <a:cs typeface="Arial" panose="020B0604020202020204" pitchFamily="34" charset="0"/>
              </a:rPr>
              <a:t>distribuciones</a:t>
            </a:r>
            <a:r>
              <a:rPr lang="en-US" altLang="en-US" kern="0" dirty="0">
                <a:solidFill>
                  <a:schemeClr val="accent5"/>
                </a:solidFill>
                <a:latin typeface="Arial"/>
                <a:ea typeface="ＭＳ Ｐゴシック" panose="020B0600070205080204" pitchFamily="34" charset="-128"/>
                <a:cs typeface="Arial" panose="020B0604020202020204" pitchFamily="34" charset="0"/>
              </a:rPr>
              <a:t> </a:t>
            </a:r>
            <a:r>
              <a:rPr lang="en-US" altLang="en-US" kern="0" dirty="0" err="1">
                <a:solidFill>
                  <a:schemeClr val="accent5"/>
                </a:solidFill>
                <a:latin typeface="Arial"/>
                <a:ea typeface="ＭＳ Ｐゴシック" panose="020B0600070205080204" pitchFamily="34" charset="-128"/>
                <a:cs typeface="Arial" panose="020B0604020202020204" pitchFamily="34" charset="0"/>
              </a:rPr>
              <a:t>recibidas</a:t>
            </a:r>
            <a:endParaRPr lang="en-US" altLang="en-US" kern="0" dirty="0">
              <a:solidFill>
                <a:schemeClr val="accent5"/>
              </a:solidFill>
              <a:latin typeface="Arial"/>
              <a:ea typeface="ＭＳ Ｐゴシック" panose="020B0600070205080204" pitchFamily="34" charset="-128"/>
              <a:cs typeface="Arial" panose="020B0604020202020204" pitchFamily="34" charset="0"/>
            </a:endParaRPr>
          </a:p>
          <a:p>
            <a:pPr marL="633413" lvl="1" indent="-285750" defTabSz="914400" fontAlgn="base">
              <a:spcBef>
                <a:spcPts val="775"/>
              </a:spcBef>
              <a:spcAft>
                <a:spcPct val="0"/>
              </a:spcAft>
              <a:buFont typeface="Arial" panose="020B0604020202020204" pitchFamily="34" charset="0"/>
              <a:buChar char="•"/>
            </a:pPr>
            <a:r>
              <a:rPr lang="en-US" altLang="en-US" kern="0" dirty="0">
                <a:solidFill>
                  <a:schemeClr val="accent5"/>
                </a:solidFill>
                <a:latin typeface="Arial"/>
                <a:ea typeface="ＭＳ Ｐゴシック" panose="020B0600070205080204" pitchFamily="34" charset="-128"/>
                <a:cs typeface="Arial" panose="020B0604020202020204" pitchFamily="34" charset="0"/>
              </a:rPr>
              <a:t>Se </a:t>
            </a:r>
            <a:r>
              <a:rPr lang="en-US" altLang="en-US" kern="0" dirty="0" err="1">
                <a:solidFill>
                  <a:schemeClr val="accent5"/>
                </a:solidFill>
                <a:latin typeface="Arial"/>
                <a:ea typeface="ＭＳ Ｐゴシック" panose="020B0600070205080204" pitchFamily="34" charset="-128"/>
                <a:cs typeface="Arial" panose="020B0604020202020204" pitchFamily="34" charset="0"/>
              </a:rPr>
              <a:t>eliminan</a:t>
            </a:r>
            <a:r>
              <a:rPr lang="en-US" altLang="en-US" kern="0" dirty="0">
                <a:solidFill>
                  <a:schemeClr val="accent5"/>
                </a:solidFill>
                <a:latin typeface="Arial"/>
                <a:ea typeface="ＭＳ Ｐゴシック" panose="020B0600070205080204" pitchFamily="34" charset="-128"/>
                <a:cs typeface="Arial" panose="020B0604020202020204" pitchFamily="34" charset="0"/>
              </a:rPr>
              <a:t> </a:t>
            </a:r>
            <a:r>
              <a:rPr lang="en-US" altLang="en-US" kern="0" dirty="0" err="1">
                <a:solidFill>
                  <a:schemeClr val="accent5"/>
                </a:solidFill>
                <a:latin typeface="Arial"/>
                <a:ea typeface="ＭＳ Ｐゴシック" panose="020B0600070205080204" pitchFamily="34" charset="-128"/>
                <a:cs typeface="Arial" panose="020B0604020202020204" pitchFamily="34" charset="0"/>
              </a:rPr>
              <a:t>los</a:t>
            </a:r>
            <a:r>
              <a:rPr lang="en-US" altLang="en-US" kern="0" dirty="0">
                <a:solidFill>
                  <a:schemeClr val="accent5"/>
                </a:solidFill>
                <a:latin typeface="Arial"/>
                <a:ea typeface="ＭＳ Ｐゴシック" panose="020B0600070205080204" pitchFamily="34" charset="-128"/>
                <a:cs typeface="Arial" panose="020B0604020202020204" pitchFamily="34" charset="0"/>
              </a:rPr>
              <a:t> </a:t>
            </a:r>
            <a:r>
              <a:rPr lang="en-US" altLang="en-US" kern="0" dirty="0" err="1">
                <a:solidFill>
                  <a:schemeClr val="accent5"/>
                </a:solidFill>
                <a:latin typeface="Arial"/>
                <a:ea typeface="ＭＳ Ｐゴシック" panose="020B0600070205080204" pitchFamily="34" charset="-128"/>
                <a:cs typeface="Arial" panose="020B0604020202020204" pitchFamily="34" charset="0"/>
              </a:rPr>
              <a:t>resultados</a:t>
            </a:r>
            <a:r>
              <a:rPr lang="en-US" altLang="en-US" kern="0" dirty="0">
                <a:solidFill>
                  <a:schemeClr val="accent5"/>
                </a:solidFill>
                <a:latin typeface="Arial"/>
                <a:ea typeface="ＭＳ Ｐゴシック" panose="020B0600070205080204" pitchFamily="34" charset="-128"/>
                <a:cs typeface="Arial" panose="020B0604020202020204" pitchFamily="34" charset="0"/>
              </a:rPr>
              <a:t> no </a:t>
            </a:r>
            <a:r>
              <a:rPr lang="en-US" altLang="en-US" kern="0" dirty="0" err="1">
                <a:solidFill>
                  <a:schemeClr val="accent5"/>
                </a:solidFill>
                <a:latin typeface="Arial"/>
                <a:ea typeface="ＭＳ Ｐゴシック" panose="020B0600070205080204" pitchFamily="34" charset="-128"/>
                <a:cs typeface="Arial" panose="020B0604020202020204" pitchFamily="34" charset="0"/>
              </a:rPr>
              <a:t>realizados</a:t>
            </a:r>
            <a:r>
              <a:rPr lang="en-US" altLang="en-US" kern="0" dirty="0">
                <a:solidFill>
                  <a:schemeClr val="accent5"/>
                </a:solidFill>
                <a:latin typeface="Arial"/>
                <a:ea typeface="ＭＳ Ｐゴシック" panose="020B0600070205080204" pitchFamily="34" charset="-128"/>
                <a:cs typeface="Arial" panose="020B0604020202020204" pitchFamily="34" charset="0"/>
              </a:rPr>
              <a:t> </a:t>
            </a:r>
          </a:p>
          <a:p>
            <a:pPr marL="633413" lvl="1" indent="-285750" defTabSz="914400" fontAlgn="base">
              <a:spcBef>
                <a:spcPts val="775"/>
              </a:spcBef>
              <a:spcAft>
                <a:spcPct val="0"/>
              </a:spcAft>
              <a:buFont typeface="Arial" panose="020B0604020202020204" pitchFamily="34" charset="0"/>
              <a:buChar char="•"/>
            </a:pPr>
            <a:r>
              <a:rPr lang="en-US" altLang="en-US" kern="0" dirty="0">
                <a:solidFill>
                  <a:schemeClr val="accent5"/>
                </a:solidFill>
                <a:latin typeface="Arial"/>
                <a:ea typeface="ＭＳ Ｐゴシック" panose="020B0600070205080204" pitchFamily="34" charset="-128"/>
                <a:cs typeface="Arial" panose="020B0604020202020204" pitchFamily="34" charset="0"/>
              </a:rPr>
              <a:t>Se </a:t>
            </a:r>
            <a:r>
              <a:rPr lang="en-US" altLang="en-US" kern="0" dirty="0" err="1">
                <a:solidFill>
                  <a:schemeClr val="accent5"/>
                </a:solidFill>
                <a:latin typeface="Arial"/>
                <a:ea typeface="ＭＳ Ｐゴシック" panose="020B0600070205080204" pitchFamily="34" charset="-128"/>
                <a:cs typeface="Arial" panose="020B0604020202020204" pitchFamily="34" charset="0"/>
              </a:rPr>
              <a:t>hacen</a:t>
            </a:r>
            <a:r>
              <a:rPr lang="en-US" altLang="en-US" kern="0" dirty="0">
                <a:solidFill>
                  <a:schemeClr val="accent5"/>
                </a:solidFill>
                <a:latin typeface="Arial"/>
                <a:ea typeface="ＭＳ Ｐゴシック" panose="020B0600070205080204" pitchFamily="34" charset="-128"/>
                <a:cs typeface="Arial" panose="020B0604020202020204" pitchFamily="34" charset="0"/>
              </a:rPr>
              <a:t> </a:t>
            </a:r>
            <a:r>
              <a:rPr lang="en-US" altLang="en-US" kern="0" dirty="0" err="1">
                <a:solidFill>
                  <a:schemeClr val="accent5"/>
                </a:solidFill>
                <a:latin typeface="Arial"/>
                <a:ea typeface="ＭＳ Ｐゴシック" panose="020B0600070205080204" pitchFamily="34" charset="-128"/>
                <a:cs typeface="Arial" panose="020B0604020202020204" pitchFamily="34" charset="0"/>
              </a:rPr>
              <a:t>ajustes</a:t>
            </a:r>
            <a:r>
              <a:rPr lang="en-US" altLang="en-US" kern="0" dirty="0">
                <a:solidFill>
                  <a:schemeClr val="accent5"/>
                </a:solidFill>
                <a:latin typeface="Arial"/>
                <a:ea typeface="ＭＳ Ｐゴシック" panose="020B0600070205080204" pitchFamily="34" charset="-128"/>
                <a:cs typeface="Arial" panose="020B0604020202020204" pitchFamily="34" charset="0"/>
              </a:rPr>
              <a:t> para </a:t>
            </a:r>
            <a:r>
              <a:rPr lang="en-US" altLang="en-US" kern="0" dirty="0" err="1">
                <a:solidFill>
                  <a:schemeClr val="accent5"/>
                </a:solidFill>
                <a:latin typeface="Arial"/>
                <a:ea typeface="ＭＳ Ｐゴシック" panose="020B0600070205080204" pitchFamily="34" charset="-128"/>
                <a:cs typeface="Arial" panose="020B0604020202020204" pitchFamily="34" charset="0"/>
              </a:rPr>
              <a:t>armonizar</a:t>
            </a:r>
            <a:r>
              <a:rPr lang="en-US" altLang="en-US" kern="0" dirty="0">
                <a:solidFill>
                  <a:schemeClr val="accent5"/>
                </a:solidFill>
                <a:latin typeface="Arial"/>
                <a:ea typeface="ＭＳ Ｐゴシック" panose="020B0600070205080204" pitchFamily="34" charset="-128"/>
                <a:cs typeface="Arial" panose="020B0604020202020204" pitchFamily="34" charset="0"/>
              </a:rPr>
              <a:t>  las </a:t>
            </a:r>
            <a:r>
              <a:rPr lang="en-US" altLang="en-US" kern="0" dirty="0" err="1">
                <a:solidFill>
                  <a:schemeClr val="accent5"/>
                </a:solidFill>
                <a:latin typeface="Arial"/>
                <a:ea typeface="ＭＳ Ｐゴシック" panose="020B0600070205080204" pitchFamily="34" charset="-128"/>
                <a:cs typeface="Arial" panose="020B0604020202020204" pitchFamily="34" charset="0"/>
              </a:rPr>
              <a:t>políticas</a:t>
            </a:r>
            <a:r>
              <a:rPr lang="en-US" altLang="en-US" kern="0" dirty="0">
                <a:solidFill>
                  <a:schemeClr val="accent5"/>
                </a:solidFill>
                <a:latin typeface="Arial"/>
                <a:ea typeface="ＭＳ Ｐゴシック" panose="020B0600070205080204" pitchFamily="34" charset="-128"/>
                <a:cs typeface="Arial" panose="020B0604020202020204" pitchFamily="34" charset="0"/>
              </a:rPr>
              <a:t> </a:t>
            </a:r>
            <a:r>
              <a:rPr lang="en-US" altLang="en-US" kern="0" dirty="0" err="1">
                <a:solidFill>
                  <a:schemeClr val="accent5"/>
                </a:solidFill>
                <a:latin typeface="Arial"/>
                <a:ea typeface="ＭＳ Ｐゴシック" panose="020B0600070205080204" pitchFamily="34" charset="-128"/>
                <a:cs typeface="Arial" panose="020B0604020202020204" pitchFamily="34" charset="0"/>
              </a:rPr>
              <a:t>contables</a:t>
            </a:r>
            <a:endParaRPr lang="en-US" altLang="en-US" kern="0" dirty="0">
              <a:solidFill>
                <a:schemeClr val="accent5"/>
              </a:solidFill>
              <a:latin typeface="Arial"/>
              <a:ea typeface="ＭＳ Ｐゴシック" panose="020B0600070205080204" pitchFamily="34" charset="-128"/>
              <a:cs typeface="Arial" panose="020B0604020202020204" pitchFamily="34" charset="0"/>
            </a:endParaRPr>
          </a:p>
          <a:p>
            <a:pPr marL="633413" lvl="1" indent="-285750" defTabSz="914400" fontAlgn="base">
              <a:spcBef>
                <a:spcPts val="775"/>
              </a:spcBef>
              <a:spcAft>
                <a:spcPct val="0"/>
              </a:spcAft>
              <a:buFont typeface="Arial" panose="020B0604020202020204" pitchFamily="34" charset="0"/>
              <a:buChar char="•"/>
            </a:pPr>
            <a:r>
              <a:rPr lang="en-US" altLang="en-US" kern="0" dirty="0">
                <a:solidFill>
                  <a:schemeClr val="accent5"/>
                </a:solidFill>
                <a:latin typeface="Arial"/>
                <a:ea typeface="ＭＳ Ｐゴシック" panose="020B0600070205080204" pitchFamily="34" charset="-128"/>
                <a:cs typeface="Arial" panose="020B0604020202020204" pitchFamily="34" charset="0"/>
              </a:rPr>
              <a:t>Se </a:t>
            </a:r>
            <a:r>
              <a:rPr lang="en-US" altLang="en-US" kern="0" dirty="0" err="1">
                <a:solidFill>
                  <a:schemeClr val="accent5"/>
                </a:solidFill>
                <a:latin typeface="Arial"/>
                <a:ea typeface="ＭＳ Ｐゴシック" panose="020B0600070205080204" pitchFamily="34" charset="-128"/>
                <a:cs typeface="Arial" panose="020B0604020202020204" pitchFamily="34" charset="0"/>
              </a:rPr>
              <a:t>hacen</a:t>
            </a:r>
            <a:r>
              <a:rPr lang="en-US" altLang="en-US" kern="0" dirty="0">
                <a:solidFill>
                  <a:schemeClr val="accent5"/>
                </a:solidFill>
                <a:latin typeface="Arial"/>
                <a:ea typeface="ＭＳ Ｐゴシック" panose="020B0600070205080204" pitchFamily="34" charset="-128"/>
                <a:cs typeface="Arial" panose="020B0604020202020204" pitchFamily="34" charset="0"/>
              </a:rPr>
              <a:t> </a:t>
            </a:r>
            <a:r>
              <a:rPr lang="en-US" altLang="en-US" kern="0" dirty="0" err="1">
                <a:solidFill>
                  <a:schemeClr val="accent5"/>
                </a:solidFill>
                <a:latin typeface="Arial"/>
                <a:ea typeface="ＭＳ Ｐゴシック" panose="020B0600070205080204" pitchFamily="34" charset="-128"/>
                <a:cs typeface="Arial" panose="020B0604020202020204" pitchFamily="34" charset="0"/>
              </a:rPr>
              <a:t>ajustes</a:t>
            </a:r>
            <a:r>
              <a:rPr lang="en-US" altLang="en-US" kern="0" dirty="0">
                <a:solidFill>
                  <a:schemeClr val="accent5"/>
                </a:solidFill>
                <a:latin typeface="Arial"/>
                <a:ea typeface="ＭＳ Ｐゴシック" panose="020B0600070205080204" pitchFamily="34" charset="-128"/>
                <a:cs typeface="Arial" panose="020B0604020202020204" pitchFamily="34" charset="0"/>
              </a:rPr>
              <a:t> </a:t>
            </a:r>
            <a:r>
              <a:rPr lang="en-US" altLang="en-US" kern="0" dirty="0" err="1">
                <a:solidFill>
                  <a:schemeClr val="accent5"/>
                </a:solidFill>
                <a:latin typeface="Arial"/>
                <a:ea typeface="ＭＳ Ｐゴシック" panose="020B0600070205080204" pitchFamily="34" charset="-128"/>
                <a:cs typeface="Arial" panose="020B0604020202020204" pitchFamily="34" charset="0"/>
              </a:rPr>
              <a:t>por</a:t>
            </a:r>
            <a:r>
              <a:rPr lang="en-US" altLang="en-US" kern="0" dirty="0">
                <a:solidFill>
                  <a:schemeClr val="accent5"/>
                </a:solidFill>
                <a:latin typeface="Arial"/>
                <a:ea typeface="ＭＳ Ｐゴシック" panose="020B0600070205080204" pitchFamily="34" charset="-128"/>
                <a:cs typeface="Arial" panose="020B0604020202020204" pitchFamily="34" charset="0"/>
              </a:rPr>
              <a:t> las </a:t>
            </a:r>
            <a:r>
              <a:rPr lang="en-US" altLang="en-US" kern="0" dirty="0" err="1">
                <a:solidFill>
                  <a:schemeClr val="accent5"/>
                </a:solidFill>
                <a:latin typeface="Arial"/>
                <a:ea typeface="ＭＳ Ｐゴシック" panose="020B0600070205080204" pitchFamily="34" charset="-128"/>
                <a:cs typeface="Arial" panose="020B0604020202020204" pitchFamily="34" charset="0"/>
              </a:rPr>
              <a:t>transacciones</a:t>
            </a:r>
            <a:r>
              <a:rPr lang="en-US" altLang="en-US" kern="0" dirty="0">
                <a:solidFill>
                  <a:schemeClr val="accent5"/>
                </a:solidFill>
                <a:latin typeface="Arial"/>
                <a:ea typeface="ＭＳ Ｐゴシック" panose="020B0600070205080204" pitchFamily="34" charset="-128"/>
                <a:cs typeface="Arial" panose="020B0604020202020204" pitchFamily="34" charset="0"/>
              </a:rPr>
              <a:t> </a:t>
            </a:r>
            <a:r>
              <a:rPr lang="en-US" altLang="en-US" kern="0" dirty="0" err="1">
                <a:solidFill>
                  <a:schemeClr val="accent5"/>
                </a:solidFill>
                <a:latin typeface="Arial"/>
                <a:ea typeface="ＭＳ Ｐゴシック" panose="020B0600070205080204" pitchFamily="34" charset="-128"/>
                <a:cs typeface="Arial" panose="020B0604020202020204" pitchFamily="34" charset="0"/>
              </a:rPr>
              <a:t>significativas</a:t>
            </a:r>
            <a:r>
              <a:rPr lang="en-US" altLang="en-US" kern="0" dirty="0">
                <a:solidFill>
                  <a:schemeClr val="accent5"/>
                </a:solidFill>
                <a:latin typeface="Arial"/>
                <a:ea typeface="ＭＳ Ｐゴシック" panose="020B0600070205080204" pitchFamily="34" charset="-128"/>
                <a:cs typeface="Arial" panose="020B0604020202020204" pitchFamily="34" charset="0"/>
              </a:rPr>
              <a:t> entre </a:t>
            </a:r>
            <a:r>
              <a:rPr lang="en-US" altLang="en-US" kern="0" dirty="0" err="1">
                <a:solidFill>
                  <a:schemeClr val="accent5"/>
                </a:solidFill>
                <a:latin typeface="Arial"/>
                <a:ea typeface="ＭＳ Ｐゴシック" panose="020B0600070205080204" pitchFamily="34" charset="-128"/>
                <a:cs typeface="Arial" panose="020B0604020202020204" pitchFamily="34" charset="0"/>
              </a:rPr>
              <a:t>fechas</a:t>
            </a:r>
            <a:r>
              <a:rPr lang="en-US" altLang="en-US" kern="0" dirty="0">
                <a:solidFill>
                  <a:schemeClr val="accent5"/>
                </a:solidFill>
                <a:latin typeface="Arial"/>
                <a:ea typeface="ＭＳ Ｐゴシック" panose="020B0600070205080204" pitchFamily="34" charset="-128"/>
                <a:cs typeface="Arial" panose="020B0604020202020204" pitchFamily="34" charset="0"/>
              </a:rPr>
              <a:t> de </a:t>
            </a:r>
            <a:r>
              <a:rPr lang="en-US" altLang="en-US" kern="0" dirty="0" err="1">
                <a:solidFill>
                  <a:schemeClr val="accent5"/>
                </a:solidFill>
                <a:latin typeface="Arial"/>
                <a:ea typeface="ＭＳ Ｐゴシック" panose="020B0600070205080204" pitchFamily="34" charset="-128"/>
                <a:cs typeface="Arial" panose="020B0604020202020204" pitchFamily="34" charset="0"/>
              </a:rPr>
              <a:t>presentación</a:t>
            </a:r>
            <a:endParaRPr lang="en-US" altLang="en-US" kern="0" dirty="0">
              <a:solidFill>
                <a:schemeClr val="accent5"/>
              </a:solidFill>
              <a:latin typeface="Arial"/>
              <a:ea typeface="ＭＳ Ｐゴシック" panose="020B0600070205080204" pitchFamily="34" charset="-128"/>
              <a:cs typeface="Arial" panose="020B0604020202020204" pitchFamily="34" charset="0"/>
            </a:endParaRPr>
          </a:p>
          <a:p>
            <a:pPr marL="342900" lvl="0" indent="-342900" defTabSz="914400" fontAlgn="base">
              <a:spcBef>
                <a:spcPts val="775"/>
              </a:spcBef>
              <a:spcAft>
                <a:spcPct val="0"/>
              </a:spcAft>
              <a:buFontTx/>
              <a:buChar char="•"/>
            </a:pPr>
            <a:r>
              <a:rPr lang="en-US" altLang="en-US" kern="0" dirty="0" err="1">
                <a:solidFill>
                  <a:schemeClr val="accent5"/>
                </a:solidFill>
                <a:latin typeface="Arial"/>
                <a:ea typeface="ＭＳ Ｐゴシック" panose="020B0600070205080204" pitchFamily="34" charset="-128"/>
                <a:cs typeface="Arial" panose="020B0604020202020204" pitchFamily="34" charset="0"/>
              </a:rPr>
              <a:t>Prueba</a:t>
            </a:r>
            <a:r>
              <a:rPr lang="en-US" altLang="en-US" kern="0" dirty="0">
                <a:solidFill>
                  <a:schemeClr val="accent5"/>
                </a:solidFill>
                <a:latin typeface="Arial"/>
                <a:ea typeface="ＭＳ Ｐゴシック" panose="020B0600070205080204" pitchFamily="34" charset="-128"/>
                <a:cs typeface="Arial" panose="020B0604020202020204" pitchFamily="34" charset="0"/>
              </a:rPr>
              <a:t> de </a:t>
            </a:r>
            <a:r>
              <a:rPr lang="en-US" altLang="en-US" kern="0" dirty="0" err="1">
                <a:solidFill>
                  <a:schemeClr val="accent5"/>
                </a:solidFill>
                <a:latin typeface="Arial"/>
                <a:ea typeface="ＭＳ Ｐゴシック" panose="020B0600070205080204" pitchFamily="34" charset="-128"/>
                <a:cs typeface="Arial" panose="020B0604020202020204" pitchFamily="34" charset="0"/>
              </a:rPr>
              <a:t>deterioro</a:t>
            </a:r>
            <a:r>
              <a:rPr lang="en-US" altLang="en-US" kern="0" dirty="0">
                <a:solidFill>
                  <a:schemeClr val="accent5"/>
                </a:solidFill>
                <a:latin typeface="Arial"/>
                <a:ea typeface="ＭＳ Ｐゴシック" panose="020B0600070205080204" pitchFamily="34" charset="-128"/>
                <a:cs typeface="Arial" panose="020B0604020202020204" pitchFamily="34" charset="0"/>
              </a:rPr>
              <a:t> de valor</a:t>
            </a:r>
          </a:p>
          <a:p>
            <a:endParaRPr lang="en-US" b="1" dirty="0">
              <a:solidFill>
                <a:schemeClr val="accent5"/>
              </a:solidFill>
              <a:latin typeface="Arial" panose="020B0604020202020204" pitchFamily="34" charset="0"/>
              <a:cs typeface="Arial" panose="020B0604020202020204" pitchFamily="34" charset="0"/>
            </a:endParaRPr>
          </a:p>
          <a:p>
            <a:endParaRPr lang="en-US" b="1" dirty="0">
              <a:solidFill>
                <a:schemeClr val="accent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1359485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a:solidFill>
                  <a:schemeClr val="bg1"/>
                </a:solidFill>
              </a:rPr>
              <a:t>Consolidación</a:t>
            </a:r>
          </a:p>
        </p:txBody>
      </p:sp>
      <p:sp>
        <p:nvSpPr>
          <p:cNvPr id="7" name="TextBox 6"/>
          <p:cNvSpPr txBox="1"/>
          <p:nvPr/>
        </p:nvSpPr>
        <p:spPr>
          <a:xfrm>
            <a:off x="527050" y="908050"/>
            <a:ext cx="7861300" cy="4339650"/>
          </a:xfrm>
          <a:prstGeom prst="rect">
            <a:avLst/>
          </a:prstGeom>
          <a:noFill/>
        </p:spPr>
        <p:txBody>
          <a:bodyPr wrap="square" rtlCol="0">
            <a:spAutoFit/>
          </a:bodyPr>
          <a:lstStyle/>
          <a:p>
            <a:r>
              <a:rPr lang="en-US" b="1" dirty="0">
                <a:solidFill>
                  <a:schemeClr val="accent5"/>
                </a:solidFill>
                <a:latin typeface="Arial" panose="020B0604020202020204" pitchFamily="34" charset="0"/>
                <a:cs typeface="Arial" panose="020B0604020202020204" pitchFamily="34" charset="0"/>
              </a:rPr>
              <a:t>Acuerdos conjuntos (NICSP 37)</a:t>
            </a:r>
          </a:p>
          <a:p>
            <a:endParaRPr lang="en-US" b="1" dirty="0">
              <a:solidFill>
                <a:schemeClr val="accent5"/>
              </a:solidFill>
              <a:latin typeface="Arial" panose="020B0604020202020204" pitchFamily="34" charset="0"/>
              <a:cs typeface="Arial" panose="020B0604020202020204" pitchFamily="34" charset="0"/>
            </a:endParaRPr>
          </a:p>
          <a:p>
            <a:pPr marL="342900" lvl="0" indent="-342900" defTabSz="914400" fontAlgn="base">
              <a:spcBef>
                <a:spcPts val="775"/>
              </a:spcBef>
              <a:spcAft>
                <a:spcPct val="0"/>
              </a:spcAft>
              <a:buFontTx/>
              <a:buChar char="•"/>
            </a:pPr>
            <a:r>
              <a:rPr lang="en-CA" kern="0" dirty="0">
                <a:solidFill>
                  <a:schemeClr val="accent5"/>
                </a:solidFill>
                <a:latin typeface="Arial"/>
                <a:ea typeface="ＭＳ Ｐゴシック" panose="020B0600070205080204" pitchFamily="34" charset="-128"/>
                <a:cs typeface="Arial" panose="020B0604020202020204" pitchFamily="34" charset="0"/>
              </a:rPr>
              <a:t>¿Operación conjunta o </a:t>
            </a:r>
            <a:r>
              <a:rPr lang="en-CA" kern="0" dirty="0" err="1">
                <a:solidFill>
                  <a:schemeClr val="accent5"/>
                </a:solidFill>
                <a:latin typeface="Arial"/>
                <a:ea typeface="ＭＳ Ｐゴシック" panose="020B0600070205080204" pitchFamily="34" charset="-128"/>
                <a:cs typeface="Arial" panose="020B0604020202020204" pitchFamily="34" charset="0"/>
              </a:rPr>
              <a:t>negocio</a:t>
            </a:r>
            <a:r>
              <a:rPr lang="en-CA" kern="0" dirty="0">
                <a:solidFill>
                  <a:schemeClr val="accent5"/>
                </a:solidFill>
                <a:latin typeface="Arial"/>
                <a:ea typeface="ＭＳ Ｐゴシック" panose="020B0600070205080204" pitchFamily="34" charset="-128"/>
                <a:cs typeface="Arial" panose="020B0604020202020204" pitchFamily="34" charset="0"/>
              </a:rPr>
              <a:t> conjunto?</a:t>
            </a:r>
          </a:p>
          <a:p>
            <a:pPr marL="630238" lvl="1" indent="-274638" defTabSz="914400" fontAlgn="base">
              <a:spcBef>
                <a:spcPts val="775"/>
              </a:spcBef>
              <a:spcAft>
                <a:spcPct val="0"/>
              </a:spcAft>
              <a:buFontTx/>
              <a:buChar char="•"/>
            </a:pPr>
            <a:r>
              <a:rPr lang="en-CA" kern="0" dirty="0">
                <a:solidFill>
                  <a:schemeClr val="accent5"/>
                </a:solidFill>
                <a:latin typeface="Arial"/>
                <a:ea typeface="ＭＳ Ｐゴシック" panose="020B0600070205080204" pitchFamily="34" charset="-128"/>
                <a:cs typeface="Arial" panose="020B0604020202020204" pitchFamily="34" charset="0"/>
              </a:rPr>
              <a:t>Sin vehículo separado – </a:t>
            </a:r>
            <a:r>
              <a:rPr lang="en-CA" kern="0" dirty="0" err="1">
                <a:solidFill>
                  <a:schemeClr val="accent5"/>
                </a:solidFill>
                <a:latin typeface="Arial"/>
                <a:ea typeface="ＭＳ Ｐゴシック" panose="020B0600070205080204" pitchFamily="34" charset="-128"/>
                <a:cs typeface="Arial" panose="020B0604020202020204" pitchFamily="34" charset="0"/>
              </a:rPr>
              <a:t>operación</a:t>
            </a:r>
            <a:r>
              <a:rPr lang="en-CA" kern="0" dirty="0">
                <a:solidFill>
                  <a:schemeClr val="accent5"/>
                </a:solidFill>
                <a:latin typeface="Arial"/>
                <a:ea typeface="ＭＳ Ｐゴシック" panose="020B0600070205080204" pitchFamily="34" charset="-128"/>
                <a:cs typeface="Arial" panose="020B0604020202020204" pitchFamily="34" charset="0"/>
              </a:rPr>
              <a:t> conjunta</a:t>
            </a:r>
          </a:p>
          <a:p>
            <a:pPr marL="630238" lvl="1" indent="-274638" defTabSz="914400" fontAlgn="base">
              <a:spcBef>
                <a:spcPts val="775"/>
              </a:spcBef>
              <a:spcAft>
                <a:spcPct val="0"/>
              </a:spcAft>
              <a:buFontTx/>
              <a:buChar char="•"/>
            </a:pPr>
            <a:r>
              <a:rPr lang="en-CA" kern="0" dirty="0">
                <a:solidFill>
                  <a:schemeClr val="accent5"/>
                </a:solidFill>
                <a:latin typeface="Arial"/>
                <a:ea typeface="ＭＳ Ｐゴシック" panose="020B0600070205080204" pitchFamily="34" charset="-128"/>
                <a:cs typeface="Arial" panose="020B0604020202020204" pitchFamily="34" charset="0"/>
              </a:rPr>
              <a:t>Vehículo separado – considere:</a:t>
            </a:r>
          </a:p>
          <a:p>
            <a:pPr marL="896938" lvl="2" indent="-266700" defTabSz="914400" fontAlgn="base">
              <a:spcBef>
                <a:spcPts val="775"/>
              </a:spcBef>
              <a:spcAft>
                <a:spcPct val="0"/>
              </a:spcAft>
              <a:buFontTx/>
              <a:buChar char="•"/>
            </a:pPr>
            <a:r>
              <a:rPr lang="en-CA" kern="0" dirty="0">
                <a:solidFill>
                  <a:schemeClr val="accent5"/>
                </a:solidFill>
                <a:latin typeface="Arial"/>
                <a:ea typeface="ＭＳ Ｐゴシック" panose="020B0600070205080204" pitchFamily="34" charset="-128"/>
                <a:cs typeface="Arial" panose="020B0604020202020204" pitchFamily="34" charset="0"/>
              </a:rPr>
              <a:t>Estructura y forma jurídica</a:t>
            </a:r>
          </a:p>
          <a:p>
            <a:pPr marL="896938" lvl="2" indent="-266700" defTabSz="914400" fontAlgn="base">
              <a:spcBef>
                <a:spcPts val="775"/>
              </a:spcBef>
              <a:spcAft>
                <a:spcPct val="0"/>
              </a:spcAft>
              <a:buFontTx/>
              <a:buChar char="•"/>
            </a:pPr>
            <a:r>
              <a:rPr lang="en-CA" kern="0" dirty="0" err="1">
                <a:solidFill>
                  <a:schemeClr val="accent5"/>
                </a:solidFill>
                <a:latin typeface="Arial"/>
                <a:ea typeface="ＭＳ Ｐゴシック" panose="020B0600070205080204" pitchFamily="34" charset="-128"/>
                <a:cs typeface="Arial" panose="020B0604020202020204" pitchFamily="34" charset="0"/>
              </a:rPr>
              <a:t>Términos</a:t>
            </a:r>
            <a:endParaRPr lang="en-CA" kern="0" dirty="0">
              <a:solidFill>
                <a:schemeClr val="accent5"/>
              </a:solidFill>
              <a:latin typeface="Arial"/>
              <a:ea typeface="ＭＳ Ｐゴシック" panose="020B0600070205080204" pitchFamily="34" charset="-128"/>
              <a:cs typeface="Arial" panose="020B0604020202020204" pitchFamily="34" charset="0"/>
            </a:endParaRPr>
          </a:p>
          <a:p>
            <a:pPr marL="896938" lvl="2" indent="-266700" defTabSz="914400" fontAlgn="base">
              <a:spcBef>
                <a:spcPts val="775"/>
              </a:spcBef>
              <a:spcAft>
                <a:spcPct val="0"/>
              </a:spcAft>
              <a:buFontTx/>
              <a:buChar char="•"/>
            </a:pPr>
            <a:r>
              <a:rPr lang="en-CA" kern="0" dirty="0">
                <a:solidFill>
                  <a:schemeClr val="accent5"/>
                </a:solidFill>
                <a:latin typeface="Arial"/>
                <a:ea typeface="ＭＳ Ｐゴシック" panose="020B0600070205080204" pitchFamily="34" charset="-128"/>
                <a:cs typeface="Arial" panose="020B0604020202020204" pitchFamily="34" charset="0"/>
              </a:rPr>
              <a:t>Otros factores y circunstancias</a:t>
            </a:r>
          </a:p>
          <a:p>
            <a:pPr marL="342900" lvl="0" indent="-342900" defTabSz="914400" fontAlgn="base">
              <a:spcBef>
                <a:spcPts val="775"/>
              </a:spcBef>
              <a:spcAft>
                <a:spcPct val="0"/>
              </a:spcAft>
              <a:buFontTx/>
              <a:buChar char="•"/>
            </a:pPr>
            <a:r>
              <a:rPr lang="en-CA" kern="0" dirty="0">
                <a:solidFill>
                  <a:schemeClr val="accent5"/>
                </a:solidFill>
                <a:latin typeface="Arial"/>
                <a:ea typeface="ＭＳ Ｐゴシック" panose="020B0600070205080204" pitchFamily="34" charset="-128"/>
                <a:cs typeface="Arial" panose="020B0604020202020204" pitchFamily="34" charset="0"/>
              </a:rPr>
              <a:t>Contabilidad de las operaciones conjuntas</a:t>
            </a:r>
          </a:p>
          <a:p>
            <a:pPr marL="630238" lvl="1" indent="-274638" defTabSz="914400" fontAlgn="base">
              <a:spcBef>
                <a:spcPts val="775"/>
              </a:spcBef>
              <a:spcAft>
                <a:spcPct val="0"/>
              </a:spcAft>
              <a:buFontTx/>
              <a:buChar char="•"/>
            </a:pPr>
            <a:r>
              <a:rPr lang="en-CA" kern="0" dirty="0">
                <a:solidFill>
                  <a:schemeClr val="accent5"/>
                </a:solidFill>
                <a:latin typeface="Arial"/>
                <a:ea typeface="ＭＳ Ｐゴシック" panose="020B0600070205080204" pitchFamily="34" charset="-128"/>
                <a:cs typeface="Arial" panose="020B0604020202020204" pitchFamily="34" charset="0"/>
              </a:rPr>
              <a:t>Activos, pasivos, ingresos y gastos</a:t>
            </a:r>
          </a:p>
          <a:p>
            <a:pPr marL="342900" lvl="0" indent="-342900" defTabSz="914400" fontAlgn="base">
              <a:spcBef>
                <a:spcPts val="775"/>
              </a:spcBef>
              <a:spcAft>
                <a:spcPct val="0"/>
              </a:spcAft>
              <a:buFontTx/>
              <a:buChar char="•"/>
            </a:pPr>
            <a:endParaRPr lang="en-US" b="1" dirty="0">
              <a:solidFill>
                <a:schemeClr val="accent5"/>
              </a:solidFill>
              <a:latin typeface="Arial" panose="020B0604020202020204" pitchFamily="34" charset="0"/>
              <a:cs typeface="Arial" panose="020B0604020202020204" pitchFamily="34" charset="0"/>
            </a:endParaRPr>
          </a:p>
          <a:p>
            <a:endParaRPr lang="en-US" b="1" dirty="0">
              <a:solidFill>
                <a:schemeClr val="accent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5193090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a:solidFill>
                  <a:schemeClr val="bg1"/>
                </a:solidFill>
              </a:rPr>
              <a:t>Consolidación</a:t>
            </a:r>
          </a:p>
        </p:txBody>
      </p:sp>
      <p:sp>
        <p:nvSpPr>
          <p:cNvPr id="7" name="TextBox 6"/>
          <p:cNvSpPr txBox="1"/>
          <p:nvPr/>
        </p:nvSpPr>
        <p:spPr>
          <a:xfrm>
            <a:off x="539750" y="881956"/>
            <a:ext cx="7848599" cy="4555093"/>
          </a:xfrm>
          <a:prstGeom prst="rect">
            <a:avLst/>
          </a:prstGeom>
          <a:noFill/>
        </p:spPr>
        <p:txBody>
          <a:bodyPr wrap="square" rtlCol="0">
            <a:spAutoFit/>
          </a:bodyPr>
          <a:lstStyle/>
          <a:p>
            <a:r>
              <a:rPr lang="en-US" b="1" dirty="0">
                <a:solidFill>
                  <a:schemeClr val="accent5"/>
                </a:solidFill>
                <a:latin typeface="Arial" panose="020B0604020202020204" pitchFamily="34" charset="0"/>
                <a:cs typeface="Arial" panose="020B0604020202020204" pitchFamily="34" charset="0"/>
              </a:rPr>
              <a:t>Estados financieros </a:t>
            </a:r>
            <a:r>
              <a:rPr lang="en-US" b="1" dirty="0" err="1">
                <a:solidFill>
                  <a:schemeClr val="accent5"/>
                </a:solidFill>
                <a:latin typeface="Arial" panose="020B0604020202020204" pitchFamily="34" charset="0"/>
                <a:cs typeface="Arial" panose="020B0604020202020204" pitchFamily="34" charset="0"/>
              </a:rPr>
              <a:t>separados</a:t>
            </a:r>
            <a:r>
              <a:rPr lang="en-US" b="1" dirty="0">
                <a:solidFill>
                  <a:schemeClr val="accent5"/>
                </a:solidFill>
                <a:latin typeface="Arial" panose="020B0604020202020204" pitchFamily="34" charset="0"/>
                <a:cs typeface="Arial" panose="020B0604020202020204" pitchFamily="34" charset="0"/>
              </a:rPr>
              <a:t> (NICSP 34)</a:t>
            </a:r>
          </a:p>
          <a:p>
            <a:endParaRPr lang="en-US" b="1" dirty="0">
              <a:solidFill>
                <a:schemeClr val="accent5"/>
              </a:solidFill>
              <a:latin typeface="Arial" panose="020B0604020202020204" pitchFamily="34" charset="0"/>
              <a:cs typeface="Arial" panose="020B0604020202020204" pitchFamily="34" charset="0"/>
            </a:endParaRPr>
          </a:p>
          <a:p>
            <a:pPr marL="342900" indent="-342900" defTabSz="914400" fontAlgn="base">
              <a:spcBef>
                <a:spcPts val="775"/>
              </a:spcBef>
              <a:spcAft>
                <a:spcPct val="0"/>
              </a:spcAft>
              <a:buFontTx/>
              <a:buChar char="•"/>
            </a:pPr>
            <a:r>
              <a:rPr lang="en-CA" sz="1600" kern="0" dirty="0">
                <a:solidFill>
                  <a:schemeClr val="accent5"/>
                </a:solidFill>
                <a:latin typeface="Arial"/>
                <a:ea typeface="ＭＳ Ｐゴシック" panose="020B0600070205080204" pitchFamily="34" charset="-128"/>
                <a:cs typeface="Arial" panose="020B0604020202020204" pitchFamily="34" charset="0"/>
              </a:rPr>
              <a:t>No es requerido por las NICSP (elección o </a:t>
            </a:r>
            <a:r>
              <a:rPr lang="en-CA" sz="1600" kern="0" dirty="0" err="1">
                <a:solidFill>
                  <a:schemeClr val="accent5"/>
                </a:solidFill>
                <a:latin typeface="Arial"/>
                <a:ea typeface="ＭＳ Ｐゴシック" panose="020B0600070205080204" pitchFamily="34" charset="-128"/>
                <a:cs typeface="Arial" panose="020B0604020202020204" pitchFamily="34" charset="0"/>
              </a:rPr>
              <a:t>reglamento</a:t>
            </a:r>
            <a:r>
              <a:rPr lang="en-CA" sz="1600" kern="0" dirty="0">
                <a:solidFill>
                  <a:schemeClr val="accent5"/>
                </a:solidFill>
                <a:latin typeface="Arial"/>
                <a:ea typeface="ＭＳ Ｐゴシック" panose="020B0600070205080204" pitchFamily="34" charset="-128"/>
                <a:cs typeface="Arial" panose="020B0604020202020204" pitchFamily="34" charset="0"/>
              </a:rPr>
              <a:t>)</a:t>
            </a:r>
          </a:p>
          <a:p>
            <a:pPr marL="630238" lvl="1" indent="-274638" defTabSz="914400" fontAlgn="base">
              <a:spcBef>
                <a:spcPts val="775"/>
              </a:spcBef>
              <a:spcAft>
                <a:spcPct val="0"/>
              </a:spcAft>
              <a:buFontTx/>
              <a:buChar char="•"/>
            </a:pPr>
            <a:r>
              <a:rPr lang="en-CA" sz="1600" kern="0" dirty="0">
                <a:solidFill>
                  <a:schemeClr val="accent5"/>
                </a:solidFill>
                <a:latin typeface="Arial"/>
                <a:ea typeface="ＭＳ Ｐゴシック" panose="020B0600070205080204" pitchFamily="34" charset="-128"/>
                <a:cs typeface="Arial" panose="020B0604020202020204" pitchFamily="34" charset="0"/>
              </a:rPr>
              <a:t>Excepto cuando esté exento de consolidación o aplicación del método de participación</a:t>
            </a:r>
            <a:endParaRPr lang="en-US" sz="1600" kern="0" dirty="0">
              <a:solidFill>
                <a:schemeClr val="accent5"/>
              </a:solidFill>
              <a:latin typeface="Arial"/>
              <a:ea typeface="ＭＳ Ｐゴシック" panose="020B0600070205080204" pitchFamily="34" charset="-128"/>
              <a:cs typeface="Arial" panose="020B0604020202020204" pitchFamily="34" charset="0"/>
            </a:endParaRPr>
          </a:p>
          <a:p>
            <a:pPr marL="342900" lvl="0" indent="-342900" defTabSz="914400" fontAlgn="base">
              <a:spcBef>
                <a:spcPts val="775"/>
              </a:spcBef>
              <a:spcAft>
                <a:spcPct val="0"/>
              </a:spcAft>
              <a:buFontTx/>
              <a:buChar char="•"/>
            </a:pPr>
            <a:r>
              <a:rPr lang="en-US" altLang="en-US" sz="1600" kern="0" dirty="0">
                <a:solidFill>
                  <a:schemeClr val="accent5"/>
                </a:solidFill>
                <a:latin typeface="Arial"/>
                <a:ea typeface="ＭＳ Ｐゴシック" panose="020B0600070205080204" pitchFamily="34" charset="-128"/>
                <a:cs typeface="Arial" panose="020B0604020202020204" pitchFamily="34" charset="0"/>
              </a:rPr>
              <a:t>Las entidades controladas, las empresas conjuntas y las </a:t>
            </a:r>
            <a:r>
              <a:rPr lang="en-US" altLang="en-US" sz="1600" kern="0" dirty="0" err="1">
                <a:solidFill>
                  <a:schemeClr val="accent5"/>
                </a:solidFill>
                <a:latin typeface="Arial"/>
                <a:ea typeface="ＭＳ Ｐゴシック" panose="020B0600070205080204" pitchFamily="34" charset="-128"/>
                <a:cs typeface="Arial" panose="020B0604020202020204" pitchFamily="34" charset="0"/>
              </a:rPr>
              <a:t>asociadas</a:t>
            </a:r>
            <a:r>
              <a:rPr lang="en-US" altLang="en-US" sz="1600" kern="0" dirty="0">
                <a:solidFill>
                  <a:schemeClr val="accent5"/>
                </a:solidFill>
                <a:latin typeface="Arial"/>
                <a:ea typeface="ＭＳ Ｐゴシック" panose="020B0600070205080204" pitchFamily="34" charset="-128"/>
                <a:cs typeface="Arial" panose="020B0604020202020204" pitchFamily="34" charset="0"/>
              </a:rPr>
              <a:t> se </a:t>
            </a:r>
            <a:r>
              <a:rPr lang="en-US" altLang="en-US" sz="1600" kern="0" dirty="0" err="1">
                <a:solidFill>
                  <a:schemeClr val="accent5"/>
                </a:solidFill>
                <a:latin typeface="Arial"/>
                <a:ea typeface="ＭＳ Ｐゴシック" panose="020B0600070205080204" pitchFamily="34" charset="-128"/>
                <a:cs typeface="Arial" panose="020B0604020202020204" pitchFamily="34" charset="0"/>
              </a:rPr>
              <a:t>contabilizan</a:t>
            </a:r>
            <a:r>
              <a:rPr lang="en-US" altLang="en-US" sz="1600" kern="0" dirty="0">
                <a:solidFill>
                  <a:schemeClr val="accent5"/>
                </a:solidFill>
                <a:latin typeface="Arial"/>
                <a:ea typeface="ＭＳ Ｐゴシック" panose="020B0600070205080204" pitchFamily="34" charset="-128"/>
                <a:cs typeface="Arial" panose="020B0604020202020204" pitchFamily="34" charset="0"/>
              </a:rPr>
              <a:t>:</a:t>
            </a:r>
          </a:p>
          <a:p>
            <a:pPr marL="630238" lvl="1" indent="-274638" defTabSz="914400" fontAlgn="base">
              <a:spcBef>
                <a:spcPts val="775"/>
              </a:spcBef>
              <a:spcAft>
                <a:spcPct val="0"/>
              </a:spcAft>
              <a:buFontTx/>
              <a:buChar char="•"/>
            </a:pPr>
            <a:r>
              <a:rPr lang="en-CA" sz="1600" kern="0" dirty="0">
                <a:solidFill>
                  <a:schemeClr val="accent5"/>
                </a:solidFill>
                <a:latin typeface="Arial"/>
                <a:ea typeface="ＭＳ Ｐゴシック" panose="020B0600070205080204" pitchFamily="34" charset="-128"/>
                <a:cs typeface="Arial" panose="020B0604020202020204" pitchFamily="34" charset="0"/>
              </a:rPr>
              <a:t>Al costo</a:t>
            </a:r>
          </a:p>
          <a:p>
            <a:pPr marL="630238" lvl="1" indent="-274638" defTabSz="914400" fontAlgn="base">
              <a:spcBef>
                <a:spcPts val="775"/>
              </a:spcBef>
              <a:spcAft>
                <a:spcPct val="0"/>
              </a:spcAft>
              <a:buFontTx/>
              <a:buChar char="•"/>
            </a:pPr>
            <a:r>
              <a:rPr lang="en-CA" sz="1600" kern="0" dirty="0">
                <a:solidFill>
                  <a:schemeClr val="accent5"/>
                </a:solidFill>
                <a:latin typeface="Arial"/>
                <a:ea typeface="ＭＳ Ｐゴシック" panose="020B0600070205080204" pitchFamily="34" charset="-128"/>
                <a:cs typeface="Arial" panose="020B0604020202020204" pitchFamily="34" charset="0"/>
              </a:rPr>
              <a:t>De conformidad con las NICSP 29/41</a:t>
            </a:r>
          </a:p>
          <a:p>
            <a:pPr marL="630238" lvl="1" indent="-274638" defTabSz="914400" fontAlgn="base">
              <a:spcBef>
                <a:spcPts val="775"/>
              </a:spcBef>
              <a:spcAft>
                <a:spcPct val="0"/>
              </a:spcAft>
              <a:buFontTx/>
              <a:buChar char="•"/>
            </a:pPr>
            <a:r>
              <a:rPr lang="en-CA" sz="1600" kern="0" dirty="0">
                <a:solidFill>
                  <a:schemeClr val="accent5"/>
                </a:solidFill>
                <a:latin typeface="Arial"/>
                <a:ea typeface="ＭＳ Ｐゴシック" panose="020B0600070205080204" pitchFamily="34" charset="-128"/>
                <a:cs typeface="Arial" panose="020B0604020202020204" pitchFamily="34" charset="0"/>
              </a:rPr>
              <a:t>Uso del método de la </a:t>
            </a:r>
            <a:r>
              <a:rPr lang="en-CA" sz="1600" kern="0" dirty="0" err="1">
                <a:solidFill>
                  <a:schemeClr val="accent5"/>
                </a:solidFill>
                <a:latin typeface="Arial"/>
                <a:ea typeface="ＭＳ Ｐゴシック" panose="020B0600070205080204" pitchFamily="34" charset="-128"/>
                <a:cs typeface="Arial" panose="020B0604020202020204" pitchFamily="34" charset="0"/>
              </a:rPr>
              <a:t>participación</a:t>
            </a:r>
            <a:endParaRPr lang="en-CA" sz="1600" kern="0" dirty="0">
              <a:solidFill>
                <a:schemeClr val="accent5"/>
              </a:solidFill>
              <a:latin typeface="Arial"/>
              <a:ea typeface="ＭＳ Ｐゴシック" panose="020B0600070205080204" pitchFamily="34" charset="-128"/>
              <a:cs typeface="Arial" panose="020B0604020202020204" pitchFamily="34" charset="0"/>
            </a:endParaRPr>
          </a:p>
          <a:p>
            <a:pPr marL="342900" indent="-342900" defTabSz="914400" fontAlgn="base">
              <a:spcBef>
                <a:spcPts val="775"/>
              </a:spcBef>
              <a:spcAft>
                <a:spcPct val="0"/>
              </a:spcAft>
              <a:buFontTx/>
              <a:buChar char="•"/>
            </a:pPr>
            <a:r>
              <a:rPr lang="en-CA" sz="1600" kern="0" dirty="0">
                <a:solidFill>
                  <a:schemeClr val="accent5"/>
                </a:solidFill>
                <a:latin typeface="Arial"/>
                <a:ea typeface="ＭＳ Ｐゴシック" panose="020B0600070205080204" pitchFamily="34" charset="-128"/>
                <a:cs typeface="Arial" panose="020B0604020202020204" pitchFamily="34" charset="0"/>
              </a:rPr>
              <a:t>Dividendos y distribuciones similares:</a:t>
            </a:r>
          </a:p>
          <a:p>
            <a:pPr marL="630238" lvl="1" indent="-274638" defTabSz="914400" fontAlgn="base">
              <a:spcBef>
                <a:spcPts val="775"/>
              </a:spcBef>
              <a:spcAft>
                <a:spcPct val="0"/>
              </a:spcAft>
              <a:buFontTx/>
              <a:buChar char="•"/>
            </a:pPr>
            <a:r>
              <a:rPr lang="en-CA" sz="1600" kern="0" dirty="0" err="1">
                <a:solidFill>
                  <a:schemeClr val="accent5"/>
                </a:solidFill>
                <a:latin typeface="Arial"/>
                <a:ea typeface="ＭＳ Ｐゴシック" panose="020B0600070205080204" pitchFamily="34" charset="-128"/>
                <a:cs typeface="Arial" panose="020B0604020202020204" pitchFamily="34" charset="0"/>
              </a:rPr>
              <a:t>Resultado</a:t>
            </a:r>
            <a:r>
              <a:rPr lang="en-CA" sz="1600" kern="0" dirty="0">
                <a:solidFill>
                  <a:schemeClr val="accent5"/>
                </a:solidFill>
                <a:latin typeface="Arial"/>
                <a:ea typeface="ＭＳ Ｐゴシック" panose="020B0600070205080204" pitchFamily="34" charset="-128"/>
                <a:cs typeface="Arial" panose="020B0604020202020204" pitchFamily="34" charset="0"/>
              </a:rPr>
              <a:t> (</a:t>
            </a:r>
            <a:r>
              <a:rPr lang="en-CA" sz="1600" kern="0" dirty="0" err="1">
                <a:solidFill>
                  <a:schemeClr val="accent5"/>
                </a:solidFill>
                <a:latin typeface="Arial"/>
                <a:ea typeface="ＭＳ Ｐゴシック" panose="020B0600070205080204" pitchFamily="34" charset="-128"/>
                <a:cs typeface="Arial" panose="020B0604020202020204" pitchFamily="34" charset="0"/>
              </a:rPr>
              <a:t>Superávit</a:t>
            </a:r>
            <a:r>
              <a:rPr lang="en-CA" sz="1600" kern="0" dirty="0">
                <a:solidFill>
                  <a:schemeClr val="accent5"/>
                </a:solidFill>
                <a:latin typeface="Arial"/>
                <a:ea typeface="ＭＳ Ｐゴシック" panose="020B0600070205080204" pitchFamily="34" charset="-128"/>
                <a:cs typeface="Arial" panose="020B0604020202020204" pitchFamily="34" charset="0"/>
              </a:rPr>
              <a:t> o deficit); o</a:t>
            </a:r>
          </a:p>
          <a:p>
            <a:pPr marL="630238" lvl="1" indent="-274638" defTabSz="914400" fontAlgn="base">
              <a:spcBef>
                <a:spcPts val="775"/>
              </a:spcBef>
              <a:spcAft>
                <a:spcPct val="0"/>
              </a:spcAft>
              <a:buFontTx/>
              <a:buChar char="•"/>
            </a:pPr>
            <a:r>
              <a:rPr lang="en-CA" sz="1600" kern="0" dirty="0">
                <a:solidFill>
                  <a:schemeClr val="accent5"/>
                </a:solidFill>
                <a:latin typeface="Arial"/>
                <a:ea typeface="ＭＳ Ｐゴシック" panose="020B0600070205080204" pitchFamily="34" charset="-128"/>
                <a:cs typeface="Arial" panose="020B0604020202020204" pitchFamily="34" charset="0"/>
              </a:rPr>
              <a:t>Se reduce el importe en libros de la inversión (método de participación)</a:t>
            </a:r>
          </a:p>
          <a:p>
            <a:endParaRPr lang="en-US" b="1" dirty="0">
              <a:solidFill>
                <a:schemeClr val="accent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9967620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a:solidFill>
                  <a:schemeClr val="bg1"/>
                </a:solidFill>
              </a:rPr>
              <a:t>Consolidación</a:t>
            </a:r>
          </a:p>
        </p:txBody>
      </p:sp>
      <p:sp>
        <p:nvSpPr>
          <p:cNvPr id="7" name="TextBox 6"/>
          <p:cNvSpPr txBox="1"/>
          <p:nvPr/>
        </p:nvSpPr>
        <p:spPr>
          <a:xfrm>
            <a:off x="539750" y="881956"/>
            <a:ext cx="7848600" cy="4237057"/>
          </a:xfrm>
          <a:prstGeom prst="rect">
            <a:avLst/>
          </a:prstGeom>
          <a:noFill/>
        </p:spPr>
        <p:txBody>
          <a:bodyPr wrap="square" rtlCol="0">
            <a:spAutoFit/>
          </a:bodyPr>
          <a:lstStyle/>
          <a:p>
            <a:r>
              <a:rPr lang="en-US" b="1" dirty="0" err="1">
                <a:solidFill>
                  <a:schemeClr val="accent5"/>
                </a:solidFill>
                <a:latin typeface="Arial" panose="020B0604020202020204" pitchFamily="34" charset="0"/>
                <a:cs typeface="Arial" panose="020B0604020202020204" pitchFamily="34" charset="0"/>
              </a:rPr>
              <a:t>Requerimientos</a:t>
            </a:r>
            <a:r>
              <a:rPr lang="en-US" b="1" dirty="0">
                <a:solidFill>
                  <a:schemeClr val="accent5"/>
                </a:solidFill>
                <a:latin typeface="Arial" panose="020B0604020202020204" pitchFamily="34" charset="0"/>
                <a:cs typeface="Arial" panose="020B0604020202020204" pitchFamily="34" charset="0"/>
              </a:rPr>
              <a:t> de </a:t>
            </a:r>
            <a:r>
              <a:rPr lang="en-US" b="1" dirty="0" err="1">
                <a:solidFill>
                  <a:schemeClr val="accent5"/>
                </a:solidFill>
                <a:latin typeface="Arial" panose="020B0604020202020204" pitchFamily="34" charset="0"/>
                <a:cs typeface="Arial" panose="020B0604020202020204" pitchFamily="34" charset="0"/>
              </a:rPr>
              <a:t>revelación</a:t>
            </a:r>
            <a:r>
              <a:rPr lang="en-US" b="1" dirty="0">
                <a:solidFill>
                  <a:schemeClr val="accent5"/>
                </a:solidFill>
                <a:latin typeface="Arial" panose="020B0604020202020204" pitchFamily="34" charset="0"/>
                <a:cs typeface="Arial" panose="020B0604020202020204" pitchFamily="34" charset="0"/>
              </a:rPr>
              <a:t> (NICSP 38)</a:t>
            </a:r>
          </a:p>
          <a:p>
            <a:endParaRPr lang="en-US" b="1" dirty="0">
              <a:solidFill>
                <a:schemeClr val="accent5"/>
              </a:solidFill>
              <a:latin typeface="Arial" panose="020B0604020202020204" pitchFamily="34" charset="0"/>
              <a:cs typeface="Arial" panose="020B0604020202020204" pitchFamily="34" charset="0"/>
            </a:endParaRPr>
          </a:p>
          <a:p>
            <a:pPr marL="342900" lvl="0" indent="-342900" defTabSz="914400" fontAlgn="base">
              <a:spcBef>
                <a:spcPts val="775"/>
              </a:spcBef>
              <a:spcAft>
                <a:spcPct val="0"/>
              </a:spcAft>
              <a:buClr>
                <a:srgbClr val="000000"/>
              </a:buClr>
              <a:buFontTx/>
              <a:buChar char="•"/>
            </a:pPr>
            <a:r>
              <a:rPr lang="en-CA" kern="0" dirty="0">
                <a:solidFill>
                  <a:schemeClr val="accent5"/>
                </a:solidFill>
                <a:latin typeface="Arial"/>
                <a:ea typeface="ＭＳ Ｐゴシック" panose="020B0600070205080204" pitchFamily="34" charset="-128"/>
                <a:cs typeface="Arial" panose="020B0604020202020204" pitchFamily="34" charset="0"/>
              </a:rPr>
              <a:t>Juicios y suposiciones significativos realizados</a:t>
            </a:r>
          </a:p>
          <a:p>
            <a:pPr marL="342900" lvl="0" indent="-342900" defTabSz="914400" fontAlgn="base">
              <a:spcBef>
                <a:spcPts val="775"/>
              </a:spcBef>
              <a:spcAft>
                <a:spcPct val="0"/>
              </a:spcAft>
              <a:buClr>
                <a:srgbClr val="000000"/>
              </a:buClr>
              <a:buFontTx/>
              <a:buChar char="•"/>
            </a:pPr>
            <a:r>
              <a:rPr lang="en-CA" kern="0" dirty="0">
                <a:solidFill>
                  <a:schemeClr val="accent5"/>
                </a:solidFill>
                <a:latin typeface="Arial"/>
                <a:ea typeface="ＭＳ Ｐゴシック" panose="020B0600070205080204" pitchFamily="34" charset="-128"/>
                <a:cs typeface="Arial" panose="020B0604020202020204" pitchFamily="34" charset="0"/>
              </a:rPr>
              <a:t>Información sobre sus intereses en:</a:t>
            </a:r>
          </a:p>
          <a:p>
            <a:pPr marL="630238" lvl="1" indent="-274638" defTabSz="914400" fontAlgn="base">
              <a:spcBef>
                <a:spcPts val="775"/>
              </a:spcBef>
              <a:spcAft>
                <a:spcPct val="0"/>
              </a:spcAft>
              <a:buClr>
                <a:srgbClr val="000000"/>
              </a:buClr>
              <a:buFontTx/>
              <a:buChar char="•"/>
            </a:pPr>
            <a:r>
              <a:rPr lang="en-CA" kern="0" dirty="0">
                <a:solidFill>
                  <a:schemeClr val="accent5"/>
                </a:solidFill>
                <a:latin typeface="Arial"/>
                <a:ea typeface="ＭＳ Ｐゴシック" panose="020B0600070205080204" pitchFamily="34" charset="-128"/>
                <a:cs typeface="Arial" panose="020B0604020202020204" pitchFamily="34" charset="0"/>
              </a:rPr>
              <a:t>Entidades controladas</a:t>
            </a:r>
          </a:p>
          <a:p>
            <a:pPr marL="630238" lvl="1" indent="-274638" defTabSz="914400" fontAlgn="base">
              <a:spcBef>
                <a:spcPts val="775"/>
              </a:spcBef>
              <a:spcAft>
                <a:spcPct val="0"/>
              </a:spcAft>
              <a:buClr>
                <a:srgbClr val="000000"/>
              </a:buClr>
              <a:buFontTx/>
              <a:buChar char="•"/>
            </a:pPr>
            <a:r>
              <a:rPr lang="en-CA" kern="0" dirty="0">
                <a:solidFill>
                  <a:schemeClr val="accent5"/>
                </a:solidFill>
                <a:latin typeface="Arial"/>
                <a:ea typeface="ＭＳ Ｐゴシック" panose="020B0600070205080204" pitchFamily="34" charset="-128"/>
                <a:cs typeface="Arial" panose="020B0604020202020204" pitchFamily="34" charset="0"/>
              </a:rPr>
              <a:t>Acuerdos conjuntos y asociadas</a:t>
            </a:r>
          </a:p>
          <a:p>
            <a:pPr marL="630238" lvl="1" indent="-274638" defTabSz="914400" fontAlgn="base">
              <a:spcBef>
                <a:spcPts val="775"/>
              </a:spcBef>
              <a:spcAft>
                <a:spcPct val="0"/>
              </a:spcAft>
              <a:buClr>
                <a:srgbClr val="000000"/>
              </a:buClr>
              <a:buFontTx/>
              <a:buChar char="•"/>
            </a:pPr>
            <a:r>
              <a:rPr lang="en-CA" kern="0" dirty="0">
                <a:solidFill>
                  <a:schemeClr val="accent5"/>
                </a:solidFill>
                <a:latin typeface="Arial"/>
                <a:ea typeface="ＭＳ Ｐゴシック" panose="020B0600070205080204" pitchFamily="34" charset="-128"/>
                <a:cs typeface="Arial" panose="020B0604020202020204" pitchFamily="34" charset="0"/>
              </a:rPr>
              <a:t>Entidades estructuradas que no están consolidadas</a:t>
            </a:r>
          </a:p>
          <a:p>
            <a:pPr marL="630238" lvl="1" indent="-274638" defTabSz="914400" fontAlgn="base">
              <a:spcBef>
                <a:spcPts val="775"/>
              </a:spcBef>
              <a:spcAft>
                <a:spcPct val="0"/>
              </a:spcAft>
              <a:buClr>
                <a:srgbClr val="000000"/>
              </a:buClr>
              <a:buFontTx/>
              <a:buChar char="•"/>
            </a:pPr>
            <a:r>
              <a:rPr lang="en-CA" kern="0" dirty="0">
                <a:solidFill>
                  <a:schemeClr val="accent5"/>
                </a:solidFill>
                <a:latin typeface="Arial"/>
                <a:ea typeface="ＭＳ Ｐゴシック" panose="020B0600070205080204" pitchFamily="34" charset="-128"/>
                <a:cs typeface="Arial" panose="020B0604020202020204" pitchFamily="34" charset="0"/>
              </a:rPr>
              <a:t>Intereses de propiedad no cuantificables</a:t>
            </a:r>
          </a:p>
          <a:p>
            <a:pPr marL="630238" lvl="1" indent="-274638" defTabSz="914400" fontAlgn="base">
              <a:spcBef>
                <a:spcPts val="775"/>
              </a:spcBef>
              <a:spcAft>
                <a:spcPct val="0"/>
              </a:spcAft>
              <a:buClr>
                <a:srgbClr val="000000"/>
              </a:buClr>
              <a:buFontTx/>
              <a:buChar char="•"/>
            </a:pPr>
            <a:r>
              <a:rPr lang="en-CA" kern="0" dirty="0">
                <a:solidFill>
                  <a:schemeClr val="accent5"/>
                </a:solidFill>
                <a:latin typeface="Arial"/>
                <a:ea typeface="ＭＳ Ｐゴシック" panose="020B0600070205080204" pitchFamily="34" charset="-128"/>
                <a:cs typeface="Arial" panose="020B0604020202020204" pitchFamily="34" charset="0"/>
              </a:rPr>
              <a:t>Control de las participaciones adquiridas con la intención de enajenar</a:t>
            </a:r>
          </a:p>
          <a:p>
            <a:pPr marL="342900" lvl="0" indent="-342900" defTabSz="914400" fontAlgn="base">
              <a:spcBef>
                <a:spcPts val="775"/>
              </a:spcBef>
              <a:spcAft>
                <a:spcPct val="0"/>
              </a:spcAft>
              <a:buClr>
                <a:srgbClr val="000000"/>
              </a:buClr>
              <a:buFontTx/>
              <a:buChar char="•"/>
            </a:pPr>
            <a:endParaRPr lang="en-US" b="1" dirty="0">
              <a:solidFill>
                <a:schemeClr val="accent5"/>
              </a:solidFill>
              <a:latin typeface="Arial" panose="020B0604020202020204" pitchFamily="34" charset="0"/>
              <a:cs typeface="Arial" panose="020B0604020202020204" pitchFamily="34" charset="0"/>
            </a:endParaRPr>
          </a:p>
          <a:p>
            <a:endParaRPr lang="en-US" b="1" dirty="0">
              <a:solidFill>
                <a:schemeClr val="accent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702343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a:solidFill>
                  <a:schemeClr val="bg1"/>
                </a:solidFill>
              </a:rPr>
              <a:t>Consolidación</a:t>
            </a:r>
          </a:p>
        </p:txBody>
      </p:sp>
      <p:sp>
        <p:nvSpPr>
          <p:cNvPr id="7" name="TextBox 6"/>
          <p:cNvSpPr txBox="1"/>
          <p:nvPr/>
        </p:nvSpPr>
        <p:spPr>
          <a:xfrm>
            <a:off x="615820" y="908050"/>
            <a:ext cx="7772530" cy="4380686"/>
          </a:xfrm>
          <a:prstGeom prst="rect">
            <a:avLst/>
          </a:prstGeom>
          <a:noFill/>
        </p:spPr>
        <p:txBody>
          <a:bodyPr wrap="square" rtlCol="0">
            <a:spAutoFit/>
          </a:bodyPr>
          <a:lstStyle/>
          <a:p>
            <a:r>
              <a:rPr lang="en-US" b="1" dirty="0">
                <a:solidFill>
                  <a:schemeClr val="accent5"/>
                </a:solidFill>
                <a:latin typeface="Arial" panose="020B0604020202020204" pitchFamily="34" charset="0"/>
                <a:cs typeface="Arial" panose="020B0604020202020204" pitchFamily="34" charset="0"/>
              </a:rPr>
              <a:t>Disposiciones transitorias para los que adoptan por primera vez las NICSP de devengo</a:t>
            </a:r>
          </a:p>
          <a:p>
            <a:endParaRPr lang="en-US" b="1" dirty="0">
              <a:solidFill>
                <a:schemeClr val="accent5"/>
              </a:solidFill>
              <a:latin typeface="Arial" panose="020B0604020202020204" pitchFamily="34" charset="0"/>
              <a:cs typeface="Arial" panose="020B0604020202020204" pitchFamily="34" charset="0"/>
            </a:endParaRPr>
          </a:p>
          <a:p>
            <a:pPr marL="342900" lvl="0" indent="-342900" defTabSz="914400" fontAlgn="base">
              <a:spcBef>
                <a:spcPts val="775"/>
              </a:spcBef>
              <a:spcAft>
                <a:spcPct val="0"/>
              </a:spcAft>
              <a:buFontTx/>
              <a:buChar char="•"/>
            </a:pPr>
            <a:r>
              <a:rPr lang="en-GB" altLang="en-US" kern="0" dirty="0" err="1">
                <a:solidFill>
                  <a:schemeClr val="accent5"/>
                </a:solidFill>
                <a:latin typeface="Arial"/>
                <a:ea typeface="ＭＳ Ｐゴシック" panose="020B0600070205080204" pitchFamily="34" charset="-128"/>
                <a:cs typeface="Arial" panose="020B0604020202020204" pitchFamily="34" charset="0"/>
              </a:rPr>
              <a:t>En</a:t>
            </a:r>
            <a:r>
              <a:rPr lang="en-GB" altLang="en-US" kern="0">
                <a:solidFill>
                  <a:schemeClr val="accent5"/>
                </a:solidFill>
                <a:latin typeface="Arial"/>
                <a:ea typeface="ＭＳ Ｐゴシック" panose="020B0600070205080204" pitchFamily="34" charset="-128"/>
                <a:cs typeface="Arial" panose="020B0604020202020204" pitchFamily="34" charset="0"/>
              </a:rPr>
              <a:t> la NICSP </a:t>
            </a:r>
            <a:r>
              <a:rPr lang="en-GB" altLang="en-US" kern="0" dirty="0">
                <a:solidFill>
                  <a:schemeClr val="accent5"/>
                </a:solidFill>
                <a:latin typeface="Arial"/>
                <a:ea typeface="ＭＳ Ｐゴシック" panose="020B0600070205080204" pitchFamily="34" charset="-128"/>
                <a:cs typeface="Arial" panose="020B0604020202020204" pitchFamily="34" charset="0"/>
              </a:rPr>
              <a:t>33 se establecen disposiciones transitorias para los que adoptan por primera vez las NICSP de </a:t>
            </a:r>
            <a:r>
              <a:rPr lang="en-GB" altLang="en-US" kern="0" dirty="0" err="1">
                <a:solidFill>
                  <a:schemeClr val="accent5"/>
                </a:solidFill>
                <a:latin typeface="Arial"/>
                <a:ea typeface="ＭＳ Ｐゴシック" panose="020B0600070205080204" pitchFamily="34" charset="-128"/>
                <a:cs typeface="Arial" panose="020B0604020202020204" pitchFamily="34" charset="0"/>
              </a:rPr>
              <a:t>devengo</a:t>
            </a:r>
            <a:r>
              <a:rPr lang="en-GB" altLang="en-US" kern="0" dirty="0">
                <a:solidFill>
                  <a:schemeClr val="accent5"/>
                </a:solidFill>
                <a:latin typeface="Arial"/>
                <a:ea typeface="ＭＳ Ｐゴシック" panose="020B0600070205080204" pitchFamily="34" charset="-128"/>
                <a:cs typeface="Arial" panose="020B0604020202020204" pitchFamily="34" charset="0"/>
              </a:rPr>
              <a:t>, </a:t>
            </a:r>
            <a:r>
              <a:rPr lang="en-GB" altLang="en-US" i="1" kern="0" dirty="0">
                <a:solidFill>
                  <a:schemeClr val="accent5"/>
                </a:solidFill>
                <a:latin typeface="Arial"/>
                <a:ea typeface="ＭＳ Ｐゴシック" panose="020B0600070205080204" pitchFamily="34" charset="-128"/>
                <a:cs typeface="Arial" panose="020B0604020202020204" pitchFamily="34" charset="0"/>
              </a:rPr>
              <a:t>Adopción por primera vez de las Normas Internacionales de Contabilidad del Sector </a:t>
            </a:r>
            <a:r>
              <a:rPr lang="en-GB" altLang="en-US" i="1" kern="0" dirty="0" err="1">
                <a:solidFill>
                  <a:schemeClr val="accent5"/>
                </a:solidFill>
                <a:latin typeface="Arial"/>
                <a:ea typeface="ＭＳ Ｐゴシック" panose="020B0600070205080204" pitchFamily="34" charset="-128"/>
                <a:cs typeface="Arial" panose="020B0604020202020204" pitchFamily="34" charset="0"/>
              </a:rPr>
              <a:t>Público</a:t>
            </a:r>
            <a:r>
              <a:rPr lang="en-GB" altLang="en-US" i="1" kern="0" dirty="0">
                <a:solidFill>
                  <a:schemeClr val="accent5"/>
                </a:solidFill>
                <a:latin typeface="Arial"/>
                <a:ea typeface="ＭＳ Ｐゴシック" panose="020B0600070205080204" pitchFamily="34" charset="-128"/>
                <a:cs typeface="Arial" panose="020B0604020202020204" pitchFamily="34" charset="0"/>
              </a:rPr>
              <a:t> (NICSP) sobre la base del devengo</a:t>
            </a:r>
            <a:r>
              <a:rPr lang="en-GB" altLang="en-US" kern="0" dirty="0">
                <a:solidFill>
                  <a:schemeClr val="accent5"/>
                </a:solidFill>
                <a:latin typeface="Arial"/>
                <a:ea typeface="ＭＳ Ｐゴシック" panose="020B0600070205080204" pitchFamily="34" charset="-128"/>
                <a:cs typeface="Arial" panose="020B0604020202020204" pitchFamily="34" charset="0"/>
              </a:rPr>
              <a:t>. Para obtener más detalles, consulte el </a:t>
            </a:r>
            <a:r>
              <a:rPr lang="en-GB" altLang="en-US" kern="0" dirty="0" err="1">
                <a:solidFill>
                  <a:schemeClr val="accent5"/>
                </a:solidFill>
                <a:latin typeface="Arial"/>
                <a:ea typeface="ＭＳ Ｐゴシック" panose="020B0600070205080204" pitchFamily="34" charset="-128"/>
                <a:cs typeface="Arial" panose="020B0604020202020204" pitchFamily="34" charset="0"/>
              </a:rPr>
              <a:t>módulo</a:t>
            </a:r>
            <a:r>
              <a:rPr lang="en-GB" altLang="en-US" kern="0" dirty="0">
                <a:solidFill>
                  <a:schemeClr val="accent5"/>
                </a:solidFill>
                <a:latin typeface="Arial"/>
                <a:ea typeface="ＭＳ Ｐゴシック" panose="020B0600070205080204" pitchFamily="34" charset="-128"/>
                <a:cs typeface="Arial" panose="020B0604020202020204" pitchFamily="34" charset="0"/>
              </a:rPr>
              <a:t> </a:t>
            </a:r>
            <a:r>
              <a:rPr lang="en-GB" altLang="en-US" kern="0" dirty="0" err="1">
                <a:solidFill>
                  <a:schemeClr val="accent5"/>
                </a:solidFill>
                <a:latin typeface="Arial"/>
                <a:ea typeface="ＭＳ Ｐゴシック" panose="020B0600070205080204" pitchFamily="34" charset="-128"/>
                <a:cs typeface="Arial" panose="020B0604020202020204" pitchFamily="34" charset="0"/>
              </a:rPr>
              <a:t>sobre</a:t>
            </a:r>
            <a:r>
              <a:rPr lang="en-GB" altLang="en-US" kern="0" dirty="0">
                <a:solidFill>
                  <a:schemeClr val="accent5"/>
                </a:solidFill>
                <a:latin typeface="Arial"/>
                <a:ea typeface="ＭＳ Ｐゴシック" panose="020B0600070205080204" pitchFamily="34" charset="-128"/>
                <a:cs typeface="Arial" panose="020B0604020202020204" pitchFamily="34" charset="0"/>
              </a:rPr>
              <a:t> la </a:t>
            </a:r>
            <a:r>
              <a:rPr lang="en-GB" altLang="en-US" kern="0" dirty="0" err="1">
                <a:solidFill>
                  <a:schemeClr val="accent5"/>
                </a:solidFill>
                <a:latin typeface="Arial"/>
                <a:ea typeface="ＭＳ Ｐゴシック" panose="020B0600070205080204" pitchFamily="34" charset="-128"/>
                <a:cs typeface="Arial" panose="020B0604020202020204" pitchFamily="34" charset="0"/>
              </a:rPr>
              <a:t>adopción</a:t>
            </a:r>
            <a:r>
              <a:rPr lang="en-GB" altLang="en-US" kern="0" dirty="0">
                <a:solidFill>
                  <a:schemeClr val="accent5"/>
                </a:solidFill>
                <a:latin typeface="Arial"/>
                <a:ea typeface="ＭＳ Ｐゴシック" panose="020B0600070205080204" pitchFamily="34" charset="-128"/>
                <a:cs typeface="Arial" panose="020B0604020202020204" pitchFamily="34" charset="0"/>
              </a:rPr>
              <a:t> </a:t>
            </a:r>
            <a:r>
              <a:rPr lang="en-GB" altLang="en-US" kern="0" dirty="0" err="1">
                <a:solidFill>
                  <a:schemeClr val="accent5"/>
                </a:solidFill>
                <a:latin typeface="Arial"/>
                <a:ea typeface="ＭＳ Ｐゴシック" panose="020B0600070205080204" pitchFamily="34" charset="-128"/>
                <a:cs typeface="Arial" panose="020B0604020202020204" pitchFamily="34" charset="0"/>
              </a:rPr>
              <a:t>por</a:t>
            </a:r>
            <a:r>
              <a:rPr lang="en-GB" altLang="en-US" kern="0" dirty="0">
                <a:solidFill>
                  <a:schemeClr val="accent5"/>
                </a:solidFill>
                <a:latin typeface="Arial"/>
                <a:ea typeface="ＭＳ Ｐゴシック" panose="020B0600070205080204" pitchFamily="34" charset="-128"/>
                <a:cs typeface="Arial" panose="020B0604020202020204" pitchFamily="34" charset="0"/>
              </a:rPr>
              <a:t> </a:t>
            </a:r>
            <a:r>
              <a:rPr lang="en-GB" altLang="en-US" kern="0" dirty="0" err="1">
                <a:solidFill>
                  <a:schemeClr val="accent5"/>
                </a:solidFill>
                <a:latin typeface="Arial"/>
                <a:ea typeface="ＭＳ Ｐゴシック" panose="020B0600070205080204" pitchFamily="34" charset="-128"/>
                <a:cs typeface="Arial" panose="020B0604020202020204" pitchFamily="34" charset="0"/>
              </a:rPr>
              <a:t>primera</a:t>
            </a:r>
            <a:r>
              <a:rPr lang="en-GB" altLang="en-US" kern="0" dirty="0">
                <a:solidFill>
                  <a:schemeClr val="accent5"/>
                </a:solidFill>
                <a:latin typeface="Arial"/>
                <a:ea typeface="ＭＳ Ｐゴシック" panose="020B0600070205080204" pitchFamily="34" charset="-128"/>
                <a:cs typeface="Arial" panose="020B0604020202020204" pitchFamily="34" charset="0"/>
              </a:rPr>
              <a:t> </a:t>
            </a:r>
            <a:r>
              <a:rPr lang="en-GB" altLang="en-US" kern="0" dirty="0" err="1">
                <a:solidFill>
                  <a:schemeClr val="accent5"/>
                </a:solidFill>
                <a:latin typeface="Arial"/>
                <a:ea typeface="ＭＳ Ｐゴシック" panose="020B0600070205080204" pitchFamily="34" charset="-128"/>
                <a:cs typeface="Arial" panose="020B0604020202020204" pitchFamily="34" charset="0"/>
              </a:rPr>
              <a:t>vez</a:t>
            </a:r>
            <a:r>
              <a:rPr lang="en-GB" altLang="en-US" kern="0" dirty="0">
                <a:solidFill>
                  <a:schemeClr val="accent5"/>
                </a:solidFill>
                <a:latin typeface="Arial"/>
                <a:ea typeface="ＭＳ Ｐゴシック" panose="020B0600070205080204" pitchFamily="34" charset="-128"/>
                <a:cs typeface="Arial" panose="020B0604020202020204" pitchFamily="34" charset="0"/>
              </a:rPr>
              <a:t> de la NICSP de </a:t>
            </a:r>
            <a:r>
              <a:rPr lang="en-GB" altLang="en-US" kern="0" dirty="0" err="1">
                <a:solidFill>
                  <a:schemeClr val="accent5"/>
                </a:solidFill>
                <a:latin typeface="Arial"/>
                <a:ea typeface="ＭＳ Ｐゴシック" panose="020B0600070205080204" pitchFamily="34" charset="-128"/>
                <a:cs typeface="Arial" panose="020B0604020202020204" pitchFamily="34" charset="0"/>
              </a:rPr>
              <a:t>devengo</a:t>
            </a:r>
            <a:r>
              <a:rPr lang="en-GB" altLang="en-US" kern="0" dirty="0">
                <a:solidFill>
                  <a:schemeClr val="accent5"/>
                </a:solidFill>
                <a:latin typeface="Arial"/>
                <a:ea typeface="ＭＳ Ｐゴシック" panose="020B0600070205080204" pitchFamily="34" charset="-128"/>
                <a:cs typeface="Arial" panose="020B0604020202020204" pitchFamily="34" charset="0"/>
              </a:rPr>
              <a:t>.</a:t>
            </a:r>
            <a:endParaRPr lang="en-CA" altLang="en-US" kern="0" dirty="0">
              <a:solidFill>
                <a:schemeClr val="accent5"/>
              </a:solidFill>
              <a:latin typeface="Arial"/>
              <a:ea typeface="ＭＳ Ｐゴシック" panose="020B0600070205080204" pitchFamily="34" charset="-128"/>
              <a:cs typeface="Arial" panose="020B0604020202020204" pitchFamily="34" charset="0"/>
            </a:endParaRPr>
          </a:p>
          <a:p>
            <a:pPr marL="342900" lvl="0" indent="-342900" defTabSz="914400" fontAlgn="base">
              <a:spcBef>
                <a:spcPts val="775"/>
              </a:spcBef>
              <a:spcAft>
                <a:spcPct val="0"/>
              </a:spcAft>
              <a:buFontTx/>
              <a:buChar char="•"/>
            </a:pPr>
            <a:endParaRPr lang="en-CA" altLang="en-US" kern="0" dirty="0">
              <a:solidFill>
                <a:schemeClr val="accent5"/>
              </a:solidFill>
              <a:latin typeface="Arial"/>
              <a:ea typeface="ＭＳ Ｐゴシック" panose="020B0600070205080204" pitchFamily="34" charset="-128"/>
              <a:cs typeface="Arial" panose="020B0604020202020204" pitchFamily="34" charset="0"/>
            </a:endParaRPr>
          </a:p>
          <a:p>
            <a:pPr marL="342900" lvl="0" indent="-342900" defTabSz="914400" fontAlgn="base">
              <a:spcBef>
                <a:spcPts val="775"/>
              </a:spcBef>
              <a:spcAft>
                <a:spcPct val="0"/>
              </a:spcAft>
              <a:buFontTx/>
              <a:buChar char="•"/>
            </a:pPr>
            <a:endParaRPr lang="en-CA" altLang="en-US" kern="0" dirty="0">
              <a:solidFill>
                <a:schemeClr val="accent5"/>
              </a:solidFill>
              <a:latin typeface="Arial"/>
              <a:ea typeface="ＭＳ Ｐゴシック" panose="020B0600070205080204" pitchFamily="34" charset="-128"/>
              <a:cs typeface="Arial" panose="020B0604020202020204" pitchFamily="34" charset="0"/>
            </a:endParaRPr>
          </a:p>
          <a:p>
            <a:pPr marL="342900" lvl="0" indent="-342900" defTabSz="914400" fontAlgn="base">
              <a:spcBef>
                <a:spcPts val="775"/>
              </a:spcBef>
              <a:spcAft>
                <a:spcPct val="0"/>
              </a:spcAft>
              <a:buFontTx/>
              <a:buChar char="•"/>
            </a:pPr>
            <a:endParaRPr lang="en-CA" altLang="en-US" kern="0" dirty="0">
              <a:solidFill>
                <a:schemeClr val="accent5"/>
              </a:solidFill>
              <a:latin typeface="Arial"/>
              <a:ea typeface="ＭＳ Ｐゴシック" panose="020B0600070205080204" pitchFamily="34" charset="-128"/>
              <a:cs typeface="Arial" panose="020B0604020202020204" pitchFamily="34" charset="0"/>
            </a:endParaRPr>
          </a:p>
          <a:p>
            <a:endParaRPr lang="en-US" b="1" dirty="0">
              <a:solidFill>
                <a:schemeClr val="accent5"/>
              </a:solidFill>
              <a:latin typeface="Arial" panose="020B0604020202020204" pitchFamily="34" charset="0"/>
              <a:cs typeface="Arial" panose="020B0604020202020204" pitchFamily="34" charset="0"/>
            </a:endParaRPr>
          </a:p>
          <a:p>
            <a:endParaRPr lang="en-US" b="1" dirty="0">
              <a:solidFill>
                <a:schemeClr val="accent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292349397"/>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a:solidFill>
                  <a:schemeClr val="bg1"/>
                </a:solidFill>
              </a:rPr>
              <a:t>Consolidación</a:t>
            </a:r>
          </a:p>
        </p:txBody>
      </p:sp>
      <p:sp>
        <p:nvSpPr>
          <p:cNvPr id="7" name="TextBox 6"/>
          <p:cNvSpPr txBox="1"/>
          <p:nvPr/>
        </p:nvSpPr>
        <p:spPr>
          <a:xfrm>
            <a:off x="495300" y="881956"/>
            <a:ext cx="8089900" cy="1200329"/>
          </a:xfrm>
          <a:prstGeom prst="rect">
            <a:avLst/>
          </a:prstGeom>
          <a:noFill/>
        </p:spPr>
        <p:txBody>
          <a:bodyPr wrap="square" rtlCol="0">
            <a:spAutoFit/>
          </a:bodyPr>
          <a:lstStyle/>
          <a:p>
            <a:r>
              <a:rPr lang="en-US" b="1" dirty="0">
                <a:solidFill>
                  <a:schemeClr val="accent5"/>
                </a:solidFill>
                <a:latin typeface="Arial" panose="020B0604020202020204" pitchFamily="34" charset="0"/>
                <a:cs typeface="Arial" panose="020B0604020202020204" pitchFamily="34" charset="0"/>
              </a:rPr>
              <a:t>Preguntas y discusión</a:t>
            </a:r>
          </a:p>
          <a:p>
            <a:endParaRPr lang="en-US" b="1" dirty="0">
              <a:solidFill>
                <a:schemeClr val="accent5"/>
              </a:solidFill>
              <a:latin typeface="Arial" panose="020B0604020202020204" pitchFamily="34" charset="0"/>
              <a:cs typeface="Arial" panose="020B0604020202020204" pitchFamily="34" charset="0"/>
            </a:endParaRPr>
          </a:p>
          <a:p>
            <a:endParaRPr lang="en-US" b="1" dirty="0">
              <a:solidFill>
                <a:schemeClr val="accent5"/>
              </a:solidFill>
              <a:latin typeface="Arial" panose="020B0604020202020204" pitchFamily="34" charset="0"/>
              <a:cs typeface="Arial" panose="020B0604020202020204" pitchFamily="34" charset="0"/>
            </a:endParaRPr>
          </a:p>
          <a:p>
            <a:endParaRPr lang="en-US" b="1" dirty="0">
              <a:solidFill>
                <a:schemeClr val="accent5"/>
              </a:solidFill>
              <a:latin typeface="Arial" panose="020B0604020202020204" pitchFamily="34" charset="0"/>
              <a:cs typeface="Arial" panose="020B0604020202020204" pitchFamily="34" charset="0"/>
            </a:endParaRPr>
          </a:p>
        </p:txBody>
      </p:sp>
      <p:pic>
        <p:nvPicPr>
          <p:cNvPr id="8" name="Picture 4" descr="http://www.eko-punkt.de/fileadmin/user_upload/ekopunkt/bilder/Fragezeichen_545.jpg"/>
          <p:cNvPicPr>
            <a:picLocks noChangeAspect="1" noChangeArrowheads="1"/>
          </p:cNvPicPr>
          <p:nvPr/>
        </p:nvPicPr>
        <p:blipFill>
          <a:blip r:embed="rId2" cstate="print">
            <a:duotone>
              <a:prstClr val="black"/>
              <a:srgbClr val="005BAA">
                <a:tint val="45000"/>
                <a:satMod val="400000"/>
              </a:srgbClr>
            </a:duotone>
          </a:blip>
          <a:srcRect/>
          <a:stretch>
            <a:fillRect/>
          </a:stretch>
        </p:blipFill>
        <p:spPr bwMode="auto">
          <a:xfrm>
            <a:off x="642275" y="1667860"/>
            <a:ext cx="7412396" cy="2231591"/>
          </a:xfrm>
          <a:prstGeom prst="rect">
            <a:avLst/>
          </a:prstGeom>
          <a:noFill/>
        </p:spPr>
      </p:pic>
      <p:sp>
        <p:nvSpPr>
          <p:cNvPr id="9" name="Rectangle 8"/>
          <p:cNvSpPr/>
          <p:nvPr/>
        </p:nvSpPr>
        <p:spPr>
          <a:xfrm>
            <a:off x="605284" y="4139464"/>
            <a:ext cx="4572000" cy="646331"/>
          </a:xfrm>
          <a:prstGeom prst="rect">
            <a:avLst/>
          </a:prstGeom>
        </p:spPr>
        <p:txBody>
          <a:bodyPr>
            <a:spAutoFit/>
          </a:bodyPr>
          <a:lstStyle/>
          <a:p>
            <a:pPr marL="342900" lvl="0" indent="-342900" defTabSz="914400" fontAlgn="base">
              <a:spcBef>
                <a:spcPts val="776"/>
              </a:spcBef>
              <a:spcAft>
                <a:spcPct val="0"/>
              </a:spcAft>
              <a:buFontTx/>
              <a:buChar char="•"/>
              <a:defRPr/>
            </a:pPr>
            <a:r>
              <a:rPr lang="en-GB" kern="0" dirty="0">
                <a:solidFill>
                  <a:schemeClr val="accent5"/>
                </a:solidFill>
                <a:latin typeface="Arial" pitchFamily="34" charset="0"/>
                <a:ea typeface="ＭＳ Ｐゴシック" charset="0"/>
                <a:cs typeface="Arial" pitchFamily="34" charset="0"/>
              </a:rPr>
              <a:t>Visite el sitio web del IPSASB http://www.ipsasb.org  </a:t>
            </a:r>
          </a:p>
        </p:txBody>
      </p:sp>
    </p:spTree>
    <p:extLst>
      <p:ext uri="{BB962C8B-B14F-4D97-AF65-F5344CB8AC3E}">
        <p14:creationId xmlns:p14="http://schemas.microsoft.com/office/powerpoint/2010/main" val="157486078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dirty="0">
                <a:solidFill>
                  <a:schemeClr val="bg1"/>
                </a:solidFill>
              </a:rPr>
              <a:t>Consolidación</a:t>
            </a:r>
          </a:p>
        </p:txBody>
      </p:sp>
      <p:sp>
        <p:nvSpPr>
          <p:cNvPr id="7" name="TextBox 6"/>
          <p:cNvSpPr txBox="1"/>
          <p:nvPr/>
        </p:nvSpPr>
        <p:spPr>
          <a:xfrm>
            <a:off x="533400" y="881956"/>
            <a:ext cx="7854950" cy="2616101"/>
          </a:xfrm>
          <a:prstGeom prst="rect">
            <a:avLst/>
          </a:prstGeom>
          <a:noFill/>
        </p:spPr>
        <p:txBody>
          <a:bodyPr wrap="square" rtlCol="0">
            <a:spAutoFit/>
          </a:bodyPr>
          <a:lstStyle/>
          <a:p>
            <a:pPr defTabSz="914400" fontAlgn="base">
              <a:spcBef>
                <a:spcPts val="776"/>
              </a:spcBef>
              <a:spcAft>
                <a:spcPct val="0"/>
              </a:spcAft>
            </a:pPr>
            <a:endParaRPr lang="en-US" i="1" kern="0" dirty="0">
              <a:solidFill>
                <a:schemeClr val="accent5"/>
              </a:solidFill>
              <a:latin typeface="Arial" panose="020B0604020202020204" pitchFamily="34" charset="0"/>
              <a:ea typeface="ＭＳ Ｐゴシック" charset="0"/>
              <a:cs typeface="Arial" panose="020B0604020202020204" pitchFamily="34" charset="0"/>
            </a:endParaRPr>
          </a:p>
          <a:p>
            <a:pPr defTabSz="914400" fontAlgn="base">
              <a:spcBef>
                <a:spcPts val="776"/>
              </a:spcBef>
              <a:spcAft>
                <a:spcPct val="0"/>
              </a:spcAft>
            </a:pPr>
            <a:r>
              <a:rPr lang="en-US" sz="1800" i="1"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El Manual de Pronunciamientos de </a:t>
            </a:r>
            <a:r>
              <a:rPr lang="en-US" sz="1800" i="1" kern="0" dirty="0" err="1">
                <a:solidFill>
                  <a:srgbClr val="000000">
                    <a:lumMod val="65000"/>
                    <a:lumOff val="35000"/>
                  </a:srgbClr>
                </a:solidFill>
                <a:latin typeface="Arial" panose="020B0604020202020204" pitchFamily="34" charset="0"/>
                <a:ea typeface="ＭＳ Ｐゴシック" charset="0"/>
                <a:cs typeface="Arial" panose="020B0604020202020204" pitchFamily="34" charset="0"/>
              </a:rPr>
              <a:t>Contabilidad</a:t>
            </a:r>
            <a:r>
              <a:rPr lang="en-US" sz="1800" i="1"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del Sector </a:t>
            </a:r>
            <a:r>
              <a:rPr lang="en-US" sz="1800" i="1" kern="0" dirty="0" err="1">
                <a:solidFill>
                  <a:srgbClr val="000000">
                    <a:lumMod val="65000"/>
                    <a:lumOff val="35000"/>
                  </a:srgbClr>
                </a:solidFill>
                <a:latin typeface="Arial" panose="020B0604020202020204" pitchFamily="34" charset="0"/>
                <a:ea typeface="ＭＳ Ｐゴシック" charset="0"/>
                <a:cs typeface="Arial" panose="020B0604020202020204" pitchFamily="34" charset="0"/>
              </a:rPr>
              <a:t>Público</a:t>
            </a:r>
            <a:r>
              <a:rPr lang="en-US" sz="1800" i="1"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a:t>
            </a:r>
            <a:r>
              <a:rPr lang="en-US" sz="18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es la principal </a:t>
            </a:r>
            <a:r>
              <a:rPr lang="en-US" sz="1800" kern="0" dirty="0" err="1">
                <a:solidFill>
                  <a:srgbClr val="000000">
                    <a:lumMod val="65000"/>
                    <a:lumOff val="35000"/>
                  </a:srgbClr>
                </a:solidFill>
                <a:latin typeface="Arial" panose="020B0604020202020204" pitchFamily="34" charset="0"/>
                <a:ea typeface="ＭＳ Ｐゴシック" charset="0"/>
                <a:cs typeface="Arial" panose="020B0604020202020204" pitchFamily="34" charset="0"/>
              </a:rPr>
              <a:t>fuente</a:t>
            </a:r>
            <a:r>
              <a:rPr lang="en-US" sz="18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a:t>
            </a:r>
            <a:r>
              <a:rPr lang="en-US" sz="1800" kern="0" dirty="0" err="1">
                <a:solidFill>
                  <a:srgbClr val="000000">
                    <a:lumMod val="65000"/>
                    <a:lumOff val="35000"/>
                  </a:srgbClr>
                </a:solidFill>
                <a:latin typeface="Arial" panose="020B0604020202020204" pitchFamily="34" charset="0"/>
                <a:ea typeface="ＭＳ Ｐゴシック" charset="0"/>
                <a:cs typeface="Arial" panose="020B0604020202020204" pitchFamily="34" charset="0"/>
              </a:rPr>
              <a:t>autorizada</a:t>
            </a:r>
            <a:r>
              <a:rPr lang="en-US" sz="18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de </a:t>
            </a:r>
            <a:r>
              <a:rPr lang="en-US" sz="1800" kern="0" dirty="0" err="1">
                <a:solidFill>
                  <a:srgbClr val="000000">
                    <a:lumMod val="65000"/>
                    <a:lumOff val="35000"/>
                  </a:srgbClr>
                </a:solidFill>
                <a:latin typeface="Arial" panose="020B0604020202020204" pitchFamily="34" charset="0"/>
                <a:ea typeface="ＭＳ Ｐゴシック" charset="0"/>
                <a:cs typeface="Arial" panose="020B0604020202020204" pitchFamily="34" charset="0"/>
              </a:rPr>
              <a:t>principios</a:t>
            </a:r>
            <a:r>
              <a:rPr lang="en-US" sz="18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a:t>
            </a:r>
            <a:r>
              <a:rPr lang="en-US" sz="1800" kern="0" dirty="0" err="1">
                <a:solidFill>
                  <a:srgbClr val="000000">
                    <a:lumMod val="65000"/>
                    <a:lumOff val="35000"/>
                  </a:srgbClr>
                </a:solidFill>
                <a:latin typeface="Arial" panose="020B0604020202020204" pitchFamily="34" charset="0"/>
                <a:ea typeface="ＭＳ Ｐゴシック" charset="0"/>
                <a:cs typeface="Arial" panose="020B0604020202020204" pitchFamily="34" charset="0"/>
              </a:rPr>
              <a:t>internacionales</a:t>
            </a:r>
            <a:r>
              <a:rPr lang="en-US" sz="18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de </a:t>
            </a:r>
            <a:r>
              <a:rPr lang="en-US" sz="1800" kern="0" dirty="0" err="1">
                <a:solidFill>
                  <a:srgbClr val="000000">
                    <a:lumMod val="65000"/>
                    <a:lumOff val="35000"/>
                  </a:srgbClr>
                </a:solidFill>
                <a:latin typeface="Arial" panose="020B0604020202020204" pitchFamily="34" charset="0"/>
                <a:ea typeface="ＭＳ Ｐゴシック" charset="0"/>
                <a:cs typeface="Arial" panose="020B0604020202020204" pitchFamily="34" charset="0"/>
              </a:rPr>
              <a:t>contabilidad</a:t>
            </a:r>
            <a:r>
              <a:rPr lang="en-US" sz="18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a:t>
            </a:r>
            <a:r>
              <a:rPr lang="en-US" sz="1800" kern="0" dirty="0" err="1">
                <a:solidFill>
                  <a:srgbClr val="000000">
                    <a:lumMod val="65000"/>
                    <a:lumOff val="35000"/>
                  </a:srgbClr>
                </a:solidFill>
                <a:latin typeface="Arial" panose="020B0604020202020204" pitchFamily="34" charset="0"/>
                <a:ea typeface="ＭＳ Ｐゴシック" charset="0"/>
                <a:cs typeface="Arial" panose="020B0604020202020204" pitchFamily="34" charset="0"/>
              </a:rPr>
              <a:t>generalmente</a:t>
            </a:r>
            <a:r>
              <a:rPr lang="en-US" sz="18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a:t>
            </a:r>
            <a:r>
              <a:rPr lang="en-US" sz="1800" kern="0" dirty="0" err="1">
                <a:solidFill>
                  <a:srgbClr val="000000">
                    <a:lumMod val="65000"/>
                    <a:lumOff val="35000"/>
                  </a:srgbClr>
                </a:solidFill>
                <a:latin typeface="Arial" panose="020B0604020202020204" pitchFamily="34" charset="0"/>
                <a:ea typeface="ＭＳ Ｐゴシック" charset="0"/>
                <a:cs typeface="Arial" panose="020B0604020202020204" pitchFamily="34" charset="0"/>
              </a:rPr>
              <a:t>aceptados</a:t>
            </a:r>
            <a:r>
              <a:rPr lang="en-US" sz="18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para las </a:t>
            </a:r>
            <a:r>
              <a:rPr lang="en-US" sz="1800" kern="0" dirty="0" err="1">
                <a:solidFill>
                  <a:srgbClr val="000000">
                    <a:lumMod val="65000"/>
                    <a:lumOff val="35000"/>
                  </a:srgbClr>
                </a:solidFill>
                <a:latin typeface="Arial" panose="020B0604020202020204" pitchFamily="34" charset="0"/>
                <a:ea typeface="ＭＳ Ｐゴシック" charset="0"/>
                <a:cs typeface="Arial" panose="020B0604020202020204" pitchFamily="34" charset="0"/>
              </a:rPr>
              <a:t>entidades</a:t>
            </a:r>
            <a:r>
              <a:rPr lang="en-US" sz="18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del sector </a:t>
            </a:r>
            <a:r>
              <a:rPr lang="en-US" sz="1800" kern="0" dirty="0" err="1">
                <a:solidFill>
                  <a:srgbClr val="000000">
                    <a:lumMod val="65000"/>
                    <a:lumOff val="35000"/>
                  </a:srgbClr>
                </a:solidFill>
                <a:latin typeface="Arial" panose="020B0604020202020204" pitchFamily="34" charset="0"/>
                <a:ea typeface="ＭＳ Ｐゴシック" charset="0"/>
                <a:cs typeface="Arial" panose="020B0604020202020204" pitchFamily="34" charset="0"/>
              </a:rPr>
              <a:t>público</a:t>
            </a:r>
            <a:r>
              <a:rPr lang="en-US" sz="18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a:t>
            </a:r>
          </a:p>
          <a:p>
            <a:pPr defTabSz="914400" fontAlgn="base">
              <a:spcBef>
                <a:spcPts val="776"/>
              </a:spcBef>
              <a:spcAft>
                <a:spcPct val="0"/>
              </a:spcAft>
            </a:pPr>
            <a:r>
              <a:rPr lang="en-US" sz="18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Toda la </a:t>
            </a:r>
            <a:r>
              <a:rPr lang="en-US" sz="1800" kern="0" dirty="0" err="1">
                <a:solidFill>
                  <a:srgbClr val="000000">
                    <a:lumMod val="65000"/>
                    <a:lumOff val="35000"/>
                  </a:srgbClr>
                </a:solidFill>
                <a:latin typeface="Arial" panose="020B0604020202020204" pitchFamily="34" charset="0"/>
                <a:ea typeface="ＭＳ Ｐゴシック" charset="0"/>
                <a:cs typeface="Arial" panose="020B0604020202020204" pitchFamily="34" charset="0"/>
              </a:rPr>
              <a:t>información</a:t>
            </a:r>
            <a:r>
              <a:rPr lang="en-US" sz="18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a:t>
            </a:r>
            <a:r>
              <a:rPr lang="en-US" sz="1800" kern="0" dirty="0" err="1">
                <a:solidFill>
                  <a:srgbClr val="000000">
                    <a:lumMod val="65000"/>
                    <a:lumOff val="35000"/>
                  </a:srgbClr>
                </a:solidFill>
                <a:latin typeface="Arial" panose="020B0604020202020204" pitchFamily="34" charset="0"/>
                <a:ea typeface="ＭＳ Ｐゴシック" charset="0"/>
                <a:cs typeface="Arial" panose="020B0604020202020204" pitchFamily="34" charset="0"/>
              </a:rPr>
              <a:t>en</a:t>
            </a:r>
            <a:r>
              <a:rPr lang="en-US" sz="18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a:t>
            </a:r>
            <a:r>
              <a:rPr lang="en-US" sz="1800" kern="0" dirty="0" err="1">
                <a:solidFill>
                  <a:srgbClr val="000000">
                    <a:lumMod val="65000"/>
                    <a:lumOff val="35000"/>
                  </a:srgbClr>
                </a:solidFill>
                <a:latin typeface="Arial" panose="020B0604020202020204" pitchFamily="34" charset="0"/>
                <a:ea typeface="ＭＳ Ｐゴシック" charset="0"/>
                <a:cs typeface="Arial" panose="020B0604020202020204" pitchFamily="34" charset="0"/>
              </a:rPr>
              <a:t>esta</a:t>
            </a:r>
            <a:r>
              <a:rPr lang="en-US" sz="18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a:t>
            </a:r>
            <a:r>
              <a:rPr lang="en-US" sz="1800" kern="0" dirty="0" err="1">
                <a:solidFill>
                  <a:srgbClr val="000000">
                    <a:lumMod val="65000"/>
                    <a:lumOff val="35000"/>
                  </a:srgbClr>
                </a:solidFill>
                <a:latin typeface="Arial" panose="020B0604020202020204" pitchFamily="34" charset="0"/>
                <a:ea typeface="ＭＳ Ｐゴシック" charset="0"/>
                <a:cs typeface="Arial" panose="020B0604020202020204" pitchFamily="34" charset="0"/>
              </a:rPr>
              <a:t>presentación</a:t>
            </a:r>
            <a:r>
              <a:rPr lang="en-US" sz="18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es </a:t>
            </a:r>
            <a:r>
              <a:rPr lang="en-US" sz="1800" kern="0" dirty="0" err="1">
                <a:solidFill>
                  <a:srgbClr val="000000">
                    <a:lumMod val="65000"/>
                    <a:lumOff val="35000"/>
                  </a:srgbClr>
                </a:solidFill>
                <a:latin typeface="Arial" panose="020B0604020202020204" pitchFamily="34" charset="0"/>
                <a:ea typeface="ＭＳ Ｐゴシック" charset="0"/>
                <a:cs typeface="Arial" panose="020B0604020202020204" pitchFamily="34" charset="0"/>
              </a:rPr>
              <a:t>propia</a:t>
            </a:r>
            <a:r>
              <a:rPr lang="en-US" sz="18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y </a:t>
            </a:r>
            <a:r>
              <a:rPr lang="en-US" sz="1800" kern="0" dirty="0" err="1">
                <a:solidFill>
                  <a:srgbClr val="000000">
                    <a:lumMod val="65000"/>
                    <a:lumOff val="35000"/>
                  </a:srgbClr>
                </a:solidFill>
                <a:latin typeface="Arial" panose="020B0604020202020204" pitchFamily="34" charset="0"/>
                <a:ea typeface="ＭＳ Ｐゴシック" charset="0"/>
                <a:cs typeface="Arial" panose="020B0604020202020204" pitchFamily="34" charset="0"/>
              </a:rPr>
              <a:t>está</a:t>
            </a:r>
            <a:r>
              <a:rPr lang="en-US" sz="18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a:t>
            </a:r>
            <a:r>
              <a:rPr lang="en-US" sz="1800" kern="0" dirty="0" err="1">
                <a:solidFill>
                  <a:srgbClr val="000000">
                    <a:lumMod val="65000"/>
                    <a:lumOff val="35000"/>
                  </a:srgbClr>
                </a:solidFill>
                <a:latin typeface="Arial" panose="020B0604020202020204" pitchFamily="34" charset="0"/>
                <a:ea typeface="ＭＳ Ｐゴシック" charset="0"/>
                <a:cs typeface="Arial" panose="020B0604020202020204" pitchFamily="34" charset="0"/>
              </a:rPr>
              <a:t>protegida</a:t>
            </a:r>
            <a:r>
              <a:rPr lang="en-US" sz="18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a:t>
            </a:r>
            <a:r>
              <a:rPr lang="en-US" sz="1800" kern="0" dirty="0" err="1">
                <a:solidFill>
                  <a:srgbClr val="000000">
                    <a:lumMod val="65000"/>
                    <a:lumOff val="35000"/>
                  </a:srgbClr>
                </a:solidFill>
                <a:latin typeface="Arial" panose="020B0604020202020204" pitchFamily="34" charset="0"/>
                <a:ea typeface="ＭＳ Ｐゴシック" charset="0"/>
                <a:cs typeface="Arial" panose="020B0604020202020204" pitchFamily="34" charset="0"/>
              </a:rPr>
              <a:t>por</a:t>
            </a:r>
            <a:r>
              <a:rPr lang="en-US" sz="18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 derechos de </a:t>
            </a:r>
            <a:r>
              <a:rPr lang="en-US" sz="1800" kern="0" dirty="0" err="1">
                <a:solidFill>
                  <a:srgbClr val="000000">
                    <a:lumMod val="65000"/>
                    <a:lumOff val="35000"/>
                  </a:srgbClr>
                </a:solidFill>
                <a:latin typeface="Arial" panose="020B0604020202020204" pitchFamily="34" charset="0"/>
                <a:ea typeface="ＭＳ Ｐゴシック" charset="0"/>
                <a:cs typeface="Arial" panose="020B0604020202020204" pitchFamily="34" charset="0"/>
              </a:rPr>
              <a:t>autor</a:t>
            </a:r>
            <a:r>
              <a:rPr lang="en-US" sz="1800" kern="0" dirty="0">
                <a:solidFill>
                  <a:srgbClr val="000000">
                    <a:lumMod val="65000"/>
                    <a:lumOff val="35000"/>
                  </a:srgbClr>
                </a:solidFill>
                <a:latin typeface="Arial" panose="020B0604020202020204" pitchFamily="34" charset="0"/>
                <a:ea typeface="ＭＳ Ｐゴシック" charset="0"/>
                <a:cs typeface="Arial" panose="020B0604020202020204" pitchFamily="34" charset="0"/>
              </a:rPr>
              <a:t>.</a:t>
            </a:r>
          </a:p>
          <a:p>
            <a:pPr marL="342900" indent="-342900" defTabSz="914400" fontAlgn="base">
              <a:spcBef>
                <a:spcPts val="776"/>
              </a:spcBef>
              <a:spcAft>
                <a:spcPct val="0"/>
              </a:spcAft>
              <a:buFontTx/>
              <a:buChar char="•"/>
            </a:pPr>
            <a:endParaRPr lang="en-US" kern="0" dirty="0">
              <a:solidFill>
                <a:schemeClr val="accent5"/>
              </a:solidFill>
              <a:latin typeface="Arial" panose="020B0604020202020204" pitchFamily="34" charset="0"/>
              <a:ea typeface="ＭＳ Ｐゴシック" charset="0"/>
              <a:cs typeface="Arial" panose="020B0604020202020204" pitchFamily="34" charset="0"/>
            </a:endParaRPr>
          </a:p>
          <a:p>
            <a:endParaRPr lang="en-US" dirty="0">
              <a:solidFill>
                <a:schemeClr val="accent5"/>
              </a:solidFill>
            </a:endParaRPr>
          </a:p>
        </p:txBody>
      </p:sp>
    </p:spTree>
    <p:extLst>
      <p:ext uri="{BB962C8B-B14F-4D97-AF65-F5344CB8AC3E}">
        <p14:creationId xmlns:p14="http://schemas.microsoft.com/office/powerpoint/2010/main" val="5196188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a:solidFill>
                  <a:schemeClr val="bg1"/>
                </a:solidFill>
              </a:rPr>
              <a:t>Consolidación</a:t>
            </a:r>
          </a:p>
        </p:txBody>
      </p:sp>
      <p:sp>
        <p:nvSpPr>
          <p:cNvPr id="7" name="TextBox 6"/>
          <p:cNvSpPr txBox="1"/>
          <p:nvPr/>
        </p:nvSpPr>
        <p:spPr>
          <a:xfrm>
            <a:off x="539750" y="881956"/>
            <a:ext cx="7848600" cy="5170646"/>
          </a:xfrm>
          <a:prstGeom prst="rect">
            <a:avLst/>
          </a:prstGeom>
          <a:noFill/>
        </p:spPr>
        <p:txBody>
          <a:bodyPr wrap="square" rtlCol="0">
            <a:spAutoFit/>
          </a:bodyPr>
          <a:lstStyle/>
          <a:p>
            <a:r>
              <a:rPr lang="en-US" b="1" dirty="0">
                <a:solidFill>
                  <a:schemeClr val="accent5"/>
                </a:solidFill>
                <a:latin typeface="Arial" panose="020B0604020202020204" pitchFamily="34" charset="0"/>
                <a:cs typeface="Arial" panose="020B0604020202020204" pitchFamily="34" charset="0"/>
              </a:rPr>
              <a:t>Objetivo de aprendizaje</a:t>
            </a:r>
          </a:p>
          <a:p>
            <a:endParaRPr lang="en-US" b="1" dirty="0">
              <a:solidFill>
                <a:schemeClr val="accent5"/>
              </a:solidFill>
              <a:latin typeface="Arial" panose="020B0604020202020204" pitchFamily="34" charset="0"/>
              <a:cs typeface="Arial" panose="020B0604020202020204" pitchFamily="34" charset="0"/>
            </a:endParaRPr>
          </a:p>
          <a:p>
            <a:pPr marL="342900" indent="-342900" defTabSz="914400" fontAlgn="base">
              <a:spcBef>
                <a:spcPts val="775"/>
              </a:spcBef>
              <a:spcAft>
                <a:spcPct val="0"/>
              </a:spcAft>
              <a:buFontTx/>
              <a:buChar char="•"/>
            </a:pPr>
            <a:r>
              <a:rPr lang="en-US" kern="0" dirty="0">
                <a:solidFill>
                  <a:schemeClr val="accent5"/>
                </a:solidFill>
                <a:latin typeface="Arial"/>
                <a:ea typeface="ＭＳ Ｐゴシック" panose="020B0600070205080204" pitchFamily="34" charset="-128"/>
                <a:cs typeface="Arial" panose="020B0604020202020204" pitchFamily="34" charset="0"/>
              </a:rPr>
              <a:t>NICSP 34, </a:t>
            </a:r>
            <a:r>
              <a:rPr lang="en-US" i="1" kern="0" dirty="0">
                <a:solidFill>
                  <a:schemeClr val="accent5"/>
                </a:solidFill>
                <a:latin typeface="Arial"/>
                <a:ea typeface="ＭＳ Ｐゴシック" panose="020B0600070205080204" pitchFamily="34" charset="-128"/>
                <a:cs typeface="Arial" panose="020B0604020202020204" pitchFamily="34" charset="0"/>
              </a:rPr>
              <a:t>Estados Financieros </a:t>
            </a:r>
            <a:r>
              <a:rPr lang="en-US" i="1" kern="0" dirty="0" err="1">
                <a:solidFill>
                  <a:schemeClr val="accent5"/>
                </a:solidFill>
                <a:latin typeface="Arial"/>
                <a:ea typeface="ＭＳ Ｐゴシック" panose="020B0600070205080204" pitchFamily="34" charset="-128"/>
                <a:cs typeface="Arial" panose="020B0604020202020204" pitchFamily="34" charset="0"/>
              </a:rPr>
              <a:t>Separados</a:t>
            </a:r>
            <a:endParaRPr lang="en-US" i="1" kern="0" dirty="0">
              <a:solidFill>
                <a:schemeClr val="accent5"/>
              </a:solidFill>
              <a:latin typeface="Arial"/>
              <a:ea typeface="ＭＳ Ｐゴシック" panose="020B0600070205080204" pitchFamily="34" charset="-128"/>
              <a:cs typeface="Arial" panose="020B0604020202020204" pitchFamily="34" charset="0"/>
            </a:endParaRPr>
          </a:p>
          <a:p>
            <a:pPr marL="342900" indent="-342900" defTabSz="914400" fontAlgn="base">
              <a:spcBef>
                <a:spcPts val="775"/>
              </a:spcBef>
              <a:spcAft>
                <a:spcPct val="0"/>
              </a:spcAft>
              <a:buFontTx/>
              <a:buChar char="•"/>
            </a:pPr>
            <a:r>
              <a:rPr lang="en-US" kern="0" dirty="0">
                <a:solidFill>
                  <a:schemeClr val="accent5"/>
                </a:solidFill>
                <a:latin typeface="Arial"/>
                <a:ea typeface="ＭＳ Ｐゴシック" panose="020B0600070205080204" pitchFamily="34" charset="-128"/>
                <a:cs typeface="Arial" panose="020B0604020202020204" pitchFamily="34" charset="0"/>
              </a:rPr>
              <a:t>NICSP 35, </a:t>
            </a:r>
            <a:r>
              <a:rPr lang="en-US" i="1" kern="0" dirty="0">
                <a:solidFill>
                  <a:schemeClr val="accent5"/>
                </a:solidFill>
                <a:latin typeface="Arial"/>
                <a:ea typeface="ＭＳ Ｐゴシック" panose="020B0600070205080204" pitchFamily="34" charset="-128"/>
                <a:cs typeface="Arial" panose="020B0604020202020204" pitchFamily="34" charset="0"/>
              </a:rPr>
              <a:t>Estados Financieros Consolidados</a:t>
            </a:r>
          </a:p>
          <a:p>
            <a:pPr marL="342900" indent="-342900" defTabSz="914400" fontAlgn="base">
              <a:spcBef>
                <a:spcPts val="775"/>
              </a:spcBef>
              <a:spcAft>
                <a:spcPct val="0"/>
              </a:spcAft>
              <a:buFontTx/>
              <a:buChar char="•"/>
            </a:pPr>
            <a:r>
              <a:rPr lang="es-CO" kern="0" dirty="0">
                <a:solidFill>
                  <a:schemeClr val="accent5"/>
                </a:solidFill>
                <a:latin typeface="Arial"/>
                <a:ea typeface="ＭＳ Ｐゴシック" panose="020B0600070205080204" pitchFamily="34" charset="-128"/>
                <a:cs typeface="Arial" panose="020B0604020202020204" pitchFamily="34" charset="0"/>
              </a:rPr>
              <a:t>NICSP 36, Inversiones en Asociadas y Negocios Conjuntos</a:t>
            </a:r>
          </a:p>
          <a:p>
            <a:pPr marL="342900" indent="-342900" defTabSz="914400" fontAlgn="base">
              <a:spcBef>
                <a:spcPts val="775"/>
              </a:spcBef>
              <a:spcAft>
                <a:spcPct val="0"/>
              </a:spcAft>
              <a:buFontTx/>
              <a:buChar char="•"/>
            </a:pPr>
            <a:r>
              <a:rPr lang="en-US" kern="0" dirty="0">
                <a:solidFill>
                  <a:schemeClr val="accent5"/>
                </a:solidFill>
                <a:latin typeface="Arial"/>
                <a:ea typeface="ＭＳ Ｐゴシック" panose="020B0600070205080204" pitchFamily="34" charset="-128"/>
                <a:cs typeface="Arial" panose="020B0604020202020204" pitchFamily="34" charset="0"/>
              </a:rPr>
              <a:t>NICSP 37, Acuerdos conjuntos</a:t>
            </a:r>
          </a:p>
          <a:p>
            <a:pPr marL="342900" indent="-342900" defTabSz="914400" fontAlgn="base">
              <a:spcBef>
                <a:spcPts val="775"/>
              </a:spcBef>
              <a:spcAft>
                <a:spcPct val="0"/>
              </a:spcAft>
              <a:buFontTx/>
              <a:buChar char="•"/>
            </a:pPr>
            <a:r>
              <a:rPr lang="es-CO" kern="0" dirty="0">
                <a:solidFill>
                  <a:schemeClr val="accent5"/>
                </a:solidFill>
                <a:latin typeface="Arial"/>
                <a:ea typeface="ＭＳ Ｐゴシック" panose="020B0600070205080204" pitchFamily="34" charset="-128"/>
                <a:cs typeface="Arial" panose="020B0604020202020204" pitchFamily="34" charset="0"/>
              </a:rPr>
              <a:t>NICSP 38, Información a Revelar sobre Participaciones en Otras Entidades</a:t>
            </a:r>
          </a:p>
          <a:p>
            <a:pPr marL="342900" indent="-342900" defTabSz="914400" fontAlgn="base">
              <a:spcBef>
                <a:spcPts val="775"/>
              </a:spcBef>
              <a:spcAft>
                <a:spcPct val="0"/>
              </a:spcAft>
              <a:buFontTx/>
              <a:buChar char="•"/>
            </a:pPr>
            <a:r>
              <a:rPr lang="en-US" altLang="en-US" kern="0" dirty="0">
                <a:solidFill>
                  <a:schemeClr val="accent5"/>
                </a:solidFill>
                <a:latin typeface="Arial"/>
                <a:ea typeface="ＭＳ Ｐゴシック" panose="020B0600070205080204" pitchFamily="34" charset="-128"/>
                <a:cs typeface="Arial" panose="020B0604020202020204" pitchFamily="34" charset="0"/>
              </a:rPr>
              <a:t>Que </a:t>
            </a:r>
            <a:r>
              <a:rPr lang="en-US" altLang="en-US" kern="0" dirty="0" err="1">
                <a:solidFill>
                  <a:schemeClr val="accent5"/>
                </a:solidFill>
                <a:latin typeface="Arial"/>
                <a:ea typeface="ＭＳ Ｐゴシック" panose="020B0600070205080204" pitchFamily="34" charset="-128"/>
                <a:cs typeface="Arial" panose="020B0604020202020204" pitchFamily="34" charset="0"/>
              </a:rPr>
              <a:t>usted</a:t>
            </a:r>
            <a:r>
              <a:rPr lang="en-US" altLang="en-US" kern="0" dirty="0">
                <a:solidFill>
                  <a:schemeClr val="accent5"/>
                </a:solidFill>
                <a:latin typeface="Arial"/>
                <a:ea typeface="ＭＳ Ｐゴシック" panose="020B0600070205080204" pitchFamily="34" charset="-128"/>
                <a:cs typeface="Arial" panose="020B0604020202020204" pitchFamily="34" charset="0"/>
              </a:rPr>
              <a:t> sea </a:t>
            </a:r>
            <a:r>
              <a:rPr lang="en-US" altLang="en-US" kern="0" dirty="0" err="1">
                <a:solidFill>
                  <a:schemeClr val="accent5"/>
                </a:solidFill>
                <a:latin typeface="Arial"/>
                <a:ea typeface="ＭＳ Ｐゴシック" panose="020B0600070205080204" pitchFamily="34" charset="-128"/>
                <a:cs typeface="Arial" panose="020B0604020202020204" pitchFamily="34" charset="0"/>
              </a:rPr>
              <a:t>capaz</a:t>
            </a:r>
            <a:r>
              <a:rPr lang="en-US" altLang="en-US" kern="0" dirty="0">
                <a:solidFill>
                  <a:schemeClr val="accent5"/>
                </a:solidFill>
                <a:latin typeface="Arial"/>
                <a:ea typeface="ＭＳ Ｐゴシック" panose="020B0600070205080204" pitchFamily="34" charset="-128"/>
                <a:cs typeface="Arial" panose="020B0604020202020204" pitchFamily="34" charset="0"/>
              </a:rPr>
              <a:t> de </a:t>
            </a:r>
            <a:r>
              <a:rPr lang="en-US" altLang="en-US" kern="0" dirty="0" err="1">
                <a:solidFill>
                  <a:schemeClr val="accent5"/>
                </a:solidFill>
                <a:latin typeface="Arial"/>
                <a:ea typeface="ＭＳ Ｐゴシック" panose="020B0600070205080204" pitchFamily="34" charset="-128"/>
                <a:cs typeface="Arial" panose="020B0604020202020204" pitchFamily="34" charset="0"/>
              </a:rPr>
              <a:t>aplicar</a:t>
            </a:r>
            <a:r>
              <a:rPr lang="en-US" altLang="en-US" kern="0" dirty="0">
                <a:solidFill>
                  <a:schemeClr val="accent5"/>
                </a:solidFill>
                <a:latin typeface="Arial"/>
                <a:ea typeface="ＭＳ Ｐゴシック" panose="020B0600070205080204" pitchFamily="34" charset="-128"/>
                <a:cs typeface="Arial" panose="020B0604020202020204" pitchFamily="34" charset="0"/>
              </a:rPr>
              <a:t>:</a:t>
            </a:r>
          </a:p>
          <a:p>
            <a:pPr marL="628650" lvl="1" indent="-280988" defTabSz="914400" fontAlgn="base">
              <a:spcBef>
                <a:spcPts val="775"/>
              </a:spcBef>
              <a:spcAft>
                <a:spcPct val="0"/>
              </a:spcAft>
              <a:buFont typeface="Arial" panose="020B0604020202020204" pitchFamily="34" charset="0"/>
              <a:buChar char="•"/>
            </a:pPr>
            <a:r>
              <a:rPr lang="en-US" altLang="en-US" kern="0" dirty="0">
                <a:solidFill>
                  <a:schemeClr val="accent5"/>
                </a:solidFill>
                <a:latin typeface="Arial"/>
                <a:ea typeface="ＭＳ Ｐゴシック" panose="020B0600070205080204" pitchFamily="34" charset="-128"/>
                <a:cs typeface="Arial" panose="020B0604020202020204" pitchFamily="34" charset="0"/>
              </a:rPr>
              <a:t>Los </a:t>
            </a:r>
            <a:r>
              <a:rPr lang="en-US" altLang="en-US" kern="0" dirty="0" err="1">
                <a:solidFill>
                  <a:schemeClr val="accent5"/>
                </a:solidFill>
                <a:latin typeface="Arial"/>
                <a:ea typeface="ＭＳ Ｐゴシック" panose="020B0600070205080204" pitchFamily="34" charset="-128"/>
                <a:cs typeface="Arial" panose="020B0604020202020204" pitchFamily="34" charset="0"/>
              </a:rPr>
              <a:t>requerimientos</a:t>
            </a:r>
            <a:r>
              <a:rPr lang="en-US" altLang="en-US" kern="0" dirty="0">
                <a:solidFill>
                  <a:schemeClr val="accent5"/>
                </a:solidFill>
                <a:latin typeface="Arial"/>
                <a:ea typeface="ＭＳ Ｐゴシック" panose="020B0600070205080204" pitchFamily="34" charset="-128"/>
                <a:cs typeface="Arial" panose="020B0604020202020204" pitchFamily="34" charset="0"/>
              </a:rPr>
              <a:t> para la preparación y presentación de los estados financieros consolidados</a:t>
            </a:r>
          </a:p>
          <a:p>
            <a:pPr marL="628650" lvl="1" indent="-280988" defTabSz="914400" fontAlgn="base">
              <a:spcBef>
                <a:spcPts val="775"/>
              </a:spcBef>
              <a:spcAft>
                <a:spcPct val="0"/>
              </a:spcAft>
              <a:buFont typeface="Arial" panose="020B0604020202020204" pitchFamily="34" charset="0"/>
              <a:buChar char="•"/>
            </a:pPr>
            <a:r>
              <a:rPr lang="en-US" altLang="en-US" kern="0" dirty="0">
                <a:solidFill>
                  <a:schemeClr val="accent5"/>
                </a:solidFill>
                <a:latin typeface="Arial"/>
                <a:ea typeface="ＭＳ Ｐゴシック" panose="020B0600070205080204" pitchFamily="34" charset="-128"/>
                <a:cs typeface="Arial" panose="020B0604020202020204" pitchFamily="34" charset="0"/>
              </a:rPr>
              <a:t>La definición de "control"</a:t>
            </a:r>
          </a:p>
          <a:p>
            <a:pPr marL="628650" lvl="1" indent="-280988" defTabSz="914400" fontAlgn="base">
              <a:spcBef>
                <a:spcPts val="775"/>
              </a:spcBef>
              <a:spcAft>
                <a:spcPct val="0"/>
              </a:spcAft>
              <a:buFont typeface="Arial" panose="020B0604020202020204" pitchFamily="34" charset="0"/>
              <a:buChar char="•"/>
            </a:pPr>
            <a:r>
              <a:rPr lang="en-US" altLang="en-US" kern="0" dirty="0">
                <a:solidFill>
                  <a:schemeClr val="accent5"/>
                </a:solidFill>
                <a:latin typeface="Arial"/>
                <a:ea typeface="ＭＳ Ｐゴシック" panose="020B0600070205080204" pitchFamily="34" charset="-128"/>
                <a:cs typeface="Arial" panose="020B0604020202020204" pitchFamily="34" charset="0"/>
              </a:rPr>
              <a:t>Los </a:t>
            </a:r>
            <a:r>
              <a:rPr lang="en-US" altLang="en-US" kern="0" dirty="0" err="1">
                <a:solidFill>
                  <a:schemeClr val="accent5"/>
                </a:solidFill>
                <a:latin typeface="Arial"/>
                <a:ea typeface="ＭＳ Ｐゴシック" panose="020B0600070205080204" pitchFamily="34" charset="-128"/>
                <a:cs typeface="Arial" panose="020B0604020202020204" pitchFamily="34" charset="0"/>
              </a:rPr>
              <a:t>procedimientos</a:t>
            </a:r>
            <a:r>
              <a:rPr lang="en-US" altLang="en-US" kern="0" dirty="0">
                <a:solidFill>
                  <a:schemeClr val="accent5"/>
                </a:solidFill>
                <a:latin typeface="Arial"/>
                <a:ea typeface="ＭＳ Ｐゴシック" panose="020B0600070205080204" pitchFamily="34" charset="-128"/>
                <a:cs typeface="Arial" panose="020B0604020202020204" pitchFamily="34" charset="0"/>
              </a:rPr>
              <a:t> de consolidación</a:t>
            </a:r>
          </a:p>
          <a:p>
            <a:endParaRPr lang="en-US" b="1" dirty="0">
              <a:solidFill>
                <a:schemeClr val="accent5"/>
              </a:solidFill>
              <a:latin typeface="Arial" panose="020B0604020202020204" pitchFamily="34" charset="0"/>
              <a:cs typeface="Arial" panose="020B0604020202020204" pitchFamily="34" charset="0"/>
            </a:endParaRPr>
          </a:p>
          <a:p>
            <a:endParaRPr lang="en-US" b="1" dirty="0">
              <a:solidFill>
                <a:schemeClr val="accent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4417336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a:solidFill>
                  <a:schemeClr val="bg1"/>
                </a:solidFill>
              </a:rPr>
              <a:t>Consolidación</a:t>
            </a:r>
          </a:p>
        </p:txBody>
      </p:sp>
      <p:sp>
        <p:nvSpPr>
          <p:cNvPr id="7" name="TextBox 6"/>
          <p:cNvSpPr txBox="1"/>
          <p:nvPr/>
        </p:nvSpPr>
        <p:spPr>
          <a:xfrm>
            <a:off x="539750" y="908050"/>
            <a:ext cx="7848600" cy="5068054"/>
          </a:xfrm>
          <a:prstGeom prst="rect">
            <a:avLst/>
          </a:prstGeom>
          <a:noFill/>
        </p:spPr>
        <p:txBody>
          <a:bodyPr wrap="square" rtlCol="0">
            <a:spAutoFit/>
          </a:bodyPr>
          <a:lstStyle/>
          <a:p>
            <a:r>
              <a:rPr lang="en-US" b="1" dirty="0">
                <a:solidFill>
                  <a:schemeClr val="accent5"/>
                </a:solidFill>
                <a:latin typeface="Arial" panose="020B0604020202020204" pitchFamily="34" charset="0"/>
                <a:cs typeface="Arial" panose="020B0604020202020204" pitchFamily="34" charset="0"/>
              </a:rPr>
              <a:t>NICSP 34 – 38</a:t>
            </a:r>
          </a:p>
          <a:p>
            <a:endParaRPr lang="en-US" b="1" dirty="0">
              <a:solidFill>
                <a:schemeClr val="accent5"/>
              </a:solidFill>
              <a:latin typeface="Arial" panose="020B0604020202020204" pitchFamily="34" charset="0"/>
              <a:cs typeface="Arial" panose="020B0604020202020204" pitchFamily="34" charset="0"/>
            </a:endParaRPr>
          </a:p>
          <a:p>
            <a:pPr marL="360363" lvl="0" indent="-360363" defTabSz="914400" fontAlgn="base">
              <a:spcBef>
                <a:spcPts val="775"/>
              </a:spcBef>
              <a:spcAft>
                <a:spcPct val="0"/>
              </a:spcAft>
              <a:buFontTx/>
              <a:buChar char="•"/>
            </a:pPr>
            <a:r>
              <a:rPr lang="en-US" altLang="en-US" kern="0" dirty="0">
                <a:solidFill>
                  <a:schemeClr val="accent5"/>
                </a:solidFill>
                <a:latin typeface="Arial"/>
                <a:ea typeface="ＭＳ Ｐゴシック" panose="020B0600070205080204" pitchFamily="34" charset="-128"/>
                <a:cs typeface="Arial" panose="020B0604020202020204" pitchFamily="34" charset="0"/>
              </a:rPr>
              <a:t>La </a:t>
            </a:r>
            <a:r>
              <a:rPr lang="en-US" altLang="en-US" kern="0" dirty="0" err="1">
                <a:solidFill>
                  <a:schemeClr val="accent5"/>
                </a:solidFill>
                <a:latin typeface="Arial"/>
                <a:ea typeface="ＭＳ Ｐゴシック" panose="020B0600070205080204" pitchFamily="34" charset="-128"/>
                <a:cs typeface="Arial" panose="020B0604020202020204" pitchFamily="34" charset="0"/>
              </a:rPr>
              <a:t>participación</a:t>
            </a:r>
            <a:r>
              <a:rPr lang="en-US" altLang="en-US" kern="0" dirty="0">
                <a:solidFill>
                  <a:schemeClr val="accent5"/>
                </a:solidFill>
                <a:latin typeface="Arial"/>
                <a:ea typeface="ＭＳ Ｐゴシック" panose="020B0600070205080204" pitchFamily="34" charset="-128"/>
                <a:cs typeface="Arial" panose="020B0604020202020204" pitchFamily="34" charset="0"/>
              </a:rPr>
              <a:t> de una entidad en otra entidad, </a:t>
            </a:r>
            <a:r>
              <a:rPr lang="en-US" altLang="en-US" kern="0" dirty="0" err="1">
                <a:solidFill>
                  <a:schemeClr val="accent5"/>
                </a:solidFill>
                <a:latin typeface="Arial"/>
                <a:ea typeface="ＭＳ Ｐゴシック" panose="020B0600070205080204" pitchFamily="34" charset="-128"/>
                <a:cs typeface="Arial" panose="020B0604020202020204" pitchFamily="34" charset="0"/>
              </a:rPr>
              <a:t>si</a:t>
            </a:r>
            <a:r>
              <a:rPr lang="en-US" altLang="en-US" kern="0" dirty="0">
                <a:solidFill>
                  <a:schemeClr val="accent5"/>
                </a:solidFill>
                <a:latin typeface="Arial"/>
                <a:ea typeface="ＭＳ Ｐゴシック" panose="020B0600070205080204" pitchFamily="34" charset="-128"/>
                <a:cs typeface="Arial" panose="020B0604020202020204" pitchFamily="34" charset="0"/>
              </a:rPr>
              <a:t> </a:t>
            </a:r>
            <a:r>
              <a:rPr lang="en-US" altLang="en-US" kern="0" dirty="0" err="1">
                <a:solidFill>
                  <a:schemeClr val="accent5"/>
                </a:solidFill>
                <a:latin typeface="Arial"/>
                <a:ea typeface="ＭＳ Ｐゴシック" panose="020B0600070205080204" pitchFamily="34" charset="-128"/>
                <a:cs typeface="Arial" panose="020B0604020202020204" pitchFamily="34" charset="0"/>
              </a:rPr>
              <a:t>esa</a:t>
            </a:r>
            <a:r>
              <a:rPr lang="en-US" altLang="en-US" kern="0" dirty="0">
                <a:solidFill>
                  <a:schemeClr val="accent5"/>
                </a:solidFill>
                <a:latin typeface="Arial"/>
                <a:ea typeface="ＭＳ Ｐゴシック" panose="020B0600070205080204" pitchFamily="34" charset="-128"/>
                <a:cs typeface="Arial" panose="020B0604020202020204" pitchFamily="34" charset="0"/>
              </a:rPr>
              <a:t> </a:t>
            </a:r>
            <a:r>
              <a:rPr lang="en-US" altLang="en-US" kern="0" dirty="0" err="1">
                <a:solidFill>
                  <a:schemeClr val="accent5"/>
                </a:solidFill>
                <a:latin typeface="Arial"/>
                <a:ea typeface="ＭＳ Ｐゴシック" panose="020B0600070205080204" pitchFamily="34" charset="-128"/>
                <a:cs typeface="Arial" panose="020B0604020202020204" pitchFamily="34" charset="0"/>
              </a:rPr>
              <a:t>entidad</a:t>
            </a:r>
            <a:r>
              <a:rPr lang="en-US" altLang="en-US" kern="0" dirty="0">
                <a:solidFill>
                  <a:schemeClr val="accent5"/>
                </a:solidFill>
                <a:latin typeface="Arial"/>
                <a:ea typeface="ＭＳ Ｐゴシック" panose="020B0600070205080204" pitchFamily="34" charset="-128"/>
                <a:cs typeface="Arial" panose="020B0604020202020204" pitchFamily="34" charset="0"/>
              </a:rPr>
              <a:t> es:</a:t>
            </a:r>
          </a:p>
          <a:p>
            <a:pPr marL="628650" lvl="1" indent="-268288" defTabSz="914400" fontAlgn="base">
              <a:spcBef>
                <a:spcPts val="775"/>
              </a:spcBef>
              <a:spcAft>
                <a:spcPct val="0"/>
              </a:spcAft>
              <a:buFontTx/>
              <a:buChar char="•"/>
            </a:pPr>
            <a:r>
              <a:rPr lang="en-US" altLang="en-US" kern="0" dirty="0">
                <a:solidFill>
                  <a:schemeClr val="accent5"/>
                </a:solidFill>
                <a:latin typeface="Arial"/>
                <a:ea typeface="ＭＳ Ｐゴシック" panose="020B0600070205080204" pitchFamily="34" charset="-128"/>
                <a:cs typeface="Arial" panose="020B0604020202020204" pitchFamily="34" charset="0"/>
              </a:rPr>
              <a:t>Una entidad controlada (contabilidad de consolidación)</a:t>
            </a:r>
          </a:p>
          <a:p>
            <a:pPr marL="628650" lvl="1" indent="-268288" defTabSz="914400" fontAlgn="base">
              <a:spcBef>
                <a:spcPts val="775"/>
              </a:spcBef>
              <a:spcAft>
                <a:spcPct val="0"/>
              </a:spcAft>
              <a:buFontTx/>
              <a:buChar char="•"/>
            </a:pPr>
            <a:r>
              <a:rPr lang="en-US" altLang="en-US" kern="0" dirty="0">
                <a:solidFill>
                  <a:schemeClr val="accent5"/>
                </a:solidFill>
                <a:latin typeface="Arial"/>
                <a:ea typeface="ＭＳ Ｐゴシック" panose="020B0600070205080204" pitchFamily="34" charset="-128"/>
                <a:cs typeface="Arial" panose="020B0604020202020204" pitchFamily="34" charset="0"/>
              </a:rPr>
              <a:t>Una inversión </a:t>
            </a:r>
            <a:r>
              <a:rPr lang="en-US" altLang="en-US" kern="0" dirty="0" err="1">
                <a:solidFill>
                  <a:schemeClr val="accent5"/>
                </a:solidFill>
                <a:latin typeface="Arial"/>
                <a:ea typeface="ＭＳ Ｐゴシック" panose="020B0600070205080204" pitchFamily="34" charset="-128"/>
                <a:cs typeface="Arial" panose="020B0604020202020204" pitchFamily="34" charset="0"/>
              </a:rPr>
              <a:t>en</a:t>
            </a:r>
            <a:r>
              <a:rPr lang="en-US" altLang="en-US" kern="0" dirty="0">
                <a:solidFill>
                  <a:schemeClr val="accent5"/>
                </a:solidFill>
                <a:latin typeface="Arial"/>
                <a:ea typeface="ＭＳ Ｐゴシック" panose="020B0600070205080204" pitchFamily="34" charset="-128"/>
                <a:cs typeface="Arial" panose="020B0604020202020204" pitchFamily="34" charset="0"/>
              </a:rPr>
              <a:t> </a:t>
            </a:r>
            <a:r>
              <a:rPr lang="en-US" altLang="en-US" kern="0" dirty="0" err="1">
                <a:solidFill>
                  <a:schemeClr val="accent5"/>
                </a:solidFill>
                <a:latin typeface="Arial"/>
                <a:ea typeface="ＭＳ Ｐゴシック" panose="020B0600070205080204" pitchFamily="34" charset="-128"/>
                <a:cs typeface="Arial" panose="020B0604020202020204" pitchFamily="34" charset="0"/>
              </a:rPr>
              <a:t>una</a:t>
            </a:r>
            <a:r>
              <a:rPr lang="en-US" altLang="en-US" kern="0" dirty="0">
                <a:solidFill>
                  <a:schemeClr val="accent5"/>
                </a:solidFill>
                <a:latin typeface="Arial"/>
                <a:ea typeface="ＭＳ Ｐゴシック" panose="020B0600070205080204" pitchFamily="34" charset="-128"/>
                <a:cs typeface="Arial" panose="020B0604020202020204" pitchFamily="34" charset="0"/>
              </a:rPr>
              <a:t> </a:t>
            </a:r>
            <a:r>
              <a:rPr lang="en-US" altLang="en-US" kern="0" dirty="0" err="1">
                <a:solidFill>
                  <a:schemeClr val="accent5"/>
                </a:solidFill>
                <a:latin typeface="Arial"/>
                <a:ea typeface="ＭＳ Ｐゴシック" panose="020B0600070205080204" pitchFamily="34" charset="-128"/>
                <a:cs typeface="Arial" panose="020B0604020202020204" pitchFamily="34" charset="0"/>
              </a:rPr>
              <a:t>asociada</a:t>
            </a:r>
            <a:r>
              <a:rPr lang="en-US" altLang="en-US" kern="0" dirty="0">
                <a:solidFill>
                  <a:schemeClr val="accent5"/>
                </a:solidFill>
                <a:latin typeface="Arial"/>
                <a:ea typeface="ＭＳ Ｐゴシック" panose="020B0600070205080204" pitchFamily="34" charset="-128"/>
                <a:cs typeface="Arial" panose="020B0604020202020204" pitchFamily="34" charset="0"/>
              </a:rPr>
              <a:t> o </a:t>
            </a:r>
            <a:r>
              <a:rPr lang="en-US" altLang="en-US" kern="0" dirty="0" err="1">
                <a:solidFill>
                  <a:schemeClr val="accent5"/>
                </a:solidFill>
                <a:latin typeface="Arial"/>
                <a:ea typeface="ＭＳ Ｐゴシック" panose="020B0600070205080204" pitchFamily="34" charset="-128"/>
                <a:cs typeface="Arial" panose="020B0604020202020204" pitchFamily="34" charset="0"/>
              </a:rPr>
              <a:t>negocio</a:t>
            </a:r>
            <a:r>
              <a:rPr lang="en-US" altLang="en-US" kern="0" dirty="0">
                <a:solidFill>
                  <a:schemeClr val="accent5"/>
                </a:solidFill>
                <a:latin typeface="Arial"/>
                <a:ea typeface="ＭＳ Ｐゴシック" panose="020B0600070205080204" pitchFamily="34" charset="-128"/>
                <a:cs typeface="Arial" panose="020B0604020202020204" pitchFamily="34" charset="0"/>
              </a:rPr>
              <a:t> conjunto (método de participación)</a:t>
            </a:r>
          </a:p>
          <a:p>
            <a:pPr marL="628650" lvl="1" indent="-268288" defTabSz="914400" fontAlgn="base">
              <a:spcBef>
                <a:spcPts val="775"/>
              </a:spcBef>
              <a:spcAft>
                <a:spcPct val="0"/>
              </a:spcAft>
              <a:buFontTx/>
              <a:buChar char="•"/>
            </a:pPr>
            <a:r>
              <a:rPr lang="es-CO" altLang="en-US" kern="0" dirty="0">
                <a:solidFill>
                  <a:schemeClr val="accent5"/>
                </a:solidFill>
                <a:latin typeface="Arial"/>
                <a:ea typeface="ＭＳ Ｐゴシック" panose="020B0600070205080204" pitchFamily="34" charset="-128"/>
                <a:cs typeface="Arial" panose="020B0604020202020204" pitchFamily="34" charset="0"/>
              </a:rPr>
              <a:t>Una operación conjunta (contabilización de activos y pasivos)</a:t>
            </a:r>
          </a:p>
          <a:p>
            <a:pPr marL="360362" lvl="1" defTabSz="914400" fontAlgn="base">
              <a:spcBef>
                <a:spcPts val="775"/>
              </a:spcBef>
              <a:spcAft>
                <a:spcPct val="0"/>
              </a:spcAft>
            </a:pPr>
            <a:endParaRPr lang="es-CO" altLang="en-US" kern="0" dirty="0">
              <a:solidFill>
                <a:schemeClr val="accent5"/>
              </a:solidFill>
              <a:latin typeface="Arial"/>
              <a:ea typeface="ＭＳ Ｐゴシック" panose="020B0600070205080204" pitchFamily="34" charset="-128"/>
              <a:cs typeface="Arial" panose="020B0604020202020204" pitchFamily="34" charset="0"/>
            </a:endParaRPr>
          </a:p>
          <a:p>
            <a:pPr marL="360362" lvl="1" defTabSz="914400" fontAlgn="base">
              <a:spcBef>
                <a:spcPts val="775"/>
              </a:spcBef>
              <a:spcAft>
                <a:spcPct val="0"/>
              </a:spcAft>
            </a:pPr>
            <a:r>
              <a:rPr lang="es-CO" altLang="en-US" kern="0" dirty="0">
                <a:solidFill>
                  <a:schemeClr val="accent5"/>
                </a:solidFill>
                <a:latin typeface="Arial"/>
                <a:ea typeface="ＭＳ Ｐゴシック" panose="020B0600070205080204" pitchFamily="34" charset="-128"/>
                <a:cs typeface="Arial" panose="020B0604020202020204" pitchFamily="34" charset="0"/>
              </a:rPr>
              <a:t>determina qué norma se aplica</a:t>
            </a:r>
            <a:endParaRPr lang="en-US" altLang="en-US" kern="0" dirty="0">
              <a:solidFill>
                <a:schemeClr val="accent5"/>
              </a:solidFill>
              <a:latin typeface="Arial"/>
              <a:ea typeface="ＭＳ Ｐゴシック" panose="020B0600070205080204" pitchFamily="34" charset="-128"/>
              <a:cs typeface="Arial" panose="020B0604020202020204" pitchFamily="34" charset="0"/>
            </a:endParaRPr>
          </a:p>
          <a:p>
            <a:pPr marL="342900" lvl="0" indent="-342900" defTabSz="914400" fontAlgn="base">
              <a:spcBef>
                <a:spcPts val="775"/>
              </a:spcBef>
              <a:spcAft>
                <a:spcPct val="0"/>
              </a:spcAft>
              <a:buFontTx/>
              <a:buChar char="•"/>
            </a:pPr>
            <a:endParaRPr lang="en-US" altLang="en-US" kern="0" dirty="0">
              <a:solidFill>
                <a:schemeClr val="accent5"/>
              </a:solidFill>
              <a:latin typeface="Arial"/>
              <a:ea typeface="ＭＳ Ｐゴシック" panose="020B0600070205080204" pitchFamily="34" charset="-128"/>
              <a:cs typeface="Arial" panose="020B0604020202020204" pitchFamily="34" charset="0"/>
            </a:endParaRPr>
          </a:p>
          <a:p>
            <a:pPr marL="360363" lvl="0" indent="-360363" defTabSz="914400" fontAlgn="base">
              <a:spcBef>
                <a:spcPts val="775"/>
              </a:spcBef>
              <a:spcAft>
                <a:spcPct val="0"/>
              </a:spcAft>
              <a:buFontTx/>
              <a:buChar char="•"/>
            </a:pPr>
            <a:r>
              <a:rPr lang="en-US" altLang="en-US" kern="0" dirty="0">
                <a:solidFill>
                  <a:schemeClr val="accent5"/>
                </a:solidFill>
                <a:latin typeface="Arial"/>
                <a:ea typeface="ＭＳ Ｐゴシック" panose="020B0600070205080204" pitchFamily="34" charset="-128"/>
                <a:cs typeface="Arial" panose="020B0604020202020204" pitchFamily="34" charset="0"/>
              </a:rPr>
              <a:t>Los conceptos de control e influencia significativa impulsan la evaluación de qué tipo de </a:t>
            </a:r>
            <a:r>
              <a:rPr lang="en-US" altLang="en-US" kern="0" dirty="0" err="1">
                <a:solidFill>
                  <a:schemeClr val="accent5"/>
                </a:solidFill>
                <a:latin typeface="Arial"/>
                <a:ea typeface="ＭＳ Ｐゴシック" panose="020B0600070205080204" pitchFamily="34" charset="-128"/>
                <a:cs typeface="Arial" panose="020B0604020202020204" pitchFamily="34" charset="0"/>
              </a:rPr>
              <a:t>participación</a:t>
            </a:r>
            <a:r>
              <a:rPr lang="en-US" altLang="en-US" kern="0" dirty="0">
                <a:solidFill>
                  <a:schemeClr val="accent5"/>
                </a:solidFill>
                <a:latin typeface="Arial"/>
                <a:ea typeface="ＭＳ Ｐゴシック" panose="020B0600070205080204" pitchFamily="34" charset="-128"/>
                <a:cs typeface="Arial" panose="020B0604020202020204" pitchFamily="34" charset="0"/>
              </a:rPr>
              <a:t> </a:t>
            </a:r>
            <a:r>
              <a:rPr lang="en-US" altLang="en-US" kern="0" dirty="0" err="1">
                <a:solidFill>
                  <a:schemeClr val="accent5"/>
                </a:solidFill>
                <a:latin typeface="Arial"/>
                <a:ea typeface="ＭＳ Ｐゴシック" panose="020B0600070205080204" pitchFamily="34" charset="-128"/>
                <a:cs typeface="Arial" panose="020B0604020202020204" pitchFamily="34" charset="0"/>
              </a:rPr>
              <a:t>tiene</a:t>
            </a:r>
            <a:r>
              <a:rPr lang="en-US" altLang="en-US" kern="0" dirty="0">
                <a:solidFill>
                  <a:schemeClr val="accent5"/>
                </a:solidFill>
                <a:latin typeface="Arial"/>
                <a:ea typeface="ＭＳ Ｐゴシック" panose="020B0600070205080204" pitchFamily="34" charset="-128"/>
                <a:cs typeface="Arial" panose="020B0604020202020204" pitchFamily="34" charset="0"/>
              </a:rPr>
              <a:t> una entidad</a:t>
            </a:r>
          </a:p>
          <a:p>
            <a:endParaRPr lang="en-US" b="1" dirty="0">
              <a:solidFill>
                <a:schemeClr val="accent5"/>
              </a:solidFill>
              <a:latin typeface="Arial" panose="020B0604020202020204" pitchFamily="34" charset="0"/>
              <a:cs typeface="Arial" panose="020B0604020202020204" pitchFamily="34" charset="0"/>
            </a:endParaRPr>
          </a:p>
          <a:p>
            <a:endParaRPr lang="en-US" b="1" dirty="0">
              <a:solidFill>
                <a:schemeClr val="accent5"/>
              </a:solidFill>
              <a:latin typeface="Arial" panose="020B0604020202020204" pitchFamily="34" charset="0"/>
              <a:cs typeface="Arial" panose="020B0604020202020204" pitchFamily="34" charset="0"/>
            </a:endParaRPr>
          </a:p>
          <a:p>
            <a:endParaRPr lang="en-US" b="1" dirty="0">
              <a:solidFill>
                <a:schemeClr val="accent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0575272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a:solidFill>
                  <a:schemeClr val="bg1"/>
                </a:solidFill>
              </a:rPr>
              <a:t>Consolidación</a:t>
            </a:r>
          </a:p>
        </p:txBody>
      </p:sp>
      <p:sp>
        <p:nvSpPr>
          <p:cNvPr id="7" name="TextBox 6"/>
          <p:cNvSpPr txBox="1"/>
          <p:nvPr/>
        </p:nvSpPr>
        <p:spPr>
          <a:xfrm>
            <a:off x="539750" y="881956"/>
            <a:ext cx="7848600" cy="4278094"/>
          </a:xfrm>
          <a:prstGeom prst="rect">
            <a:avLst/>
          </a:prstGeom>
          <a:noFill/>
        </p:spPr>
        <p:txBody>
          <a:bodyPr wrap="square" rtlCol="0">
            <a:spAutoFit/>
          </a:bodyPr>
          <a:lstStyle/>
          <a:p>
            <a:r>
              <a:rPr lang="en-US" b="1" dirty="0">
                <a:solidFill>
                  <a:schemeClr val="accent5"/>
                </a:solidFill>
                <a:latin typeface="Arial" panose="020B0604020202020204" pitchFamily="34" charset="0"/>
                <a:cs typeface="Arial" panose="020B0604020202020204" pitchFamily="34" charset="0"/>
              </a:rPr>
              <a:t>Análisis del control y la influencia</a:t>
            </a:r>
          </a:p>
          <a:p>
            <a:endParaRPr lang="en-US" b="1" dirty="0">
              <a:solidFill>
                <a:schemeClr val="accent5"/>
              </a:solidFill>
              <a:latin typeface="Arial" panose="020B0604020202020204" pitchFamily="34" charset="0"/>
              <a:cs typeface="Arial" panose="020B0604020202020204" pitchFamily="34" charset="0"/>
            </a:endParaRPr>
          </a:p>
          <a:p>
            <a:pPr marL="342900" lvl="0" indent="-342900" defTabSz="914400" fontAlgn="base">
              <a:spcBef>
                <a:spcPts val="775"/>
              </a:spcBef>
              <a:spcAft>
                <a:spcPct val="0"/>
              </a:spcAft>
              <a:buClr>
                <a:srgbClr val="000000"/>
              </a:buClr>
              <a:buFontTx/>
              <a:buChar char="•"/>
            </a:pPr>
            <a:r>
              <a:rPr lang="en-US" altLang="en-US" b="1" kern="0" dirty="0">
                <a:solidFill>
                  <a:schemeClr val="accent5"/>
                </a:solidFill>
                <a:latin typeface="Arial"/>
                <a:ea typeface="ＭＳ Ｐゴシック" panose="020B0600070205080204" pitchFamily="34" charset="-128"/>
                <a:cs typeface="Arial" panose="020B0604020202020204" pitchFamily="34" charset="0"/>
              </a:rPr>
              <a:t>Control</a:t>
            </a:r>
            <a:r>
              <a:rPr lang="en-US" altLang="en-US" kern="0" dirty="0">
                <a:solidFill>
                  <a:schemeClr val="accent5"/>
                </a:solidFill>
                <a:latin typeface="Arial"/>
                <a:ea typeface="ＭＳ Ｐゴシック" panose="020B0600070205080204" pitchFamily="34" charset="-128"/>
                <a:cs typeface="Arial" panose="020B0604020202020204" pitchFamily="34" charset="0"/>
              </a:rPr>
              <a:t> – </a:t>
            </a:r>
            <a:r>
              <a:rPr lang="en-CA" altLang="en-US" kern="0" dirty="0">
                <a:solidFill>
                  <a:schemeClr val="accent5"/>
                </a:solidFill>
                <a:latin typeface="Arial"/>
                <a:ea typeface="ＭＳ Ｐゴシック" panose="020B0600070205080204" pitchFamily="34" charset="-128"/>
                <a:cs typeface="Arial" panose="020B0604020202020204" pitchFamily="34" charset="0"/>
              </a:rPr>
              <a:t>Una entidad controla a otra entidad cuando la entidad está expuesta, o tiene derechos, a beneficios variables de su participación con la otra entidad y tiene la capacidad de afectar la naturaleza o </a:t>
            </a:r>
            <a:r>
              <a:rPr lang="en-CA" altLang="en-US" kern="0" dirty="0" err="1">
                <a:solidFill>
                  <a:schemeClr val="accent5"/>
                </a:solidFill>
                <a:latin typeface="Arial"/>
                <a:ea typeface="ＭＳ Ｐゴシック" panose="020B0600070205080204" pitchFamily="34" charset="-128"/>
                <a:cs typeface="Arial" panose="020B0604020202020204" pitchFamily="34" charset="0"/>
              </a:rPr>
              <a:t>el</a:t>
            </a:r>
            <a:r>
              <a:rPr lang="en-CA" altLang="en-US" kern="0" dirty="0">
                <a:solidFill>
                  <a:schemeClr val="accent5"/>
                </a:solidFill>
                <a:latin typeface="Arial"/>
                <a:ea typeface="ＭＳ Ｐゴシック" panose="020B0600070205080204" pitchFamily="34" charset="-128"/>
                <a:cs typeface="Arial" panose="020B0604020202020204" pitchFamily="34" charset="0"/>
              </a:rPr>
              <a:t> </a:t>
            </a:r>
            <a:r>
              <a:rPr lang="en-CA" altLang="en-US" kern="0" dirty="0" err="1">
                <a:solidFill>
                  <a:schemeClr val="accent5"/>
                </a:solidFill>
                <a:latin typeface="Arial"/>
                <a:ea typeface="ＭＳ Ｐゴシック" panose="020B0600070205080204" pitchFamily="34" charset="-128"/>
                <a:cs typeface="Arial" panose="020B0604020202020204" pitchFamily="34" charset="0"/>
              </a:rPr>
              <a:t>importe</a:t>
            </a:r>
            <a:r>
              <a:rPr lang="en-CA" altLang="en-US" kern="0" dirty="0">
                <a:solidFill>
                  <a:schemeClr val="accent5"/>
                </a:solidFill>
                <a:latin typeface="Arial"/>
                <a:ea typeface="ＭＳ Ｐゴシック" panose="020B0600070205080204" pitchFamily="34" charset="-128"/>
                <a:cs typeface="Arial" panose="020B0604020202020204" pitchFamily="34" charset="0"/>
              </a:rPr>
              <a:t> de esos beneficios a través de su poder sobre la otra entidad.</a:t>
            </a:r>
            <a:endParaRPr lang="en-US" altLang="en-US" kern="0" dirty="0">
              <a:solidFill>
                <a:schemeClr val="accent5"/>
              </a:solidFill>
              <a:latin typeface="Arial"/>
              <a:ea typeface="ＭＳ Ｐゴシック" panose="020B0600070205080204" pitchFamily="34" charset="-128"/>
              <a:cs typeface="Arial" panose="020B0604020202020204" pitchFamily="34" charset="0"/>
            </a:endParaRPr>
          </a:p>
          <a:p>
            <a:pPr marL="342900" lvl="0" indent="-342900" defTabSz="914400" fontAlgn="base">
              <a:spcBef>
                <a:spcPts val="775"/>
              </a:spcBef>
              <a:spcAft>
                <a:spcPct val="0"/>
              </a:spcAft>
              <a:buClr>
                <a:srgbClr val="000000"/>
              </a:buClr>
              <a:buFontTx/>
              <a:buChar char="•"/>
            </a:pPr>
            <a:r>
              <a:rPr lang="en-US" altLang="en-US" b="1" kern="0" dirty="0">
                <a:solidFill>
                  <a:schemeClr val="accent5"/>
                </a:solidFill>
                <a:latin typeface="Arial"/>
                <a:ea typeface="ＭＳ Ｐゴシック" panose="020B0600070205080204" pitchFamily="34" charset="-128"/>
                <a:cs typeface="Arial" panose="020B0604020202020204" pitchFamily="34" charset="0"/>
              </a:rPr>
              <a:t>Control conjunto </a:t>
            </a:r>
            <a:r>
              <a:rPr lang="en-US" altLang="en-US" kern="0" dirty="0">
                <a:solidFill>
                  <a:schemeClr val="accent5"/>
                </a:solidFill>
                <a:latin typeface="Arial"/>
                <a:ea typeface="ＭＳ Ｐゴシック" panose="020B0600070205080204" pitchFamily="34" charset="-128"/>
                <a:cs typeface="Arial" panose="020B0604020202020204" pitchFamily="34" charset="0"/>
              </a:rPr>
              <a:t>– </a:t>
            </a:r>
            <a:r>
              <a:rPr lang="es-CO" altLang="en-US" kern="0" dirty="0">
                <a:solidFill>
                  <a:schemeClr val="accent5"/>
                </a:solidFill>
                <a:latin typeface="Arial"/>
                <a:ea typeface="ＭＳ Ｐゴシック" panose="020B0600070205080204" pitchFamily="34" charset="-128"/>
                <a:cs typeface="Arial" panose="020B0604020202020204" pitchFamily="34" charset="0"/>
              </a:rPr>
              <a:t>el control compartido acordado por medio de un acuerdo vinculante, que existe solo cuando las decisiones sobre las actividades relevantes requieren el consentimiento unánime de las partes que comparten el </a:t>
            </a:r>
            <a:r>
              <a:rPr lang="es-CO" altLang="en-US" kern="0" dirty="0" err="1">
                <a:solidFill>
                  <a:schemeClr val="accent5"/>
                </a:solidFill>
                <a:latin typeface="Arial"/>
                <a:ea typeface="ＭＳ Ｐゴシック" panose="020B0600070205080204" pitchFamily="34" charset="-128"/>
                <a:cs typeface="Arial" panose="020B0604020202020204" pitchFamily="34" charset="0"/>
              </a:rPr>
              <a:t>contro</a:t>
            </a:r>
            <a:r>
              <a:rPr lang="en-CA" altLang="en-US" kern="0" dirty="0">
                <a:solidFill>
                  <a:schemeClr val="accent5"/>
                </a:solidFill>
                <a:latin typeface="Arial"/>
                <a:ea typeface="ＭＳ Ｐゴシック" panose="020B0600070205080204" pitchFamily="34" charset="-128"/>
                <a:cs typeface="Arial" panose="020B0604020202020204" pitchFamily="34" charset="0"/>
              </a:rPr>
              <a:t>l.</a:t>
            </a:r>
            <a:endParaRPr lang="en-US" altLang="en-US" kern="0" dirty="0">
              <a:solidFill>
                <a:schemeClr val="accent5"/>
              </a:solidFill>
              <a:latin typeface="Arial"/>
              <a:ea typeface="ＭＳ Ｐゴシック" panose="020B0600070205080204" pitchFamily="34" charset="-128"/>
              <a:cs typeface="Arial" panose="020B0604020202020204" pitchFamily="34" charset="0"/>
            </a:endParaRPr>
          </a:p>
          <a:p>
            <a:pPr marL="342900" lvl="0" indent="-342900" defTabSz="914400" fontAlgn="base">
              <a:spcBef>
                <a:spcPts val="775"/>
              </a:spcBef>
              <a:spcAft>
                <a:spcPct val="0"/>
              </a:spcAft>
              <a:buClr>
                <a:srgbClr val="000000"/>
              </a:buClr>
              <a:buFontTx/>
              <a:buChar char="•"/>
            </a:pPr>
            <a:r>
              <a:rPr lang="en-US" altLang="en-US" b="1" kern="0" dirty="0">
                <a:solidFill>
                  <a:schemeClr val="accent5"/>
                </a:solidFill>
                <a:latin typeface="Arial"/>
                <a:ea typeface="ＭＳ Ｐゴシック" panose="020B0600070205080204" pitchFamily="34" charset="-128"/>
                <a:cs typeface="Arial" panose="020B0604020202020204" pitchFamily="34" charset="0"/>
              </a:rPr>
              <a:t>Influencia significativa </a:t>
            </a:r>
            <a:r>
              <a:rPr lang="en-US" altLang="en-US" kern="0" dirty="0">
                <a:solidFill>
                  <a:schemeClr val="accent5"/>
                </a:solidFill>
                <a:latin typeface="Arial"/>
                <a:ea typeface="ＭＳ Ｐゴシック" panose="020B0600070205080204" pitchFamily="34" charset="-128"/>
                <a:cs typeface="Arial" panose="020B0604020202020204" pitchFamily="34" charset="0"/>
              </a:rPr>
              <a:t>– </a:t>
            </a:r>
            <a:r>
              <a:rPr lang="en-CA" altLang="en-US" kern="0" dirty="0">
                <a:solidFill>
                  <a:schemeClr val="accent5"/>
                </a:solidFill>
                <a:latin typeface="Arial"/>
                <a:ea typeface="ＭＳ Ｐゴシック" panose="020B0600070205080204" pitchFamily="34" charset="-128"/>
                <a:cs typeface="Arial" panose="020B0604020202020204" pitchFamily="34" charset="0"/>
              </a:rPr>
              <a:t>Poder para participar en las decisiones de política financiera y operativa de otra entidad, pero no es control o control conjunto de esas políticas.</a:t>
            </a:r>
            <a:endParaRPr lang="en-US" b="1" dirty="0">
              <a:solidFill>
                <a:schemeClr val="accent5"/>
              </a:solidFill>
              <a:latin typeface="Arial" panose="020B0604020202020204" pitchFamily="34" charset="0"/>
              <a:cs typeface="Arial" panose="020B0604020202020204" pitchFamily="34" charset="0"/>
            </a:endParaRPr>
          </a:p>
          <a:p>
            <a:endParaRPr lang="en-US" b="1" dirty="0">
              <a:solidFill>
                <a:schemeClr val="accent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3782745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a:solidFill>
                  <a:schemeClr val="bg1"/>
                </a:solidFill>
              </a:rPr>
              <a:t>Consolidación</a:t>
            </a:r>
          </a:p>
        </p:txBody>
      </p:sp>
      <p:sp>
        <p:nvSpPr>
          <p:cNvPr id="7" name="TextBox 6"/>
          <p:cNvSpPr txBox="1"/>
          <p:nvPr/>
        </p:nvSpPr>
        <p:spPr>
          <a:xfrm>
            <a:off x="539750" y="881956"/>
            <a:ext cx="8045450" cy="1200329"/>
          </a:xfrm>
          <a:prstGeom prst="rect">
            <a:avLst/>
          </a:prstGeom>
          <a:noFill/>
        </p:spPr>
        <p:txBody>
          <a:bodyPr wrap="square" rtlCol="0">
            <a:spAutoFit/>
          </a:bodyPr>
          <a:lstStyle/>
          <a:p>
            <a:r>
              <a:rPr lang="en-US" b="1" dirty="0">
                <a:solidFill>
                  <a:schemeClr val="accent5"/>
                </a:solidFill>
                <a:latin typeface="Arial" panose="020B0604020202020204" pitchFamily="34" charset="0"/>
                <a:cs typeface="Arial" panose="020B0604020202020204" pitchFamily="34" charset="0"/>
              </a:rPr>
              <a:t>Control, Influencia y Contabilidad</a:t>
            </a:r>
          </a:p>
          <a:p>
            <a:endParaRPr lang="en-US" b="1" dirty="0">
              <a:solidFill>
                <a:schemeClr val="accent5"/>
              </a:solidFill>
              <a:latin typeface="Arial" panose="020B0604020202020204" pitchFamily="34" charset="0"/>
              <a:cs typeface="Arial" panose="020B0604020202020204" pitchFamily="34" charset="0"/>
            </a:endParaRPr>
          </a:p>
          <a:p>
            <a:endParaRPr lang="en-US" b="1" dirty="0">
              <a:solidFill>
                <a:schemeClr val="accent5"/>
              </a:solidFill>
              <a:latin typeface="Arial" panose="020B0604020202020204" pitchFamily="34" charset="0"/>
              <a:cs typeface="Arial" panose="020B0604020202020204" pitchFamily="34" charset="0"/>
            </a:endParaRPr>
          </a:p>
          <a:p>
            <a:endParaRPr lang="en-US" b="1" dirty="0">
              <a:solidFill>
                <a:schemeClr val="accent5"/>
              </a:solidFill>
              <a:latin typeface="Arial" panose="020B0604020202020204" pitchFamily="34" charset="0"/>
              <a:cs typeface="Arial" panose="020B0604020202020204" pitchFamily="34" charset="0"/>
            </a:endParaRPr>
          </a:p>
        </p:txBody>
      </p:sp>
      <p:graphicFrame>
        <p:nvGraphicFramePr>
          <p:cNvPr id="8" name="Table 7"/>
          <p:cNvGraphicFramePr>
            <a:graphicFrameLocks noGrp="1"/>
          </p:cNvGraphicFramePr>
          <p:nvPr>
            <p:extLst>
              <p:ext uri="{D42A27DB-BD31-4B8C-83A1-F6EECF244321}">
                <p14:modId xmlns:p14="http://schemas.microsoft.com/office/powerpoint/2010/main" val="1325671124"/>
              </p:ext>
            </p:extLst>
          </p:nvPr>
        </p:nvGraphicFramePr>
        <p:xfrm>
          <a:off x="781049" y="1875453"/>
          <a:ext cx="7118351" cy="2493470"/>
        </p:xfrm>
        <a:graphic>
          <a:graphicData uri="http://schemas.openxmlformats.org/drawingml/2006/table">
            <a:tbl>
              <a:tblPr firstRow="1" bandRow="1">
                <a:tableStyleId>{5C22544A-7EE6-4342-B048-85BDC9FD1C3A}</a:tableStyleId>
              </a:tblPr>
              <a:tblGrid>
                <a:gridCol w="1628790">
                  <a:extLst>
                    <a:ext uri="{9D8B030D-6E8A-4147-A177-3AD203B41FA5}">
                      <a16:colId xmlns:a16="http://schemas.microsoft.com/office/drawing/2014/main" val="20000"/>
                    </a:ext>
                  </a:extLst>
                </a:gridCol>
                <a:gridCol w="5489561">
                  <a:extLst>
                    <a:ext uri="{9D8B030D-6E8A-4147-A177-3AD203B41FA5}">
                      <a16:colId xmlns:a16="http://schemas.microsoft.com/office/drawing/2014/main" val="20001"/>
                    </a:ext>
                  </a:extLst>
                </a:gridCol>
              </a:tblGrid>
              <a:tr h="420830">
                <a:tc>
                  <a:txBody>
                    <a:bodyPr/>
                    <a:lstStyle/>
                    <a:p>
                      <a:pPr algn="ctr"/>
                      <a:r>
                        <a:rPr lang="en-CA" sz="1600" dirty="0">
                          <a:latin typeface="Arial" panose="020B0604020202020204" pitchFamily="34" charset="0"/>
                          <a:cs typeface="Arial" panose="020B0604020202020204" pitchFamily="34" charset="0"/>
                        </a:rPr>
                        <a:t>Influencia</a:t>
                      </a:r>
                      <a:endParaRPr lang="en-US" sz="1600" dirty="0">
                        <a:latin typeface="Arial" panose="020B0604020202020204" pitchFamily="34" charset="0"/>
                        <a:cs typeface="Arial" panose="020B0604020202020204" pitchFamily="34" charset="0"/>
                      </a:endParaRPr>
                    </a:p>
                  </a:txBody>
                  <a:tcPr anchor="ctr">
                    <a:solidFill>
                      <a:schemeClr val="bg2"/>
                    </a:solidFill>
                  </a:tcPr>
                </a:tc>
                <a:tc>
                  <a:txBody>
                    <a:bodyPr/>
                    <a:lstStyle/>
                    <a:p>
                      <a:pPr algn="ctr"/>
                      <a:r>
                        <a:rPr lang="en-CA" sz="1600" dirty="0">
                          <a:latin typeface="Arial" panose="020B0604020202020204" pitchFamily="34" charset="0"/>
                          <a:cs typeface="Arial" panose="020B0604020202020204" pitchFamily="34" charset="0"/>
                        </a:rPr>
                        <a:t>Contabilidad</a:t>
                      </a:r>
                      <a:endParaRPr lang="en-US" sz="1600" dirty="0">
                        <a:latin typeface="Arial" panose="020B0604020202020204" pitchFamily="34" charset="0"/>
                        <a:cs typeface="Arial" panose="020B0604020202020204" pitchFamily="34" charset="0"/>
                      </a:endParaRPr>
                    </a:p>
                  </a:txBody>
                  <a:tcPr anchor="ctr">
                    <a:solidFill>
                      <a:schemeClr val="bg2"/>
                    </a:solidFill>
                  </a:tcPr>
                </a:tc>
                <a:extLst>
                  <a:ext uri="{0D108BD9-81ED-4DB2-BD59-A6C34878D82A}">
                    <a16:rowId xmlns:a16="http://schemas.microsoft.com/office/drawing/2014/main" val="10000"/>
                  </a:ext>
                </a:extLst>
              </a:tr>
              <a:tr h="333621">
                <a:tc>
                  <a:txBody>
                    <a:bodyPr/>
                    <a:lstStyle/>
                    <a:p>
                      <a:r>
                        <a:rPr lang="en-CA" sz="1600" dirty="0">
                          <a:solidFill>
                            <a:schemeClr val="accent5"/>
                          </a:solidFill>
                          <a:latin typeface="Arial" panose="020B0604020202020204" pitchFamily="34" charset="0"/>
                          <a:cs typeface="Arial" panose="020B0604020202020204" pitchFamily="34" charset="0"/>
                        </a:rPr>
                        <a:t>Control</a:t>
                      </a:r>
                      <a:endParaRPr lang="en-US" sz="1600" dirty="0">
                        <a:solidFill>
                          <a:schemeClr val="accent5"/>
                        </a:solidFill>
                        <a:latin typeface="Arial" panose="020B0604020202020204" pitchFamily="34" charset="0"/>
                        <a:cs typeface="Arial" panose="020B0604020202020204" pitchFamily="34" charset="0"/>
                      </a:endParaRPr>
                    </a:p>
                  </a:txBody>
                  <a:tcPr anchor="ctr">
                    <a:solidFill>
                      <a:schemeClr val="accent1">
                        <a:lumMod val="20000"/>
                        <a:lumOff val="80000"/>
                      </a:schemeClr>
                    </a:solidFill>
                  </a:tcPr>
                </a:tc>
                <a:tc>
                  <a:txBody>
                    <a:bodyPr/>
                    <a:lstStyle/>
                    <a:p>
                      <a:r>
                        <a:rPr lang="en-CA" sz="1600" dirty="0">
                          <a:solidFill>
                            <a:schemeClr val="accent5"/>
                          </a:solidFill>
                          <a:latin typeface="Arial" panose="020B0604020202020204" pitchFamily="34" charset="0"/>
                          <a:cs typeface="Arial" panose="020B0604020202020204" pitchFamily="34" charset="0"/>
                        </a:rPr>
                        <a:t>Consolidación</a:t>
                      </a:r>
                      <a:endParaRPr lang="en-US" sz="1600" dirty="0">
                        <a:solidFill>
                          <a:schemeClr val="accent5"/>
                        </a:solidFill>
                        <a:latin typeface="Arial" panose="020B0604020202020204" pitchFamily="34" charset="0"/>
                        <a:cs typeface="Arial" panose="020B0604020202020204" pitchFamily="34" charset="0"/>
                      </a:endParaRPr>
                    </a:p>
                  </a:txBody>
                  <a:tcPr anchor="ctr">
                    <a:solidFill>
                      <a:schemeClr val="accent1">
                        <a:lumMod val="20000"/>
                        <a:lumOff val="80000"/>
                      </a:schemeClr>
                    </a:solidFill>
                  </a:tcPr>
                </a:tc>
                <a:extLst>
                  <a:ext uri="{0D108BD9-81ED-4DB2-BD59-A6C34878D82A}">
                    <a16:rowId xmlns:a16="http://schemas.microsoft.com/office/drawing/2014/main" val="10001"/>
                  </a:ext>
                </a:extLst>
              </a:tr>
              <a:tr h="567645">
                <a:tc>
                  <a:txBody>
                    <a:bodyPr/>
                    <a:lstStyle/>
                    <a:p>
                      <a:r>
                        <a:rPr lang="en-CA" sz="1600" dirty="0">
                          <a:solidFill>
                            <a:schemeClr val="accent5"/>
                          </a:solidFill>
                          <a:latin typeface="Arial" panose="020B0604020202020204" pitchFamily="34" charset="0"/>
                          <a:cs typeface="Arial" panose="020B0604020202020204" pitchFamily="34" charset="0"/>
                        </a:rPr>
                        <a:t>Control Conjunto</a:t>
                      </a:r>
                      <a:endParaRPr lang="en-US" sz="1600" dirty="0">
                        <a:solidFill>
                          <a:schemeClr val="accent5"/>
                        </a:solidFill>
                        <a:latin typeface="Arial" panose="020B0604020202020204" pitchFamily="34" charset="0"/>
                        <a:cs typeface="Arial" panose="020B0604020202020204" pitchFamily="34" charset="0"/>
                      </a:endParaRPr>
                    </a:p>
                  </a:txBody>
                  <a:tcPr anchor="ctr">
                    <a:solidFill>
                      <a:schemeClr val="bg1">
                        <a:lumMod val="95000"/>
                      </a:schemeClr>
                    </a:solidFill>
                  </a:tcPr>
                </a:tc>
                <a:tc>
                  <a:txBody>
                    <a:bodyPr/>
                    <a:lstStyle/>
                    <a:p>
                      <a:r>
                        <a:rPr lang="en-CA" sz="1600" dirty="0">
                          <a:solidFill>
                            <a:schemeClr val="accent5"/>
                          </a:solidFill>
                          <a:latin typeface="Arial" panose="020B0604020202020204" pitchFamily="34" charset="0"/>
                          <a:cs typeface="Arial" panose="020B0604020202020204" pitchFamily="34" charset="0"/>
                        </a:rPr>
                        <a:t>Negocio conjunto – método de participación</a:t>
                      </a:r>
                    </a:p>
                    <a:p>
                      <a:r>
                        <a:rPr lang="en-CA" sz="1600" baseline="0" dirty="0" err="1">
                          <a:solidFill>
                            <a:schemeClr val="accent5"/>
                          </a:solidFill>
                          <a:latin typeface="Arial" panose="020B0604020202020204" pitchFamily="34" charset="0"/>
                          <a:cs typeface="Arial" panose="020B0604020202020204" pitchFamily="34" charset="0"/>
                        </a:rPr>
                        <a:t>Operación</a:t>
                      </a:r>
                      <a:r>
                        <a:rPr lang="en-CA" sz="1600" baseline="0" dirty="0">
                          <a:solidFill>
                            <a:schemeClr val="accent5"/>
                          </a:solidFill>
                          <a:latin typeface="Arial" panose="020B0604020202020204" pitchFamily="34" charset="0"/>
                          <a:cs typeface="Arial" panose="020B0604020202020204" pitchFamily="34" charset="0"/>
                        </a:rPr>
                        <a:t> </a:t>
                      </a:r>
                      <a:r>
                        <a:rPr lang="en-CA" sz="1600" baseline="0" dirty="0" err="1">
                          <a:solidFill>
                            <a:schemeClr val="accent5"/>
                          </a:solidFill>
                          <a:latin typeface="Arial" panose="020B0604020202020204" pitchFamily="34" charset="0"/>
                          <a:cs typeface="Arial" panose="020B0604020202020204" pitchFamily="34" charset="0"/>
                        </a:rPr>
                        <a:t>conjunta</a:t>
                      </a:r>
                      <a:r>
                        <a:rPr lang="en-CA" sz="1600" baseline="0" dirty="0">
                          <a:solidFill>
                            <a:schemeClr val="accent5"/>
                          </a:solidFill>
                          <a:latin typeface="Arial" panose="020B0604020202020204" pitchFamily="34" charset="0"/>
                          <a:cs typeface="Arial" panose="020B0604020202020204" pitchFamily="34" charset="0"/>
                        </a:rPr>
                        <a:t> – activos, pasivos, ingresos, gastos</a:t>
                      </a:r>
                      <a:endParaRPr lang="en-US" sz="1600" dirty="0">
                        <a:solidFill>
                          <a:schemeClr val="accent5"/>
                        </a:solidFill>
                        <a:latin typeface="Arial" panose="020B0604020202020204" pitchFamily="34" charset="0"/>
                        <a:cs typeface="Arial" panose="020B0604020202020204" pitchFamily="34" charset="0"/>
                      </a:endParaRPr>
                    </a:p>
                  </a:txBody>
                  <a:tcPr anchor="ctr">
                    <a:solidFill>
                      <a:schemeClr val="bg1">
                        <a:lumMod val="95000"/>
                      </a:schemeClr>
                    </a:solidFill>
                  </a:tcPr>
                </a:tc>
                <a:extLst>
                  <a:ext uri="{0D108BD9-81ED-4DB2-BD59-A6C34878D82A}">
                    <a16:rowId xmlns:a16="http://schemas.microsoft.com/office/drawing/2014/main" val="10002"/>
                  </a:ext>
                </a:extLst>
              </a:tr>
              <a:tr h="399454">
                <a:tc>
                  <a:txBody>
                    <a:bodyPr/>
                    <a:lstStyle/>
                    <a:p>
                      <a:r>
                        <a:rPr lang="en-CA" sz="1600" dirty="0">
                          <a:solidFill>
                            <a:schemeClr val="accent5"/>
                          </a:solidFill>
                          <a:latin typeface="Arial" panose="020B0604020202020204" pitchFamily="34" charset="0"/>
                          <a:cs typeface="Arial" panose="020B0604020202020204" pitchFamily="34" charset="0"/>
                        </a:rPr>
                        <a:t>Influencia significativa</a:t>
                      </a:r>
                      <a:endParaRPr lang="en-US" sz="1600" dirty="0">
                        <a:solidFill>
                          <a:schemeClr val="accent5"/>
                        </a:solidFill>
                        <a:latin typeface="Arial" panose="020B0604020202020204" pitchFamily="34" charset="0"/>
                        <a:cs typeface="Arial" panose="020B0604020202020204" pitchFamily="34" charset="0"/>
                      </a:endParaRPr>
                    </a:p>
                  </a:txBody>
                  <a:tcPr anchor="ctr">
                    <a:solidFill>
                      <a:schemeClr val="accent1">
                        <a:lumMod val="20000"/>
                        <a:lumOff val="80000"/>
                      </a:schemeClr>
                    </a:solidFill>
                  </a:tcPr>
                </a:tc>
                <a:tc>
                  <a:txBody>
                    <a:bodyPr/>
                    <a:lstStyle/>
                    <a:p>
                      <a:r>
                        <a:rPr lang="en-CA" sz="1600" dirty="0">
                          <a:solidFill>
                            <a:schemeClr val="accent5"/>
                          </a:solidFill>
                          <a:latin typeface="Arial" panose="020B0604020202020204" pitchFamily="34" charset="0"/>
                          <a:cs typeface="Arial" panose="020B0604020202020204" pitchFamily="34" charset="0"/>
                        </a:rPr>
                        <a:t>Método de la </a:t>
                      </a:r>
                      <a:r>
                        <a:rPr lang="en-CA" sz="1600" dirty="0" err="1">
                          <a:solidFill>
                            <a:schemeClr val="accent5"/>
                          </a:solidFill>
                          <a:latin typeface="Arial" panose="020B0604020202020204" pitchFamily="34" charset="0"/>
                          <a:cs typeface="Arial" panose="020B0604020202020204" pitchFamily="34" charset="0"/>
                        </a:rPr>
                        <a:t>participación</a:t>
                      </a:r>
                      <a:endParaRPr lang="en-US" sz="1600" dirty="0">
                        <a:solidFill>
                          <a:schemeClr val="accent5"/>
                        </a:solidFill>
                        <a:latin typeface="Arial" panose="020B0604020202020204" pitchFamily="34" charset="0"/>
                        <a:cs typeface="Arial" panose="020B0604020202020204" pitchFamily="34" charset="0"/>
                      </a:endParaRPr>
                    </a:p>
                  </a:txBody>
                  <a:tcPr anchor="ctr">
                    <a:solidFill>
                      <a:schemeClr val="accent1">
                        <a:lumMod val="20000"/>
                        <a:lumOff val="80000"/>
                      </a:schemeClr>
                    </a:solidFill>
                  </a:tcPr>
                </a:tc>
                <a:extLst>
                  <a:ext uri="{0D108BD9-81ED-4DB2-BD59-A6C34878D82A}">
                    <a16:rowId xmlns:a16="http://schemas.microsoft.com/office/drawing/2014/main" val="10003"/>
                  </a:ext>
                </a:extLst>
              </a:tr>
              <a:tr h="399454">
                <a:tc>
                  <a:txBody>
                    <a:bodyPr/>
                    <a:lstStyle/>
                    <a:p>
                      <a:r>
                        <a:rPr lang="en-CA" sz="1600" dirty="0">
                          <a:solidFill>
                            <a:schemeClr val="accent5"/>
                          </a:solidFill>
                          <a:latin typeface="Arial" panose="020B0604020202020204" pitchFamily="34" charset="0"/>
                          <a:cs typeface="Arial" panose="020B0604020202020204" pitchFamily="34" charset="0"/>
                        </a:rPr>
                        <a:t>Falta de</a:t>
                      </a:r>
                      <a:r>
                        <a:rPr lang="en-CA" sz="1600" baseline="0" dirty="0">
                          <a:solidFill>
                            <a:schemeClr val="accent5"/>
                          </a:solidFill>
                          <a:latin typeface="Arial" panose="020B0604020202020204" pitchFamily="34" charset="0"/>
                          <a:cs typeface="Arial" panose="020B0604020202020204" pitchFamily="34" charset="0"/>
                        </a:rPr>
                        <a:t> de influencia</a:t>
                      </a:r>
                      <a:endParaRPr lang="en-US" sz="1600" dirty="0">
                        <a:solidFill>
                          <a:schemeClr val="accent5"/>
                        </a:solidFill>
                        <a:latin typeface="Arial" panose="020B0604020202020204" pitchFamily="34" charset="0"/>
                        <a:cs typeface="Arial" panose="020B0604020202020204" pitchFamily="34" charset="0"/>
                      </a:endParaRPr>
                    </a:p>
                  </a:txBody>
                  <a:tcPr anchor="ctr">
                    <a:solidFill>
                      <a:schemeClr val="bg1">
                        <a:lumMod val="95000"/>
                      </a:schemeClr>
                    </a:solidFill>
                  </a:tcPr>
                </a:tc>
                <a:tc>
                  <a:txBody>
                    <a:bodyPr/>
                    <a:lstStyle/>
                    <a:p>
                      <a:r>
                        <a:rPr lang="en-CA" sz="1600" baseline="0" dirty="0">
                          <a:solidFill>
                            <a:schemeClr val="accent5"/>
                          </a:solidFill>
                          <a:latin typeface="Arial" panose="020B0604020202020204" pitchFamily="34" charset="0"/>
                          <a:cs typeface="Arial" panose="020B0604020202020204" pitchFamily="34" charset="0"/>
                        </a:rPr>
                        <a:t>Instrumento </a:t>
                      </a:r>
                      <a:r>
                        <a:rPr lang="en-CA" sz="1600" dirty="0">
                          <a:solidFill>
                            <a:schemeClr val="accent5"/>
                          </a:solidFill>
                          <a:latin typeface="Arial" panose="020B0604020202020204" pitchFamily="34" charset="0"/>
                          <a:cs typeface="Arial" panose="020B0604020202020204" pitchFamily="34" charset="0"/>
                        </a:rPr>
                        <a:t>Financiero </a:t>
                      </a:r>
                      <a:r>
                        <a:rPr lang="en-CA" sz="1600" baseline="0" dirty="0">
                          <a:solidFill>
                            <a:schemeClr val="accent5"/>
                          </a:solidFill>
                          <a:latin typeface="Arial" panose="020B0604020202020204" pitchFamily="34" charset="0"/>
                          <a:cs typeface="Arial" panose="020B0604020202020204" pitchFamily="34" charset="0"/>
                        </a:rPr>
                        <a:t>– NICSP 29/41 u </a:t>
                      </a:r>
                      <a:r>
                        <a:rPr lang="en-CA" sz="1600" baseline="0" dirty="0" err="1">
                          <a:solidFill>
                            <a:schemeClr val="accent5"/>
                          </a:solidFill>
                          <a:latin typeface="Arial" panose="020B0604020202020204" pitchFamily="34" charset="0"/>
                          <a:cs typeface="Arial" panose="020B0604020202020204" pitchFamily="34" charset="0"/>
                        </a:rPr>
                        <a:t>otras</a:t>
                      </a:r>
                      <a:r>
                        <a:rPr lang="en-CA" sz="1600" baseline="0" dirty="0">
                          <a:solidFill>
                            <a:schemeClr val="accent5"/>
                          </a:solidFill>
                          <a:latin typeface="Arial" panose="020B0604020202020204" pitchFamily="34" charset="0"/>
                          <a:cs typeface="Arial" panose="020B0604020202020204" pitchFamily="34" charset="0"/>
                        </a:rPr>
                        <a:t> NICSP, según proceda</a:t>
                      </a:r>
                      <a:endParaRPr lang="en-US" sz="1600" dirty="0">
                        <a:solidFill>
                          <a:schemeClr val="accent5"/>
                        </a:solidFill>
                        <a:latin typeface="Arial" panose="020B0604020202020204" pitchFamily="34" charset="0"/>
                        <a:cs typeface="Arial" panose="020B0604020202020204" pitchFamily="34" charset="0"/>
                      </a:endParaRPr>
                    </a:p>
                  </a:txBody>
                  <a:tcPr anchor="ctr">
                    <a:solidFill>
                      <a:schemeClr val="bg1">
                        <a:lumMod val="95000"/>
                      </a:schemeClr>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23992309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539750" y="883315"/>
            <a:ext cx="7848600" cy="1200329"/>
          </a:xfrm>
          <a:prstGeom prst="rect">
            <a:avLst/>
          </a:prstGeom>
          <a:noFill/>
        </p:spPr>
        <p:txBody>
          <a:bodyPr wrap="square" rtlCol="0">
            <a:spAutoFit/>
          </a:bodyPr>
          <a:lstStyle/>
          <a:p>
            <a:r>
              <a:rPr lang="en-US" b="1" dirty="0">
                <a:solidFill>
                  <a:schemeClr val="accent5"/>
                </a:solidFill>
                <a:latin typeface="Arial" panose="020B0604020202020204" pitchFamily="34" charset="0"/>
                <a:cs typeface="Arial" panose="020B0604020202020204" pitchFamily="34" charset="0"/>
              </a:rPr>
              <a:t>Participación con otras partes</a:t>
            </a:r>
          </a:p>
          <a:p>
            <a:endParaRPr lang="en-US" b="1" dirty="0">
              <a:solidFill>
                <a:schemeClr val="accent5"/>
              </a:solidFill>
              <a:latin typeface="Arial" panose="020B0604020202020204" pitchFamily="34" charset="0"/>
              <a:cs typeface="Arial" panose="020B0604020202020204" pitchFamily="34" charset="0"/>
            </a:endParaRPr>
          </a:p>
          <a:p>
            <a:endParaRPr lang="en-US" b="1" dirty="0">
              <a:solidFill>
                <a:schemeClr val="accent5"/>
              </a:solidFill>
              <a:latin typeface="Arial" panose="020B0604020202020204" pitchFamily="34" charset="0"/>
              <a:cs typeface="Arial" panose="020B0604020202020204" pitchFamily="34" charset="0"/>
            </a:endParaRPr>
          </a:p>
          <a:p>
            <a:endParaRPr lang="en-US" b="1" dirty="0">
              <a:solidFill>
                <a:schemeClr val="accent5"/>
              </a:solidFill>
              <a:latin typeface="Arial" panose="020B0604020202020204" pitchFamily="34" charset="0"/>
              <a:cs typeface="Arial" panose="020B0604020202020204" pitchFamily="34" charset="0"/>
            </a:endParaRPr>
          </a:p>
        </p:txBody>
      </p:sp>
      <p:sp>
        <p:nvSpPr>
          <p:cNvPr id="4" name="Rectangle 33">
            <a:extLst>
              <a:ext uri="{FF2B5EF4-FFF2-40B4-BE49-F238E27FC236}">
                <a16:creationId xmlns:a16="http://schemas.microsoft.com/office/drawing/2014/main" id="{8EB3B4F1-8E88-4F00-8F97-E5288BEEFD6B}"/>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177744" numCol="1" anchor="ctr" anchorCtr="0" compatLnSpc="1">
            <a:prstTxWarp prst="textNoShape">
              <a:avLst/>
            </a:prstTxWarp>
            <a:spAutoFit/>
          </a:bodyPr>
          <a:lstStyle/>
          <a:p>
            <a:endParaRPr lang="en-GB"/>
          </a:p>
        </p:txBody>
      </p:sp>
      <p:grpSp>
        <p:nvGrpSpPr>
          <p:cNvPr id="5" name="Group 1">
            <a:extLst>
              <a:ext uri="{FF2B5EF4-FFF2-40B4-BE49-F238E27FC236}">
                <a16:creationId xmlns:a16="http://schemas.microsoft.com/office/drawing/2014/main" id="{62B84660-BC8E-4DF5-A9B5-303481F0B4D3}"/>
              </a:ext>
            </a:extLst>
          </p:cNvPr>
          <p:cNvGrpSpPr>
            <a:grpSpLocks/>
          </p:cNvGrpSpPr>
          <p:nvPr/>
        </p:nvGrpSpPr>
        <p:grpSpPr bwMode="auto">
          <a:xfrm>
            <a:off x="1011812" y="1466908"/>
            <a:ext cx="7124482" cy="3543631"/>
            <a:chOff x="1502" y="7608"/>
            <a:chExt cx="9263" cy="6738"/>
          </a:xfrm>
        </p:grpSpPr>
        <p:sp>
          <p:nvSpPr>
            <p:cNvPr id="6" name="Rounded Rectangle 14">
              <a:extLst>
                <a:ext uri="{FF2B5EF4-FFF2-40B4-BE49-F238E27FC236}">
                  <a16:creationId xmlns:a16="http://schemas.microsoft.com/office/drawing/2014/main" id="{4D523006-EDD5-4A1F-832B-3F5E22130CE8}"/>
                </a:ext>
              </a:extLst>
            </p:cNvPr>
            <p:cNvSpPr>
              <a:spLocks noChangeArrowheads="1"/>
            </p:cNvSpPr>
            <p:nvPr/>
          </p:nvSpPr>
          <p:spPr bwMode="auto">
            <a:xfrm>
              <a:off x="3169" y="7608"/>
              <a:ext cx="2594" cy="913"/>
            </a:xfrm>
            <a:prstGeom prst="roundRect">
              <a:avLst>
                <a:gd name="adj" fmla="val 16667"/>
              </a:avLst>
            </a:prstGeom>
            <a:solidFill>
              <a:srgbClr val="4E6128"/>
            </a:solidFill>
            <a:ln w="9525">
              <a:solidFill>
                <a:srgbClr val="010000"/>
              </a:solidFill>
              <a:round/>
              <a:headEnd/>
              <a:tailEnd/>
            </a:ln>
            <a:effectLst>
              <a:outerShdw dist="23000" dir="5400000" rotWithShape="0">
                <a:srgbClr val="000000">
                  <a:alpha val="34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CA" altLang="en-US" sz="1050" b="0" i="0" u="none" strike="noStrike" cap="none" normalizeH="0" baseline="0" dirty="0">
                  <a:ln>
                    <a:noFill/>
                  </a:ln>
                  <a:solidFill>
                    <a:srgbClr val="FFFFFF"/>
                  </a:solidFill>
                  <a:effectLst/>
                  <a:latin typeface="Arial" panose="020B0604020202020204" pitchFamily="34" charset="0"/>
                  <a:ea typeface="Calibri" panose="020F0502020204030204" pitchFamily="34" charset="0"/>
                  <a:cs typeface="Arial" panose="020B0604020202020204" pitchFamily="34" charset="0"/>
                </a:rPr>
                <a:t>¿La entidad </a:t>
              </a:r>
              <a:r>
                <a:rPr kumimoji="0" lang="en-CA" altLang="en-US" sz="1050" b="0" i="0" u="none" strike="noStrike" cap="none" normalizeH="0" baseline="0" dirty="0" err="1">
                  <a:ln>
                    <a:noFill/>
                  </a:ln>
                  <a:solidFill>
                    <a:srgbClr val="FFFFFF"/>
                  </a:solidFill>
                  <a:effectLst/>
                  <a:latin typeface="Arial" panose="020B0604020202020204" pitchFamily="34" charset="0"/>
                  <a:ea typeface="Calibri" panose="020F0502020204030204" pitchFamily="34" charset="0"/>
                  <a:cs typeface="Arial" panose="020B0604020202020204" pitchFamily="34" charset="0"/>
                </a:rPr>
                <a:t>tiene</a:t>
              </a:r>
              <a:r>
                <a:rPr kumimoji="0" lang="en-CA" altLang="en-US" sz="1050" b="0" i="0" u="none" strike="noStrike" cap="none" normalizeH="0" baseline="0" dirty="0">
                  <a:ln>
                    <a:noFill/>
                  </a:ln>
                  <a:solidFill>
                    <a:srgbClr val="FFFFFF"/>
                  </a:solidFill>
                  <a:effectLst/>
                  <a:latin typeface="Arial" panose="020B0604020202020204" pitchFamily="34" charset="0"/>
                  <a:ea typeface="Calibri" panose="020F0502020204030204" pitchFamily="34" charset="0"/>
                  <a:cs typeface="Arial" panose="020B0604020202020204" pitchFamily="34" charset="0"/>
                </a:rPr>
                <a:t> control?</a:t>
              </a:r>
              <a:br>
                <a:rPr kumimoji="0" lang="en-CA" altLang="en-US" sz="1050" b="0" i="0" u="none" strike="noStrike" cap="none" normalizeH="0" baseline="0" dirty="0">
                  <a:ln>
                    <a:noFill/>
                  </a:ln>
                  <a:solidFill>
                    <a:srgbClr val="FFFFFF"/>
                  </a:solidFill>
                  <a:effectLst/>
                  <a:latin typeface="Arial" panose="020B0604020202020204" pitchFamily="34" charset="0"/>
                  <a:ea typeface="Calibri" panose="020F0502020204030204" pitchFamily="34" charset="0"/>
                  <a:cs typeface="Arial" panose="020B0604020202020204" pitchFamily="34" charset="0"/>
                </a:rPr>
              </a:br>
              <a:r>
                <a:rPr kumimoji="0" lang="en-CA" altLang="en-US" sz="1050" b="0" i="0" u="none" strike="noStrike" cap="none" normalizeH="0" baseline="0" dirty="0">
                  <a:ln>
                    <a:noFill/>
                  </a:ln>
                  <a:solidFill>
                    <a:srgbClr val="FFFFFF"/>
                  </a:solidFill>
                  <a:effectLst/>
                  <a:latin typeface="Arial" panose="020B0604020202020204" pitchFamily="34" charset="0"/>
                  <a:ea typeface="Calibri" panose="020F0502020204030204" pitchFamily="34" charset="0"/>
                  <a:cs typeface="Arial" panose="020B0604020202020204" pitchFamily="34" charset="0"/>
                </a:rPr>
                <a:t>NICSP 35</a:t>
              </a:r>
              <a:endParaRPr kumimoji="0" lang="en-CA" altLang="en-US" sz="2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8" name="Rounded Rectangle 41">
              <a:extLst>
                <a:ext uri="{FF2B5EF4-FFF2-40B4-BE49-F238E27FC236}">
                  <a16:creationId xmlns:a16="http://schemas.microsoft.com/office/drawing/2014/main" id="{832AD279-60A9-42CC-BFA8-C5420578770F}"/>
                </a:ext>
              </a:extLst>
            </p:cNvPr>
            <p:cNvSpPr>
              <a:spLocks noChangeArrowheads="1"/>
            </p:cNvSpPr>
            <p:nvPr/>
          </p:nvSpPr>
          <p:spPr bwMode="auto">
            <a:xfrm>
              <a:off x="4837" y="9161"/>
              <a:ext cx="2593" cy="913"/>
            </a:xfrm>
            <a:prstGeom prst="roundRect">
              <a:avLst>
                <a:gd name="adj" fmla="val 16667"/>
              </a:avLst>
            </a:prstGeom>
            <a:solidFill>
              <a:srgbClr val="4E6128"/>
            </a:solidFill>
            <a:ln w="9525">
              <a:solidFill>
                <a:srgbClr val="010000"/>
              </a:solidFill>
              <a:round/>
              <a:headEnd/>
              <a:tailEnd/>
            </a:ln>
            <a:effectLst>
              <a:outerShdw dist="23000" dir="5400000" rotWithShape="0">
                <a:srgbClr val="000000">
                  <a:alpha val="34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CA" altLang="en-US" sz="1050" b="0" i="0" u="none" strike="noStrike" cap="none" normalizeH="0" baseline="0" dirty="0">
                  <a:ln>
                    <a:noFill/>
                  </a:ln>
                  <a:solidFill>
                    <a:srgbClr val="FFFFFF"/>
                  </a:solidFill>
                  <a:effectLst/>
                  <a:latin typeface="Arial" panose="020B0604020202020204" pitchFamily="34" charset="0"/>
                  <a:ea typeface="Calibri" panose="020F0502020204030204" pitchFamily="34" charset="0"/>
                  <a:cs typeface="Arial" panose="020B0604020202020204" pitchFamily="34" charset="0"/>
                </a:rPr>
                <a:t>¿La entidad tiene control conjunto?</a:t>
              </a:r>
              <a:br>
                <a:rPr kumimoji="0" lang="en-CA" altLang="en-US" sz="1050" b="0" i="0" u="none" strike="noStrike" cap="none" normalizeH="0" baseline="0" dirty="0">
                  <a:ln>
                    <a:noFill/>
                  </a:ln>
                  <a:solidFill>
                    <a:srgbClr val="FFFFFF"/>
                  </a:solidFill>
                  <a:effectLst/>
                  <a:latin typeface="Arial" panose="020B0604020202020204" pitchFamily="34" charset="0"/>
                  <a:ea typeface="Calibri" panose="020F0502020204030204" pitchFamily="34" charset="0"/>
                  <a:cs typeface="Arial" panose="020B0604020202020204" pitchFamily="34" charset="0"/>
                </a:rPr>
              </a:br>
              <a:r>
                <a:rPr kumimoji="0" lang="en-CA" altLang="en-US" sz="1050" b="0" i="0" u="none" strike="noStrike" cap="none" normalizeH="0" baseline="0" dirty="0">
                  <a:ln>
                    <a:noFill/>
                  </a:ln>
                  <a:solidFill>
                    <a:srgbClr val="FFFFFF"/>
                  </a:solidFill>
                  <a:effectLst/>
                  <a:latin typeface="Arial" panose="020B0604020202020204" pitchFamily="34" charset="0"/>
                  <a:ea typeface="Calibri" panose="020F0502020204030204" pitchFamily="34" charset="0"/>
                  <a:cs typeface="Arial" panose="020B0604020202020204" pitchFamily="34" charset="0"/>
                </a:rPr>
                <a:t>NICSP 37</a:t>
              </a:r>
              <a:endParaRPr kumimoji="0" lang="en-CA" altLang="en-US" sz="2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9" name="Rounded Rectangle 42">
              <a:extLst>
                <a:ext uri="{FF2B5EF4-FFF2-40B4-BE49-F238E27FC236}">
                  <a16:creationId xmlns:a16="http://schemas.microsoft.com/office/drawing/2014/main" id="{1FCC2CB0-CE71-45BC-B8E7-EDEBEFE2952F}"/>
                </a:ext>
              </a:extLst>
            </p:cNvPr>
            <p:cNvSpPr>
              <a:spLocks noChangeArrowheads="1"/>
            </p:cNvSpPr>
            <p:nvPr/>
          </p:nvSpPr>
          <p:spPr bwMode="auto">
            <a:xfrm>
              <a:off x="1502" y="9161"/>
              <a:ext cx="2594" cy="913"/>
            </a:xfrm>
            <a:prstGeom prst="roundRect">
              <a:avLst>
                <a:gd name="adj" fmla="val 16667"/>
              </a:avLst>
            </a:prstGeom>
            <a:solidFill>
              <a:srgbClr val="76923C"/>
            </a:solidFill>
            <a:ln w="9525">
              <a:solidFill>
                <a:srgbClr val="010000"/>
              </a:solidFill>
              <a:round/>
              <a:headEnd/>
              <a:tailEnd/>
            </a:ln>
            <a:effectLst>
              <a:outerShdw dist="23000" dir="5400000" rotWithShape="0">
                <a:srgbClr val="000000">
                  <a:alpha val="34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CA" altLang="en-US" sz="1050" b="0" i="0" u="none" strike="noStrike" cap="none" normalizeH="0" baseline="0" dirty="0" err="1">
                  <a:ln>
                    <a:noFill/>
                  </a:ln>
                  <a:solidFill>
                    <a:srgbClr val="EEECE1"/>
                  </a:solidFill>
                  <a:effectLst/>
                  <a:latin typeface="Arial" panose="020B0604020202020204" pitchFamily="34" charset="0"/>
                  <a:ea typeface="Calibri" panose="020F0502020204030204" pitchFamily="34" charset="0"/>
                  <a:cs typeface="Arial" panose="020B0604020202020204" pitchFamily="34" charset="0"/>
                </a:rPr>
                <a:t>Consolide</a:t>
              </a:r>
              <a:r>
                <a:rPr kumimoji="0" lang="en-CA" altLang="en-US" sz="1050" b="0" i="0" u="none" strike="noStrike" cap="none" normalizeH="0" baseline="0" dirty="0">
                  <a:ln>
                    <a:noFill/>
                  </a:ln>
                  <a:solidFill>
                    <a:srgbClr val="EEECE1"/>
                  </a:solidFill>
                  <a:effectLst/>
                  <a:latin typeface="Arial" panose="020B0604020202020204" pitchFamily="34" charset="0"/>
                  <a:ea typeface="Calibri" panose="020F0502020204030204" pitchFamily="34" charset="0"/>
                  <a:cs typeface="Arial" panose="020B0604020202020204" pitchFamily="34" charset="0"/>
                </a:rPr>
                <a:t> a menos que sea una entidad de inversión</a:t>
              </a:r>
              <a:br>
                <a:rPr kumimoji="0" lang="en-CA" altLang="en-US" sz="1050" b="0" i="0" u="none" strike="noStrike" cap="none" normalizeH="0" baseline="0" dirty="0">
                  <a:ln>
                    <a:noFill/>
                  </a:ln>
                  <a:solidFill>
                    <a:srgbClr val="EEECE1"/>
                  </a:solidFill>
                  <a:effectLst/>
                  <a:latin typeface="Arial" panose="020B0604020202020204" pitchFamily="34" charset="0"/>
                  <a:ea typeface="Calibri" panose="020F0502020204030204" pitchFamily="34" charset="0"/>
                  <a:cs typeface="Arial" panose="020B0604020202020204" pitchFamily="34" charset="0"/>
                </a:rPr>
              </a:br>
              <a:r>
                <a:rPr kumimoji="0" lang="en-CA" altLang="en-US" sz="1050" b="0" i="0" u="none" strike="noStrike" cap="none" normalizeH="0" baseline="0" dirty="0">
                  <a:ln>
                    <a:noFill/>
                  </a:ln>
                  <a:solidFill>
                    <a:srgbClr val="EEECE1"/>
                  </a:solidFill>
                  <a:effectLst/>
                  <a:latin typeface="Arial" panose="020B0604020202020204" pitchFamily="34" charset="0"/>
                  <a:ea typeface="Calibri" panose="020F0502020204030204" pitchFamily="34" charset="0"/>
                  <a:cs typeface="Arial" panose="020B0604020202020204" pitchFamily="34" charset="0"/>
                </a:rPr>
                <a:t>NICSP 35</a:t>
              </a:r>
              <a:endParaRPr kumimoji="0" lang="en-CA" altLang="en-US" sz="2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grpSp>
          <p:nvGrpSpPr>
            <p:cNvPr id="10" name="Group 5">
              <a:extLst>
                <a:ext uri="{FF2B5EF4-FFF2-40B4-BE49-F238E27FC236}">
                  <a16:creationId xmlns:a16="http://schemas.microsoft.com/office/drawing/2014/main" id="{6A426B51-3AD4-48BD-BA8A-989FD0100BD0}"/>
                </a:ext>
              </a:extLst>
            </p:cNvPr>
            <p:cNvGrpSpPr>
              <a:grpSpLocks/>
            </p:cNvGrpSpPr>
            <p:nvPr/>
          </p:nvGrpSpPr>
          <p:grpSpPr bwMode="auto">
            <a:xfrm>
              <a:off x="3169" y="10753"/>
              <a:ext cx="5929" cy="913"/>
              <a:chOff x="12344" y="23805"/>
              <a:chExt cx="43891" cy="6908"/>
            </a:xfrm>
          </p:grpSpPr>
          <p:sp>
            <p:nvSpPr>
              <p:cNvPr id="38" name="Rounded Rectangle 44">
                <a:extLst>
                  <a:ext uri="{FF2B5EF4-FFF2-40B4-BE49-F238E27FC236}">
                    <a16:creationId xmlns:a16="http://schemas.microsoft.com/office/drawing/2014/main" id="{05870E82-7287-4A5C-8743-0C5BB0657B92}"/>
                  </a:ext>
                </a:extLst>
              </p:cNvPr>
              <p:cNvSpPr>
                <a:spLocks noChangeArrowheads="1"/>
              </p:cNvSpPr>
              <p:nvPr/>
            </p:nvSpPr>
            <p:spPr bwMode="auto">
              <a:xfrm>
                <a:off x="37033" y="23805"/>
                <a:ext cx="19202" cy="6908"/>
              </a:xfrm>
              <a:prstGeom prst="roundRect">
                <a:avLst>
                  <a:gd name="adj" fmla="val 16667"/>
                </a:avLst>
              </a:prstGeom>
              <a:solidFill>
                <a:srgbClr val="4E6128"/>
              </a:solidFill>
              <a:ln w="9525">
                <a:solidFill>
                  <a:srgbClr val="010000"/>
                </a:solidFill>
                <a:round/>
                <a:headEnd/>
                <a:tailEnd/>
              </a:ln>
              <a:effectLst>
                <a:outerShdw dist="23000" dir="5400000" rotWithShape="0">
                  <a:srgbClr val="000000">
                    <a:alpha val="34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CA" altLang="en-US" sz="1050" b="0" i="0" u="none" strike="noStrike" cap="none" normalizeH="0" baseline="0" dirty="0">
                    <a:ln>
                      <a:noFill/>
                    </a:ln>
                    <a:solidFill>
                      <a:srgbClr val="FFFFFF"/>
                    </a:solidFill>
                    <a:effectLst/>
                    <a:latin typeface="Arial" panose="020B0604020202020204" pitchFamily="34" charset="0"/>
                    <a:ea typeface="Calibri" panose="020F0502020204030204" pitchFamily="34" charset="0"/>
                    <a:cs typeface="Arial" panose="020B0604020202020204" pitchFamily="34" charset="0"/>
                  </a:rPr>
                  <a:t>¿La entidad tiene una influencia significativa? </a:t>
                </a:r>
              </a:p>
              <a:p>
                <a:pPr marL="0" marR="0" lvl="0" indent="0" algn="ctr" defTabSz="914400" rtl="0" eaLnBrk="0" fontAlgn="base" latinLnBrk="0" hangingPunct="0">
                  <a:lnSpc>
                    <a:spcPct val="100000"/>
                  </a:lnSpc>
                  <a:spcBef>
                    <a:spcPct val="0"/>
                  </a:spcBef>
                  <a:spcAft>
                    <a:spcPct val="0"/>
                  </a:spcAft>
                  <a:buClrTx/>
                  <a:buSzTx/>
                  <a:buFontTx/>
                  <a:buNone/>
                  <a:tabLst/>
                </a:pPr>
                <a:r>
                  <a:rPr kumimoji="0" lang="en-CA" altLang="en-US" sz="1050" b="0" i="0" u="none" strike="noStrike" cap="none" normalizeH="0" baseline="0" dirty="0">
                    <a:ln>
                      <a:noFill/>
                    </a:ln>
                    <a:solidFill>
                      <a:srgbClr val="FFFFFF"/>
                    </a:solidFill>
                    <a:effectLst/>
                    <a:latin typeface="Arial" panose="020B0604020202020204" pitchFamily="34" charset="0"/>
                    <a:ea typeface="Calibri" panose="020F0502020204030204" pitchFamily="34" charset="0"/>
                    <a:cs typeface="Arial" panose="020B0604020202020204" pitchFamily="34" charset="0"/>
                  </a:rPr>
                  <a:t>NICSP 36</a:t>
                </a:r>
                <a:endParaRPr kumimoji="0" lang="en-CA" altLang="en-US" sz="2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39" name="Rounded Rectangle 45">
                <a:extLst>
                  <a:ext uri="{FF2B5EF4-FFF2-40B4-BE49-F238E27FC236}">
                    <a16:creationId xmlns:a16="http://schemas.microsoft.com/office/drawing/2014/main" id="{ED3CA481-409E-4048-9F1D-311925F16599}"/>
                  </a:ext>
                </a:extLst>
              </p:cNvPr>
              <p:cNvSpPr>
                <a:spLocks noChangeArrowheads="1"/>
              </p:cNvSpPr>
              <p:nvPr/>
            </p:nvSpPr>
            <p:spPr bwMode="auto">
              <a:xfrm>
                <a:off x="12344" y="23805"/>
                <a:ext cx="19202" cy="6908"/>
              </a:xfrm>
              <a:prstGeom prst="roundRect">
                <a:avLst>
                  <a:gd name="adj" fmla="val 16667"/>
                </a:avLst>
              </a:prstGeom>
              <a:solidFill>
                <a:srgbClr val="4E6128"/>
              </a:solidFill>
              <a:ln w="9525">
                <a:solidFill>
                  <a:srgbClr val="010000"/>
                </a:solidFill>
                <a:round/>
                <a:headEnd/>
                <a:tailEnd/>
              </a:ln>
              <a:effectLst>
                <a:outerShdw dist="23000" dir="5400000" rotWithShape="0">
                  <a:srgbClr val="000000">
                    <a:alpha val="34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CA" altLang="en-US" sz="1050" b="0" i="0" u="none" strike="noStrike" cap="none" normalizeH="0" baseline="0" dirty="0" err="1">
                    <a:ln>
                      <a:noFill/>
                    </a:ln>
                    <a:solidFill>
                      <a:srgbClr val="FFFFFF"/>
                    </a:solidFill>
                    <a:effectLst/>
                    <a:latin typeface="Arial" panose="020B0604020202020204" pitchFamily="34" charset="0"/>
                    <a:ea typeface="Calibri" panose="020F0502020204030204" pitchFamily="34" charset="0"/>
                    <a:cs typeface="Arial" panose="020B0604020202020204" pitchFamily="34" charset="0"/>
                  </a:rPr>
                  <a:t>Clasifique</a:t>
                </a:r>
                <a:r>
                  <a:rPr kumimoji="0" lang="en-CA" altLang="en-US" sz="1050" b="0" i="0" u="none" strike="noStrike" cap="none" normalizeH="0" baseline="0" dirty="0">
                    <a:ln>
                      <a:noFill/>
                    </a:ln>
                    <a:solidFill>
                      <a:srgbClr val="FFFFFF"/>
                    </a:solidFill>
                    <a:effectLst/>
                    <a:latin typeface="Arial" panose="020B0604020202020204" pitchFamily="34" charset="0"/>
                    <a:ea typeface="Calibri" panose="020F0502020204030204" pitchFamily="34" charset="0"/>
                    <a:cs typeface="Arial" panose="020B0604020202020204" pitchFamily="34" charset="0"/>
                  </a:rPr>
                  <a:t> </a:t>
                </a:r>
                <a:r>
                  <a:rPr kumimoji="0" lang="en-CA" altLang="en-US" sz="1050" b="0" i="0" u="none" strike="noStrike" cap="none" normalizeH="0" baseline="0" dirty="0" err="1">
                    <a:ln>
                      <a:noFill/>
                    </a:ln>
                    <a:solidFill>
                      <a:srgbClr val="FFFFFF"/>
                    </a:solidFill>
                    <a:effectLst/>
                    <a:latin typeface="Arial" panose="020B0604020202020204" pitchFamily="34" charset="0"/>
                    <a:ea typeface="Calibri" panose="020F0502020204030204" pitchFamily="34" charset="0"/>
                    <a:cs typeface="Arial" panose="020B0604020202020204" pitchFamily="34" charset="0"/>
                  </a:rPr>
                  <a:t>el</a:t>
                </a:r>
                <a:r>
                  <a:rPr kumimoji="0" lang="en-CA" altLang="en-US" sz="1050" b="0" i="0" u="none" strike="noStrike" cap="none" normalizeH="0" baseline="0" dirty="0">
                    <a:ln>
                      <a:noFill/>
                    </a:ln>
                    <a:solidFill>
                      <a:srgbClr val="FFFFFF"/>
                    </a:solidFill>
                    <a:effectLst/>
                    <a:latin typeface="Arial" panose="020B0604020202020204" pitchFamily="34" charset="0"/>
                    <a:ea typeface="Calibri" panose="020F0502020204030204" pitchFamily="34" charset="0"/>
                    <a:cs typeface="Arial" panose="020B0604020202020204" pitchFamily="34" charset="0"/>
                  </a:rPr>
                  <a:t> </a:t>
                </a:r>
                <a:r>
                  <a:rPr kumimoji="0" lang="en-CA" altLang="en-US" sz="1050" b="0" i="0" u="none" strike="noStrike" cap="none" normalizeH="0" baseline="0" dirty="0" err="1">
                    <a:ln>
                      <a:noFill/>
                    </a:ln>
                    <a:solidFill>
                      <a:srgbClr val="FFFFFF"/>
                    </a:solidFill>
                    <a:effectLst/>
                    <a:latin typeface="Arial" panose="020B0604020202020204" pitchFamily="34" charset="0"/>
                    <a:ea typeface="Calibri" panose="020F0502020204030204" pitchFamily="34" charset="0"/>
                    <a:cs typeface="Arial" panose="020B0604020202020204" pitchFamily="34" charset="0"/>
                  </a:rPr>
                  <a:t>acuerdo</a:t>
                </a:r>
                <a:r>
                  <a:rPr kumimoji="0" lang="en-CA" altLang="en-US" sz="1050" b="0" i="0" u="none" strike="noStrike" cap="none" normalizeH="0" baseline="0" dirty="0">
                    <a:ln>
                      <a:noFill/>
                    </a:ln>
                    <a:solidFill>
                      <a:srgbClr val="FFFFFF"/>
                    </a:solidFill>
                    <a:effectLst/>
                    <a:latin typeface="Arial" panose="020B0604020202020204" pitchFamily="34" charset="0"/>
                    <a:ea typeface="Calibri" panose="020F0502020204030204" pitchFamily="34" charset="0"/>
                    <a:cs typeface="Arial" panose="020B0604020202020204" pitchFamily="34" charset="0"/>
                  </a:rPr>
                  <a:t> conjunto</a:t>
                </a:r>
                <a:endParaRPr kumimoji="0" lang="en-CA" altLang="en-US" sz="7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CA" altLang="en-US" sz="1050" b="0" i="0" u="none" strike="noStrike" cap="none" normalizeH="0" baseline="0" dirty="0">
                    <a:ln>
                      <a:noFill/>
                    </a:ln>
                    <a:solidFill>
                      <a:srgbClr val="FFFFFF"/>
                    </a:solidFill>
                    <a:effectLst/>
                    <a:latin typeface="Arial" panose="020B0604020202020204" pitchFamily="34" charset="0"/>
                    <a:ea typeface="Calibri" panose="020F0502020204030204" pitchFamily="34" charset="0"/>
                    <a:cs typeface="Arial" panose="020B0604020202020204" pitchFamily="34" charset="0"/>
                  </a:rPr>
                  <a:t>NICSP 37</a:t>
                </a:r>
                <a:endParaRPr kumimoji="0" lang="en-CA" altLang="en-US" sz="2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grpSp>
        <p:grpSp>
          <p:nvGrpSpPr>
            <p:cNvPr id="11" name="Group 6">
              <a:extLst>
                <a:ext uri="{FF2B5EF4-FFF2-40B4-BE49-F238E27FC236}">
                  <a16:creationId xmlns:a16="http://schemas.microsoft.com/office/drawing/2014/main" id="{9C193C3A-1621-413A-AA2F-C2548C407FEF}"/>
                </a:ext>
              </a:extLst>
            </p:cNvPr>
            <p:cNvGrpSpPr>
              <a:grpSpLocks/>
            </p:cNvGrpSpPr>
            <p:nvPr/>
          </p:nvGrpSpPr>
          <p:grpSpPr bwMode="auto">
            <a:xfrm>
              <a:off x="1502" y="12345"/>
              <a:ext cx="9263" cy="912"/>
              <a:chOff x="0" y="35853"/>
              <a:chExt cx="68580" cy="6908"/>
            </a:xfrm>
          </p:grpSpPr>
          <p:sp>
            <p:nvSpPr>
              <p:cNvPr id="35" name="Rounded Rectangle 47">
                <a:extLst>
                  <a:ext uri="{FF2B5EF4-FFF2-40B4-BE49-F238E27FC236}">
                    <a16:creationId xmlns:a16="http://schemas.microsoft.com/office/drawing/2014/main" id="{0056A8A0-31BA-4267-824B-1863C07B0103}"/>
                  </a:ext>
                </a:extLst>
              </p:cNvPr>
              <p:cNvSpPr>
                <a:spLocks noChangeArrowheads="1"/>
              </p:cNvSpPr>
              <p:nvPr/>
            </p:nvSpPr>
            <p:spPr bwMode="auto">
              <a:xfrm>
                <a:off x="24688" y="35853"/>
                <a:ext cx="19203" cy="6909"/>
              </a:xfrm>
              <a:prstGeom prst="roundRect">
                <a:avLst>
                  <a:gd name="adj" fmla="val 16667"/>
                </a:avLst>
              </a:prstGeom>
              <a:solidFill>
                <a:srgbClr val="76923C"/>
              </a:solidFill>
              <a:ln w="9525">
                <a:solidFill>
                  <a:srgbClr val="010000"/>
                </a:solidFill>
                <a:round/>
                <a:headEnd/>
                <a:tailEnd/>
              </a:ln>
              <a:effectLst>
                <a:outerShdw dist="23000" dir="5400000" rotWithShape="0">
                  <a:srgbClr val="000000">
                    <a:alpha val="34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CA" altLang="en-US" sz="1050" b="0" i="0" u="none" strike="noStrike" cap="none" normalizeH="0" baseline="0" dirty="0" err="1">
                    <a:ln>
                      <a:noFill/>
                    </a:ln>
                    <a:solidFill>
                      <a:srgbClr val="EEECE1"/>
                    </a:solidFill>
                    <a:effectLst/>
                    <a:latin typeface="Arial" panose="020B0604020202020204" pitchFamily="34" charset="0"/>
                    <a:ea typeface="Calibri" panose="020F0502020204030204" pitchFamily="34" charset="0"/>
                    <a:cs typeface="Arial" panose="020B0604020202020204" pitchFamily="34" charset="0"/>
                  </a:rPr>
                  <a:t>Contabilice</a:t>
                </a:r>
                <a:r>
                  <a:rPr kumimoji="0" lang="en-CA" altLang="en-US" sz="1050" b="0" i="0" u="none" strike="noStrike" cap="none" normalizeH="0" baseline="0" dirty="0">
                    <a:ln>
                      <a:noFill/>
                    </a:ln>
                    <a:solidFill>
                      <a:srgbClr val="EEECE1"/>
                    </a:solidFill>
                    <a:effectLst/>
                    <a:latin typeface="Arial" panose="020B0604020202020204" pitchFamily="34" charset="0"/>
                    <a:ea typeface="Calibri" panose="020F0502020204030204" pitchFamily="34" charset="0"/>
                    <a:cs typeface="Arial" panose="020B0604020202020204" pitchFamily="34" charset="0"/>
                  </a:rPr>
                  <a:t> </a:t>
                </a:r>
                <a:r>
                  <a:rPr kumimoji="0" lang="en-CA" altLang="en-US" sz="1050" b="0" i="0" u="none" strike="noStrike" cap="none" normalizeH="0" baseline="0" dirty="0" err="1">
                    <a:ln>
                      <a:noFill/>
                    </a:ln>
                    <a:solidFill>
                      <a:srgbClr val="EEECE1"/>
                    </a:solidFill>
                    <a:effectLst/>
                    <a:latin typeface="Arial" panose="020B0604020202020204" pitchFamily="34" charset="0"/>
                    <a:ea typeface="Calibri" panose="020F0502020204030204" pitchFamily="34" charset="0"/>
                    <a:cs typeface="Arial" panose="020B0604020202020204" pitchFamily="34" charset="0"/>
                  </a:rPr>
                  <a:t>utilizando</a:t>
                </a:r>
                <a:r>
                  <a:rPr kumimoji="0" lang="en-CA" altLang="en-US" sz="1050" b="0" i="0" u="none" strike="noStrike" cap="none" normalizeH="0" baseline="0" dirty="0">
                    <a:ln>
                      <a:noFill/>
                    </a:ln>
                    <a:solidFill>
                      <a:srgbClr val="EEECE1"/>
                    </a:solidFill>
                    <a:effectLst/>
                    <a:latin typeface="Arial" panose="020B0604020202020204" pitchFamily="34" charset="0"/>
                    <a:ea typeface="Calibri" panose="020F0502020204030204" pitchFamily="34" charset="0"/>
                    <a:cs typeface="Arial" panose="020B0604020202020204" pitchFamily="34" charset="0"/>
                  </a:rPr>
                  <a:t> </a:t>
                </a:r>
                <a:r>
                  <a:rPr kumimoji="0" lang="en-CA" altLang="en-US" sz="1050" b="0" i="0" u="none" strike="noStrike" cap="none" normalizeH="0" baseline="0" dirty="0" err="1">
                    <a:ln>
                      <a:noFill/>
                    </a:ln>
                    <a:solidFill>
                      <a:srgbClr val="EEECE1"/>
                    </a:solidFill>
                    <a:effectLst/>
                    <a:latin typeface="Arial" panose="020B0604020202020204" pitchFamily="34" charset="0"/>
                    <a:ea typeface="Calibri" panose="020F0502020204030204" pitchFamily="34" charset="0"/>
                    <a:cs typeface="Arial" panose="020B0604020202020204" pitchFamily="34" charset="0"/>
                  </a:rPr>
                  <a:t>el</a:t>
                </a:r>
                <a:r>
                  <a:rPr kumimoji="0" lang="en-CA" altLang="en-US" sz="1050" b="0" i="0" u="none" strike="noStrike" cap="none" normalizeH="0" baseline="0" dirty="0">
                    <a:ln>
                      <a:noFill/>
                    </a:ln>
                    <a:solidFill>
                      <a:srgbClr val="EEECE1"/>
                    </a:solidFill>
                    <a:effectLst/>
                    <a:latin typeface="Arial" panose="020B0604020202020204" pitchFamily="34" charset="0"/>
                    <a:ea typeface="Calibri" panose="020F0502020204030204" pitchFamily="34" charset="0"/>
                    <a:cs typeface="Arial" panose="020B0604020202020204" pitchFamily="34" charset="0"/>
                  </a:rPr>
                  <a:t> </a:t>
                </a:r>
                <a:r>
                  <a:rPr kumimoji="0" lang="en-CA" altLang="en-US" sz="1050" b="0" i="0" u="none" strike="noStrike" cap="none" normalizeH="0" baseline="0" dirty="0" err="1">
                    <a:ln>
                      <a:noFill/>
                    </a:ln>
                    <a:solidFill>
                      <a:srgbClr val="EEECE1"/>
                    </a:solidFill>
                    <a:effectLst/>
                    <a:latin typeface="Arial" panose="020B0604020202020204" pitchFamily="34" charset="0"/>
                    <a:ea typeface="Calibri" panose="020F0502020204030204" pitchFamily="34" charset="0"/>
                    <a:cs typeface="Arial" panose="020B0604020202020204" pitchFamily="34" charset="0"/>
                  </a:rPr>
                  <a:t>método</a:t>
                </a:r>
                <a:r>
                  <a:rPr kumimoji="0" lang="en-CA" altLang="en-US" sz="1050" b="0" i="0" u="none" strike="noStrike" cap="none" normalizeH="0" baseline="0" dirty="0">
                    <a:ln>
                      <a:noFill/>
                    </a:ln>
                    <a:solidFill>
                      <a:srgbClr val="EEECE1"/>
                    </a:solidFill>
                    <a:effectLst/>
                    <a:latin typeface="Arial" panose="020B0604020202020204" pitchFamily="34" charset="0"/>
                    <a:ea typeface="Calibri" panose="020F0502020204030204" pitchFamily="34" charset="0"/>
                    <a:cs typeface="Arial" panose="020B0604020202020204" pitchFamily="34" charset="0"/>
                  </a:rPr>
                  <a:t> de participación</a:t>
                </a:r>
                <a:endParaRPr kumimoji="0" lang="en-CA" altLang="en-US" sz="7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CA" altLang="en-US" sz="1050" b="0" i="0" u="none" strike="noStrike" cap="none" normalizeH="0" baseline="0" dirty="0">
                    <a:ln>
                      <a:noFill/>
                    </a:ln>
                    <a:solidFill>
                      <a:srgbClr val="EEECE1"/>
                    </a:solidFill>
                    <a:effectLst/>
                    <a:latin typeface="Arial" panose="020B0604020202020204" pitchFamily="34" charset="0"/>
                    <a:ea typeface="Calibri" panose="020F0502020204030204" pitchFamily="34" charset="0"/>
                    <a:cs typeface="Arial" panose="020B0604020202020204" pitchFamily="34" charset="0"/>
                  </a:rPr>
                  <a:t>NICSP 36</a:t>
                </a:r>
                <a:endParaRPr kumimoji="0" lang="en-CA" altLang="en-US" sz="2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36" name="Rounded Rectangle 48">
                <a:extLst>
                  <a:ext uri="{FF2B5EF4-FFF2-40B4-BE49-F238E27FC236}">
                    <a16:creationId xmlns:a16="http://schemas.microsoft.com/office/drawing/2014/main" id="{CFB66F38-0DCD-4AFD-8F74-749AFC91887B}"/>
                  </a:ext>
                </a:extLst>
              </p:cNvPr>
              <p:cNvSpPr>
                <a:spLocks noChangeArrowheads="1"/>
              </p:cNvSpPr>
              <p:nvPr/>
            </p:nvSpPr>
            <p:spPr bwMode="auto">
              <a:xfrm>
                <a:off x="0" y="35853"/>
                <a:ext cx="19202" cy="6909"/>
              </a:xfrm>
              <a:prstGeom prst="roundRect">
                <a:avLst>
                  <a:gd name="adj" fmla="val 16667"/>
                </a:avLst>
              </a:prstGeom>
              <a:solidFill>
                <a:srgbClr val="76923C"/>
              </a:solidFill>
              <a:ln w="9525">
                <a:solidFill>
                  <a:srgbClr val="010000"/>
                </a:solidFill>
                <a:round/>
                <a:headEnd/>
                <a:tailEnd/>
              </a:ln>
              <a:effectLst>
                <a:outerShdw dist="23000" dir="5400000" rotWithShape="0">
                  <a:srgbClr val="000000">
                    <a:alpha val="34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CA" altLang="en-US" sz="1050" b="0" i="0" u="none" strike="noStrike" cap="none" normalizeH="0" baseline="0" dirty="0" err="1">
                    <a:ln>
                      <a:noFill/>
                    </a:ln>
                    <a:solidFill>
                      <a:srgbClr val="EEECE1"/>
                    </a:solidFill>
                    <a:effectLst/>
                    <a:latin typeface="Arial" panose="020B0604020202020204" pitchFamily="34" charset="0"/>
                    <a:ea typeface="Calibri" panose="020F0502020204030204" pitchFamily="34" charset="0"/>
                    <a:cs typeface="Arial" panose="020B0604020202020204" pitchFamily="34" charset="0"/>
                  </a:rPr>
                  <a:t>Contabilice</a:t>
                </a:r>
                <a:r>
                  <a:rPr kumimoji="0" lang="en-CA" altLang="en-US" sz="1050" b="0" i="0" u="none" strike="noStrike" cap="none" normalizeH="0" baseline="0" dirty="0">
                    <a:ln>
                      <a:noFill/>
                    </a:ln>
                    <a:solidFill>
                      <a:srgbClr val="EEECE1"/>
                    </a:solidFill>
                    <a:effectLst/>
                    <a:latin typeface="Arial" panose="020B0604020202020204" pitchFamily="34" charset="0"/>
                    <a:ea typeface="Calibri" panose="020F0502020204030204" pitchFamily="34" charset="0"/>
                    <a:cs typeface="Arial" panose="020B0604020202020204" pitchFamily="34" charset="0"/>
                  </a:rPr>
                  <a:t> </a:t>
                </a:r>
                <a:r>
                  <a:rPr kumimoji="0" lang="en-CA" altLang="en-US" sz="1050" b="0" i="0" u="none" strike="noStrike" cap="none" normalizeH="0" baseline="0" dirty="0" err="1">
                    <a:ln>
                      <a:noFill/>
                    </a:ln>
                    <a:solidFill>
                      <a:srgbClr val="EEECE1"/>
                    </a:solidFill>
                    <a:effectLst/>
                    <a:latin typeface="Arial" panose="020B0604020202020204" pitchFamily="34" charset="0"/>
                    <a:ea typeface="Calibri" panose="020F0502020204030204" pitchFamily="34" charset="0"/>
                    <a:cs typeface="Arial" panose="020B0604020202020204" pitchFamily="34" charset="0"/>
                  </a:rPr>
                  <a:t>los</a:t>
                </a:r>
                <a:r>
                  <a:rPr kumimoji="0" lang="en-CA" altLang="en-US" sz="1050" b="0" i="0" u="none" strike="noStrike" cap="none" normalizeH="0" baseline="0" dirty="0">
                    <a:ln>
                      <a:noFill/>
                    </a:ln>
                    <a:solidFill>
                      <a:srgbClr val="EEECE1"/>
                    </a:solidFill>
                    <a:effectLst/>
                    <a:latin typeface="Arial" panose="020B0604020202020204" pitchFamily="34" charset="0"/>
                    <a:ea typeface="Calibri" panose="020F0502020204030204" pitchFamily="34" charset="0"/>
                    <a:cs typeface="Arial" panose="020B0604020202020204" pitchFamily="34" charset="0"/>
                  </a:rPr>
                  <a:t> </a:t>
                </a:r>
                <a:r>
                  <a:rPr kumimoji="0" lang="en-CA" altLang="en-US" sz="1050" b="0" i="0" u="none" strike="noStrike" cap="none" normalizeH="0" baseline="0" dirty="0" err="1">
                    <a:ln>
                      <a:noFill/>
                    </a:ln>
                    <a:solidFill>
                      <a:srgbClr val="EEECE1"/>
                    </a:solidFill>
                    <a:effectLst/>
                    <a:latin typeface="Arial" panose="020B0604020202020204" pitchFamily="34" charset="0"/>
                    <a:ea typeface="Calibri" panose="020F0502020204030204" pitchFamily="34" charset="0"/>
                    <a:cs typeface="Arial" panose="020B0604020202020204" pitchFamily="34" charset="0"/>
                  </a:rPr>
                  <a:t>activos</a:t>
                </a:r>
                <a:r>
                  <a:rPr kumimoji="0" lang="en-CA" altLang="en-US" sz="1050" b="0" i="0" u="none" strike="noStrike" cap="none" normalizeH="0" baseline="0" dirty="0">
                    <a:ln>
                      <a:noFill/>
                    </a:ln>
                    <a:solidFill>
                      <a:srgbClr val="EEECE1"/>
                    </a:solidFill>
                    <a:effectLst/>
                    <a:latin typeface="Arial" panose="020B0604020202020204" pitchFamily="34" charset="0"/>
                    <a:ea typeface="Calibri" panose="020F0502020204030204" pitchFamily="34" charset="0"/>
                    <a:cs typeface="Arial" panose="020B0604020202020204" pitchFamily="34" charset="0"/>
                  </a:rPr>
                  <a:t>, </a:t>
                </a:r>
                <a:r>
                  <a:rPr kumimoji="0" lang="en-CA" altLang="en-US" sz="1050" b="0" i="0" u="none" strike="noStrike" cap="none" normalizeH="0" baseline="0" dirty="0" err="1">
                    <a:ln>
                      <a:noFill/>
                    </a:ln>
                    <a:solidFill>
                      <a:srgbClr val="EEECE1"/>
                    </a:solidFill>
                    <a:effectLst/>
                    <a:latin typeface="Arial" panose="020B0604020202020204" pitchFamily="34" charset="0"/>
                    <a:ea typeface="Calibri" panose="020F0502020204030204" pitchFamily="34" charset="0"/>
                    <a:cs typeface="Arial" panose="020B0604020202020204" pitchFamily="34" charset="0"/>
                  </a:rPr>
                  <a:t>pasivos</a:t>
                </a:r>
                <a:r>
                  <a:rPr kumimoji="0" lang="en-CA" altLang="en-US" sz="1050" b="0" i="0" u="none" strike="noStrike" cap="none" normalizeH="0" baseline="0" dirty="0">
                    <a:ln>
                      <a:noFill/>
                    </a:ln>
                    <a:solidFill>
                      <a:srgbClr val="EEECE1"/>
                    </a:solidFill>
                    <a:effectLst/>
                    <a:latin typeface="Arial" panose="020B0604020202020204" pitchFamily="34" charset="0"/>
                    <a:ea typeface="Calibri" panose="020F0502020204030204" pitchFamily="34" charset="0"/>
                    <a:cs typeface="Arial" panose="020B0604020202020204" pitchFamily="34" charset="0"/>
                  </a:rPr>
                  <a:t>, </a:t>
                </a:r>
                <a:r>
                  <a:rPr kumimoji="0" lang="en-CA" altLang="en-US" sz="1050" b="0" i="0" u="none" strike="noStrike" cap="none" normalizeH="0" baseline="0" dirty="0" err="1">
                    <a:ln>
                      <a:noFill/>
                    </a:ln>
                    <a:solidFill>
                      <a:srgbClr val="EEECE1"/>
                    </a:solidFill>
                    <a:effectLst/>
                    <a:latin typeface="Arial" panose="020B0604020202020204" pitchFamily="34" charset="0"/>
                    <a:ea typeface="Calibri" panose="020F0502020204030204" pitchFamily="34" charset="0"/>
                    <a:cs typeface="Arial" panose="020B0604020202020204" pitchFamily="34" charset="0"/>
                  </a:rPr>
                  <a:t>ingresos</a:t>
                </a:r>
                <a:r>
                  <a:rPr kumimoji="0" lang="en-CA" altLang="en-US" sz="1050" b="0" i="0" u="none" strike="noStrike" cap="none" normalizeH="0" baseline="0" dirty="0">
                    <a:ln>
                      <a:noFill/>
                    </a:ln>
                    <a:solidFill>
                      <a:srgbClr val="EEECE1"/>
                    </a:solidFill>
                    <a:effectLst/>
                    <a:latin typeface="Arial" panose="020B0604020202020204" pitchFamily="34" charset="0"/>
                    <a:ea typeface="Calibri" panose="020F0502020204030204" pitchFamily="34" charset="0"/>
                    <a:cs typeface="Arial" panose="020B0604020202020204" pitchFamily="34" charset="0"/>
                  </a:rPr>
                  <a:t> y </a:t>
                </a:r>
                <a:r>
                  <a:rPr kumimoji="0" lang="en-CA" altLang="en-US" sz="1050" b="0" i="0" u="none" strike="noStrike" cap="none" normalizeH="0" baseline="0" dirty="0" err="1">
                    <a:ln>
                      <a:noFill/>
                    </a:ln>
                    <a:solidFill>
                      <a:srgbClr val="EEECE1"/>
                    </a:solidFill>
                    <a:effectLst/>
                    <a:latin typeface="Arial" panose="020B0604020202020204" pitchFamily="34" charset="0"/>
                    <a:ea typeface="Calibri" panose="020F0502020204030204" pitchFamily="34" charset="0"/>
                    <a:cs typeface="Arial" panose="020B0604020202020204" pitchFamily="34" charset="0"/>
                  </a:rPr>
                  <a:t>gastos</a:t>
                </a:r>
                <a:r>
                  <a:rPr kumimoji="0" lang="en-CA" altLang="en-US" sz="1050" b="0" i="0" u="none" strike="noStrike" cap="none" normalizeH="0" baseline="0" dirty="0">
                    <a:ln>
                      <a:noFill/>
                    </a:ln>
                    <a:solidFill>
                      <a:srgbClr val="EEECE1"/>
                    </a:solidFill>
                    <a:effectLst/>
                    <a:latin typeface="Arial" panose="020B0604020202020204" pitchFamily="34" charset="0"/>
                    <a:ea typeface="Calibri" panose="020F0502020204030204" pitchFamily="34" charset="0"/>
                    <a:cs typeface="Arial" panose="020B0604020202020204" pitchFamily="34" charset="0"/>
                  </a:rPr>
                  <a:t> </a:t>
                </a:r>
                <a:r>
                  <a:rPr kumimoji="0" lang="en-CA" altLang="en-US" sz="1050" b="0" i="0" u="none" strike="noStrike" cap="none" normalizeH="0" baseline="0" dirty="0" err="1">
                    <a:ln>
                      <a:noFill/>
                    </a:ln>
                    <a:solidFill>
                      <a:srgbClr val="EEECE1"/>
                    </a:solidFill>
                    <a:effectLst/>
                    <a:latin typeface="Arial" panose="020B0604020202020204" pitchFamily="34" charset="0"/>
                    <a:ea typeface="Calibri" panose="020F0502020204030204" pitchFamily="34" charset="0"/>
                    <a:cs typeface="Arial" panose="020B0604020202020204" pitchFamily="34" charset="0"/>
                  </a:rPr>
                  <a:t>según</a:t>
                </a:r>
                <a:r>
                  <a:rPr kumimoji="0" lang="en-CA" altLang="en-US" sz="1050" b="0" i="0" u="none" strike="noStrike" cap="none" normalizeH="0" baseline="0" dirty="0">
                    <a:ln>
                      <a:noFill/>
                    </a:ln>
                    <a:solidFill>
                      <a:srgbClr val="EEECE1"/>
                    </a:solidFill>
                    <a:effectLst/>
                    <a:latin typeface="Arial" panose="020B0604020202020204" pitchFamily="34" charset="0"/>
                    <a:ea typeface="Calibri" panose="020F0502020204030204" pitchFamily="34" charset="0"/>
                    <a:cs typeface="Arial" panose="020B0604020202020204" pitchFamily="34" charset="0"/>
                  </a:rPr>
                  <a:t> la NICSP 37</a:t>
                </a:r>
                <a:endParaRPr kumimoji="0" lang="en-CA" altLang="en-US" sz="2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37" name="Rounded Rectangle 49">
                <a:extLst>
                  <a:ext uri="{FF2B5EF4-FFF2-40B4-BE49-F238E27FC236}">
                    <a16:creationId xmlns:a16="http://schemas.microsoft.com/office/drawing/2014/main" id="{F28B26B7-3D74-4723-8F0C-D5EEC40E3559}"/>
                  </a:ext>
                </a:extLst>
              </p:cNvPr>
              <p:cNvSpPr>
                <a:spLocks noChangeArrowheads="1"/>
              </p:cNvSpPr>
              <p:nvPr/>
            </p:nvSpPr>
            <p:spPr bwMode="auto">
              <a:xfrm>
                <a:off x="49377" y="35853"/>
                <a:ext cx="19203" cy="6909"/>
              </a:xfrm>
              <a:prstGeom prst="roundRect">
                <a:avLst>
                  <a:gd name="adj" fmla="val 16667"/>
                </a:avLst>
              </a:prstGeom>
              <a:solidFill>
                <a:srgbClr val="76923C"/>
              </a:solidFill>
              <a:ln w="9525">
                <a:solidFill>
                  <a:srgbClr val="010000"/>
                </a:solidFill>
                <a:round/>
                <a:headEnd/>
                <a:tailEnd/>
              </a:ln>
              <a:effectLst>
                <a:outerShdw dist="23000" dir="5400000" rotWithShape="0">
                  <a:srgbClr val="000000">
                    <a:alpha val="34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CA" altLang="en-US" sz="1050" b="0" i="0" u="none" strike="noStrike" cap="none" normalizeH="0" baseline="0" dirty="0" err="1">
                    <a:ln>
                      <a:noFill/>
                    </a:ln>
                    <a:solidFill>
                      <a:srgbClr val="EEECE1"/>
                    </a:solidFill>
                    <a:effectLst/>
                    <a:latin typeface="Arial" panose="020B0604020202020204" pitchFamily="34" charset="0"/>
                    <a:ea typeface="Calibri" panose="020F0502020204030204" pitchFamily="34" charset="0"/>
                    <a:cs typeface="Arial" panose="020B0604020202020204" pitchFamily="34" charset="0"/>
                  </a:rPr>
                  <a:t>Contabilice</a:t>
                </a:r>
                <a:r>
                  <a:rPr kumimoji="0" lang="en-CA" altLang="en-US" sz="1050" b="0" i="0" u="none" strike="noStrike" cap="none" normalizeH="0" baseline="0" dirty="0">
                    <a:ln>
                      <a:noFill/>
                    </a:ln>
                    <a:solidFill>
                      <a:srgbClr val="EEECE1"/>
                    </a:solidFill>
                    <a:effectLst/>
                    <a:latin typeface="Arial" panose="020B0604020202020204" pitchFamily="34" charset="0"/>
                    <a:ea typeface="Calibri" panose="020F0502020204030204" pitchFamily="34" charset="0"/>
                    <a:cs typeface="Arial" panose="020B0604020202020204" pitchFamily="34" charset="0"/>
                  </a:rPr>
                  <a:t> </a:t>
                </a:r>
                <a:r>
                  <a:rPr kumimoji="0" lang="en-CA" altLang="en-US" sz="1050" b="0" i="0" u="none" strike="noStrike" cap="none" normalizeH="0" baseline="0" dirty="0" err="1">
                    <a:ln>
                      <a:noFill/>
                    </a:ln>
                    <a:solidFill>
                      <a:srgbClr val="EEECE1"/>
                    </a:solidFill>
                    <a:effectLst/>
                    <a:latin typeface="Arial" panose="020B0604020202020204" pitchFamily="34" charset="0"/>
                    <a:ea typeface="Calibri" panose="020F0502020204030204" pitchFamily="34" charset="0"/>
                    <a:cs typeface="Arial" panose="020B0604020202020204" pitchFamily="34" charset="0"/>
                  </a:rPr>
                  <a:t>utilizando</a:t>
                </a:r>
                <a:r>
                  <a:rPr kumimoji="0" lang="en-CA" altLang="en-US" sz="1050" b="0" i="0" u="none" strike="noStrike" cap="none" normalizeH="0" baseline="0" dirty="0">
                    <a:ln>
                      <a:noFill/>
                    </a:ln>
                    <a:solidFill>
                      <a:srgbClr val="EEECE1"/>
                    </a:solidFill>
                    <a:effectLst/>
                    <a:latin typeface="Arial" panose="020B0604020202020204" pitchFamily="34" charset="0"/>
                    <a:ea typeface="Calibri" panose="020F0502020204030204" pitchFamily="34" charset="0"/>
                    <a:cs typeface="Arial" panose="020B0604020202020204" pitchFamily="34" charset="0"/>
                  </a:rPr>
                  <a:t> la</a:t>
                </a:r>
                <a:br>
                  <a:rPr kumimoji="0" lang="en-CA" altLang="en-US" sz="1050" b="0" i="0" u="none" strike="noStrike" cap="none" normalizeH="0" baseline="0" dirty="0">
                    <a:ln>
                      <a:noFill/>
                    </a:ln>
                    <a:solidFill>
                      <a:srgbClr val="EEECE1"/>
                    </a:solidFill>
                    <a:effectLst/>
                    <a:latin typeface="Arial" panose="020B0604020202020204" pitchFamily="34" charset="0"/>
                    <a:ea typeface="Calibri" panose="020F0502020204030204" pitchFamily="34" charset="0"/>
                    <a:cs typeface="Arial" panose="020B0604020202020204" pitchFamily="34" charset="0"/>
                  </a:rPr>
                </a:br>
                <a:r>
                  <a:rPr kumimoji="0" lang="en-CA" altLang="en-US" sz="1050" b="0" i="0" u="none" strike="noStrike" cap="none" normalizeH="0" baseline="0" dirty="0">
                    <a:ln>
                      <a:noFill/>
                    </a:ln>
                    <a:solidFill>
                      <a:srgbClr val="EEECE1"/>
                    </a:solidFill>
                    <a:effectLst/>
                    <a:latin typeface="Arial" panose="020B0604020202020204" pitchFamily="34" charset="0"/>
                    <a:ea typeface="Calibri" panose="020F0502020204030204" pitchFamily="34" charset="0"/>
                    <a:cs typeface="Arial" panose="020B0604020202020204" pitchFamily="34" charset="0"/>
                  </a:rPr>
                  <a:t>NICSP 29/41 u</a:t>
                </a:r>
                <a:br>
                  <a:rPr kumimoji="0" lang="en-CA" altLang="en-US" sz="1050" b="0" i="0" u="none" strike="noStrike" cap="none" normalizeH="0" baseline="0" dirty="0">
                    <a:ln>
                      <a:noFill/>
                    </a:ln>
                    <a:solidFill>
                      <a:srgbClr val="EEECE1"/>
                    </a:solidFill>
                    <a:effectLst/>
                    <a:latin typeface="Arial" panose="020B0604020202020204" pitchFamily="34" charset="0"/>
                    <a:ea typeface="Calibri" panose="020F0502020204030204" pitchFamily="34" charset="0"/>
                    <a:cs typeface="Arial" panose="020B0604020202020204" pitchFamily="34" charset="0"/>
                  </a:rPr>
                </a:br>
                <a:r>
                  <a:rPr kumimoji="0" lang="en-CA" altLang="en-US" sz="1050" b="0" i="0" u="none" strike="noStrike" cap="none" normalizeH="0" baseline="0" dirty="0" err="1">
                    <a:ln>
                      <a:noFill/>
                    </a:ln>
                    <a:solidFill>
                      <a:srgbClr val="EEECE1"/>
                    </a:solidFill>
                    <a:effectLst/>
                    <a:latin typeface="Arial" panose="020B0604020202020204" pitchFamily="34" charset="0"/>
                    <a:ea typeface="Calibri" panose="020F0502020204030204" pitchFamily="34" charset="0"/>
                    <a:cs typeface="Arial" panose="020B0604020202020204" pitchFamily="34" charset="0"/>
                  </a:rPr>
                  <a:t>otras</a:t>
                </a:r>
                <a:r>
                  <a:rPr kumimoji="0" lang="en-CA" altLang="en-US" sz="1050" b="0" i="0" u="none" strike="noStrike" cap="none" normalizeH="0" baseline="0" dirty="0">
                    <a:ln>
                      <a:noFill/>
                    </a:ln>
                    <a:solidFill>
                      <a:srgbClr val="EEECE1"/>
                    </a:solidFill>
                    <a:effectLst/>
                    <a:latin typeface="Arial" panose="020B0604020202020204" pitchFamily="34" charset="0"/>
                    <a:ea typeface="Calibri" panose="020F0502020204030204" pitchFamily="34" charset="0"/>
                    <a:cs typeface="Arial" panose="020B0604020202020204" pitchFamily="34" charset="0"/>
                  </a:rPr>
                  <a:t> NICSP</a:t>
                </a:r>
                <a:endParaRPr kumimoji="0" lang="en-CA" altLang="en-US" sz="2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grpSp>
        <p:sp>
          <p:nvSpPr>
            <p:cNvPr id="12" name="Rounded Rectangle 50">
              <a:extLst>
                <a:ext uri="{FF2B5EF4-FFF2-40B4-BE49-F238E27FC236}">
                  <a16:creationId xmlns:a16="http://schemas.microsoft.com/office/drawing/2014/main" id="{6DA62761-2738-4BFD-B715-C98C009DC052}"/>
                </a:ext>
              </a:extLst>
            </p:cNvPr>
            <p:cNvSpPr>
              <a:spLocks noChangeArrowheads="1"/>
            </p:cNvSpPr>
            <p:nvPr/>
          </p:nvSpPr>
          <p:spPr bwMode="auto">
            <a:xfrm>
              <a:off x="1502" y="13433"/>
              <a:ext cx="9263" cy="913"/>
            </a:xfrm>
            <a:prstGeom prst="roundRect">
              <a:avLst>
                <a:gd name="adj" fmla="val 16667"/>
              </a:avLst>
            </a:prstGeom>
            <a:solidFill>
              <a:srgbClr val="C2D69B"/>
            </a:solidFill>
            <a:ln w="9525">
              <a:solidFill>
                <a:srgbClr val="010000"/>
              </a:solidFill>
              <a:round/>
              <a:headEnd/>
              <a:tailEnd/>
            </a:ln>
            <a:effectLst>
              <a:outerShdw dist="23000" dir="5400000" rotWithShape="0">
                <a:srgbClr val="000000">
                  <a:alpha val="34999"/>
                </a:srgbClr>
              </a:outerShdw>
            </a:effectLst>
          </p:spPr>
          <p:txBody>
            <a:bodyPr vert="horz" wrap="square" lIns="91440" tIns="45720" rIns="91440" bIns="45720" numCol="1" anchor="ctr" anchorCtr="0" compatLnSpc="1">
              <a:prstTxWarp prst="textNoShape">
                <a:avLst/>
              </a:prstTxWarp>
            </a:bodyPr>
            <a:lstStyle/>
            <a:p>
              <a:pPr marL="0" marR="0" lvl="0" indent="0" algn="ctr" defTabSz="914400" rtl="0" eaLnBrk="0" fontAlgn="base" latinLnBrk="0" hangingPunct="0">
                <a:lnSpc>
                  <a:spcPct val="100000"/>
                </a:lnSpc>
                <a:spcBef>
                  <a:spcPct val="0"/>
                </a:spcBef>
                <a:spcAft>
                  <a:spcPct val="0"/>
                </a:spcAft>
                <a:buClrTx/>
                <a:buSzTx/>
                <a:buFontTx/>
                <a:buNone/>
                <a:tabLst/>
              </a:pPr>
              <a:r>
                <a:rPr kumimoji="0" lang="en-CA" altLang="en-US" sz="1050" b="0" i="0" u="none" strike="noStrike" cap="none" normalizeH="0" baseline="0" dirty="0">
                  <a:ln>
                    <a:noFill/>
                  </a:ln>
                  <a:solidFill>
                    <a:srgbClr val="4F6228"/>
                  </a:solidFill>
                  <a:effectLst/>
                  <a:latin typeface="Arial"/>
                  <a:ea typeface="Calibri" panose="020F0502020204030204" pitchFamily="34" charset="0"/>
                  <a:cs typeface="Arial"/>
                </a:rPr>
                <a:t>En </a:t>
              </a:r>
              <a:r>
                <a:rPr kumimoji="0" lang="en-CA" altLang="en-US" sz="1050" b="0" i="0" u="none" strike="noStrike" cap="none" normalizeH="0" baseline="0" dirty="0" err="1">
                  <a:ln>
                    <a:noFill/>
                  </a:ln>
                  <a:solidFill>
                    <a:srgbClr val="4F6228"/>
                  </a:solidFill>
                  <a:effectLst/>
                  <a:latin typeface="Arial"/>
                  <a:ea typeface="Calibri" panose="020F0502020204030204" pitchFamily="34" charset="0"/>
                  <a:cs typeface="Arial"/>
                </a:rPr>
                <a:t>todos</a:t>
              </a:r>
              <a:r>
                <a:rPr kumimoji="0" lang="en-CA" altLang="en-US" sz="1050" b="0" i="0" u="none" strike="noStrike" cap="none" normalizeH="0" baseline="0" dirty="0">
                  <a:ln>
                    <a:noFill/>
                  </a:ln>
                  <a:solidFill>
                    <a:srgbClr val="4F6228"/>
                  </a:solidFill>
                  <a:effectLst/>
                  <a:latin typeface="Arial"/>
                  <a:ea typeface="Calibri" panose="020F0502020204030204" pitchFamily="34" charset="0"/>
                  <a:cs typeface="Arial"/>
                </a:rPr>
                <a:t> </a:t>
              </a:r>
              <a:r>
                <a:rPr kumimoji="0" lang="en-CA" altLang="en-US" sz="1050" b="0" i="0" u="none" strike="noStrike" cap="none" normalizeH="0" baseline="0" dirty="0" err="1">
                  <a:ln>
                    <a:noFill/>
                  </a:ln>
                  <a:solidFill>
                    <a:srgbClr val="4F6228"/>
                  </a:solidFill>
                  <a:effectLst/>
                  <a:latin typeface="Arial"/>
                  <a:ea typeface="Calibri" panose="020F0502020204030204" pitchFamily="34" charset="0"/>
                  <a:cs typeface="Arial"/>
                </a:rPr>
                <a:t>los</a:t>
              </a:r>
              <a:r>
                <a:rPr kumimoji="0" lang="en-CA" altLang="en-US" sz="1050" b="0" i="0" u="none" strike="noStrike" cap="none" normalizeH="0" baseline="0" dirty="0">
                  <a:ln>
                    <a:noFill/>
                  </a:ln>
                  <a:solidFill>
                    <a:srgbClr val="4F6228"/>
                  </a:solidFill>
                  <a:effectLst/>
                  <a:latin typeface="Arial"/>
                  <a:ea typeface="Calibri" panose="020F0502020204030204" pitchFamily="34" charset="0"/>
                  <a:cs typeface="Arial"/>
                </a:rPr>
                <a:t> </a:t>
              </a:r>
              <a:r>
                <a:rPr kumimoji="0" lang="en-CA" altLang="en-US" sz="1050" b="0" i="0" u="none" strike="noStrike" cap="none" normalizeH="0" baseline="0" dirty="0" err="1">
                  <a:ln>
                    <a:noFill/>
                  </a:ln>
                  <a:solidFill>
                    <a:srgbClr val="4F6228"/>
                  </a:solidFill>
                  <a:effectLst/>
                  <a:latin typeface="Arial"/>
                  <a:ea typeface="Calibri" panose="020F0502020204030204" pitchFamily="34" charset="0"/>
                  <a:cs typeface="Arial"/>
                </a:rPr>
                <a:t>casos</a:t>
              </a:r>
              <a:r>
                <a:rPr kumimoji="0" lang="en-CA" altLang="en-US" sz="1050" b="0" i="0" u="none" strike="noStrike" cap="none" normalizeH="0" baseline="0" dirty="0">
                  <a:ln>
                    <a:noFill/>
                  </a:ln>
                  <a:solidFill>
                    <a:srgbClr val="4F6228"/>
                  </a:solidFill>
                  <a:effectLst/>
                  <a:latin typeface="Arial"/>
                  <a:ea typeface="Calibri" panose="020F0502020204030204" pitchFamily="34" charset="0"/>
                  <a:cs typeface="Arial"/>
                </a:rPr>
                <a:t>, </a:t>
              </a:r>
              <a:r>
                <a:rPr lang="en-CA" altLang="en-US" sz="1050" dirty="0" err="1">
                  <a:solidFill>
                    <a:srgbClr val="4F6228"/>
                  </a:solidFill>
                  <a:latin typeface="Arial"/>
                  <a:ea typeface="Calibri" panose="020F0502020204030204" pitchFamily="34" charset="0"/>
                  <a:cs typeface="Arial"/>
                </a:rPr>
                <a:t>realice</a:t>
              </a:r>
              <a:r>
                <a:rPr lang="en-CA" altLang="en-US" sz="1050" dirty="0">
                  <a:solidFill>
                    <a:srgbClr val="4F6228"/>
                  </a:solidFill>
                  <a:latin typeface="Arial"/>
                  <a:ea typeface="Calibri" panose="020F0502020204030204" pitchFamily="34" charset="0"/>
                  <a:cs typeface="Arial"/>
                </a:rPr>
                <a:t> las </a:t>
              </a:r>
              <a:r>
                <a:rPr lang="en-CA" altLang="en-US" sz="1050" dirty="0" err="1">
                  <a:solidFill>
                    <a:srgbClr val="4F6228"/>
                  </a:solidFill>
                  <a:latin typeface="Arial"/>
                  <a:ea typeface="Calibri" panose="020F0502020204030204" pitchFamily="34" charset="0"/>
                  <a:cs typeface="Arial"/>
                </a:rPr>
                <a:t>revelaciones</a:t>
              </a:r>
              <a:r>
                <a:rPr kumimoji="0" lang="en-CA" altLang="en-US" sz="1050" b="0" i="0" u="none" strike="noStrike" cap="none" normalizeH="0" baseline="0" dirty="0">
                  <a:ln>
                    <a:noFill/>
                  </a:ln>
                  <a:solidFill>
                    <a:srgbClr val="4F6228"/>
                  </a:solidFill>
                  <a:effectLst/>
                  <a:latin typeface="Arial"/>
                  <a:ea typeface="Calibri" panose="020F0502020204030204" pitchFamily="34" charset="0"/>
                  <a:cs typeface="Arial"/>
                </a:rPr>
                <a:t> de acuerdo con la NICSP 38 y </a:t>
              </a:r>
              <a:r>
                <a:rPr kumimoji="0" lang="en-CA" altLang="en-US" sz="1050" b="0" i="0" u="none" strike="noStrike" cap="none" normalizeH="0" baseline="0" dirty="0" err="1">
                  <a:ln>
                    <a:noFill/>
                  </a:ln>
                  <a:solidFill>
                    <a:srgbClr val="4F6228"/>
                  </a:solidFill>
                  <a:effectLst/>
                  <a:latin typeface="Arial"/>
                  <a:ea typeface="Calibri" panose="020F0502020204030204" pitchFamily="34" charset="0"/>
                  <a:cs typeface="Arial"/>
                </a:rPr>
                <a:t>otras</a:t>
              </a:r>
              <a:r>
                <a:rPr kumimoji="0" lang="en-CA" altLang="en-US" sz="1050" b="0" i="0" u="none" strike="noStrike" cap="none" normalizeH="0" baseline="0" dirty="0">
                  <a:ln>
                    <a:noFill/>
                  </a:ln>
                  <a:solidFill>
                    <a:srgbClr val="4F6228"/>
                  </a:solidFill>
                  <a:effectLst/>
                  <a:latin typeface="Arial"/>
                  <a:ea typeface="Calibri" panose="020F0502020204030204" pitchFamily="34" charset="0"/>
                  <a:cs typeface="Arial"/>
                </a:rPr>
                <a:t> NICSP </a:t>
              </a:r>
              <a:r>
                <a:rPr kumimoji="0" lang="en-CA" altLang="en-US" sz="1050" b="0" i="0" u="none" strike="noStrike" cap="none" normalizeH="0" baseline="0" dirty="0" err="1">
                  <a:ln>
                    <a:noFill/>
                  </a:ln>
                  <a:solidFill>
                    <a:srgbClr val="4F6228"/>
                  </a:solidFill>
                  <a:effectLst/>
                  <a:latin typeface="Arial"/>
                  <a:ea typeface="Calibri" panose="020F0502020204030204" pitchFamily="34" charset="0"/>
                  <a:cs typeface="Arial"/>
                </a:rPr>
                <a:t>pertinentes</a:t>
              </a:r>
              <a:r>
                <a:rPr lang="en-CA" altLang="en-US" sz="1050" dirty="0">
                  <a:solidFill>
                    <a:srgbClr val="4F6228"/>
                  </a:solidFill>
                  <a:latin typeface="Arial"/>
                  <a:ea typeface="Calibri" panose="020F0502020204030204" pitchFamily="34" charset="0"/>
                  <a:cs typeface="Arial"/>
                </a:rPr>
                <a:t>.</a:t>
              </a:r>
              <a:endParaRPr kumimoji="0" lang="en-CA" altLang="en-US" sz="7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a:p>
              <a:pPr marL="0" marR="0" lvl="0" indent="0" algn="ctr" defTabSz="914400" rtl="0" eaLnBrk="0" fontAlgn="base" latinLnBrk="0" hangingPunct="0">
                <a:lnSpc>
                  <a:spcPct val="100000"/>
                </a:lnSpc>
                <a:spcBef>
                  <a:spcPct val="0"/>
                </a:spcBef>
                <a:spcAft>
                  <a:spcPct val="0"/>
                </a:spcAft>
                <a:buClrTx/>
                <a:buSzTx/>
                <a:buFontTx/>
                <a:buNone/>
                <a:tabLst/>
              </a:pPr>
              <a:r>
                <a:rPr kumimoji="0" lang="en-CA" altLang="en-US" sz="1050" b="0" i="0" u="none" strike="noStrike" cap="none" normalizeH="0" baseline="0" dirty="0">
                  <a:ln>
                    <a:noFill/>
                  </a:ln>
                  <a:solidFill>
                    <a:srgbClr val="4F6228"/>
                  </a:solidFill>
                  <a:effectLst/>
                  <a:latin typeface="Arial"/>
                  <a:ea typeface="Calibri" panose="020F0502020204030204" pitchFamily="34" charset="0"/>
                  <a:cs typeface="Arial"/>
                </a:rPr>
                <a:t>Las </a:t>
              </a:r>
              <a:r>
                <a:rPr kumimoji="0" lang="en-CA" altLang="en-US" sz="1050" b="0" i="0" u="none" strike="noStrike" cap="none" normalizeH="0" baseline="0" dirty="0" err="1">
                  <a:ln>
                    <a:noFill/>
                  </a:ln>
                  <a:solidFill>
                    <a:srgbClr val="4F6228"/>
                  </a:solidFill>
                  <a:effectLst/>
                  <a:latin typeface="Arial"/>
                  <a:ea typeface="Calibri" panose="020F0502020204030204" pitchFamily="34" charset="0"/>
                  <a:cs typeface="Arial"/>
                </a:rPr>
                <a:t>entidades</a:t>
              </a:r>
              <a:r>
                <a:rPr kumimoji="0" lang="en-CA" altLang="en-US" sz="1050" b="0" i="0" u="none" strike="noStrike" cap="none" normalizeH="0" baseline="0" dirty="0">
                  <a:ln>
                    <a:noFill/>
                  </a:ln>
                  <a:solidFill>
                    <a:srgbClr val="4F6228"/>
                  </a:solidFill>
                  <a:effectLst/>
                  <a:latin typeface="Arial"/>
                  <a:ea typeface="Calibri" panose="020F0502020204030204" pitchFamily="34" charset="0"/>
                  <a:cs typeface="Arial"/>
                </a:rPr>
                <a:t> con </a:t>
              </a:r>
              <a:r>
                <a:rPr kumimoji="0" lang="en-CA" altLang="en-US" sz="1050" b="0" i="0" u="none" strike="noStrike" cap="none" normalizeH="0" baseline="0" dirty="0" err="1">
                  <a:ln>
                    <a:noFill/>
                  </a:ln>
                  <a:solidFill>
                    <a:srgbClr val="4F6228"/>
                  </a:solidFill>
                  <a:effectLst/>
                  <a:latin typeface="Arial"/>
                  <a:ea typeface="Calibri" panose="020F0502020204030204" pitchFamily="34" charset="0"/>
                  <a:cs typeface="Arial"/>
                </a:rPr>
                <a:t>entidades</a:t>
              </a:r>
              <a:r>
                <a:rPr kumimoji="0" lang="en-CA" altLang="en-US" sz="1050" b="0" i="0" u="none" strike="noStrike" cap="none" normalizeH="0" baseline="0" dirty="0">
                  <a:ln>
                    <a:noFill/>
                  </a:ln>
                  <a:solidFill>
                    <a:srgbClr val="4F6228"/>
                  </a:solidFill>
                  <a:effectLst/>
                  <a:latin typeface="Arial"/>
                  <a:ea typeface="Calibri" panose="020F0502020204030204" pitchFamily="34" charset="0"/>
                  <a:cs typeface="Arial"/>
                </a:rPr>
                <a:t> </a:t>
              </a:r>
              <a:r>
                <a:rPr kumimoji="0" lang="en-CA" altLang="en-US" sz="1050" b="0" i="0" u="none" strike="noStrike" cap="none" normalizeH="0" baseline="0" dirty="0" err="1">
                  <a:ln>
                    <a:noFill/>
                  </a:ln>
                  <a:solidFill>
                    <a:srgbClr val="4F6228"/>
                  </a:solidFill>
                  <a:effectLst/>
                  <a:latin typeface="Arial"/>
                  <a:ea typeface="Calibri" panose="020F0502020204030204" pitchFamily="34" charset="0"/>
                  <a:cs typeface="Arial"/>
                </a:rPr>
                <a:t>controladas</a:t>
              </a:r>
              <a:r>
                <a:rPr kumimoji="0" lang="en-CA" altLang="en-US" sz="1050" b="0" i="0" u="none" strike="noStrike" cap="none" normalizeH="0" baseline="0" dirty="0">
                  <a:ln>
                    <a:noFill/>
                  </a:ln>
                  <a:solidFill>
                    <a:srgbClr val="4F6228"/>
                  </a:solidFill>
                  <a:effectLst/>
                  <a:latin typeface="Arial"/>
                  <a:ea typeface="Calibri" panose="020F0502020204030204" pitchFamily="34" charset="0"/>
                  <a:cs typeface="Arial"/>
                </a:rPr>
                <a:t> o </a:t>
              </a:r>
              <a:r>
                <a:rPr kumimoji="0" lang="en-CA" altLang="en-US" sz="1050" b="0" i="0" u="none" strike="noStrike" cap="none" normalizeH="0" baseline="0" dirty="0" err="1">
                  <a:ln>
                    <a:noFill/>
                  </a:ln>
                  <a:solidFill>
                    <a:srgbClr val="4F6228"/>
                  </a:solidFill>
                  <a:effectLst/>
                  <a:latin typeface="Arial"/>
                  <a:ea typeface="Calibri" panose="020F0502020204030204" pitchFamily="34" charset="0"/>
                  <a:cs typeface="Arial"/>
                </a:rPr>
                <a:t>inversiones</a:t>
              </a:r>
              <a:r>
                <a:rPr kumimoji="0" lang="en-CA" altLang="en-US" sz="1050" b="0" i="0" u="none" strike="noStrike" cap="none" normalizeH="0" baseline="0" dirty="0">
                  <a:ln>
                    <a:noFill/>
                  </a:ln>
                  <a:solidFill>
                    <a:srgbClr val="4F6228"/>
                  </a:solidFill>
                  <a:effectLst/>
                  <a:latin typeface="Arial"/>
                  <a:ea typeface="Calibri" panose="020F0502020204030204" pitchFamily="34" charset="0"/>
                  <a:cs typeface="Arial"/>
                </a:rPr>
                <a:t> </a:t>
              </a:r>
              <a:r>
                <a:rPr kumimoji="0" lang="en-CA" altLang="en-US" sz="1050" b="0" i="0" u="none" strike="noStrike" cap="none" normalizeH="0" baseline="0" dirty="0" err="1">
                  <a:ln>
                    <a:noFill/>
                  </a:ln>
                  <a:solidFill>
                    <a:srgbClr val="4F6228"/>
                  </a:solidFill>
                  <a:effectLst/>
                  <a:latin typeface="Arial"/>
                  <a:ea typeface="Calibri" panose="020F0502020204030204" pitchFamily="34" charset="0"/>
                  <a:cs typeface="Arial"/>
                </a:rPr>
                <a:t>en</a:t>
              </a:r>
              <a:r>
                <a:rPr kumimoji="0" lang="en-CA" altLang="en-US" sz="1050" b="0" i="0" u="none" strike="noStrike" cap="none" normalizeH="0" baseline="0" dirty="0">
                  <a:ln>
                    <a:noFill/>
                  </a:ln>
                  <a:solidFill>
                    <a:srgbClr val="4F6228"/>
                  </a:solidFill>
                  <a:effectLst/>
                  <a:latin typeface="Arial"/>
                  <a:ea typeface="Calibri" panose="020F0502020204030204" pitchFamily="34" charset="0"/>
                  <a:cs typeface="Arial"/>
                </a:rPr>
                <a:t> </a:t>
              </a:r>
              <a:r>
                <a:rPr kumimoji="0" lang="en-CA" altLang="en-US" sz="1050" b="0" i="0" u="none" strike="noStrike" cap="none" normalizeH="0" baseline="0" dirty="0" err="1">
                  <a:ln>
                    <a:noFill/>
                  </a:ln>
                  <a:solidFill>
                    <a:srgbClr val="4F6228"/>
                  </a:solidFill>
                  <a:effectLst/>
                  <a:latin typeface="Arial"/>
                  <a:ea typeface="Calibri" panose="020F0502020204030204" pitchFamily="34" charset="0"/>
                  <a:cs typeface="Arial"/>
                </a:rPr>
                <a:t>asociadas</a:t>
              </a:r>
              <a:r>
                <a:rPr kumimoji="0" lang="en-CA" altLang="en-US" sz="1050" b="0" i="0" u="none" strike="noStrike" cap="none" normalizeH="0" baseline="0" dirty="0">
                  <a:ln>
                    <a:noFill/>
                  </a:ln>
                  <a:solidFill>
                    <a:srgbClr val="4F6228"/>
                  </a:solidFill>
                  <a:effectLst/>
                  <a:latin typeface="Arial"/>
                  <a:ea typeface="Calibri" panose="020F0502020204030204" pitchFamily="34" charset="0"/>
                  <a:cs typeface="Arial"/>
                </a:rPr>
                <a:t> o </a:t>
              </a:r>
              <a:r>
                <a:rPr kumimoji="0" lang="en-CA" altLang="en-US" sz="1050" b="0" i="0" u="none" strike="noStrike" cap="none" normalizeH="0" baseline="0" dirty="0" err="1">
                  <a:ln>
                    <a:noFill/>
                  </a:ln>
                  <a:solidFill>
                    <a:srgbClr val="4F6228"/>
                  </a:solidFill>
                  <a:effectLst/>
                  <a:latin typeface="Arial"/>
                  <a:ea typeface="Calibri" panose="020F0502020204030204" pitchFamily="34" charset="0"/>
                  <a:cs typeface="Arial"/>
                </a:rPr>
                <a:t>empresas</a:t>
              </a:r>
              <a:r>
                <a:rPr kumimoji="0" lang="en-CA" altLang="en-US" sz="1050" b="0" i="0" u="none" strike="noStrike" cap="none" normalizeH="0" baseline="0" dirty="0">
                  <a:ln>
                    <a:noFill/>
                  </a:ln>
                  <a:solidFill>
                    <a:srgbClr val="4F6228"/>
                  </a:solidFill>
                  <a:effectLst/>
                  <a:latin typeface="Arial"/>
                  <a:ea typeface="Calibri" panose="020F0502020204030204" pitchFamily="34" charset="0"/>
                  <a:cs typeface="Arial"/>
                </a:rPr>
                <a:t> </a:t>
              </a:r>
              <a:r>
                <a:rPr kumimoji="0" lang="en-CA" altLang="en-US" sz="1050" b="0" i="0" u="none" strike="noStrike" cap="none" normalizeH="0" baseline="0" dirty="0" err="1">
                  <a:ln>
                    <a:noFill/>
                  </a:ln>
                  <a:solidFill>
                    <a:srgbClr val="4F6228"/>
                  </a:solidFill>
                  <a:effectLst/>
                  <a:latin typeface="Arial"/>
                  <a:ea typeface="Calibri" panose="020F0502020204030204" pitchFamily="34" charset="0"/>
                  <a:cs typeface="Arial"/>
                </a:rPr>
                <a:t>conjuntas</a:t>
              </a:r>
              <a:r>
                <a:rPr kumimoji="0" lang="en-CA" altLang="en-US" sz="1050" b="0" i="0" u="none" strike="noStrike" cap="none" normalizeH="0" baseline="0" dirty="0">
                  <a:ln>
                    <a:noFill/>
                  </a:ln>
                  <a:solidFill>
                    <a:srgbClr val="4F6228"/>
                  </a:solidFill>
                  <a:effectLst/>
                  <a:latin typeface="Arial"/>
                  <a:ea typeface="Calibri" panose="020F0502020204030204" pitchFamily="34" charset="0"/>
                  <a:cs typeface="Arial"/>
                </a:rPr>
                <a:t> </a:t>
              </a:r>
              <a:r>
                <a:rPr kumimoji="0" lang="en-CA" altLang="en-US" sz="1050" b="0" i="0" u="none" strike="noStrike" cap="none" normalizeH="0" baseline="0" dirty="0" err="1">
                  <a:ln>
                    <a:noFill/>
                  </a:ln>
                  <a:solidFill>
                    <a:srgbClr val="4F6228"/>
                  </a:solidFill>
                  <a:effectLst/>
                  <a:latin typeface="Arial"/>
                  <a:ea typeface="Calibri" panose="020F0502020204030204" pitchFamily="34" charset="0"/>
                  <a:cs typeface="Arial"/>
                </a:rPr>
                <a:t>podrán</a:t>
              </a:r>
              <a:r>
                <a:rPr kumimoji="0" lang="en-CA" altLang="en-US" sz="1050" b="0" i="0" u="none" strike="noStrike" cap="none" normalizeH="0" baseline="0" dirty="0">
                  <a:ln>
                    <a:noFill/>
                  </a:ln>
                  <a:solidFill>
                    <a:srgbClr val="4F6228"/>
                  </a:solidFill>
                  <a:effectLst/>
                  <a:latin typeface="Arial"/>
                  <a:ea typeface="Calibri" panose="020F0502020204030204" pitchFamily="34" charset="0"/>
                  <a:cs typeface="Arial"/>
                </a:rPr>
                <a:t> </a:t>
              </a:r>
              <a:r>
                <a:rPr kumimoji="0" lang="en-CA" altLang="en-US" sz="1050" b="0" i="0" u="none" strike="noStrike" cap="none" normalizeH="0" baseline="0" dirty="0" err="1">
                  <a:ln>
                    <a:noFill/>
                  </a:ln>
                  <a:solidFill>
                    <a:srgbClr val="4F6228"/>
                  </a:solidFill>
                  <a:effectLst/>
                  <a:latin typeface="Arial"/>
                  <a:ea typeface="Calibri" panose="020F0502020204030204" pitchFamily="34" charset="0"/>
                  <a:cs typeface="Arial"/>
                </a:rPr>
                <a:t>presentar</a:t>
              </a:r>
              <a:r>
                <a:rPr kumimoji="0" lang="en-CA" altLang="en-US" sz="1050" b="0" i="0" u="none" strike="noStrike" cap="none" normalizeH="0" baseline="0" dirty="0">
                  <a:ln>
                    <a:noFill/>
                  </a:ln>
                  <a:solidFill>
                    <a:srgbClr val="4F6228"/>
                  </a:solidFill>
                  <a:effectLst/>
                  <a:latin typeface="Arial"/>
                  <a:ea typeface="Calibri" panose="020F0502020204030204" pitchFamily="34" charset="0"/>
                  <a:cs typeface="Arial"/>
                </a:rPr>
                <a:t> </a:t>
              </a:r>
              <a:r>
                <a:rPr kumimoji="0" lang="en-CA" altLang="en-US" sz="1050" b="0" i="0" u="none" strike="noStrike" cap="none" normalizeH="0" baseline="0" dirty="0" err="1">
                  <a:ln>
                    <a:noFill/>
                  </a:ln>
                  <a:solidFill>
                    <a:srgbClr val="4F6228"/>
                  </a:solidFill>
                  <a:effectLst/>
                  <a:latin typeface="Arial"/>
                  <a:ea typeface="Calibri" panose="020F0502020204030204" pitchFamily="34" charset="0"/>
                  <a:cs typeface="Arial"/>
                </a:rPr>
                <a:t>estados</a:t>
              </a:r>
              <a:r>
                <a:rPr kumimoji="0" lang="en-CA" altLang="en-US" sz="1050" b="0" i="0" u="none" strike="noStrike" cap="none" normalizeH="0" baseline="0" dirty="0">
                  <a:ln>
                    <a:noFill/>
                  </a:ln>
                  <a:solidFill>
                    <a:srgbClr val="4F6228"/>
                  </a:solidFill>
                  <a:effectLst/>
                  <a:latin typeface="Arial"/>
                  <a:ea typeface="Calibri" panose="020F0502020204030204" pitchFamily="34" charset="0"/>
                  <a:cs typeface="Arial"/>
                </a:rPr>
                <a:t> financieros </a:t>
              </a:r>
              <a:r>
                <a:rPr kumimoji="0" lang="en-CA" altLang="en-US" sz="1050" b="0" i="0" u="none" strike="noStrike" cap="none" normalizeH="0" baseline="0" dirty="0" err="1">
                  <a:ln>
                    <a:noFill/>
                  </a:ln>
                  <a:solidFill>
                    <a:srgbClr val="4F6228"/>
                  </a:solidFill>
                  <a:effectLst/>
                  <a:latin typeface="Arial"/>
                  <a:ea typeface="Calibri" panose="020F0502020204030204" pitchFamily="34" charset="0"/>
                  <a:cs typeface="Arial"/>
                </a:rPr>
                <a:t>separados</a:t>
              </a:r>
              <a:r>
                <a:rPr kumimoji="0" lang="en-CA" altLang="en-US" sz="1050" b="0" i="0" u="none" strike="noStrike" cap="none" normalizeH="0" baseline="0" dirty="0">
                  <a:ln>
                    <a:noFill/>
                  </a:ln>
                  <a:solidFill>
                    <a:srgbClr val="4F6228"/>
                  </a:solidFill>
                  <a:effectLst/>
                  <a:latin typeface="Arial"/>
                  <a:ea typeface="Calibri" panose="020F0502020204030204" pitchFamily="34" charset="0"/>
                  <a:cs typeface="Arial"/>
                </a:rPr>
                <a:t> de </a:t>
              </a:r>
              <a:r>
                <a:rPr kumimoji="0" lang="en-CA" altLang="en-US" sz="1050" b="0" i="0" u="none" strike="noStrike" cap="none" normalizeH="0" baseline="0" dirty="0" err="1">
                  <a:ln>
                    <a:noFill/>
                  </a:ln>
                  <a:solidFill>
                    <a:srgbClr val="4F6228"/>
                  </a:solidFill>
                  <a:effectLst/>
                  <a:latin typeface="Arial"/>
                  <a:ea typeface="Calibri" panose="020F0502020204030204" pitchFamily="34" charset="0"/>
                  <a:cs typeface="Arial"/>
                </a:rPr>
                <a:t>conformidad</a:t>
              </a:r>
              <a:r>
                <a:rPr kumimoji="0" lang="en-CA" altLang="en-US" sz="1050" b="0" i="0" u="none" strike="noStrike" cap="none" normalizeH="0" baseline="0" dirty="0">
                  <a:ln>
                    <a:noFill/>
                  </a:ln>
                  <a:solidFill>
                    <a:srgbClr val="4F6228"/>
                  </a:solidFill>
                  <a:effectLst/>
                  <a:latin typeface="Arial"/>
                  <a:ea typeface="Calibri" panose="020F0502020204030204" pitchFamily="34" charset="0"/>
                  <a:cs typeface="Arial"/>
                </a:rPr>
                <a:t> con la NICSP 34</a:t>
              </a:r>
              <a:r>
                <a:rPr lang="en-CA" altLang="en-US" sz="1050" dirty="0">
                  <a:solidFill>
                    <a:srgbClr val="4F6228"/>
                  </a:solidFill>
                  <a:latin typeface="Arial"/>
                  <a:ea typeface="Calibri" panose="020F0502020204030204" pitchFamily="34" charset="0"/>
                  <a:cs typeface="Arial"/>
                </a:rPr>
                <a:t>.</a:t>
              </a:r>
              <a:endParaRPr kumimoji="0" lang="en-CA" altLang="en-US" sz="2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grpSp>
          <p:nvGrpSpPr>
            <p:cNvPr id="13" name="Group 8">
              <a:extLst>
                <a:ext uri="{FF2B5EF4-FFF2-40B4-BE49-F238E27FC236}">
                  <a16:creationId xmlns:a16="http://schemas.microsoft.com/office/drawing/2014/main" id="{6A1AD709-AD34-4BD6-B918-EC021FD3AFC3}"/>
                </a:ext>
              </a:extLst>
            </p:cNvPr>
            <p:cNvGrpSpPr>
              <a:grpSpLocks/>
            </p:cNvGrpSpPr>
            <p:nvPr/>
          </p:nvGrpSpPr>
          <p:grpSpPr bwMode="auto">
            <a:xfrm>
              <a:off x="3510" y="8498"/>
              <a:ext cx="1912" cy="659"/>
              <a:chOff x="14865" y="6738"/>
              <a:chExt cx="14160" cy="4984"/>
            </a:xfrm>
          </p:grpSpPr>
          <p:sp>
            <p:nvSpPr>
              <p:cNvPr id="33" name="Elbow Connector 60">
                <a:extLst>
                  <a:ext uri="{FF2B5EF4-FFF2-40B4-BE49-F238E27FC236}">
                    <a16:creationId xmlns:a16="http://schemas.microsoft.com/office/drawing/2014/main" id="{DD4C3C5C-4065-4981-AAD7-70E5906E6EBE}"/>
                  </a:ext>
                </a:extLst>
              </p:cNvPr>
              <p:cNvSpPr>
                <a:spLocks noChangeShapeType="1"/>
              </p:cNvSpPr>
              <p:nvPr/>
            </p:nvSpPr>
            <p:spPr bwMode="auto">
              <a:xfrm rot="5400000">
                <a:off x="15905" y="5698"/>
                <a:ext cx="4985" cy="7065"/>
              </a:xfrm>
              <a:prstGeom prst="bentConnector3">
                <a:avLst>
                  <a:gd name="adj1" fmla="val 50000"/>
                </a:avLst>
              </a:prstGeom>
              <a:noFill/>
              <a:ln w="12700">
                <a:solidFill>
                  <a:srgbClr val="4E6128"/>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20000" dir="5400000" rotWithShape="0">
                        <a:srgbClr val="000000">
                          <a:alpha val="37999"/>
                        </a:srgbClr>
                      </a:outerShdw>
                    </a:effectLst>
                  </a14:hiddenEffects>
                </a:ext>
              </a:extLst>
            </p:spPr>
            <p:txBody>
              <a:bodyPr vert="horz" wrap="square" lIns="91440" tIns="45720" rIns="91440" bIns="45720" numCol="1" anchor="t" anchorCtr="0" compatLnSpc="1">
                <a:prstTxWarp prst="textNoShape">
                  <a:avLst/>
                </a:prstTxWarp>
              </a:bodyPr>
              <a:lstStyle/>
              <a:p>
                <a:endParaRPr lang="en-GB" sz="2400">
                  <a:latin typeface="Arial" panose="020B0604020202020204" pitchFamily="34" charset="0"/>
                  <a:cs typeface="Arial" panose="020B0604020202020204" pitchFamily="34" charset="0"/>
                </a:endParaRPr>
              </a:p>
            </p:txBody>
          </p:sp>
          <p:sp>
            <p:nvSpPr>
              <p:cNvPr id="34" name="Elbow Connector 65">
                <a:extLst>
                  <a:ext uri="{FF2B5EF4-FFF2-40B4-BE49-F238E27FC236}">
                    <a16:creationId xmlns:a16="http://schemas.microsoft.com/office/drawing/2014/main" id="{0C3BC9BE-61E2-4A25-9A98-2FA9A62D04F4}"/>
                  </a:ext>
                </a:extLst>
              </p:cNvPr>
              <p:cNvSpPr>
                <a:spLocks noChangeShapeType="1"/>
              </p:cNvSpPr>
              <p:nvPr/>
            </p:nvSpPr>
            <p:spPr bwMode="auto">
              <a:xfrm rot="16200000" flipH="1">
                <a:off x="23000" y="5698"/>
                <a:ext cx="4985" cy="7065"/>
              </a:xfrm>
              <a:prstGeom prst="bentConnector3">
                <a:avLst>
                  <a:gd name="adj1" fmla="val 50000"/>
                </a:avLst>
              </a:prstGeom>
              <a:noFill/>
              <a:ln w="12700">
                <a:solidFill>
                  <a:srgbClr val="4E6128"/>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20000" dir="5400000" rotWithShape="0">
                        <a:srgbClr val="000000">
                          <a:alpha val="37999"/>
                        </a:srgbClr>
                      </a:outerShdw>
                    </a:effectLst>
                  </a14:hiddenEffects>
                </a:ext>
              </a:extLst>
            </p:spPr>
            <p:txBody>
              <a:bodyPr vert="horz" wrap="square" lIns="91440" tIns="45720" rIns="91440" bIns="45720" numCol="1" anchor="t" anchorCtr="0" compatLnSpc="1">
                <a:prstTxWarp prst="textNoShape">
                  <a:avLst/>
                </a:prstTxWarp>
              </a:bodyPr>
              <a:lstStyle/>
              <a:p>
                <a:endParaRPr lang="en-GB" sz="2400">
                  <a:latin typeface="Arial" panose="020B0604020202020204" pitchFamily="34" charset="0"/>
                  <a:cs typeface="Arial" panose="020B0604020202020204" pitchFamily="34" charset="0"/>
                </a:endParaRPr>
              </a:p>
            </p:txBody>
          </p:sp>
        </p:grpSp>
        <p:grpSp>
          <p:nvGrpSpPr>
            <p:cNvPr id="14" name="Group 9">
              <a:extLst>
                <a:ext uri="{FF2B5EF4-FFF2-40B4-BE49-F238E27FC236}">
                  <a16:creationId xmlns:a16="http://schemas.microsoft.com/office/drawing/2014/main" id="{DA6EE719-6C85-4E3C-800E-52A9C289F2C7}"/>
                </a:ext>
              </a:extLst>
            </p:cNvPr>
            <p:cNvGrpSpPr>
              <a:grpSpLocks/>
            </p:cNvGrpSpPr>
            <p:nvPr/>
          </p:nvGrpSpPr>
          <p:grpSpPr bwMode="auto">
            <a:xfrm>
              <a:off x="5177" y="10093"/>
              <a:ext cx="1913" cy="659"/>
              <a:chOff x="27209" y="18812"/>
              <a:chExt cx="9137" cy="4984"/>
            </a:xfrm>
          </p:grpSpPr>
          <p:sp>
            <p:nvSpPr>
              <p:cNvPr id="31" name="Elbow Connector 68">
                <a:extLst>
                  <a:ext uri="{FF2B5EF4-FFF2-40B4-BE49-F238E27FC236}">
                    <a16:creationId xmlns:a16="http://schemas.microsoft.com/office/drawing/2014/main" id="{8FFD5F95-F753-457A-98E1-4178169A4D3F}"/>
                  </a:ext>
                </a:extLst>
              </p:cNvPr>
              <p:cNvSpPr>
                <a:spLocks noChangeShapeType="1"/>
              </p:cNvSpPr>
              <p:nvPr/>
            </p:nvSpPr>
            <p:spPr bwMode="auto">
              <a:xfrm rot="5400000">
                <a:off x="26996" y="19025"/>
                <a:ext cx="4985" cy="4560"/>
              </a:xfrm>
              <a:prstGeom prst="bentConnector3">
                <a:avLst>
                  <a:gd name="adj1" fmla="val 50000"/>
                </a:avLst>
              </a:prstGeom>
              <a:noFill/>
              <a:ln w="12700">
                <a:solidFill>
                  <a:srgbClr val="4E6128"/>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20000" dir="5400000" rotWithShape="0">
                        <a:srgbClr val="000000">
                          <a:alpha val="37999"/>
                        </a:srgbClr>
                      </a:outerShdw>
                    </a:effectLst>
                  </a14:hiddenEffects>
                </a:ext>
              </a:extLst>
            </p:spPr>
            <p:txBody>
              <a:bodyPr vert="horz" wrap="square" lIns="91440" tIns="45720" rIns="91440" bIns="45720" numCol="1" anchor="t" anchorCtr="0" compatLnSpc="1">
                <a:prstTxWarp prst="textNoShape">
                  <a:avLst/>
                </a:prstTxWarp>
              </a:bodyPr>
              <a:lstStyle/>
              <a:p>
                <a:endParaRPr lang="en-GB" sz="2400">
                  <a:latin typeface="Arial" panose="020B0604020202020204" pitchFamily="34" charset="0"/>
                  <a:cs typeface="Arial" panose="020B0604020202020204" pitchFamily="34" charset="0"/>
                </a:endParaRPr>
              </a:p>
            </p:txBody>
          </p:sp>
          <p:sp>
            <p:nvSpPr>
              <p:cNvPr id="32" name="Elbow Connector 69">
                <a:extLst>
                  <a:ext uri="{FF2B5EF4-FFF2-40B4-BE49-F238E27FC236}">
                    <a16:creationId xmlns:a16="http://schemas.microsoft.com/office/drawing/2014/main" id="{EC86307B-CEB5-4CCD-8871-5306BEA3D10A}"/>
                  </a:ext>
                </a:extLst>
              </p:cNvPr>
              <p:cNvSpPr>
                <a:spLocks noChangeShapeType="1"/>
              </p:cNvSpPr>
              <p:nvPr/>
            </p:nvSpPr>
            <p:spPr bwMode="auto">
              <a:xfrm rot="16200000" flipH="1">
                <a:off x="31575" y="19025"/>
                <a:ext cx="4985" cy="4559"/>
              </a:xfrm>
              <a:prstGeom prst="bentConnector3">
                <a:avLst>
                  <a:gd name="adj1" fmla="val 50000"/>
                </a:avLst>
              </a:prstGeom>
              <a:noFill/>
              <a:ln w="12700">
                <a:solidFill>
                  <a:srgbClr val="4E6128"/>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20000" dir="5400000" rotWithShape="0">
                        <a:srgbClr val="000000">
                          <a:alpha val="37999"/>
                        </a:srgbClr>
                      </a:outerShdw>
                    </a:effectLst>
                  </a14:hiddenEffects>
                </a:ext>
              </a:extLst>
            </p:spPr>
            <p:txBody>
              <a:bodyPr vert="horz" wrap="square" lIns="91440" tIns="45720" rIns="91440" bIns="45720" numCol="1" anchor="t" anchorCtr="0" compatLnSpc="1">
                <a:prstTxWarp prst="textNoShape">
                  <a:avLst/>
                </a:prstTxWarp>
              </a:bodyPr>
              <a:lstStyle/>
              <a:p>
                <a:endParaRPr lang="en-GB" sz="2400">
                  <a:latin typeface="Arial" panose="020B0604020202020204" pitchFamily="34" charset="0"/>
                  <a:cs typeface="Arial" panose="020B0604020202020204" pitchFamily="34" charset="0"/>
                </a:endParaRPr>
              </a:p>
            </p:txBody>
          </p:sp>
        </p:grpSp>
        <p:grpSp>
          <p:nvGrpSpPr>
            <p:cNvPr id="16" name="Group 10">
              <a:extLst>
                <a:ext uri="{FF2B5EF4-FFF2-40B4-BE49-F238E27FC236}">
                  <a16:creationId xmlns:a16="http://schemas.microsoft.com/office/drawing/2014/main" id="{B5BBE8DE-2493-4828-A0A9-67806812D3D2}"/>
                </a:ext>
              </a:extLst>
            </p:cNvPr>
            <p:cNvGrpSpPr>
              <a:grpSpLocks/>
            </p:cNvGrpSpPr>
            <p:nvPr/>
          </p:nvGrpSpPr>
          <p:grpSpPr bwMode="auto">
            <a:xfrm>
              <a:off x="3510" y="11674"/>
              <a:ext cx="1912" cy="659"/>
              <a:chOff x="14865" y="30780"/>
              <a:chExt cx="9137" cy="4984"/>
            </a:xfrm>
          </p:grpSpPr>
          <p:sp>
            <p:nvSpPr>
              <p:cNvPr id="29" name="Elbow Connector 71">
                <a:extLst>
                  <a:ext uri="{FF2B5EF4-FFF2-40B4-BE49-F238E27FC236}">
                    <a16:creationId xmlns:a16="http://schemas.microsoft.com/office/drawing/2014/main" id="{C54197BC-DF8B-4A3C-BD3B-A7137F402980}"/>
                  </a:ext>
                </a:extLst>
              </p:cNvPr>
              <p:cNvSpPr>
                <a:spLocks noChangeShapeType="1"/>
              </p:cNvSpPr>
              <p:nvPr/>
            </p:nvSpPr>
            <p:spPr bwMode="auto">
              <a:xfrm rot="5400000">
                <a:off x="14653" y="30992"/>
                <a:ext cx="4984" cy="4559"/>
              </a:xfrm>
              <a:prstGeom prst="bentConnector3">
                <a:avLst>
                  <a:gd name="adj1" fmla="val 50000"/>
                </a:avLst>
              </a:prstGeom>
              <a:noFill/>
              <a:ln w="12700">
                <a:solidFill>
                  <a:srgbClr val="4E6128"/>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20000" dir="5400000" rotWithShape="0">
                        <a:srgbClr val="000000">
                          <a:alpha val="37999"/>
                        </a:srgbClr>
                      </a:outerShdw>
                    </a:effectLst>
                  </a14:hiddenEffects>
                </a:ext>
              </a:extLst>
            </p:spPr>
            <p:txBody>
              <a:bodyPr vert="horz" wrap="square" lIns="91440" tIns="45720" rIns="91440" bIns="45720" numCol="1" anchor="t" anchorCtr="0" compatLnSpc="1">
                <a:prstTxWarp prst="textNoShape">
                  <a:avLst/>
                </a:prstTxWarp>
              </a:bodyPr>
              <a:lstStyle/>
              <a:p>
                <a:endParaRPr lang="en-GB" sz="2400">
                  <a:latin typeface="Arial" panose="020B0604020202020204" pitchFamily="34" charset="0"/>
                  <a:cs typeface="Arial" panose="020B0604020202020204" pitchFamily="34" charset="0"/>
                </a:endParaRPr>
              </a:p>
            </p:txBody>
          </p:sp>
          <p:sp>
            <p:nvSpPr>
              <p:cNvPr id="30" name="Elbow Connector 72">
                <a:extLst>
                  <a:ext uri="{FF2B5EF4-FFF2-40B4-BE49-F238E27FC236}">
                    <a16:creationId xmlns:a16="http://schemas.microsoft.com/office/drawing/2014/main" id="{D61074E1-DC50-4207-ABBF-88EF6C0FDE18}"/>
                  </a:ext>
                </a:extLst>
              </p:cNvPr>
              <p:cNvSpPr>
                <a:spLocks noChangeShapeType="1"/>
              </p:cNvSpPr>
              <p:nvPr/>
            </p:nvSpPr>
            <p:spPr bwMode="auto">
              <a:xfrm rot="16200000" flipH="1">
                <a:off x="19231" y="30992"/>
                <a:ext cx="4984" cy="4559"/>
              </a:xfrm>
              <a:prstGeom prst="bentConnector3">
                <a:avLst>
                  <a:gd name="adj1" fmla="val 50000"/>
                </a:avLst>
              </a:prstGeom>
              <a:noFill/>
              <a:ln w="12700">
                <a:solidFill>
                  <a:srgbClr val="4E6128"/>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20000" dir="5400000" rotWithShape="0">
                        <a:srgbClr val="000000">
                          <a:alpha val="37999"/>
                        </a:srgbClr>
                      </a:outerShdw>
                    </a:effectLst>
                  </a14:hiddenEffects>
                </a:ext>
              </a:extLst>
            </p:spPr>
            <p:txBody>
              <a:bodyPr vert="horz" wrap="square" lIns="91440" tIns="45720" rIns="91440" bIns="45720" numCol="1" anchor="t" anchorCtr="0" compatLnSpc="1">
                <a:prstTxWarp prst="textNoShape">
                  <a:avLst/>
                </a:prstTxWarp>
              </a:bodyPr>
              <a:lstStyle/>
              <a:p>
                <a:endParaRPr lang="en-GB" sz="2400">
                  <a:latin typeface="Arial" panose="020B0604020202020204" pitchFamily="34" charset="0"/>
                  <a:cs typeface="Arial" panose="020B0604020202020204" pitchFamily="34" charset="0"/>
                </a:endParaRPr>
              </a:p>
            </p:txBody>
          </p:sp>
        </p:grpSp>
        <p:grpSp>
          <p:nvGrpSpPr>
            <p:cNvPr id="18" name="Group 11">
              <a:extLst>
                <a:ext uri="{FF2B5EF4-FFF2-40B4-BE49-F238E27FC236}">
                  <a16:creationId xmlns:a16="http://schemas.microsoft.com/office/drawing/2014/main" id="{481D7819-DB78-419C-B062-CF20F22D40EB}"/>
                </a:ext>
              </a:extLst>
            </p:cNvPr>
            <p:cNvGrpSpPr>
              <a:grpSpLocks/>
            </p:cNvGrpSpPr>
            <p:nvPr/>
          </p:nvGrpSpPr>
          <p:grpSpPr bwMode="auto">
            <a:xfrm>
              <a:off x="6845" y="11692"/>
              <a:ext cx="1912" cy="658"/>
              <a:chOff x="39554" y="30910"/>
              <a:chExt cx="9137" cy="4984"/>
            </a:xfrm>
          </p:grpSpPr>
          <p:sp>
            <p:nvSpPr>
              <p:cNvPr id="27" name="Elbow Connector 74">
                <a:extLst>
                  <a:ext uri="{FF2B5EF4-FFF2-40B4-BE49-F238E27FC236}">
                    <a16:creationId xmlns:a16="http://schemas.microsoft.com/office/drawing/2014/main" id="{0EB270CD-5807-46F8-8C92-8DA5C0205B13}"/>
                  </a:ext>
                </a:extLst>
              </p:cNvPr>
              <p:cNvSpPr>
                <a:spLocks noChangeShapeType="1"/>
              </p:cNvSpPr>
              <p:nvPr/>
            </p:nvSpPr>
            <p:spPr bwMode="auto">
              <a:xfrm rot="5400000">
                <a:off x="39341" y="31123"/>
                <a:ext cx="4985" cy="4559"/>
              </a:xfrm>
              <a:prstGeom prst="bentConnector3">
                <a:avLst>
                  <a:gd name="adj1" fmla="val 50000"/>
                </a:avLst>
              </a:prstGeom>
              <a:noFill/>
              <a:ln w="12700">
                <a:solidFill>
                  <a:srgbClr val="4E6128"/>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20000" dir="5400000" rotWithShape="0">
                        <a:srgbClr val="000000">
                          <a:alpha val="37999"/>
                        </a:srgbClr>
                      </a:outerShdw>
                    </a:effectLst>
                  </a14:hiddenEffects>
                </a:ext>
              </a:extLst>
            </p:spPr>
            <p:txBody>
              <a:bodyPr vert="horz" wrap="square" lIns="91440" tIns="45720" rIns="91440" bIns="45720" numCol="1" anchor="t" anchorCtr="0" compatLnSpc="1">
                <a:prstTxWarp prst="textNoShape">
                  <a:avLst/>
                </a:prstTxWarp>
              </a:bodyPr>
              <a:lstStyle/>
              <a:p>
                <a:endParaRPr lang="en-GB" sz="2400">
                  <a:latin typeface="Arial" panose="020B0604020202020204" pitchFamily="34" charset="0"/>
                  <a:cs typeface="Arial" panose="020B0604020202020204" pitchFamily="34" charset="0"/>
                </a:endParaRPr>
              </a:p>
            </p:txBody>
          </p:sp>
          <p:sp>
            <p:nvSpPr>
              <p:cNvPr id="28" name="Elbow Connector 75">
                <a:extLst>
                  <a:ext uri="{FF2B5EF4-FFF2-40B4-BE49-F238E27FC236}">
                    <a16:creationId xmlns:a16="http://schemas.microsoft.com/office/drawing/2014/main" id="{A492C031-84FB-4235-9497-6B1F6B341E6C}"/>
                  </a:ext>
                </a:extLst>
              </p:cNvPr>
              <p:cNvSpPr>
                <a:spLocks noChangeShapeType="1"/>
              </p:cNvSpPr>
              <p:nvPr/>
            </p:nvSpPr>
            <p:spPr bwMode="auto">
              <a:xfrm rot="16200000" flipH="1">
                <a:off x="43919" y="31123"/>
                <a:ext cx="4985" cy="4559"/>
              </a:xfrm>
              <a:prstGeom prst="bentConnector3">
                <a:avLst>
                  <a:gd name="adj1" fmla="val 50000"/>
                </a:avLst>
              </a:prstGeom>
              <a:noFill/>
              <a:ln w="12700">
                <a:solidFill>
                  <a:srgbClr val="4E6128"/>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20000" dir="5400000" rotWithShape="0">
                        <a:srgbClr val="000000">
                          <a:alpha val="37999"/>
                        </a:srgbClr>
                      </a:outerShdw>
                    </a:effectLst>
                  </a14:hiddenEffects>
                </a:ext>
              </a:extLst>
            </p:spPr>
            <p:txBody>
              <a:bodyPr vert="horz" wrap="square" lIns="91440" tIns="45720" rIns="91440" bIns="45720" numCol="1" anchor="t" anchorCtr="0" compatLnSpc="1">
                <a:prstTxWarp prst="textNoShape">
                  <a:avLst/>
                </a:prstTxWarp>
              </a:bodyPr>
              <a:lstStyle/>
              <a:p>
                <a:endParaRPr lang="en-GB" sz="2400">
                  <a:latin typeface="Arial" panose="020B0604020202020204" pitchFamily="34" charset="0"/>
                  <a:cs typeface="Arial" panose="020B0604020202020204" pitchFamily="34" charset="0"/>
                </a:endParaRPr>
              </a:p>
            </p:txBody>
          </p:sp>
        </p:grpSp>
        <p:sp>
          <p:nvSpPr>
            <p:cNvPr id="19" name="TextBox 76">
              <a:extLst>
                <a:ext uri="{FF2B5EF4-FFF2-40B4-BE49-F238E27FC236}">
                  <a16:creationId xmlns:a16="http://schemas.microsoft.com/office/drawing/2014/main" id="{B65B3525-BCDC-48A2-BFB4-E3CCC66D7761}"/>
                </a:ext>
              </a:extLst>
            </p:cNvPr>
            <p:cNvSpPr txBox="1">
              <a:spLocks noChangeArrowheads="1"/>
            </p:cNvSpPr>
            <p:nvPr/>
          </p:nvSpPr>
          <p:spPr bwMode="auto">
            <a:xfrm>
              <a:off x="3513" y="8482"/>
              <a:ext cx="645" cy="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CA" altLang="en-US" sz="1050" b="0" i="0" u="none" strike="noStrike" cap="none" normalizeH="0" baseline="0">
                  <a:ln>
                    <a:noFill/>
                  </a:ln>
                  <a:solidFill>
                    <a:srgbClr val="4F6228"/>
                  </a:solidFill>
                  <a:effectLst/>
                  <a:latin typeface="Arial" panose="020B0604020202020204" pitchFamily="34" charset="0"/>
                  <a:ea typeface="Calibri" panose="020F0502020204030204" pitchFamily="34" charset="0"/>
                  <a:cs typeface="Arial" panose="020B0604020202020204" pitchFamily="34" charset="0"/>
                </a:rPr>
                <a:t>Sí</a:t>
              </a:r>
              <a:endParaRPr kumimoji="0" lang="en-CA" altLang="en-US" sz="2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20" name="TextBox 77">
              <a:extLst>
                <a:ext uri="{FF2B5EF4-FFF2-40B4-BE49-F238E27FC236}">
                  <a16:creationId xmlns:a16="http://schemas.microsoft.com/office/drawing/2014/main" id="{C9025005-1FDB-4E07-B09A-487CCBB28EFB}"/>
                </a:ext>
              </a:extLst>
            </p:cNvPr>
            <p:cNvSpPr txBox="1">
              <a:spLocks noChangeArrowheads="1"/>
            </p:cNvSpPr>
            <p:nvPr/>
          </p:nvSpPr>
          <p:spPr bwMode="auto">
            <a:xfrm>
              <a:off x="5191" y="10067"/>
              <a:ext cx="572"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CA" altLang="en-US" sz="1050" b="0" i="0" u="none" strike="noStrike" cap="none" normalizeH="0" baseline="0">
                  <a:ln>
                    <a:noFill/>
                  </a:ln>
                  <a:solidFill>
                    <a:srgbClr val="4F6228"/>
                  </a:solidFill>
                  <a:effectLst/>
                  <a:latin typeface="Arial" panose="020B0604020202020204" pitchFamily="34" charset="0"/>
                  <a:ea typeface="Calibri" panose="020F0502020204030204" pitchFamily="34" charset="0"/>
                  <a:cs typeface="Arial" panose="020B0604020202020204" pitchFamily="34" charset="0"/>
                </a:rPr>
                <a:t>Sí</a:t>
              </a:r>
              <a:endParaRPr kumimoji="0" lang="en-CA" altLang="en-US" sz="2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21" name="TextBox 78">
              <a:extLst>
                <a:ext uri="{FF2B5EF4-FFF2-40B4-BE49-F238E27FC236}">
                  <a16:creationId xmlns:a16="http://schemas.microsoft.com/office/drawing/2014/main" id="{3C180ED6-4C53-465E-80FA-FD7C8972D0E9}"/>
                </a:ext>
              </a:extLst>
            </p:cNvPr>
            <p:cNvSpPr txBox="1">
              <a:spLocks noChangeArrowheads="1"/>
            </p:cNvSpPr>
            <p:nvPr/>
          </p:nvSpPr>
          <p:spPr bwMode="auto">
            <a:xfrm>
              <a:off x="6859" y="11652"/>
              <a:ext cx="499" cy="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CA" altLang="en-US" sz="1050" b="0" i="0" u="none" strike="noStrike" cap="none" normalizeH="0" baseline="0">
                  <a:ln>
                    <a:noFill/>
                  </a:ln>
                  <a:solidFill>
                    <a:srgbClr val="4F6228"/>
                  </a:solidFill>
                  <a:effectLst/>
                  <a:latin typeface="Arial" panose="020B0604020202020204" pitchFamily="34" charset="0"/>
                  <a:ea typeface="Calibri" panose="020F0502020204030204" pitchFamily="34" charset="0"/>
                  <a:cs typeface="Arial" panose="020B0604020202020204" pitchFamily="34" charset="0"/>
                </a:rPr>
                <a:t>Sí</a:t>
              </a:r>
              <a:endParaRPr kumimoji="0" lang="en-CA" altLang="en-US" sz="2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22" name="TextBox 79">
              <a:extLst>
                <a:ext uri="{FF2B5EF4-FFF2-40B4-BE49-F238E27FC236}">
                  <a16:creationId xmlns:a16="http://schemas.microsoft.com/office/drawing/2014/main" id="{A904B941-E887-478C-9A0F-3A1F704B75EC}"/>
                </a:ext>
              </a:extLst>
            </p:cNvPr>
            <p:cNvSpPr txBox="1">
              <a:spLocks noChangeArrowheads="1"/>
            </p:cNvSpPr>
            <p:nvPr/>
          </p:nvSpPr>
          <p:spPr bwMode="auto">
            <a:xfrm>
              <a:off x="4890" y="8482"/>
              <a:ext cx="509" cy="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CA" altLang="en-US" sz="1050" b="0" i="0" u="none" strike="noStrike" cap="none" normalizeH="0" baseline="0">
                  <a:ln>
                    <a:noFill/>
                  </a:ln>
                  <a:solidFill>
                    <a:srgbClr val="4F6228"/>
                  </a:solidFill>
                  <a:effectLst/>
                  <a:latin typeface="Arial" panose="020B0604020202020204" pitchFamily="34" charset="0"/>
                  <a:ea typeface="Calibri" panose="020F0502020204030204" pitchFamily="34" charset="0"/>
                  <a:cs typeface="Arial" panose="020B0604020202020204" pitchFamily="34" charset="0"/>
                </a:rPr>
                <a:t>No</a:t>
              </a:r>
              <a:endParaRPr kumimoji="0" lang="en-CA" altLang="en-US" sz="2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23" name="TextBox 80">
              <a:extLst>
                <a:ext uri="{FF2B5EF4-FFF2-40B4-BE49-F238E27FC236}">
                  <a16:creationId xmlns:a16="http://schemas.microsoft.com/office/drawing/2014/main" id="{83E52877-74BF-46D7-8B31-A031548599EF}"/>
                </a:ext>
              </a:extLst>
            </p:cNvPr>
            <p:cNvSpPr txBox="1">
              <a:spLocks noChangeArrowheads="1"/>
            </p:cNvSpPr>
            <p:nvPr/>
          </p:nvSpPr>
          <p:spPr bwMode="auto">
            <a:xfrm>
              <a:off x="6549" y="10067"/>
              <a:ext cx="514" cy="34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CA" altLang="en-US" sz="1050" b="0" i="0" u="none" strike="noStrike" cap="none" normalizeH="0" baseline="0" dirty="0">
                  <a:ln>
                    <a:noFill/>
                  </a:ln>
                  <a:solidFill>
                    <a:srgbClr val="4F6228"/>
                  </a:solidFill>
                  <a:effectLst/>
                  <a:latin typeface="Arial" panose="020B0604020202020204" pitchFamily="34" charset="0"/>
                  <a:ea typeface="Calibri" panose="020F0502020204030204" pitchFamily="34" charset="0"/>
                  <a:cs typeface="Arial" panose="020B0604020202020204" pitchFamily="34" charset="0"/>
                </a:rPr>
                <a:t>No</a:t>
              </a:r>
              <a:endParaRPr kumimoji="0" lang="en-CA" altLang="en-US" sz="2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24" name="TextBox 81">
              <a:extLst>
                <a:ext uri="{FF2B5EF4-FFF2-40B4-BE49-F238E27FC236}">
                  <a16:creationId xmlns:a16="http://schemas.microsoft.com/office/drawing/2014/main" id="{A6A20EA1-43C6-4776-B0B1-97D03A5833AE}"/>
                </a:ext>
              </a:extLst>
            </p:cNvPr>
            <p:cNvSpPr txBox="1">
              <a:spLocks noChangeArrowheads="1"/>
            </p:cNvSpPr>
            <p:nvPr/>
          </p:nvSpPr>
          <p:spPr bwMode="auto">
            <a:xfrm>
              <a:off x="8315" y="11652"/>
              <a:ext cx="415" cy="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CA" altLang="en-US" sz="1050" b="0" i="0" u="none" strike="noStrike" cap="none" normalizeH="0" baseline="0">
                  <a:ln>
                    <a:noFill/>
                  </a:ln>
                  <a:solidFill>
                    <a:srgbClr val="4F6228"/>
                  </a:solidFill>
                  <a:effectLst/>
                  <a:latin typeface="Arial" panose="020B0604020202020204" pitchFamily="34" charset="0"/>
                  <a:ea typeface="Calibri" panose="020F0502020204030204" pitchFamily="34" charset="0"/>
                  <a:cs typeface="Arial" panose="020B0604020202020204" pitchFamily="34" charset="0"/>
                </a:rPr>
                <a:t>No</a:t>
              </a:r>
              <a:endParaRPr kumimoji="0" lang="en-CA" altLang="en-US" sz="2400" b="0" i="0" u="none" strike="noStrike" cap="none" normalizeH="0" baseline="0">
                <a:ln>
                  <a:noFill/>
                </a:ln>
                <a:solidFill>
                  <a:schemeClr val="tx1"/>
                </a:solidFill>
                <a:effectLst/>
                <a:latin typeface="Arial" panose="020B0604020202020204" pitchFamily="34" charset="0"/>
                <a:cs typeface="Arial" panose="020B0604020202020204" pitchFamily="34" charset="0"/>
              </a:endParaRPr>
            </a:p>
          </p:txBody>
        </p:sp>
        <p:sp>
          <p:nvSpPr>
            <p:cNvPr id="25" name="TextBox 82">
              <a:extLst>
                <a:ext uri="{FF2B5EF4-FFF2-40B4-BE49-F238E27FC236}">
                  <a16:creationId xmlns:a16="http://schemas.microsoft.com/office/drawing/2014/main" id="{731CB8F9-605F-4CD2-A327-3FFD7C75D9BF}"/>
                </a:ext>
              </a:extLst>
            </p:cNvPr>
            <p:cNvSpPr txBox="1">
              <a:spLocks noChangeArrowheads="1"/>
            </p:cNvSpPr>
            <p:nvPr/>
          </p:nvSpPr>
          <p:spPr bwMode="auto">
            <a:xfrm>
              <a:off x="1989" y="11580"/>
              <a:ext cx="1470" cy="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marL="0" marR="0" lvl="0" indent="0" algn="r" defTabSz="914400" rtl="0" eaLnBrk="0" fontAlgn="base" latinLnBrk="0" hangingPunct="0">
                <a:lnSpc>
                  <a:spcPct val="100000"/>
                </a:lnSpc>
                <a:spcBef>
                  <a:spcPct val="0"/>
                </a:spcBef>
                <a:spcAft>
                  <a:spcPct val="0"/>
                </a:spcAft>
                <a:buClrTx/>
                <a:buSzTx/>
                <a:buFontTx/>
                <a:buNone/>
                <a:tabLst/>
              </a:pPr>
              <a:r>
                <a:rPr kumimoji="0" lang="en-CA" altLang="en-US" sz="1050" b="0" i="0" u="none" strike="noStrike" cap="none" normalizeH="0" baseline="0" dirty="0">
                  <a:ln>
                    <a:noFill/>
                  </a:ln>
                  <a:solidFill>
                    <a:srgbClr val="4F6228"/>
                  </a:solidFill>
                  <a:effectLst/>
                  <a:latin typeface="Arial" panose="020B0604020202020204" pitchFamily="34" charset="0"/>
                  <a:ea typeface="Calibri" panose="020F0502020204030204" pitchFamily="34" charset="0"/>
                  <a:cs typeface="Arial" panose="020B0604020202020204" pitchFamily="34" charset="0"/>
                </a:rPr>
                <a:t>Operación </a:t>
              </a:r>
              <a:r>
                <a:rPr kumimoji="0" lang="en-CA" altLang="en-US" sz="1050" b="0" i="0" u="none" strike="noStrike" cap="none" normalizeH="0" baseline="0" dirty="0" err="1">
                  <a:ln>
                    <a:noFill/>
                  </a:ln>
                  <a:solidFill>
                    <a:srgbClr val="4F6228"/>
                  </a:solidFill>
                  <a:effectLst/>
                  <a:latin typeface="Arial" panose="020B0604020202020204" pitchFamily="34" charset="0"/>
                  <a:ea typeface="Calibri" panose="020F0502020204030204" pitchFamily="34" charset="0"/>
                  <a:cs typeface="Arial" panose="020B0604020202020204" pitchFamily="34" charset="0"/>
                </a:rPr>
                <a:t>conjunta</a:t>
              </a:r>
              <a:endParaRPr kumimoji="0" lang="en-CA" altLang="en-US" sz="2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sp>
          <p:nvSpPr>
            <p:cNvPr id="26" name="TextBox 83">
              <a:extLst>
                <a:ext uri="{FF2B5EF4-FFF2-40B4-BE49-F238E27FC236}">
                  <a16:creationId xmlns:a16="http://schemas.microsoft.com/office/drawing/2014/main" id="{A95FC0FE-1A82-4209-A601-1F868C996BA0}"/>
                </a:ext>
              </a:extLst>
            </p:cNvPr>
            <p:cNvSpPr txBox="1">
              <a:spLocks noChangeArrowheads="1"/>
            </p:cNvSpPr>
            <p:nvPr/>
          </p:nvSpPr>
          <p:spPr bwMode="auto">
            <a:xfrm>
              <a:off x="5513" y="11623"/>
              <a:ext cx="1332" cy="34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45720" rIns="0" bIns="45720" numCol="1" anchor="t" anchorCtr="0" compatLnSpc="1">
              <a:prstTxWarp prst="textNoShape">
                <a:avLst/>
              </a:prstTxWarp>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CA" altLang="en-US" sz="1050" b="0" i="0" u="none" strike="noStrike" cap="none" normalizeH="0" baseline="0" dirty="0" err="1">
                  <a:ln>
                    <a:noFill/>
                  </a:ln>
                  <a:solidFill>
                    <a:srgbClr val="4F6228"/>
                  </a:solidFill>
                  <a:effectLst/>
                  <a:latin typeface="Arial" panose="020B0604020202020204" pitchFamily="34" charset="0"/>
                  <a:ea typeface="Calibri" panose="020F0502020204030204" pitchFamily="34" charset="0"/>
                  <a:cs typeface="Arial" panose="020B0604020202020204" pitchFamily="34" charset="0"/>
                </a:rPr>
                <a:t>Negocio</a:t>
              </a:r>
              <a:r>
                <a:rPr kumimoji="0" lang="en-CA" altLang="en-US" sz="1050" b="0" i="0" u="none" strike="noStrike" cap="none" normalizeH="0" baseline="0" dirty="0">
                  <a:ln>
                    <a:noFill/>
                  </a:ln>
                  <a:solidFill>
                    <a:srgbClr val="4F6228"/>
                  </a:solidFill>
                  <a:effectLst/>
                  <a:latin typeface="Arial" panose="020B0604020202020204" pitchFamily="34" charset="0"/>
                  <a:ea typeface="Calibri" panose="020F0502020204030204" pitchFamily="34" charset="0"/>
                  <a:cs typeface="Arial" panose="020B0604020202020204" pitchFamily="34" charset="0"/>
                </a:rPr>
                <a:t> conjunto</a:t>
              </a:r>
              <a:endParaRPr kumimoji="0" lang="en-CA" altLang="en-US" sz="2400" b="0" i="0" u="none" strike="noStrike" cap="none" normalizeH="0" baseline="0" dirty="0">
                <a:ln>
                  <a:noFill/>
                </a:ln>
                <a:solidFill>
                  <a:schemeClr val="tx1"/>
                </a:solidFill>
                <a:effectLst/>
                <a:latin typeface="Arial" panose="020B0604020202020204" pitchFamily="34" charset="0"/>
                <a:cs typeface="Arial" panose="020B0604020202020204" pitchFamily="34" charset="0"/>
              </a:endParaRPr>
            </a:p>
          </p:txBody>
        </p:sp>
      </p:grpSp>
    </p:spTree>
    <p:extLst>
      <p:ext uri="{BB962C8B-B14F-4D97-AF65-F5344CB8AC3E}">
        <p14:creationId xmlns:p14="http://schemas.microsoft.com/office/powerpoint/2010/main" val="394543160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a:solidFill>
                  <a:schemeClr val="bg1"/>
                </a:solidFill>
              </a:rPr>
              <a:t>Consolidación</a:t>
            </a:r>
          </a:p>
        </p:txBody>
      </p:sp>
      <p:sp>
        <p:nvSpPr>
          <p:cNvPr id="7" name="TextBox 6"/>
          <p:cNvSpPr txBox="1"/>
          <p:nvPr/>
        </p:nvSpPr>
        <p:spPr>
          <a:xfrm>
            <a:off x="539750" y="881956"/>
            <a:ext cx="7848600" cy="4862870"/>
          </a:xfrm>
          <a:prstGeom prst="rect">
            <a:avLst/>
          </a:prstGeom>
          <a:noFill/>
        </p:spPr>
        <p:txBody>
          <a:bodyPr wrap="square" rtlCol="0">
            <a:spAutoFit/>
          </a:bodyPr>
          <a:lstStyle/>
          <a:p>
            <a:r>
              <a:rPr lang="en-US" b="1" dirty="0">
                <a:solidFill>
                  <a:schemeClr val="accent5"/>
                </a:solidFill>
                <a:latin typeface="Arial" panose="020B0604020202020204" pitchFamily="34" charset="0"/>
                <a:cs typeface="Arial" panose="020B0604020202020204" pitchFamily="34" charset="0"/>
              </a:rPr>
              <a:t>Procedimientos de consolidación (NICSP 35)</a:t>
            </a:r>
          </a:p>
          <a:p>
            <a:endParaRPr lang="en-US" b="1" dirty="0">
              <a:solidFill>
                <a:schemeClr val="accent5"/>
              </a:solidFill>
              <a:latin typeface="Arial" panose="020B0604020202020204" pitchFamily="34" charset="0"/>
              <a:cs typeface="Arial" panose="020B0604020202020204" pitchFamily="34" charset="0"/>
            </a:endParaRPr>
          </a:p>
          <a:p>
            <a:pPr marL="342900" lvl="0" indent="-342900" defTabSz="914400" fontAlgn="base">
              <a:spcBef>
                <a:spcPts val="775"/>
              </a:spcBef>
              <a:spcAft>
                <a:spcPct val="0"/>
              </a:spcAft>
              <a:buClr>
                <a:srgbClr val="000000"/>
              </a:buClr>
              <a:buFontTx/>
              <a:buChar char="•"/>
            </a:pPr>
            <a:r>
              <a:rPr lang="en-US" altLang="en-US" kern="0" dirty="0">
                <a:solidFill>
                  <a:schemeClr val="accent5"/>
                </a:solidFill>
                <a:latin typeface="Arial"/>
                <a:ea typeface="ＭＳ Ｐゴシック" panose="020B0600070205080204" pitchFamily="34" charset="-128"/>
                <a:cs typeface="Arial" panose="020B0604020202020204" pitchFamily="34" charset="0"/>
              </a:rPr>
              <a:t>Combine </a:t>
            </a:r>
            <a:r>
              <a:rPr lang="en-US" altLang="en-US" kern="0" dirty="0" err="1">
                <a:solidFill>
                  <a:schemeClr val="accent5"/>
                </a:solidFill>
                <a:latin typeface="Arial"/>
                <a:ea typeface="ＭＳ Ｐゴシック" panose="020B0600070205080204" pitchFamily="34" charset="-128"/>
                <a:cs typeface="Arial" panose="020B0604020202020204" pitchFamily="34" charset="0"/>
              </a:rPr>
              <a:t>los</a:t>
            </a:r>
            <a:r>
              <a:rPr lang="en-US" altLang="en-US" kern="0" dirty="0">
                <a:solidFill>
                  <a:schemeClr val="accent5"/>
                </a:solidFill>
                <a:latin typeface="Arial"/>
                <a:ea typeface="ＭＳ Ｐゴシック" panose="020B0600070205080204" pitchFamily="34" charset="-128"/>
                <a:cs typeface="Arial" panose="020B0604020202020204" pitchFamily="34" charset="0"/>
              </a:rPr>
              <a:t> activos, pasivos, activos netos/patrimonio, ingresos, gastos y flujos de efectivo</a:t>
            </a:r>
          </a:p>
          <a:p>
            <a:pPr marL="342900" lvl="0" indent="-342900" defTabSz="914400" fontAlgn="base">
              <a:spcBef>
                <a:spcPts val="775"/>
              </a:spcBef>
              <a:spcAft>
                <a:spcPct val="0"/>
              </a:spcAft>
              <a:buClr>
                <a:srgbClr val="000000"/>
              </a:buClr>
              <a:buFontTx/>
              <a:buChar char="•"/>
            </a:pPr>
            <a:r>
              <a:rPr lang="en-US" altLang="en-US" kern="0" dirty="0" err="1">
                <a:solidFill>
                  <a:schemeClr val="accent5"/>
                </a:solidFill>
                <a:latin typeface="Arial"/>
                <a:ea typeface="ＭＳ Ｐゴシック" panose="020B0600070205080204" pitchFamily="34" charset="-128"/>
                <a:cs typeface="Arial" panose="020B0604020202020204" pitchFamily="34" charset="0"/>
              </a:rPr>
              <a:t>Elimine</a:t>
            </a:r>
            <a:r>
              <a:rPr lang="en-US" altLang="en-US" kern="0" dirty="0">
                <a:solidFill>
                  <a:schemeClr val="accent5"/>
                </a:solidFill>
                <a:latin typeface="Arial"/>
                <a:ea typeface="ＭＳ Ｐゴシック" panose="020B0600070205080204" pitchFamily="34" charset="-128"/>
                <a:cs typeface="Arial" panose="020B0604020202020204" pitchFamily="34" charset="0"/>
              </a:rPr>
              <a:t> las inversiones en entidades controladas</a:t>
            </a:r>
          </a:p>
          <a:p>
            <a:pPr marL="342900" lvl="0" indent="-342900" defTabSz="914400" fontAlgn="base">
              <a:spcBef>
                <a:spcPts val="775"/>
              </a:spcBef>
              <a:spcAft>
                <a:spcPct val="0"/>
              </a:spcAft>
              <a:buClr>
                <a:srgbClr val="000000"/>
              </a:buClr>
              <a:buFontTx/>
              <a:buChar char="•"/>
            </a:pPr>
            <a:r>
              <a:rPr lang="en-US" altLang="en-US" kern="0" dirty="0" err="1">
                <a:solidFill>
                  <a:schemeClr val="accent5"/>
                </a:solidFill>
                <a:latin typeface="Arial"/>
                <a:ea typeface="ＭＳ Ｐゴシック" panose="020B0600070205080204" pitchFamily="34" charset="-128"/>
                <a:cs typeface="Arial" panose="020B0604020202020204" pitchFamily="34" charset="0"/>
              </a:rPr>
              <a:t>Elimine</a:t>
            </a:r>
            <a:r>
              <a:rPr lang="en-US" altLang="en-US" kern="0" dirty="0">
                <a:solidFill>
                  <a:schemeClr val="accent5"/>
                </a:solidFill>
                <a:latin typeface="Arial"/>
                <a:ea typeface="ＭＳ Ｐゴシック" panose="020B0600070205080204" pitchFamily="34" charset="-128"/>
                <a:cs typeface="Arial" panose="020B0604020202020204" pitchFamily="34" charset="0"/>
              </a:rPr>
              <a:t> </a:t>
            </a:r>
            <a:r>
              <a:rPr lang="en-US" altLang="en-US" kern="0" dirty="0" err="1">
                <a:solidFill>
                  <a:schemeClr val="accent5"/>
                </a:solidFill>
                <a:latin typeface="Arial"/>
                <a:ea typeface="ＭＳ Ｐゴシック" panose="020B0600070205080204" pitchFamily="34" charset="-128"/>
                <a:cs typeface="Arial" panose="020B0604020202020204" pitchFamily="34" charset="0"/>
              </a:rPr>
              <a:t>los</a:t>
            </a:r>
            <a:r>
              <a:rPr lang="en-US" altLang="en-US" kern="0" dirty="0">
                <a:solidFill>
                  <a:schemeClr val="accent5"/>
                </a:solidFill>
                <a:latin typeface="Arial"/>
                <a:ea typeface="ＭＳ Ｐゴシック" panose="020B0600070205080204" pitchFamily="34" charset="-128"/>
                <a:cs typeface="Arial" panose="020B0604020202020204" pitchFamily="34" charset="0"/>
              </a:rPr>
              <a:t> </a:t>
            </a:r>
            <a:r>
              <a:rPr lang="en-US" altLang="en-US" kern="0" dirty="0" err="1">
                <a:solidFill>
                  <a:schemeClr val="accent5"/>
                </a:solidFill>
                <a:latin typeface="Arial"/>
                <a:ea typeface="ＭＳ Ｐゴシック" panose="020B0600070205080204" pitchFamily="34" charset="-128"/>
                <a:cs typeface="Arial" panose="020B0604020202020204" pitchFamily="34" charset="0"/>
              </a:rPr>
              <a:t>saldos</a:t>
            </a:r>
            <a:r>
              <a:rPr lang="en-US" altLang="en-US" kern="0" dirty="0">
                <a:solidFill>
                  <a:schemeClr val="accent5"/>
                </a:solidFill>
                <a:latin typeface="Arial"/>
                <a:ea typeface="ＭＳ Ｐゴシック" panose="020B0600070205080204" pitchFamily="34" charset="-128"/>
                <a:cs typeface="Arial" panose="020B0604020202020204" pitchFamily="34" charset="0"/>
              </a:rPr>
              <a:t> y las transacciones entre entidades de la entidad económica</a:t>
            </a:r>
          </a:p>
          <a:p>
            <a:pPr marL="342900" indent="-342900" defTabSz="914400" fontAlgn="base">
              <a:spcBef>
                <a:spcPts val="775"/>
              </a:spcBef>
              <a:spcAft>
                <a:spcPct val="0"/>
              </a:spcAft>
              <a:buClr>
                <a:srgbClr val="000000"/>
              </a:buClr>
              <a:buFontTx/>
              <a:buChar char="•"/>
            </a:pPr>
            <a:r>
              <a:rPr lang="en-US" altLang="en-US" kern="0" dirty="0">
                <a:solidFill>
                  <a:schemeClr val="accent5"/>
                </a:solidFill>
                <a:latin typeface="Arial"/>
                <a:ea typeface="ＭＳ Ｐゴシック" panose="020B0600070205080204" pitchFamily="34" charset="-128"/>
                <a:cs typeface="Arial" panose="020B0604020202020204" pitchFamily="34" charset="0"/>
              </a:rPr>
              <a:t>Si es necesario, </a:t>
            </a:r>
            <a:r>
              <a:rPr lang="en-US" altLang="en-US" kern="0" dirty="0" err="1">
                <a:solidFill>
                  <a:schemeClr val="accent5"/>
                </a:solidFill>
                <a:latin typeface="Arial"/>
                <a:ea typeface="ＭＳ Ｐゴシック" panose="020B0600070205080204" pitchFamily="34" charset="-128"/>
                <a:cs typeface="Arial" panose="020B0604020202020204" pitchFamily="34" charset="0"/>
              </a:rPr>
              <a:t>haga</a:t>
            </a:r>
            <a:r>
              <a:rPr lang="en-US" altLang="en-US" kern="0" dirty="0">
                <a:solidFill>
                  <a:schemeClr val="accent5"/>
                </a:solidFill>
                <a:latin typeface="Arial"/>
                <a:ea typeface="ＭＳ Ｐゴシック" panose="020B0600070205080204" pitchFamily="34" charset="-128"/>
                <a:cs typeface="Arial" panose="020B0604020202020204" pitchFamily="34" charset="0"/>
              </a:rPr>
              <a:t> </a:t>
            </a:r>
            <a:r>
              <a:rPr lang="en-US" altLang="en-US" kern="0" dirty="0" err="1">
                <a:solidFill>
                  <a:schemeClr val="accent5"/>
                </a:solidFill>
                <a:latin typeface="Arial"/>
                <a:ea typeface="ＭＳ Ｐゴシック" panose="020B0600070205080204" pitchFamily="34" charset="-128"/>
                <a:cs typeface="Arial" panose="020B0604020202020204" pitchFamily="34" charset="0"/>
              </a:rPr>
              <a:t>los</a:t>
            </a:r>
            <a:r>
              <a:rPr lang="en-US" altLang="en-US" kern="0" dirty="0">
                <a:solidFill>
                  <a:schemeClr val="accent5"/>
                </a:solidFill>
                <a:latin typeface="Arial"/>
                <a:ea typeface="ＭＳ Ｐゴシック" panose="020B0600070205080204" pitchFamily="34" charset="-128"/>
                <a:cs typeface="Arial" panose="020B0604020202020204" pitchFamily="34" charset="0"/>
              </a:rPr>
              <a:t> </a:t>
            </a:r>
            <a:r>
              <a:rPr lang="en-US" altLang="en-US" kern="0" dirty="0" err="1">
                <a:solidFill>
                  <a:schemeClr val="accent5"/>
                </a:solidFill>
                <a:latin typeface="Arial"/>
                <a:ea typeface="ＭＳ Ｐゴシック" panose="020B0600070205080204" pitchFamily="34" charset="-128"/>
                <a:cs typeface="Arial" panose="020B0604020202020204" pitchFamily="34" charset="0"/>
              </a:rPr>
              <a:t>ajustes</a:t>
            </a:r>
            <a:r>
              <a:rPr lang="en-US" altLang="en-US" kern="0" dirty="0">
                <a:solidFill>
                  <a:schemeClr val="accent5"/>
                </a:solidFill>
                <a:latin typeface="Arial"/>
                <a:ea typeface="ＭＳ Ｐゴシック" panose="020B0600070205080204" pitchFamily="34" charset="-128"/>
                <a:cs typeface="Arial" panose="020B0604020202020204" pitchFamily="34" charset="0"/>
              </a:rPr>
              <a:t> para </a:t>
            </a:r>
            <a:r>
              <a:rPr lang="en-US" altLang="en-US" kern="0" dirty="0" err="1">
                <a:solidFill>
                  <a:schemeClr val="accent5"/>
                </a:solidFill>
                <a:latin typeface="Arial"/>
                <a:ea typeface="ＭＳ Ｐゴシック" panose="020B0600070205080204" pitchFamily="34" charset="-128"/>
                <a:cs typeface="Arial" panose="020B0604020202020204" pitchFamily="34" charset="0"/>
              </a:rPr>
              <a:t>harmonizar</a:t>
            </a:r>
            <a:r>
              <a:rPr lang="en-US" altLang="en-US" kern="0" dirty="0">
                <a:solidFill>
                  <a:schemeClr val="accent5"/>
                </a:solidFill>
                <a:latin typeface="Arial"/>
                <a:ea typeface="ＭＳ Ｐゴシック" panose="020B0600070205080204" pitchFamily="34" charset="-128"/>
                <a:cs typeface="Arial" panose="020B0604020202020204" pitchFamily="34" charset="0"/>
              </a:rPr>
              <a:t> las políticas contables</a:t>
            </a:r>
          </a:p>
          <a:p>
            <a:pPr marL="342900" lvl="0" indent="-342900" defTabSz="914400" fontAlgn="base">
              <a:spcBef>
                <a:spcPts val="775"/>
              </a:spcBef>
              <a:spcAft>
                <a:spcPct val="0"/>
              </a:spcAft>
              <a:buClr>
                <a:srgbClr val="000000"/>
              </a:buClr>
              <a:buFontTx/>
              <a:buChar char="•"/>
            </a:pPr>
            <a:r>
              <a:rPr lang="en-US" altLang="en-US" kern="0" dirty="0">
                <a:solidFill>
                  <a:schemeClr val="accent5"/>
                </a:solidFill>
                <a:latin typeface="Arial"/>
                <a:ea typeface="ＭＳ Ｐゴシック" panose="020B0600070205080204" pitchFamily="34" charset="-128"/>
                <a:cs typeface="Arial" panose="020B0604020202020204" pitchFamily="34" charset="0"/>
              </a:rPr>
              <a:t>Si es necesario, ajuste las transacciones significativas entre las fechas de los estados financieros</a:t>
            </a:r>
          </a:p>
          <a:p>
            <a:pPr marL="342900" lvl="0" indent="-342900" defTabSz="914400" fontAlgn="base">
              <a:spcBef>
                <a:spcPts val="775"/>
              </a:spcBef>
              <a:spcAft>
                <a:spcPct val="0"/>
              </a:spcAft>
              <a:buClr>
                <a:srgbClr val="000000"/>
              </a:buClr>
              <a:buFontTx/>
              <a:buChar char="•"/>
            </a:pPr>
            <a:r>
              <a:rPr lang="en-US" altLang="en-US" kern="0" dirty="0" err="1">
                <a:solidFill>
                  <a:schemeClr val="accent5"/>
                </a:solidFill>
                <a:latin typeface="Arial"/>
                <a:ea typeface="ＭＳ Ｐゴシック" panose="020B0600070205080204" pitchFamily="34" charset="-128"/>
                <a:cs typeface="Arial" panose="020B0604020202020204" pitchFamily="34" charset="0"/>
              </a:rPr>
              <a:t>Identifique</a:t>
            </a:r>
            <a:r>
              <a:rPr lang="en-US" altLang="en-US" kern="0" dirty="0">
                <a:solidFill>
                  <a:schemeClr val="accent5"/>
                </a:solidFill>
                <a:latin typeface="Arial"/>
                <a:ea typeface="ＭＳ Ｐゴシック" panose="020B0600070205080204" pitchFamily="34" charset="-128"/>
                <a:cs typeface="Arial" panose="020B0604020202020204" pitchFamily="34" charset="0"/>
              </a:rPr>
              <a:t> los intereses minoritarios </a:t>
            </a:r>
            <a:r>
              <a:rPr lang="en-US" altLang="en-US" kern="0" dirty="0" err="1">
                <a:solidFill>
                  <a:schemeClr val="accent5"/>
                </a:solidFill>
                <a:latin typeface="Arial"/>
                <a:ea typeface="ＭＳ Ｐゴシック" panose="020B0600070205080204" pitchFamily="34" charset="-128"/>
                <a:cs typeface="Arial" panose="020B0604020202020204" pitchFamily="34" charset="0"/>
              </a:rPr>
              <a:t>en</a:t>
            </a:r>
            <a:r>
              <a:rPr lang="en-US" altLang="en-US" kern="0" dirty="0">
                <a:solidFill>
                  <a:schemeClr val="accent5"/>
                </a:solidFill>
                <a:latin typeface="Arial"/>
                <a:ea typeface="ＭＳ Ｐゴシック" panose="020B0600070205080204" pitchFamily="34" charset="-128"/>
                <a:cs typeface="Arial" panose="020B0604020202020204" pitchFamily="34" charset="0"/>
              </a:rPr>
              <a:t> </a:t>
            </a:r>
            <a:r>
              <a:rPr lang="en-US" altLang="en-US" kern="0" dirty="0" err="1">
                <a:solidFill>
                  <a:schemeClr val="accent5"/>
                </a:solidFill>
                <a:latin typeface="Arial"/>
                <a:ea typeface="ＭＳ Ｐゴシック" panose="020B0600070205080204" pitchFamily="34" charset="-128"/>
                <a:cs typeface="Arial" panose="020B0604020202020204" pitchFamily="34" charset="0"/>
              </a:rPr>
              <a:t>el</a:t>
            </a:r>
            <a:r>
              <a:rPr lang="en-US" altLang="en-US" kern="0" dirty="0">
                <a:solidFill>
                  <a:schemeClr val="accent5"/>
                </a:solidFill>
                <a:latin typeface="Arial"/>
                <a:ea typeface="ＭＳ Ｐゴシック" panose="020B0600070205080204" pitchFamily="34" charset="-128"/>
                <a:cs typeface="Arial" panose="020B0604020202020204" pitchFamily="34" charset="0"/>
              </a:rPr>
              <a:t> </a:t>
            </a:r>
            <a:r>
              <a:rPr lang="en-US" altLang="en-US" kern="0" dirty="0" err="1">
                <a:solidFill>
                  <a:schemeClr val="accent5"/>
                </a:solidFill>
                <a:latin typeface="Arial"/>
                <a:ea typeface="ＭＳ Ｐゴシック" panose="020B0600070205080204" pitchFamily="34" charset="-128"/>
                <a:cs typeface="Arial" panose="020B0604020202020204" pitchFamily="34" charset="0"/>
              </a:rPr>
              <a:t>resultado</a:t>
            </a:r>
            <a:r>
              <a:rPr lang="en-US" altLang="en-US" kern="0" dirty="0">
                <a:solidFill>
                  <a:schemeClr val="accent5"/>
                </a:solidFill>
                <a:latin typeface="Arial"/>
                <a:ea typeface="ＭＳ Ｐゴシック" panose="020B0600070205080204" pitchFamily="34" charset="-128"/>
                <a:cs typeface="Arial" panose="020B0604020202020204" pitchFamily="34" charset="0"/>
              </a:rPr>
              <a:t> y los activos netos/</a:t>
            </a:r>
            <a:r>
              <a:rPr lang="en-US" altLang="en-US" kern="0" dirty="0" err="1">
                <a:solidFill>
                  <a:schemeClr val="accent5"/>
                </a:solidFill>
                <a:latin typeface="Arial"/>
                <a:ea typeface="ＭＳ Ｐゴシック" panose="020B0600070205080204" pitchFamily="34" charset="-128"/>
                <a:cs typeface="Arial" panose="020B0604020202020204" pitchFamily="34" charset="0"/>
              </a:rPr>
              <a:t>patrimonio</a:t>
            </a:r>
            <a:endParaRPr lang="en-US" altLang="en-US" kern="0" dirty="0">
              <a:solidFill>
                <a:schemeClr val="accent5"/>
              </a:solidFill>
              <a:latin typeface="Arial"/>
              <a:ea typeface="ＭＳ Ｐゴシック" panose="020B0600070205080204" pitchFamily="34" charset="-128"/>
              <a:cs typeface="Arial" panose="020B0604020202020204" pitchFamily="34" charset="0"/>
            </a:endParaRPr>
          </a:p>
          <a:p>
            <a:endParaRPr lang="en-US" b="1" dirty="0">
              <a:solidFill>
                <a:schemeClr val="accent5"/>
              </a:solidFill>
              <a:latin typeface="Arial" panose="020B0604020202020204" pitchFamily="34" charset="0"/>
              <a:cs typeface="Arial" panose="020B0604020202020204" pitchFamily="34" charset="0"/>
            </a:endParaRPr>
          </a:p>
          <a:p>
            <a:endParaRPr lang="en-US" b="1" dirty="0">
              <a:solidFill>
                <a:schemeClr val="accent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37232404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533400" y="6210300"/>
            <a:ext cx="7366000" cy="461665"/>
          </a:xfrm>
          <a:prstGeom prst="rect">
            <a:avLst/>
          </a:prstGeom>
          <a:noFill/>
        </p:spPr>
        <p:txBody>
          <a:bodyPr wrap="square" rtlCol="0">
            <a:spAutoFit/>
          </a:bodyPr>
          <a:lstStyle/>
          <a:p>
            <a:pPr algn="r"/>
            <a:r>
              <a:rPr lang="en-US" sz="2400">
                <a:solidFill>
                  <a:schemeClr val="bg1"/>
                </a:solidFill>
              </a:rPr>
              <a:t>Consolidación</a:t>
            </a:r>
          </a:p>
        </p:txBody>
      </p:sp>
      <p:sp>
        <p:nvSpPr>
          <p:cNvPr id="7" name="TextBox 6"/>
          <p:cNvSpPr txBox="1"/>
          <p:nvPr/>
        </p:nvSpPr>
        <p:spPr>
          <a:xfrm>
            <a:off x="533400" y="881956"/>
            <a:ext cx="7854950" cy="3549690"/>
          </a:xfrm>
          <a:prstGeom prst="rect">
            <a:avLst/>
          </a:prstGeom>
          <a:noFill/>
        </p:spPr>
        <p:txBody>
          <a:bodyPr wrap="square" rtlCol="0">
            <a:spAutoFit/>
          </a:bodyPr>
          <a:lstStyle/>
          <a:p>
            <a:r>
              <a:rPr lang="en-US" b="1" dirty="0">
                <a:solidFill>
                  <a:schemeClr val="accent5"/>
                </a:solidFill>
                <a:latin typeface="Arial" panose="020B0604020202020204" pitchFamily="34" charset="0"/>
                <a:cs typeface="Arial" panose="020B0604020202020204" pitchFamily="34" charset="0"/>
              </a:rPr>
              <a:t>Adquisiciones, </a:t>
            </a:r>
            <a:r>
              <a:rPr lang="en-US" b="1" dirty="0" err="1">
                <a:solidFill>
                  <a:schemeClr val="accent5"/>
                </a:solidFill>
                <a:latin typeface="Arial" panose="020B0604020202020204" pitchFamily="34" charset="0"/>
                <a:cs typeface="Arial" panose="020B0604020202020204" pitchFamily="34" charset="0"/>
              </a:rPr>
              <a:t>disposiciones</a:t>
            </a:r>
            <a:r>
              <a:rPr lang="en-US" b="1" dirty="0">
                <a:solidFill>
                  <a:schemeClr val="accent5"/>
                </a:solidFill>
                <a:latin typeface="Arial" panose="020B0604020202020204" pitchFamily="34" charset="0"/>
                <a:cs typeface="Arial" panose="020B0604020202020204" pitchFamily="34" charset="0"/>
              </a:rPr>
              <a:t> y pérdida de control (NICSP 35)</a:t>
            </a:r>
          </a:p>
          <a:p>
            <a:endParaRPr lang="en-US" b="1" dirty="0">
              <a:solidFill>
                <a:schemeClr val="accent5"/>
              </a:solidFill>
              <a:latin typeface="Arial" panose="020B0604020202020204" pitchFamily="34" charset="0"/>
              <a:cs typeface="Arial" panose="020B0604020202020204" pitchFamily="34" charset="0"/>
            </a:endParaRPr>
          </a:p>
          <a:p>
            <a:pPr marL="342900" lvl="0" indent="-342900" defTabSz="914400" fontAlgn="base">
              <a:spcBef>
                <a:spcPts val="775"/>
              </a:spcBef>
              <a:spcAft>
                <a:spcPct val="0"/>
              </a:spcAft>
              <a:buClr>
                <a:srgbClr val="000000"/>
              </a:buClr>
              <a:buFontTx/>
              <a:buChar char="•"/>
            </a:pPr>
            <a:r>
              <a:rPr lang="en-US" altLang="en-US" kern="0" dirty="0">
                <a:solidFill>
                  <a:schemeClr val="accent5"/>
                </a:solidFill>
                <a:latin typeface="Arial"/>
                <a:ea typeface="ＭＳ Ｐゴシック" panose="020B0600070205080204" pitchFamily="34" charset="-128"/>
                <a:cs typeface="Arial" panose="020B0604020202020204" pitchFamily="34" charset="0"/>
              </a:rPr>
              <a:t>Los ingresos y gastos de la entidad controlada se incluyen a partir de la fecha de adquisición</a:t>
            </a:r>
          </a:p>
          <a:p>
            <a:pPr marL="342900" lvl="0" indent="-342900" defTabSz="914400" fontAlgn="base">
              <a:spcBef>
                <a:spcPts val="775"/>
              </a:spcBef>
              <a:spcAft>
                <a:spcPct val="0"/>
              </a:spcAft>
              <a:buClr>
                <a:srgbClr val="000000"/>
              </a:buClr>
              <a:buFontTx/>
              <a:buChar char="•"/>
            </a:pPr>
            <a:r>
              <a:rPr lang="en-US" altLang="en-US" kern="0" dirty="0">
                <a:solidFill>
                  <a:schemeClr val="accent5"/>
                </a:solidFill>
                <a:latin typeface="Arial"/>
                <a:ea typeface="ＭＳ Ｐゴシック" panose="020B0600070205080204" pitchFamily="34" charset="-128"/>
                <a:cs typeface="Arial" panose="020B0604020202020204" pitchFamily="34" charset="0"/>
              </a:rPr>
              <a:t>Los </a:t>
            </a:r>
            <a:r>
              <a:rPr lang="en-US" altLang="en-US" kern="0" dirty="0" err="1">
                <a:solidFill>
                  <a:schemeClr val="accent5"/>
                </a:solidFill>
                <a:latin typeface="Arial"/>
                <a:ea typeface="ＭＳ Ｐゴシック" panose="020B0600070205080204" pitchFamily="34" charset="-128"/>
                <a:cs typeface="Arial" panose="020B0604020202020204" pitchFamily="34" charset="0"/>
              </a:rPr>
              <a:t>ingresos</a:t>
            </a:r>
            <a:r>
              <a:rPr lang="en-US" altLang="en-US" kern="0" dirty="0">
                <a:solidFill>
                  <a:schemeClr val="accent5"/>
                </a:solidFill>
                <a:latin typeface="Arial"/>
                <a:ea typeface="ＭＳ Ｐゴシック" panose="020B0600070205080204" pitchFamily="34" charset="-128"/>
                <a:cs typeface="Arial" panose="020B0604020202020204" pitchFamily="34" charset="0"/>
              </a:rPr>
              <a:t> y </a:t>
            </a:r>
            <a:r>
              <a:rPr lang="en-US" altLang="en-US" kern="0" dirty="0" err="1">
                <a:solidFill>
                  <a:schemeClr val="accent5"/>
                </a:solidFill>
                <a:latin typeface="Arial"/>
                <a:ea typeface="ＭＳ Ｐゴシック" panose="020B0600070205080204" pitchFamily="34" charset="-128"/>
                <a:cs typeface="Arial" panose="020B0604020202020204" pitchFamily="34" charset="0"/>
              </a:rPr>
              <a:t>gastos</a:t>
            </a:r>
            <a:r>
              <a:rPr lang="en-US" altLang="en-US" kern="0" dirty="0">
                <a:solidFill>
                  <a:schemeClr val="accent5"/>
                </a:solidFill>
                <a:latin typeface="Arial"/>
                <a:ea typeface="ＭＳ Ｐゴシック" panose="020B0600070205080204" pitchFamily="34" charset="-128"/>
                <a:cs typeface="Arial" panose="020B0604020202020204" pitchFamily="34" charset="0"/>
              </a:rPr>
              <a:t> se </a:t>
            </a:r>
            <a:r>
              <a:rPr lang="en-US" altLang="en-US" kern="0" dirty="0" err="1">
                <a:solidFill>
                  <a:schemeClr val="accent5"/>
                </a:solidFill>
                <a:latin typeface="Arial"/>
                <a:ea typeface="ＭＳ Ｐゴシック" panose="020B0600070205080204" pitchFamily="34" charset="-128"/>
                <a:cs typeface="Arial" panose="020B0604020202020204" pitchFamily="34" charset="0"/>
              </a:rPr>
              <a:t>incluyen</a:t>
            </a:r>
            <a:r>
              <a:rPr lang="en-US" altLang="en-US" kern="0" dirty="0">
                <a:solidFill>
                  <a:schemeClr val="accent5"/>
                </a:solidFill>
                <a:latin typeface="Arial"/>
                <a:ea typeface="ＭＳ Ｐゴシック" panose="020B0600070205080204" pitchFamily="34" charset="-128"/>
                <a:cs typeface="Arial" panose="020B0604020202020204" pitchFamily="34" charset="0"/>
              </a:rPr>
              <a:t> hasta la fecha en que cesa el control durante el </a:t>
            </a:r>
            <a:r>
              <a:rPr lang="en-US" altLang="en-US" kern="0" dirty="0" err="1">
                <a:solidFill>
                  <a:schemeClr val="accent5"/>
                </a:solidFill>
                <a:latin typeface="Arial"/>
                <a:ea typeface="ＭＳ Ｐゴシック" panose="020B0600070205080204" pitchFamily="34" charset="-128"/>
                <a:cs typeface="Arial" panose="020B0604020202020204" pitchFamily="34" charset="0"/>
              </a:rPr>
              <a:t>período</a:t>
            </a:r>
            <a:r>
              <a:rPr lang="en-US" altLang="en-US" kern="0" dirty="0">
                <a:solidFill>
                  <a:schemeClr val="accent5"/>
                </a:solidFill>
                <a:latin typeface="Arial"/>
                <a:ea typeface="ＭＳ Ｐゴシック" panose="020B0600070205080204" pitchFamily="34" charset="-128"/>
                <a:cs typeface="Arial" panose="020B0604020202020204" pitchFamily="34" charset="0"/>
              </a:rPr>
              <a:t> </a:t>
            </a:r>
            <a:r>
              <a:rPr lang="en-US" altLang="en-US" kern="0" dirty="0" err="1">
                <a:solidFill>
                  <a:schemeClr val="accent5"/>
                </a:solidFill>
                <a:latin typeface="Arial"/>
                <a:ea typeface="ＭＳ Ｐゴシック" panose="020B0600070205080204" pitchFamily="34" charset="-128"/>
                <a:cs typeface="Arial" panose="020B0604020202020204" pitchFamily="34" charset="0"/>
              </a:rPr>
              <a:t>sobre</a:t>
            </a:r>
            <a:r>
              <a:rPr lang="en-US" altLang="en-US" kern="0" dirty="0">
                <a:solidFill>
                  <a:schemeClr val="accent5"/>
                </a:solidFill>
                <a:latin typeface="Arial"/>
                <a:ea typeface="ＭＳ Ｐゴシック" panose="020B0600070205080204" pitchFamily="34" charset="-128"/>
                <a:cs typeface="Arial" panose="020B0604020202020204" pitchFamily="34" charset="0"/>
              </a:rPr>
              <a:t> </a:t>
            </a:r>
            <a:r>
              <a:rPr lang="en-US" altLang="en-US" kern="0" dirty="0" err="1">
                <a:solidFill>
                  <a:schemeClr val="accent5"/>
                </a:solidFill>
                <a:latin typeface="Arial"/>
                <a:ea typeface="ＭＳ Ｐゴシック" panose="020B0600070205080204" pitchFamily="34" charset="-128"/>
                <a:cs typeface="Arial" panose="020B0604020202020204" pitchFamily="34" charset="0"/>
              </a:rPr>
              <a:t>el</a:t>
            </a:r>
            <a:r>
              <a:rPr lang="en-US" altLang="en-US" kern="0" dirty="0">
                <a:solidFill>
                  <a:schemeClr val="accent5"/>
                </a:solidFill>
                <a:latin typeface="Arial"/>
                <a:ea typeface="ＭＳ Ｐゴシック" panose="020B0600070205080204" pitchFamily="34" charset="-128"/>
                <a:cs typeface="Arial" panose="020B0604020202020204" pitchFamily="34" charset="0"/>
              </a:rPr>
              <a:t> que se </a:t>
            </a:r>
            <a:r>
              <a:rPr lang="en-US" altLang="en-US" kern="0" dirty="0" err="1">
                <a:solidFill>
                  <a:schemeClr val="accent5"/>
                </a:solidFill>
                <a:latin typeface="Arial"/>
                <a:ea typeface="ＭＳ Ｐゴシック" panose="020B0600070205080204" pitchFamily="34" charset="-128"/>
                <a:cs typeface="Arial" panose="020B0604020202020204" pitchFamily="34" charset="0"/>
              </a:rPr>
              <a:t>informa</a:t>
            </a:r>
            <a:r>
              <a:rPr lang="en-US" altLang="en-US" kern="0" dirty="0">
                <a:solidFill>
                  <a:schemeClr val="accent5"/>
                </a:solidFill>
                <a:latin typeface="Arial"/>
                <a:ea typeface="ＭＳ Ｐゴシック" panose="020B0600070205080204" pitchFamily="34" charset="-128"/>
                <a:cs typeface="Arial" panose="020B0604020202020204" pitchFamily="34" charset="0"/>
              </a:rPr>
              <a:t>.</a:t>
            </a:r>
          </a:p>
          <a:p>
            <a:pPr marL="342900" lvl="0" indent="-342900" defTabSz="914400" fontAlgn="base">
              <a:spcBef>
                <a:spcPts val="775"/>
              </a:spcBef>
              <a:spcAft>
                <a:spcPct val="0"/>
              </a:spcAft>
              <a:buClr>
                <a:srgbClr val="000000"/>
              </a:buClr>
              <a:buFontTx/>
              <a:buChar char="•"/>
            </a:pPr>
            <a:r>
              <a:rPr lang="en-US" altLang="en-US" kern="0" dirty="0">
                <a:solidFill>
                  <a:schemeClr val="accent5"/>
                </a:solidFill>
                <a:latin typeface="Arial"/>
                <a:ea typeface="ＭＳ Ｐゴシック" panose="020B0600070205080204" pitchFamily="34" charset="-128"/>
                <a:cs typeface="Arial" panose="020B0604020202020204" pitchFamily="34" charset="0"/>
              </a:rPr>
              <a:t>La </a:t>
            </a:r>
            <a:r>
              <a:rPr lang="en-US" altLang="en-US" kern="0" dirty="0" err="1">
                <a:solidFill>
                  <a:schemeClr val="accent5"/>
                </a:solidFill>
                <a:latin typeface="Arial"/>
                <a:ea typeface="ＭＳ Ｐゴシック" panose="020B0600070205080204" pitchFamily="34" charset="-128"/>
                <a:cs typeface="Arial" panose="020B0604020202020204" pitchFamily="34" charset="0"/>
              </a:rPr>
              <a:t>ganancia</a:t>
            </a:r>
            <a:r>
              <a:rPr lang="en-US" altLang="en-US" kern="0" dirty="0">
                <a:solidFill>
                  <a:schemeClr val="accent5"/>
                </a:solidFill>
                <a:latin typeface="Arial"/>
                <a:ea typeface="ＭＳ Ｐゴシック" panose="020B0600070205080204" pitchFamily="34" charset="-128"/>
                <a:cs typeface="Arial" panose="020B0604020202020204" pitchFamily="34" charset="0"/>
              </a:rPr>
              <a:t> o </a:t>
            </a:r>
            <a:r>
              <a:rPr lang="en-US" altLang="en-US" kern="0" dirty="0" err="1">
                <a:solidFill>
                  <a:schemeClr val="accent5"/>
                </a:solidFill>
                <a:latin typeface="Arial"/>
                <a:ea typeface="ＭＳ Ｐゴシック" panose="020B0600070205080204" pitchFamily="34" charset="-128"/>
                <a:cs typeface="Arial" panose="020B0604020202020204" pitchFamily="34" charset="0"/>
              </a:rPr>
              <a:t>pérdida</a:t>
            </a:r>
            <a:r>
              <a:rPr lang="en-US" altLang="en-US" kern="0" dirty="0">
                <a:solidFill>
                  <a:schemeClr val="accent5"/>
                </a:solidFill>
                <a:latin typeface="Arial"/>
                <a:ea typeface="ＭＳ Ｐゴシック" panose="020B0600070205080204" pitchFamily="34" charset="-128"/>
                <a:cs typeface="Arial" panose="020B0604020202020204" pitchFamily="34" charset="0"/>
              </a:rPr>
              <a:t> se </a:t>
            </a:r>
            <a:r>
              <a:rPr lang="en-US" altLang="en-US" kern="0" dirty="0" err="1">
                <a:solidFill>
                  <a:schemeClr val="accent5"/>
                </a:solidFill>
                <a:latin typeface="Arial"/>
                <a:ea typeface="ＭＳ Ｐゴシック" panose="020B0600070205080204" pitchFamily="34" charset="-128"/>
                <a:cs typeface="Arial" panose="020B0604020202020204" pitchFamily="34" charset="0"/>
              </a:rPr>
              <a:t>reporta</a:t>
            </a:r>
            <a:r>
              <a:rPr lang="en-US" altLang="en-US" kern="0" dirty="0">
                <a:solidFill>
                  <a:schemeClr val="accent5"/>
                </a:solidFill>
                <a:latin typeface="Arial"/>
                <a:ea typeface="ＭＳ Ｐゴシック" panose="020B0600070205080204" pitchFamily="34" charset="-128"/>
                <a:cs typeface="Arial" panose="020B0604020202020204" pitchFamily="34" charset="0"/>
              </a:rPr>
              <a:t> al disponer de la entidad controlada </a:t>
            </a:r>
          </a:p>
          <a:p>
            <a:pPr marL="342900" lvl="0" indent="-342900" defTabSz="914400" fontAlgn="base">
              <a:spcBef>
                <a:spcPts val="775"/>
              </a:spcBef>
              <a:spcAft>
                <a:spcPct val="0"/>
              </a:spcAft>
              <a:buClr>
                <a:srgbClr val="000000"/>
              </a:buClr>
              <a:buFontTx/>
              <a:buChar char="•"/>
            </a:pPr>
            <a:r>
              <a:rPr lang="en-US" altLang="en-US" kern="0" dirty="0">
                <a:solidFill>
                  <a:schemeClr val="accent5"/>
                </a:solidFill>
                <a:latin typeface="Arial"/>
                <a:ea typeface="ＭＳ Ｐゴシック" panose="020B0600070205080204" pitchFamily="34" charset="-128"/>
                <a:cs typeface="Arial" panose="020B0604020202020204" pitchFamily="34" charset="0"/>
              </a:rPr>
              <a:t>Si cesa el control, la entidad controlada se contabiliza como activo financiero</a:t>
            </a:r>
          </a:p>
          <a:p>
            <a:endParaRPr lang="en-US" b="1" dirty="0">
              <a:solidFill>
                <a:schemeClr val="accent5"/>
              </a:solidFill>
              <a:latin typeface="Arial" panose="020B0604020202020204" pitchFamily="34" charset="0"/>
              <a:cs typeface="Arial" panose="020B0604020202020204" pitchFamily="34" charset="0"/>
            </a:endParaRPr>
          </a:p>
          <a:p>
            <a:endParaRPr lang="en-US" b="1" dirty="0">
              <a:solidFill>
                <a:schemeClr val="accent5"/>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755425913"/>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CUSTOMLAYOUT" val="F"/>
</p:tagLst>
</file>

<file path=ppt/theme/theme1.xml><?xml version="1.0" encoding="utf-8"?>
<a:theme xmlns:a="http://schemas.openxmlformats.org/drawingml/2006/main" name="Office Theme">
  <a:themeElements>
    <a:clrScheme name="Custom 1">
      <a:dk1>
        <a:srgbClr val="FFFFFE"/>
      </a:dk1>
      <a:lt1>
        <a:sysClr val="window" lastClr="FFFFFF"/>
      </a:lt1>
      <a:dk2>
        <a:srgbClr val="168136"/>
      </a:dk2>
      <a:lt2>
        <a:srgbClr val="003C80"/>
      </a:lt2>
      <a:accent1>
        <a:srgbClr val="12A9D9"/>
      </a:accent1>
      <a:accent2>
        <a:srgbClr val="D53D20"/>
      </a:accent2>
      <a:accent3>
        <a:srgbClr val="E78E23"/>
      </a:accent3>
      <a:accent4>
        <a:srgbClr val="73B632"/>
      </a:accent4>
      <a:accent5>
        <a:srgbClr val="010000"/>
      </a:accent5>
      <a:accent6>
        <a:srgbClr val="FFFFFE"/>
      </a:accent6>
      <a:hlink>
        <a:srgbClr val="000000"/>
      </a:hlink>
      <a:folHlink>
        <a:srgbClr val="CD092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2FA4288652454C4586B98FAE2126F255" ma:contentTypeVersion="17" ma:contentTypeDescription="Create a new document." ma:contentTypeScope="" ma:versionID="308da3c889dfd96add8d261e2a2d147a">
  <xsd:schema xmlns:xsd="http://www.w3.org/2001/XMLSchema" xmlns:xs="http://www.w3.org/2001/XMLSchema" xmlns:p="http://schemas.microsoft.com/office/2006/metadata/properties" xmlns:ns2="c1721f8e-06c6-448a-986f-e92a1836bd4c" xmlns:ns3="a5f5a3eb-0a2d-4d6a-9165-21ef9946a014" targetNamespace="http://schemas.microsoft.com/office/2006/metadata/properties" ma:root="true" ma:fieldsID="e2528ad8a4a77389d993dce8c93d41f1" ns2:_="" ns3:_="">
    <xsd:import namespace="c1721f8e-06c6-448a-986f-e92a1836bd4c"/>
    <xsd:import namespace="a5f5a3eb-0a2d-4d6a-9165-21ef9946a014"/>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2:MediaServiceOCR" minOccurs="0"/>
                <xsd:element ref="ns2:MediaServiceGenerationTime" minOccurs="0"/>
                <xsd:element ref="ns2:MediaServiceEventHashCode" minOccurs="0"/>
                <xsd:element ref="ns2:MediaServiceAutoKeyPoints" minOccurs="0"/>
                <xsd:element ref="ns2:MediaServiceKeyPoints" minOccurs="0"/>
                <xsd:element ref="ns2:ExhibitNo_x002e_" minOccurs="0"/>
                <xsd:element ref="ns2:lcf76f155ced4ddcb4097134ff3c332f" minOccurs="0"/>
                <xsd:element ref="ns3:TaxCatchAll" minOccurs="0"/>
                <xsd:element ref="ns3:SharedWithUsers" minOccurs="0"/>
                <xsd:element ref="ns3:SharedWithDetails" minOccurs="0"/>
                <xsd:element ref="ns2:MediaServiceObjectDetectorVersion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1721f8e-06c6-448a-986f-e92a1836bd4c"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AutoKeyPoints" ma:index="16" nillable="true" ma:displayName="MediaServiceAutoKeyPoints" ma:hidden="true" ma:internalName="MediaServiceAutoKeyPoints" ma:readOnly="true">
      <xsd:simpleType>
        <xsd:restriction base="dms:Note"/>
      </xsd:simpleType>
    </xsd:element>
    <xsd:element name="MediaServiceKeyPoints" ma:index="17" nillable="true" ma:displayName="KeyPoints" ma:internalName="MediaServiceKeyPoints" ma:readOnly="true">
      <xsd:simpleType>
        <xsd:restriction base="dms:Note">
          <xsd:maxLength value="255"/>
        </xsd:restriction>
      </xsd:simpleType>
    </xsd:element>
    <xsd:element name="ExhibitNo_x002e_" ma:index="18" nillable="true" ma:displayName="Exhibit No." ma:format="Dropdown" ma:internalName="ExhibitNo_x002e_">
      <xsd:simpleType>
        <xsd:restriction base="dms:Text">
          <xsd:maxLength value="255"/>
        </xsd:restriction>
      </xsd:simpleType>
    </xsd:element>
    <xsd:element name="lcf76f155ced4ddcb4097134ff3c332f" ma:index="20" nillable="true" ma:taxonomy="true" ma:internalName="lcf76f155ced4ddcb4097134ff3c332f" ma:taxonomyFieldName="MediaServiceImageTags" ma:displayName="Image Tags" ma:readOnly="false" ma:fieldId="{5cf76f15-5ced-4ddc-b409-7134ff3c332f}" ma:taxonomyMulti="true" ma:sspId="0c7e2ae9-edfb-4f0f-b9fa-bdacd0fc226d"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a5f5a3eb-0a2d-4d6a-9165-21ef9946a014" elementFormDefault="qualified">
    <xsd:import namespace="http://schemas.microsoft.com/office/2006/documentManagement/types"/>
    <xsd:import namespace="http://schemas.microsoft.com/office/infopath/2007/PartnerControls"/>
    <xsd:element name="TaxCatchAll" ma:index="21" nillable="true" ma:displayName="Taxonomy Catch All Column" ma:hidden="true" ma:list="{f7cc8cff-5d31-4a56-b24b-a9f0825dd0ce}" ma:internalName="TaxCatchAll" ma:showField="CatchAllData" ma:web="a5f5a3eb-0a2d-4d6a-9165-21ef9946a014">
      <xsd:complexType>
        <xsd:complexContent>
          <xsd:extension base="dms:MultiChoiceLookup">
            <xsd:sequence>
              <xsd:element name="Value" type="dms:Lookup" maxOccurs="unbounded" minOccurs="0" nillable="true"/>
            </xsd:sequence>
          </xsd:extension>
        </xsd:complexContent>
      </xsd:complexType>
    </xsd:element>
    <xsd:element name="SharedWithUsers" ma:index="2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ExhibitNo_x002e_ xmlns="c1721f8e-06c6-448a-986f-e92a1836bd4c" xsi:nil="true"/>
    <lcf76f155ced4ddcb4097134ff3c332f xmlns="c1721f8e-06c6-448a-986f-e92a1836bd4c">
      <Terms xmlns="http://schemas.microsoft.com/office/infopath/2007/PartnerControls"/>
    </lcf76f155ced4ddcb4097134ff3c332f>
    <TaxCatchAll xmlns="a5f5a3eb-0a2d-4d6a-9165-21ef9946a014"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B916343-76D9-4FD4-A4B0-3508B7B8E730}"/>
</file>

<file path=customXml/itemProps2.xml><?xml version="1.0" encoding="utf-8"?>
<ds:datastoreItem xmlns:ds="http://schemas.openxmlformats.org/officeDocument/2006/customXml" ds:itemID="{A1ECBC3B-C7C8-42C0-ABB4-B86235F4B71B}">
  <ds:schemaRefs>
    <ds:schemaRef ds:uri="http://purl.org/dc/terms/"/>
    <ds:schemaRef ds:uri="http://schemas.openxmlformats.org/package/2006/metadata/core-properties"/>
    <ds:schemaRef ds:uri="http://schemas.microsoft.com/office/2006/documentManagement/types"/>
    <ds:schemaRef ds:uri="http://schemas.microsoft.com/office/infopath/2007/PartnerControls"/>
    <ds:schemaRef ds:uri="a5f5a3eb-0a2d-4d6a-9165-21ef9946a014"/>
    <ds:schemaRef ds:uri="http://purl.org/dc/elements/1.1/"/>
    <ds:schemaRef ds:uri="http://schemas.microsoft.com/office/2006/metadata/properties"/>
    <ds:schemaRef ds:uri="bb3cf181-f6d2-45cb-ba57-c6cc2309bf63"/>
    <ds:schemaRef ds:uri="http://www.w3.org/XML/1998/namespace"/>
    <ds:schemaRef ds:uri="http://purl.org/dc/dcmitype/"/>
  </ds:schemaRefs>
</ds:datastoreItem>
</file>

<file path=customXml/itemProps3.xml><?xml version="1.0" encoding="utf-8"?>
<ds:datastoreItem xmlns:ds="http://schemas.openxmlformats.org/officeDocument/2006/customXml" ds:itemID="{389FFEDB-FBA1-4E10-90FE-A78AB3473FF5}">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0</TotalTime>
  <Words>1880</Words>
  <Application>Microsoft Office PowerPoint</Application>
  <PresentationFormat>On-screen Show (4:3)</PresentationFormat>
  <Paragraphs>202</Paragraphs>
  <Slides>16</Slides>
  <Notes>12</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16</vt:i4>
      </vt:variant>
    </vt:vector>
  </HeadingPairs>
  <TitlesOfParts>
    <vt:vector size="19" baseType="lpstr">
      <vt:lpstr>Arial</vt:lpstr>
      <vt:lpstr>Calibri</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Elizabeth</dc:creator>
  <cp:lastModifiedBy>Kamira Sanchez</cp:lastModifiedBy>
  <cp:revision>69</cp:revision>
  <dcterms:created xsi:type="dcterms:W3CDTF">2014-09-10T19:10:10Z</dcterms:created>
  <dcterms:modified xsi:type="dcterms:W3CDTF">2023-07-03T15:12:09Z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0x010100EA1F8DCD50FF2440ACBA5E255C179837</vt:lpwstr>
  </property>
  <property fmtid="{D5CDD505-2E9C-101B-9397-08002B2CF9AE}" pid="3" name="Order">
    <vt:r8>14670800</vt:r8>
  </property>
</Properties>
</file>