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17"/>
  </p:notesMasterIdLst>
  <p:sldIdLst>
    <p:sldId id="258" r:id="rId5"/>
    <p:sldId id="257" r:id="rId6"/>
    <p:sldId id="268" r:id="rId7"/>
    <p:sldId id="267" r:id="rId8"/>
    <p:sldId id="259" r:id="rId9"/>
    <p:sldId id="260" r:id="rId10"/>
    <p:sldId id="261" r:id="rId11"/>
    <p:sldId id="262" r:id="rId12"/>
    <p:sldId id="263" r:id="rId13"/>
    <p:sldId id="264" r:id="rId14"/>
    <p:sldId id="265" r:id="rId15"/>
    <p:sldId id="266" r:id="rId16"/>
  </p:sldIdLst>
  <p:sldSz cx="9144000" cy="6858000" type="screen4x3"/>
  <p:notesSz cx="6858000" cy="9144000"/>
  <p:custDataLst>
    <p:tags r:id="rId18"/>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40" userDrawn="1">
          <p15:clr>
            <a:srgbClr val="A4A3A4"/>
          </p15:clr>
        </p15:guide>
        <p15:guide id="3" pos="5284"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64746"/>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varScale="1">
        <p:scale>
          <a:sx n="66" d="100"/>
          <a:sy n="66" d="100"/>
        </p:scale>
        <p:origin x="0" y="0"/>
      </p:cViewPr>
      <p:guideLst>
        <p:guide orient="horz" pos="2160"/>
        <p:guide pos="340"/>
        <p:guide pos="5284"/>
      </p:guideLst>
    </p:cSldViewPr>
  </p:slideViewPr>
  <p:notesViewPr>
    <p:cSldViewPr snapToGrid="0">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ags" Target="tags/tag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6/11/relationships/changesInfo" Target="changesInfos/changesInfo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aul Mason" userId="a428ece4f01b0f60" providerId="LiveId" clId="{6F0D0DD5-8C98-470A-9BA8-C79B7BF507EC}"/>
    <pc:docChg chg="modSld">
      <pc:chgData name="Paul Mason" userId="a428ece4f01b0f60" providerId="LiveId" clId="{6F0D0DD5-8C98-470A-9BA8-C79B7BF507EC}" dt="2020-09-22T14:20:40.164" v="20" actId="20577"/>
      <pc:docMkLst>
        <pc:docMk/>
      </pc:docMkLst>
      <pc:sldChg chg="modSp mod">
        <pc:chgData name="Paul Mason" userId="a428ece4f01b0f60" providerId="LiveId" clId="{6F0D0DD5-8C98-470A-9BA8-C79B7BF507EC}" dt="2020-09-22T14:18:52.435" v="3" actId="20577"/>
        <pc:sldMkLst>
          <pc:docMk/>
          <pc:sldMk cId="667241789" sldId="262"/>
        </pc:sldMkLst>
        <pc:spChg chg="mod">
          <ac:chgData name="Paul Mason" userId="a428ece4f01b0f60" providerId="LiveId" clId="{6F0D0DD5-8C98-470A-9BA8-C79B7BF507EC}" dt="2020-09-22T14:18:52.435" v="3" actId="20577"/>
          <ac:spMkLst>
            <pc:docMk/>
            <pc:sldMk cId="667241789" sldId="262"/>
            <ac:spMk id="7" creationId="{00000000-0000-0000-0000-000000000000}"/>
          </ac:spMkLst>
        </pc:spChg>
      </pc:sldChg>
      <pc:sldChg chg="modSp mod">
        <pc:chgData name="Paul Mason" userId="a428ece4f01b0f60" providerId="LiveId" clId="{6F0D0DD5-8C98-470A-9BA8-C79B7BF507EC}" dt="2020-09-22T14:20:40.164" v="20" actId="20577"/>
        <pc:sldMkLst>
          <pc:docMk/>
          <pc:sldMk cId="808383394" sldId="263"/>
        </pc:sldMkLst>
        <pc:spChg chg="mod">
          <ac:chgData name="Paul Mason" userId="a428ece4f01b0f60" providerId="LiveId" clId="{6F0D0DD5-8C98-470A-9BA8-C79B7BF507EC}" dt="2020-09-22T14:20:40.164" v="20" actId="20577"/>
          <ac:spMkLst>
            <pc:docMk/>
            <pc:sldMk cId="808383394" sldId="263"/>
            <ac:spMk id="7" creationId="{00000000-0000-0000-0000-000000000000}"/>
          </ac:spMkLst>
        </pc:spChg>
      </pc:sldChg>
    </pc:docChg>
  </pc:docChgLst>
  <pc:docChgLst>
    <pc:chgData name="Paul Mason" userId="a428ece4f01b0f60" providerId="LiveId" clId="{4E9AAD8F-AAEB-4F8F-9BF1-CB8424768455}"/>
    <pc:docChg chg="custSel modSld">
      <pc:chgData name="Paul Mason" userId="a428ece4f01b0f60" providerId="LiveId" clId="{4E9AAD8F-AAEB-4F8F-9BF1-CB8424768455}" dt="2020-06-04T15:56:36.761" v="3328" actId="20577"/>
      <pc:docMkLst>
        <pc:docMk/>
      </pc:docMkLst>
      <pc:sldChg chg="modNotesTx">
        <pc:chgData name="Paul Mason" userId="a428ece4f01b0f60" providerId="LiveId" clId="{4E9AAD8F-AAEB-4F8F-9BF1-CB8424768455}" dt="2020-06-01T21:37:38.925" v="354" actId="20577"/>
        <pc:sldMkLst>
          <pc:docMk/>
          <pc:sldMk cId="3547044681" sldId="259"/>
        </pc:sldMkLst>
      </pc:sldChg>
      <pc:sldChg chg="modNotesTx">
        <pc:chgData name="Paul Mason" userId="a428ece4f01b0f60" providerId="LiveId" clId="{4E9AAD8F-AAEB-4F8F-9BF1-CB8424768455}" dt="2020-06-01T21:49:41.742" v="1877" actId="20577"/>
        <pc:sldMkLst>
          <pc:docMk/>
          <pc:sldMk cId="1797808839" sldId="260"/>
        </pc:sldMkLst>
      </pc:sldChg>
      <pc:sldChg chg="modNotesTx">
        <pc:chgData name="Paul Mason" userId="a428ece4f01b0f60" providerId="LiveId" clId="{4E9AAD8F-AAEB-4F8F-9BF1-CB8424768455}" dt="2020-06-04T15:54:12.139" v="3228" actId="20577"/>
        <pc:sldMkLst>
          <pc:docMk/>
          <pc:sldMk cId="440986149" sldId="261"/>
        </pc:sldMkLst>
      </pc:sldChg>
      <pc:sldChg chg="modNotesTx">
        <pc:chgData name="Paul Mason" userId="a428ece4f01b0f60" providerId="LiveId" clId="{4E9AAD8F-AAEB-4F8F-9BF1-CB8424768455}" dt="2020-06-04T15:55:58.582" v="3318" actId="20577"/>
        <pc:sldMkLst>
          <pc:docMk/>
          <pc:sldMk cId="667241789" sldId="262"/>
        </pc:sldMkLst>
      </pc:sldChg>
      <pc:sldChg chg="addSp modSp mod modNotesTx">
        <pc:chgData name="Paul Mason" userId="a428ece4f01b0f60" providerId="LiveId" clId="{4E9AAD8F-AAEB-4F8F-9BF1-CB8424768455}" dt="2020-06-01T21:51:48.039" v="1958" actId="20577"/>
        <pc:sldMkLst>
          <pc:docMk/>
          <pc:sldMk cId="601148062" sldId="264"/>
        </pc:sldMkLst>
        <pc:spChg chg="mod">
          <ac:chgData name="Paul Mason" userId="a428ece4f01b0f60" providerId="LiveId" clId="{4E9AAD8F-AAEB-4F8F-9BF1-CB8424768455}" dt="2020-06-01T13:36:57.823" v="0" actId="164"/>
          <ac:spMkLst>
            <pc:docMk/>
            <pc:sldMk cId="601148062" sldId="264"/>
            <ac:spMk id="3" creationId="{00000000-0000-0000-0000-000000000000}"/>
          </ac:spMkLst>
        </pc:spChg>
        <pc:spChg chg="mod">
          <ac:chgData name="Paul Mason" userId="a428ece4f01b0f60" providerId="LiveId" clId="{4E9AAD8F-AAEB-4F8F-9BF1-CB8424768455}" dt="2020-06-01T13:36:57.823" v="0" actId="164"/>
          <ac:spMkLst>
            <pc:docMk/>
            <pc:sldMk cId="601148062" sldId="264"/>
            <ac:spMk id="5" creationId="{00000000-0000-0000-0000-000000000000}"/>
          </ac:spMkLst>
        </pc:spChg>
        <pc:spChg chg="mod">
          <ac:chgData name="Paul Mason" userId="a428ece4f01b0f60" providerId="LiveId" clId="{4E9AAD8F-AAEB-4F8F-9BF1-CB8424768455}" dt="2020-06-01T13:36:57.823" v="0" actId="164"/>
          <ac:spMkLst>
            <pc:docMk/>
            <pc:sldMk cId="601148062" sldId="264"/>
            <ac:spMk id="9" creationId="{00000000-0000-0000-0000-000000000000}"/>
          </ac:spMkLst>
        </pc:spChg>
        <pc:spChg chg="mod">
          <ac:chgData name="Paul Mason" userId="a428ece4f01b0f60" providerId="LiveId" clId="{4E9AAD8F-AAEB-4F8F-9BF1-CB8424768455}" dt="2020-06-01T13:36:57.823" v="0" actId="164"/>
          <ac:spMkLst>
            <pc:docMk/>
            <pc:sldMk cId="601148062" sldId="264"/>
            <ac:spMk id="10" creationId="{00000000-0000-0000-0000-000000000000}"/>
          </ac:spMkLst>
        </pc:spChg>
        <pc:spChg chg="mod">
          <ac:chgData name="Paul Mason" userId="a428ece4f01b0f60" providerId="LiveId" clId="{4E9AAD8F-AAEB-4F8F-9BF1-CB8424768455}" dt="2020-06-01T21:50:30.263" v="1880" actId="20577"/>
          <ac:spMkLst>
            <pc:docMk/>
            <pc:sldMk cId="601148062" sldId="264"/>
            <ac:spMk id="14" creationId="{00000000-0000-0000-0000-000000000000}"/>
          </ac:spMkLst>
        </pc:spChg>
        <pc:spChg chg="mod">
          <ac:chgData name="Paul Mason" userId="a428ece4f01b0f60" providerId="LiveId" clId="{4E9AAD8F-AAEB-4F8F-9BF1-CB8424768455}" dt="2020-06-01T13:36:57.823" v="0" actId="164"/>
          <ac:spMkLst>
            <pc:docMk/>
            <pc:sldMk cId="601148062" sldId="264"/>
            <ac:spMk id="15" creationId="{00000000-0000-0000-0000-000000000000}"/>
          </ac:spMkLst>
        </pc:spChg>
        <pc:spChg chg="mod">
          <ac:chgData name="Paul Mason" userId="a428ece4f01b0f60" providerId="LiveId" clId="{4E9AAD8F-AAEB-4F8F-9BF1-CB8424768455}" dt="2020-06-01T13:36:57.823" v="0" actId="164"/>
          <ac:spMkLst>
            <pc:docMk/>
            <pc:sldMk cId="601148062" sldId="264"/>
            <ac:spMk id="16" creationId="{00000000-0000-0000-0000-000000000000}"/>
          </ac:spMkLst>
        </pc:spChg>
        <pc:spChg chg="mod">
          <ac:chgData name="Paul Mason" userId="a428ece4f01b0f60" providerId="LiveId" clId="{4E9AAD8F-AAEB-4F8F-9BF1-CB8424768455}" dt="2020-06-01T13:36:57.823" v="0" actId="164"/>
          <ac:spMkLst>
            <pc:docMk/>
            <pc:sldMk cId="601148062" sldId="264"/>
            <ac:spMk id="17" creationId="{00000000-0000-0000-0000-000000000000}"/>
          </ac:spMkLst>
        </pc:spChg>
        <pc:spChg chg="mod">
          <ac:chgData name="Paul Mason" userId="a428ece4f01b0f60" providerId="LiveId" clId="{4E9AAD8F-AAEB-4F8F-9BF1-CB8424768455}" dt="2020-06-01T13:36:57.823" v="0" actId="164"/>
          <ac:spMkLst>
            <pc:docMk/>
            <pc:sldMk cId="601148062" sldId="264"/>
            <ac:spMk id="30" creationId="{00000000-0000-0000-0000-000000000000}"/>
          </ac:spMkLst>
        </pc:spChg>
        <pc:spChg chg="mod">
          <ac:chgData name="Paul Mason" userId="a428ece4f01b0f60" providerId="LiveId" clId="{4E9AAD8F-AAEB-4F8F-9BF1-CB8424768455}" dt="2020-06-01T13:36:57.823" v="0" actId="164"/>
          <ac:spMkLst>
            <pc:docMk/>
            <pc:sldMk cId="601148062" sldId="264"/>
            <ac:spMk id="48" creationId="{00000000-0000-0000-0000-000000000000}"/>
          </ac:spMkLst>
        </pc:spChg>
        <pc:spChg chg="mod">
          <ac:chgData name="Paul Mason" userId="a428ece4f01b0f60" providerId="LiveId" clId="{4E9AAD8F-AAEB-4F8F-9BF1-CB8424768455}" dt="2020-06-01T13:36:57.823" v="0" actId="164"/>
          <ac:spMkLst>
            <pc:docMk/>
            <pc:sldMk cId="601148062" sldId="264"/>
            <ac:spMk id="61" creationId="{00000000-0000-0000-0000-000000000000}"/>
          </ac:spMkLst>
        </pc:spChg>
        <pc:grpChg chg="add mod">
          <ac:chgData name="Paul Mason" userId="a428ece4f01b0f60" providerId="LiveId" clId="{4E9AAD8F-AAEB-4F8F-9BF1-CB8424768455}" dt="2020-06-01T13:36:57.823" v="0" actId="164"/>
          <ac:grpSpMkLst>
            <pc:docMk/>
            <pc:sldMk cId="601148062" sldId="264"/>
            <ac:grpSpMk id="2" creationId="{773C31A0-A9A2-45CA-A082-3B974F398432}"/>
          </ac:grpSpMkLst>
        </pc:grpChg>
        <pc:cxnChg chg="mod">
          <ac:chgData name="Paul Mason" userId="a428ece4f01b0f60" providerId="LiveId" clId="{4E9AAD8F-AAEB-4F8F-9BF1-CB8424768455}" dt="2020-06-01T13:36:57.823" v="0" actId="164"/>
          <ac:cxnSpMkLst>
            <pc:docMk/>
            <pc:sldMk cId="601148062" sldId="264"/>
            <ac:cxnSpMk id="22" creationId="{00000000-0000-0000-0000-000000000000}"/>
          </ac:cxnSpMkLst>
        </pc:cxnChg>
        <pc:cxnChg chg="mod">
          <ac:chgData name="Paul Mason" userId="a428ece4f01b0f60" providerId="LiveId" clId="{4E9AAD8F-AAEB-4F8F-9BF1-CB8424768455}" dt="2020-06-01T13:36:57.823" v="0" actId="164"/>
          <ac:cxnSpMkLst>
            <pc:docMk/>
            <pc:sldMk cId="601148062" sldId="264"/>
            <ac:cxnSpMk id="24" creationId="{00000000-0000-0000-0000-000000000000}"/>
          </ac:cxnSpMkLst>
        </pc:cxnChg>
        <pc:cxnChg chg="mod">
          <ac:chgData name="Paul Mason" userId="a428ece4f01b0f60" providerId="LiveId" clId="{4E9AAD8F-AAEB-4F8F-9BF1-CB8424768455}" dt="2020-06-01T13:36:57.823" v="0" actId="164"/>
          <ac:cxnSpMkLst>
            <pc:docMk/>
            <pc:sldMk cId="601148062" sldId="264"/>
            <ac:cxnSpMk id="26" creationId="{00000000-0000-0000-0000-000000000000}"/>
          </ac:cxnSpMkLst>
        </pc:cxnChg>
        <pc:cxnChg chg="mod">
          <ac:chgData name="Paul Mason" userId="a428ece4f01b0f60" providerId="LiveId" clId="{4E9AAD8F-AAEB-4F8F-9BF1-CB8424768455}" dt="2020-06-01T13:36:57.823" v="0" actId="164"/>
          <ac:cxnSpMkLst>
            <pc:docMk/>
            <pc:sldMk cId="601148062" sldId="264"/>
            <ac:cxnSpMk id="27" creationId="{00000000-0000-0000-0000-000000000000}"/>
          </ac:cxnSpMkLst>
        </pc:cxnChg>
        <pc:cxnChg chg="mod">
          <ac:chgData name="Paul Mason" userId="a428ece4f01b0f60" providerId="LiveId" clId="{4E9AAD8F-AAEB-4F8F-9BF1-CB8424768455}" dt="2020-06-01T13:36:57.823" v="0" actId="164"/>
          <ac:cxnSpMkLst>
            <pc:docMk/>
            <pc:sldMk cId="601148062" sldId="264"/>
            <ac:cxnSpMk id="29" creationId="{00000000-0000-0000-0000-000000000000}"/>
          </ac:cxnSpMkLst>
        </pc:cxnChg>
        <pc:cxnChg chg="mod">
          <ac:chgData name="Paul Mason" userId="a428ece4f01b0f60" providerId="LiveId" clId="{4E9AAD8F-AAEB-4F8F-9BF1-CB8424768455}" dt="2020-06-01T13:36:57.823" v="0" actId="164"/>
          <ac:cxnSpMkLst>
            <pc:docMk/>
            <pc:sldMk cId="601148062" sldId="264"/>
            <ac:cxnSpMk id="31" creationId="{00000000-0000-0000-0000-000000000000}"/>
          </ac:cxnSpMkLst>
        </pc:cxnChg>
        <pc:cxnChg chg="mod">
          <ac:chgData name="Paul Mason" userId="a428ece4f01b0f60" providerId="LiveId" clId="{4E9AAD8F-AAEB-4F8F-9BF1-CB8424768455}" dt="2020-06-01T13:36:57.823" v="0" actId="164"/>
          <ac:cxnSpMkLst>
            <pc:docMk/>
            <pc:sldMk cId="601148062" sldId="264"/>
            <ac:cxnSpMk id="32" creationId="{00000000-0000-0000-0000-000000000000}"/>
          </ac:cxnSpMkLst>
        </pc:cxnChg>
        <pc:cxnChg chg="mod">
          <ac:chgData name="Paul Mason" userId="a428ece4f01b0f60" providerId="LiveId" clId="{4E9AAD8F-AAEB-4F8F-9BF1-CB8424768455}" dt="2020-06-01T13:36:57.823" v="0" actId="164"/>
          <ac:cxnSpMkLst>
            <pc:docMk/>
            <pc:sldMk cId="601148062" sldId="264"/>
            <ac:cxnSpMk id="38" creationId="{00000000-0000-0000-0000-000000000000}"/>
          </ac:cxnSpMkLst>
        </pc:cxnChg>
        <pc:cxnChg chg="mod">
          <ac:chgData name="Paul Mason" userId="a428ece4f01b0f60" providerId="LiveId" clId="{4E9AAD8F-AAEB-4F8F-9BF1-CB8424768455}" dt="2020-06-01T13:36:57.823" v="0" actId="164"/>
          <ac:cxnSpMkLst>
            <pc:docMk/>
            <pc:sldMk cId="601148062" sldId="264"/>
            <ac:cxnSpMk id="39" creationId="{00000000-0000-0000-0000-000000000000}"/>
          </ac:cxnSpMkLst>
        </pc:cxnChg>
        <pc:cxnChg chg="mod">
          <ac:chgData name="Paul Mason" userId="a428ece4f01b0f60" providerId="LiveId" clId="{4E9AAD8F-AAEB-4F8F-9BF1-CB8424768455}" dt="2020-06-01T13:36:57.823" v="0" actId="164"/>
          <ac:cxnSpMkLst>
            <pc:docMk/>
            <pc:sldMk cId="601148062" sldId="264"/>
            <ac:cxnSpMk id="42" creationId="{00000000-0000-0000-0000-000000000000}"/>
          </ac:cxnSpMkLst>
        </pc:cxnChg>
        <pc:cxnChg chg="mod">
          <ac:chgData name="Paul Mason" userId="a428ece4f01b0f60" providerId="LiveId" clId="{4E9AAD8F-AAEB-4F8F-9BF1-CB8424768455}" dt="2020-06-01T13:36:57.823" v="0" actId="164"/>
          <ac:cxnSpMkLst>
            <pc:docMk/>
            <pc:sldMk cId="601148062" sldId="264"/>
            <ac:cxnSpMk id="49" creationId="{00000000-0000-0000-0000-000000000000}"/>
          </ac:cxnSpMkLst>
        </pc:cxnChg>
      </pc:sldChg>
      <pc:sldChg chg="modSp mod modNotesTx">
        <pc:chgData name="Paul Mason" userId="a428ece4f01b0f60" providerId="LiveId" clId="{4E9AAD8F-AAEB-4F8F-9BF1-CB8424768455}" dt="2020-06-04T15:56:36.761" v="3328" actId="20577"/>
        <pc:sldMkLst>
          <pc:docMk/>
          <pc:sldMk cId="4150392791" sldId="265"/>
        </pc:sldMkLst>
        <pc:spChg chg="mod">
          <ac:chgData name="Paul Mason" userId="a428ece4f01b0f60" providerId="LiveId" clId="{4E9AAD8F-AAEB-4F8F-9BF1-CB8424768455}" dt="2020-06-01T21:53:59.536" v="2267" actId="20577"/>
          <ac:spMkLst>
            <pc:docMk/>
            <pc:sldMk cId="4150392791" sldId="265"/>
            <ac:spMk id="7" creationId="{00000000-0000-0000-0000-000000000000}"/>
          </ac:spMkLst>
        </pc:spChg>
      </pc:sldChg>
      <pc:sldChg chg="modNotesTx">
        <pc:chgData name="Paul Mason" userId="a428ece4f01b0f60" providerId="LiveId" clId="{4E9AAD8F-AAEB-4F8F-9BF1-CB8424768455}" dt="2020-06-04T15:51:56.054" v="3034" actId="20577"/>
        <pc:sldMkLst>
          <pc:docMk/>
          <pc:sldMk cId="1801505849" sldId="267"/>
        </pc:sldMkLst>
      </pc:sldChg>
    </pc:docChg>
  </pc:docChgLst>
  <pc:docChgLst>
    <pc:chgData name="Juan Gomez Duque" userId="12ffef9d-c492-4764-9ece-d82edf94b9a1" providerId="ADAL" clId="{D7A72B69-7129-4305-B4E0-990C7BD2F574}"/>
    <pc:docChg chg="undo custSel modSld">
      <pc:chgData name="Juan Gomez Duque" userId="12ffef9d-c492-4764-9ece-d82edf94b9a1" providerId="ADAL" clId="{D7A72B69-7129-4305-B4E0-990C7BD2F574}" dt="2022-09-15T23:12:52.706" v="46" actId="108"/>
      <pc:docMkLst>
        <pc:docMk/>
      </pc:docMkLst>
      <pc:sldChg chg="modSp mod">
        <pc:chgData name="Juan Gomez Duque" userId="12ffef9d-c492-4764-9ece-d82edf94b9a1" providerId="ADAL" clId="{D7A72B69-7129-4305-B4E0-990C7BD2F574}" dt="2022-09-15T23:10:55.636" v="36" actId="20577"/>
        <pc:sldMkLst>
          <pc:docMk/>
          <pc:sldMk cId="440986149" sldId="261"/>
        </pc:sldMkLst>
        <pc:spChg chg="mod">
          <ac:chgData name="Juan Gomez Duque" userId="12ffef9d-c492-4764-9ece-d82edf94b9a1" providerId="ADAL" clId="{D7A72B69-7129-4305-B4E0-990C7BD2F574}" dt="2022-09-15T23:10:55.636" v="36" actId="20577"/>
          <ac:spMkLst>
            <pc:docMk/>
            <pc:sldMk cId="440986149" sldId="261"/>
            <ac:spMk id="7" creationId="{00000000-0000-0000-0000-000000000000}"/>
          </ac:spMkLst>
        </pc:spChg>
      </pc:sldChg>
      <pc:sldChg chg="modSp mod">
        <pc:chgData name="Juan Gomez Duque" userId="12ffef9d-c492-4764-9ece-d82edf94b9a1" providerId="ADAL" clId="{D7A72B69-7129-4305-B4E0-990C7BD2F574}" dt="2022-09-15T23:12:52.706" v="46" actId="108"/>
        <pc:sldMkLst>
          <pc:docMk/>
          <pc:sldMk cId="601148062" sldId="264"/>
        </pc:sldMkLst>
        <pc:spChg chg="mod">
          <ac:chgData name="Juan Gomez Duque" userId="12ffef9d-c492-4764-9ece-d82edf94b9a1" providerId="ADAL" clId="{D7A72B69-7129-4305-B4E0-990C7BD2F574}" dt="2022-09-15T23:12:52.706" v="46" actId="108"/>
          <ac:spMkLst>
            <pc:docMk/>
            <pc:sldMk cId="601148062" sldId="264"/>
            <ac:spMk id="3" creationId="{00000000-0000-0000-0000-000000000000}"/>
          </ac:spMkLst>
        </pc:spChg>
        <pc:spChg chg="mod">
          <ac:chgData name="Juan Gomez Duque" userId="12ffef9d-c492-4764-9ece-d82edf94b9a1" providerId="ADAL" clId="{D7A72B69-7129-4305-B4E0-990C7BD2F574}" dt="2022-09-15T23:12:36.376" v="43"/>
          <ac:spMkLst>
            <pc:docMk/>
            <pc:sldMk cId="601148062" sldId="264"/>
            <ac:spMk id="5" creationId="{00000000-0000-0000-0000-000000000000}"/>
          </ac:spMkLst>
        </pc:spChg>
        <pc:spChg chg="mod">
          <ac:chgData name="Juan Gomez Duque" userId="12ffef9d-c492-4764-9ece-d82edf94b9a1" providerId="ADAL" clId="{D7A72B69-7129-4305-B4E0-990C7BD2F574}" dt="2022-09-15T23:12:08.532" v="37" actId="2711"/>
          <ac:spMkLst>
            <pc:docMk/>
            <pc:sldMk cId="601148062" sldId="264"/>
            <ac:spMk id="8" creationId="{00000000-0000-0000-0000-000000000000}"/>
          </ac:spMkLst>
        </pc:spChg>
        <pc:spChg chg="mod">
          <ac:chgData name="Juan Gomez Duque" userId="12ffef9d-c492-4764-9ece-d82edf94b9a1" providerId="ADAL" clId="{D7A72B69-7129-4305-B4E0-990C7BD2F574}" dt="2022-09-15T23:12:08.532" v="37" actId="2711"/>
          <ac:spMkLst>
            <pc:docMk/>
            <pc:sldMk cId="601148062" sldId="264"/>
            <ac:spMk id="9" creationId="{00000000-0000-0000-0000-000000000000}"/>
          </ac:spMkLst>
        </pc:spChg>
        <pc:spChg chg="mod">
          <ac:chgData name="Juan Gomez Duque" userId="12ffef9d-c492-4764-9ece-d82edf94b9a1" providerId="ADAL" clId="{D7A72B69-7129-4305-B4E0-990C7BD2F574}" dt="2022-09-15T23:12:08.532" v="37" actId="2711"/>
          <ac:spMkLst>
            <pc:docMk/>
            <pc:sldMk cId="601148062" sldId="264"/>
            <ac:spMk id="10" creationId="{00000000-0000-0000-0000-000000000000}"/>
          </ac:spMkLst>
        </pc:spChg>
        <pc:spChg chg="mod">
          <ac:chgData name="Juan Gomez Duque" userId="12ffef9d-c492-4764-9ece-d82edf94b9a1" providerId="ADAL" clId="{D7A72B69-7129-4305-B4E0-990C7BD2F574}" dt="2022-09-15T23:12:08.532" v="37" actId="2711"/>
          <ac:spMkLst>
            <pc:docMk/>
            <pc:sldMk cId="601148062" sldId="264"/>
            <ac:spMk id="13" creationId="{00000000-0000-0000-0000-000000000000}"/>
          </ac:spMkLst>
        </pc:spChg>
        <pc:spChg chg="mod">
          <ac:chgData name="Juan Gomez Duque" userId="12ffef9d-c492-4764-9ece-d82edf94b9a1" providerId="ADAL" clId="{D7A72B69-7129-4305-B4E0-990C7BD2F574}" dt="2022-09-15T23:12:14.134" v="38"/>
          <ac:spMkLst>
            <pc:docMk/>
            <pc:sldMk cId="601148062" sldId="264"/>
            <ac:spMk id="14" creationId="{00000000-0000-0000-0000-000000000000}"/>
          </ac:spMkLst>
        </pc:spChg>
        <pc:spChg chg="mod">
          <ac:chgData name="Juan Gomez Duque" userId="12ffef9d-c492-4764-9ece-d82edf94b9a1" providerId="ADAL" clId="{D7A72B69-7129-4305-B4E0-990C7BD2F574}" dt="2022-09-15T23:12:19.663" v="39"/>
          <ac:spMkLst>
            <pc:docMk/>
            <pc:sldMk cId="601148062" sldId="264"/>
            <ac:spMk id="15" creationId="{00000000-0000-0000-0000-000000000000}"/>
          </ac:spMkLst>
        </pc:spChg>
        <pc:spChg chg="mod">
          <ac:chgData name="Juan Gomez Duque" userId="12ffef9d-c492-4764-9ece-d82edf94b9a1" providerId="ADAL" clId="{D7A72B69-7129-4305-B4E0-990C7BD2F574}" dt="2022-09-15T23:12:32.356" v="42"/>
          <ac:spMkLst>
            <pc:docMk/>
            <pc:sldMk cId="601148062" sldId="264"/>
            <ac:spMk id="16" creationId="{00000000-0000-0000-0000-000000000000}"/>
          </ac:spMkLst>
        </pc:spChg>
        <pc:spChg chg="mod">
          <ac:chgData name="Juan Gomez Duque" userId="12ffef9d-c492-4764-9ece-d82edf94b9a1" providerId="ADAL" clId="{D7A72B69-7129-4305-B4E0-990C7BD2F574}" dt="2022-09-15T23:12:27.831" v="41"/>
          <ac:spMkLst>
            <pc:docMk/>
            <pc:sldMk cId="601148062" sldId="264"/>
            <ac:spMk id="17" creationId="{00000000-0000-0000-0000-000000000000}"/>
          </ac:spMkLst>
        </pc:spChg>
        <pc:spChg chg="mod">
          <ac:chgData name="Juan Gomez Duque" userId="12ffef9d-c492-4764-9ece-d82edf94b9a1" providerId="ADAL" clId="{D7A72B69-7129-4305-B4E0-990C7BD2F574}" dt="2022-09-15T23:12:24.079" v="40"/>
          <ac:spMkLst>
            <pc:docMk/>
            <pc:sldMk cId="601148062" sldId="264"/>
            <ac:spMk id="30" creationId="{00000000-0000-0000-0000-000000000000}"/>
          </ac:spMkLst>
        </pc:spChg>
      </pc:sldChg>
      <pc:sldChg chg="modSp mod">
        <pc:chgData name="Juan Gomez Duque" userId="12ffef9d-c492-4764-9ece-d82edf94b9a1" providerId="ADAL" clId="{D7A72B69-7129-4305-B4E0-990C7BD2F574}" dt="2022-09-15T23:09:33.755" v="28" actId="20577"/>
        <pc:sldMkLst>
          <pc:docMk/>
          <pc:sldMk cId="1801505849" sldId="267"/>
        </pc:sldMkLst>
        <pc:spChg chg="mod">
          <ac:chgData name="Juan Gomez Duque" userId="12ffef9d-c492-4764-9ece-d82edf94b9a1" providerId="ADAL" clId="{D7A72B69-7129-4305-B4E0-990C7BD2F574}" dt="2022-09-15T23:09:33.755" v="28" actId="20577"/>
          <ac:spMkLst>
            <pc:docMk/>
            <pc:sldMk cId="1801505849" sldId="267"/>
            <ac:spMk id="7" creationId="{00000000-0000-0000-0000-000000000000}"/>
          </ac:spMkLst>
        </pc:spChg>
      </pc:sldChg>
    </pc:docChg>
  </pc:docChgLst>
  <pc:docChgLst>
    <pc:chgData name="Renzo A Roman" userId="ba22d4bb-d9e8-403b-9345-670493727527" providerId="ADAL" clId="{D900234C-7CFE-4805-83B8-3EFD6F2C9377}"/>
    <pc:docChg chg="undo custSel modSld">
      <pc:chgData name="Renzo A Roman" userId="ba22d4bb-d9e8-403b-9345-670493727527" providerId="ADAL" clId="{D900234C-7CFE-4805-83B8-3EFD6F2C9377}" dt="2022-08-22T20:01:04.283" v="20" actId="404"/>
      <pc:docMkLst>
        <pc:docMk/>
      </pc:docMkLst>
      <pc:sldChg chg="modSp mod">
        <pc:chgData name="Renzo A Roman" userId="ba22d4bb-d9e8-403b-9345-670493727527" providerId="ADAL" clId="{D900234C-7CFE-4805-83B8-3EFD6F2C9377}" dt="2022-08-22T19:55:03.220" v="1" actId="1076"/>
        <pc:sldMkLst>
          <pc:docMk/>
          <pc:sldMk cId="4120575675" sldId="258"/>
        </pc:sldMkLst>
        <pc:picChg chg="mod">
          <ac:chgData name="Renzo A Roman" userId="ba22d4bb-d9e8-403b-9345-670493727527" providerId="ADAL" clId="{D900234C-7CFE-4805-83B8-3EFD6F2C9377}" dt="2022-08-22T19:55:03.220" v="1" actId="1076"/>
          <ac:picMkLst>
            <pc:docMk/>
            <pc:sldMk cId="4120575675" sldId="258"/>
            <ac:picMk id="5" creationId="{00000000-0000-0000-0000-000000000000}"/>
          </ac:picMkLst>
        </pc:picChg>
      </pc:sldChg>
      <pc:sldChg chg="modSp mod">
        <pc:chgData name="Renzo A Roman" userId="ba22d4bb-d9e8-403b-9345-670493727527" providerId="ADAL" clId="{D900234C-7CFE-4805-83B8-3EFD6F2C9377}" dt="2022-08-22T20:01:04.283" v="20" actId="404"/>
        <pc:sldMkLst>
          <pc:docMk/>
          <pc:sldMk cId="601148062" sldId="264"/>
        </pc:sldMkLst>
        <pc:spChg chg="mod">
          <ac:chgData name="Renzo A Roman" userId="ba22d4bb-d9e8-403b-9345-670493727527" providerId="ADAL" clId="{D900234C-7CFE-4805-83B8-3EFD6F2C9377}" dt="2022-08-22T20:01:04.283" v="20" actId="404"/>
          <ac:spMkLst>
            <pc:docMk/>
            <pc:sldMk cId="601148062" sldId="264"/>
            <ac:spMk id="3" creationId="{00000000-0000-0000-0000-000000000000}"/>
          </ac:spMkLst>
        </pc:spChg>
        <pc:spChg chg="mod">
          <ac:chgData name="Renzo A Roman" userId="ba22d4bb-d9e8-403b-9345-670493727527" providerId="ADAL" clId="{D900234C-7CFE-4805-83B8-3EFD6F2C9377}" dt="2022-08-22T20:01:04.283" v="20" actId="404"/>
          <ac:spMkLst>
            <pc:docMk/>
            <pc:sldMk cId="601148062" sldId="264"/>
            <ac:spMk id="5" creationId="{00000000-0000-0000-0000-000000000000}"/>
          </ac:spMkLst>
        </pc:spChg>
        <pc:spChg chg="mod">
          <ac:chgData name="Renzo A Roman" userId="ba22d4bb-d9e8-403b-9345-670493727527" providerId="ADAL" clId="{D900234C-7CFE-4805-83B8-3EFD6F2C9377}" dt="2022-08-22T20:00:15.612" v="5" actId="1076"/>
          <ac:spMkLst>
            <pc:docMk/>
            <pc:sldMk cId="601148062" sldId="264"/>
            <ac:spMk id="7" creationId="{00000000-0000-0000-0000-000000000000}"/>
          </ac:spMkLst>
        </pc:spChg>
        <pc:spChg chg="mod">
          <ac:chgData name="Renzo A Roman" userId="ba22d4bb-d9e8-403b-9345-670493727527" providerId="ADAL" clId="{D900234C-7CFE-4805-83B8-3EFD6F2C9377}" dt="2022-08-22T20:01:04.283" v="20" actId="404"/>
          <ac:spMkLst>
            <pc:docMk/>
            <pc:sldMk cId="601148062" sldId="264"/>
            <ac:spMk id="8" creationId="{00000000-0000-0000-0000-000000000000}"/>
          </ac:spMkLst>
        </pc:spChg>
        <pc:spChg chg="mod">
          <ac:chgData name="Renzo A Roman" userId="ba22d4bb-d9e8-403b-9345-670493727527" providerId="ADAL" clId="{D900234C-7CFE-4805-83B8-3EFD6F2C9377}" dt="2022-08-22T20:01:04.283" v="20" actId="404"/>
          <ac:spMkLst>
            <pc:docMk/>
            <pc:sldMk cId="601148062" sldId="264"/>
            <ac:spMk id="9" creationId="{00000000-0000-0000-0000-000000000000}"/>
          </ac:spMkLst>
        </pc:spChg>
        <pc:spChg chg="mod">
          <ac:chgData name="Renzo A Roman" userId="ba22d4bb-d9e8-403b-9345-670493727527" providerId="ADAL" clId="{D900234C-7CFE-4805-83B8-3EFD6F2C9377}" dt="2022-08-22T20:01:04.283" v="20" actId="404"/>
          <ac:spMkLst>
            <pc:docMk/>
            <pc:sldMk cId="601148062" sldId="264"/>
            <ac:spMk id="10" creationId="{00000000-0000-0000-0000-000000000000}"/>
          </ac:spMkLst>
        </pc:spChg>
        <pc:spChg chg="mod">
          <ac:chgData name="Renzo A Roman" userId="ba22d4bb-d9e8-403b-9345-670493727527" providerId="ADAL" clId="{D900234C-7CFE-4805-83B8-3EFD6F2C9377}" dt="2022-08-22T20:01:04.283" v="20" actId="404"/>
          <ac:spMkLst>
            <pc:docMk/>
            <pc:sldMk cId="601148062" sldId="264"/>
            <ac:spMk id="13" creationId="{00000000-0000-0000-0000-000000000000}"/>
          </ac:spMkLst>
        </pc:spChg>
        <pc:spChg chg="mod">
          <ac:chgData name="Renzo A Roman" userId="ba22d4bb-d9e8-403b-9345-670493727527" providerId="ADAL" clId="{D900234C-7CFE-4805-83B8-3EFD6F2C9377}" dt="2022-08-22T20:01:04.283" v="20" actId="404"/>
          <ac:spMkLst>
            <pc:docMk/>
            <pc:sldMk cId="601148062" sldId="264"/>
            <ac:spMk id="14" creationId="{00000000-0000-0000-0000-000000000000}"/>
          </ac:spMkLst>
        </pc:spChg>
        <pc:spChg chg="mod">
          <ac:chgData name="Renzo A Roman" userId="ba22d4bb-d9e8-403b-9345-670493727527" providerId="ADAL" clId="{D900234C-7CFE-4805-83B8-3EFD6F2C9377}" dt="2022-08-22T20:01:04.283" v="20" actId="404"/>
          <ac:spMkLst>
            <pc:docMk/>
            <pc:sldMk cId="601148062" sldId="264"/>
            <ac:spMk id="15" creationId="{00000000-0000-0000-0000-000000000000}"/>
          </ac:spMkLst>
        </pc:spChg>
        <pc:spChg chg="mod">
          <ac:chgData name="Renzo A Roman" userId="ba22d4bb-d9e8-403b-9345-670493727527" providerId="ADAL" clId="{D900234C-7CFE-4805-83B8-3EFD6F2C9377}" dt="2022-08-22T20:01:04.283" v="20" actId="404"/>
          <ac:spMkLst>
            <pc:docMk/>
            <pc:sldMk cId="601148062" sldId="264"/>
            <ac:spMk id="16" creationId="{00000000-0000-0000-0000-000000000000}"/>
          </ac:spMkLst>
        </pc:spChg>
        <pc:spChg chg="mod">
          <ac:chgData name="Renzo A Roman" userId="ba22d4bb-d9e8-403b-9345-670493727527" providerId="ADAL" clId="{D900234C-7CFE-4805-83B8-3EFD6F2C9377}" dt="2022-08-22T20:01:04.283" v="20" actId="404"/>
          <ac:spMkLst>
            <pc:docMk/>
            <pc:sldMk cId="601148062" sldId="264"/>
            <ac:spMk id="17" creationId="{00000000-0000-0000-0000-000000000000}"/>
          </ac:spMkLst>
        </pc:spChg>
        <pc:spChg chg="mod">
          <ac:chgData name="Renzo A Roman" userId="ba22d4bb-d9e8-403b-9345-670493727527" providerId="ADAL" clId="{D900234C-7CFE-4805-83B8-3EFD6F2C9377}" dt="2022-08-22T20:01:04.283" v="20" actId="404"/>
          <ac:spMkLst>
            <pc:docMk/>
            <pc:sldMk cId="601148062" sldId="264"/>
            <ac:spMk id="30" creationId="{00000000-0000-0000-0000-000000000000}"/>
          </ac:spMkLst>
        </pc:spChg>
        <pc:spChg chg="mod">
          <ac:chgData name="Renzo A Roman" userId="ba22d4bb-d9e8-403b-9345-670493727527" providerId="ADAL" clId="{D900234C-7CFE-4805-83B8-3EFD6F2C9377}" dt="2022-08-22T20:01:04.283" v="20" actId="404"/>
          <ac:spMkLst>
            <pc:docMk/>
            <pc:sldMk cId="601148062" sldId="264"/>
            <ac:spMk id="45" creationId="{00000000-0000-0000-0000-000000000000}"/>
          </ac:spMkLst>
        </pc:spChg>
        <pc:spChg chg="mod">
          <ac:chgData name="Renzo A Roman" userId="ba22d4bb-d9e8-403b-9345-670493727527" providerId="ADAL" clId="{D900234C-7CFE-4805-83B8-3EFD6F2C9377}" dt="2022-08-22T20:01:04.283" v="20" actId="404"/>
          <ac:spMkLst>
            <pc:docMk/>
            <pc:sldMk cId="601148062" sldId="264"/>
            <ac:spMk id="47" creationId="{00000000-0000-0000-0000-000000000000}"/>
          </ac:spMkLst>
        </pc:spChg>
        <pc:spChg chg="mod">
          <ac:chgData name="Renzo A Roman" userId="ba22d4bb-d9e8-403b-9345-670493727527" providerId="ADAL" clId="{D900234C-7CFE-4805-83B8-3EFD6F2C9377}" dt="2022-08-22T20:01:04.283" v="20" actId="404"/>
          <ac:spMkLst>
            <pc:docMk/>
            <pc:sldMk cId="601148062" sldId="264"/>
            <ac:spMk id="48" creationId="{00000000-0000-0000-0000-000000000000}"/>
          </ac:spMkLst>
        </pc:spChg>
        <pc:spChg chg="mod">
          <ac:chgData name="Renzo A Roman" userId="ba22d4bb-d9e8-403b-9345-670493727527" providerId="ADAL" clId="{D900234C-7CFE-4805-83B8-3EFD6F2C9377}" dt="2022-08-22T20:01:04.283" v="20" actId="404"/>
          <ac:spMkLst>
            <pc:docMk/>
            <pc:sldMk cId="601148062" sldId="264"/>
            <ac:spMk id="61" creationId="{00000000-0000-0000-0000-000000000000}"/>
          </ac:spMkLst>
        </pc:spChg>
        <pc:grpChg chg="mod">
          <ac:chgData name="Renzo A Roman" userId="ba22d4bb-d9e8-403b-9345-670493727527" providerId="ADAL" clId="{D900234C-7CFE-4805-83B8-3EFD6F2C9377}" dt="2022-08-22T20:00:17.972" v="6" actId="1076"/>
          <ac:grpSpMkLst>
            <pc:docMk/>
            <pc:sldMk cId="601148062" sldId="264"/>
            <ac:grpSpMk id="4" creationId="{A11AB4DA-F0FA-46CF-9A58-785171194673}"/>
          </ac:grpSpMkLst>
        </pc:grpChg>
        <pc:cxnChg chg="mod">
          <ac:chgData name="Renzo A Roman" userId="ba22d4bb-d9e8-403b-9345-670493727527" providerId="ADAL" clId="{D900234C-7CFE-4805-83B8-3EFD6F2C9377}" dt="2022-08-22T20:00:39.277" v="19" actId="14100"/>
          <ac:cxnSpMkLst>
            <pc:docMk/>
            <pc:sldMk cId="601148062" sldId="264"/>
            <ac:cxnSpMk id="18" creationId="{00000000-0000-0000-0000-000000000000}"/>
          </ac:cxnSpMkLst>
        </pc:cxnChg>
      </pc:sldChg>
    </pc:docChg>
  </pc:docChgLst>
  <pc:docChgLst>
    <pc:chgData name="Laura Leka" userId="3c7b6d49-5262-4131-8ab9-4538781ea16d" providerId="ADAL" clId="{0F76A419-9BF0-4CDF-B5A4-584C52033827}"/>
    <pc:docChg chg="modSld">
      <pc:chgData name="Laura Leka" userId="3c7b6d49-5262-4131-8ab9-4538781ea16d" providerId="ADAL" clId="{0F76A419-9BF0-4CDF-B5A4-584C52033827}" dt="2020-06-17T18:43:03.149" v="104" actId="20577"/>
      <pc:docMkLst>
        <pc:docMk/>
      </pc:docMkLst>
      <pc:sldChg chg="modSp">
        <pc:chgData name="Laura Leka" userId="3c7b6d49-5262-4131-8ab9-4538781ea16d" providerId="ADAL" clId="{0F76A419-9BF0-4CDF-B5A4-584C52033827}" dt="2020-06-17T17:40:08.692" v="29" actId="20577"/>
        <pc:sldMkLst>
          <pc:docMk/>
          <pc:sldMk cId="3547044681" sldId="259"/>
        </pc:sldMkLst>
        <pc:spChg chg="mod">
          <ac:chgData name="Laura Leka" userId="3c7b6d49-5262-4131-8ab9-4538781ea16d" providerId="ADAL" clId="{0F76A419-9BF0-4CDF-B5A4-584C52033827}" dt="2020-06-17T17:40:08.692" v="29" actId="20577"/>
          <ac:spMkLst>
            <pc:docMk/>
            <pc:sldMk cId="3547044681" sldId="259"/>
            <ac:spMk id="7" creationId="{00000000-0000-0000-0000-000000000000}"/>
          </ac:spMkLst>
        </pc:spChg>
      </pc:sldChg>
      <pc:sldChg chg="modNotesTx">
        <pc:chgData name="Laura Leka" userId="3c7b6d49-5262-4131-8ab9-4538781ea16d" providerId="ADAL" clId="{0F76A419-9BF0-4CDF-B5A4-584C52033827}" dt="2020-06-17T18:13:05.303" v="34" actId="20577"/>
        <pc:sldMkLst>
          <pc:docMk/>
          <pc:sldMk cId="1797808839" sldId="260"/>
        </pc:sldMkLst>
      </pc:sldChg>
      <pc:sldChg chg="modNotesTx">
        <pc:chgData name="Laura Leka" userId="3c7b6d49-5262-4131-8ab9-4538781ea16d" providerId="ADAL" clId="{0F76A419-9BF0-4CDF-B5A4-584C52033827}" dt="2020-06-17T17:52:00.064" v="33" actId="20577"/>
        <pc:sldMkLst>
          <pc:docMk/>
          <pc:sldMk cId="440986149" sldId="261"/>
        </pc:sldMkLst>
      </pc:sldChg>
      <pc:sldChg chg="modNotesTx">
        <pc:chgData name="Laura Leka" userId="3c7b6d49-5262-4131-8ab9-4538781ea16d" providerId="ADAL" clId="{0F76A419-9BF0-4CDF-B5A4-584C52033827}" dt="2020-06-17T18:37:35.580" v="61" actId="207"/>
        <pc:sldMkLst>
          <pc:docMk/>
          <pc:sldMk cId="667241789" sldId="262"/>
        </pc:sldMkLst>
      </pc:sldChg>
      <pc:sldChg chg="modSp modNotesTx">
        <pc:chgData name="Laura Leka" userId="3c7b6d49-5262-4131-8ab9-4538781ea16d" providerId="ADAL" clId="{0F76A419-9BF0-4CDF-B5A4-584C52033827}" dt="2020-06-17T18:43:03.149" v="104" actId="20577"/>
        <pc:sldMkLst>
          <pc:docMk/>
          <pc:sldMk cId="808383394" sldId="263"/>
        </pc:sldMkLst>
        <pc:spChg chg="mod">
          <ac:chgData name="Laura Leka" userId="3c7b6d49-5262-4131-8ab9-4538781ea16d" providerId="ADAL" clId="{0F76A419-9BF0-4CDF-B5A4-584C52033827}" dt="2020-06-17T18:42:41.394" v="81" actId="20577"/>
          <ac:spMkLst>
            <pc:docMk/>
            <pc:sldMk cId="808383394" sldId="263"/>
            <ac:spMk id="7" creationId="{00000000-0000-0000-0000-000000000000}"/>
          </ac:spMkLst>
        </pc:spChg>
      </pc:sldChg>
    </pc:docChg>
  </pc:docChgLst>
  <pc:docChgLst>
    <pc:chgData name="Rebecca Charleswell" userId="27d005e1-6b9a-4ce4-95da-1a5990c10c44" providerId="ADAL" clId="{ADAE2A7F-F576-4FBE-A73B-201C9EEC36AD}"/>
    <pc:docChg chg="modSld">
      <pc:chgData name="Rebecca Charleswell" userId="27d005e1-6b9a-4ce4-95da-1a5990c10c44" providerId="ADAL" clId="{ADAE2A7F-F576-4FBE-A73B-201C9EEC36AD}" dt="2020-09-03T18:16:09.133" v="0" actId="1076"/>
      <pc:docMkLst>
        <pc:docMk/>
      </pc:docMkLst>
      <pc:sldChg chg="modSp mod">
        <pc:chgData name="Rebecca Charleswell" userId="27d005e1-6b9a-4ce4-95da-1a5990c10c44" providerId="ADAL" clId="{ADAE2A7F-F576-4FBE-A73B-201C9EEC36AD}" dt="2020-09-03T18:16:09.133" v="0" actId="1076"/>
        <pc:sldMkLst>
          <pc:docMk/>
          <pc:sldMk cId="601148062" sldId="264"/>
        </pc:sldMkLst>
        <pc:spChg chg="mod">
          <ac:chgData name="Rebecca Charleswell" userId="27d005e1-6b9a-4ce4-95da-1a5990c10c44" providerId="ADAL" clId="{ADAE2A7F-F576-4FBE-A73B-201C9EEC36AD}" dt="2020-09-03T18:16:09.133" v="0" actId="1076"/>
          <ac:spMkLst>
            <pc:docMk/>
            <pc:sldMk cId="601148062" sldId="264"/>
            <ac:spMk id="7" creationId="{00000000-0000-0000-0000-000000000000}"/>
          </ac:spMkLst>
        </pc:spChg>
      </pc:sldChg>
    </pc:docChg>
  </pc:docChgLst>
  <pc:docChgLst>
    <pc:chgData name="Kamira Sanchez" userId="d90880d6-78a9-457c-991e-24450603455a" providerId="ADAL" clId="{89379737-169C-4D57-94A0-83983A2A0EFC}"/>
    <pc:docChg chg="modSld">
      <pc:chgData name="Kamira Sanchez" userId="d90880d6-78a9-457c-991e-24450603455a" providerId="ADAL" clId="{89379737-169C-4D57-94A0-83983A2A0EFC}" dt="2023-06-01T08:58:39.153" v="1" actId="20577"/>
      <pc:docMkLst>
        <pc:docMk/>
      </pc:docMkLst>
      <pc:sldChg chg="modSp mod">
        <pc:chgData name="Kamira Sanchez" userId="d90880d6-78a9-457c-991e-24450603455a" providerId="ADAL" clId="{89379737-169C-4D57-94A0-83983A2A0EFC}" dt="2023-06-01T08:58:39.153" v="1" actId="20577"/>
        <pc:sldMkLst>
          <pc:docMk/>
          <pc:sldMk cId="808383394" sldId="263"/>
        </pc:sldMkLst>
        <pc:spChg chg="mod">
          <ac:chgData name="Kamira Sanchez" userId="d90880d6-78a9-457c-991e-24450603455a" providerId="ADAL" clId="{89379737-169C-4D57-94A0-83983A2A0EFC}" dt="2023-06-01T08:58:39.153" v="1" actId="20577"/>
          <ac:spMkLst>
            <pc:docMk/>
            <pc:sldMk cId="808383394" sldId="263"/>
            <ac:spMk id="7" creationId="{00000000-0000-0000-0000-000000000000}"/>
          </ac:spMkLst>
        </pc:spChg>
      </pc:sldChg>
    </pc:docChg>
  </pc:docChgLst>
  <pc:docChgLst>
    <pc:chgData name="Paul Mason" userId="a428ece4f01b0f60" providerId="LiveId" clId="{1ECD1C7F-3882-4E31-949E-1DF58773A89B}"/>
    <pc:docChg chg="modSld">
      <pc:chgData name="Paul Mason" userId="a428ece4f01b0f60" providerId="LiveId" clId="{1ECD1C7F-3882-4E31-949E-1DF58773A89B}" dt="2020-07-30T16:31:40.657" v="162" actId="20577"/>
      <pc:docMkLst>
        <pc:docMk/>
      </pc:docMkLst>
      <pc:sldChg chg="modNotesTx">
        <pc:chgData name="Paul Mason" userId="a428ece4f01b0f60" providerId="LiveId" clId="{1ECD1C7F-3882-4E31-949E-1DF58773A89B}" dt="2020-07-30T16:29:56.235" v="108" actId="20577"/>
        <pc:sldMkLst>
          <pc:docMk/>
          <pc:sldMk cId="667241789" sldId="262"/>
        </pc:sldMkLst>
      </pc:sldChg>
      <pc:sldChg chg="modSp mod modNotesTx">
        <pc:chgData name="Paul Mason" userId="a428ece4f01b0f60" providerId="LiveId" clId="{1ECD1C7F-3882-4E31-949E-1DF58773A89B}" dt="2020-07-30T16:30:33.250" v="112" actId="20577"/>
        <pc:sldMkLst>
          <pc:docMk/>
          <pc:sldMk cId="808383394" sldId="263"/>
        </pc:sldMkLst>
        <pc:spChg chg="mod">
          <ac:chgData name="Paul Mason" userId="a428ece4f01b0f60" providerId="LiveId" clId="{1ECD1C7F-3882-4E31-949E-1DF58773A89B}" dt="2020-07-30T14:17:39.493" v="1" actId="20577"/>
          <ac:spMkLst>
            <pc:docMk/>
            <pc:sldMk cId="808383394" sldId="263"/>
            <ac:spMk id="7" creationId="{00000000-0000-0000-0000-000000000000}"/>
          </ac:spMkLst>
        </pc:spChg>
      </pc:sldChg>
      <pc:sldChg chg="modSp mod modNotesTx">
        <pc:chgData name="Paul Mason" userId="a428ece4f01b0f60" providerId="LiveId" clId="{1ECD1C7F-3882-4E31-949E-1DF58773A89B}" dt="2020-07-30T16:31:40.657" v="162" actId="20577"/>
        <pc:sldMkLst>
          <pc:docMk/>
          <pc:sldMk cId="601148062" sldId="264"/>
        </pc:sldMkLst>
        <pc:spChg chg="mod">
          <ac:chgData name="Paul Mason" userId="a428ece4f01b0f60" providerId="LiveId" clId="{1ECD1C7F-3882-4E31-949E-1DF58773A89B}" dt="2020-07-30T14:21:43.947" v="12" actId="20577"/>
          <ac:spMkLst>
            <pc:docMk/>
            <pc:sldMk cId="601148062" sldId="264"/>
            <ac:spMk id="5" creationId="{00000000-0000-0000-0000-000000000000}"/>
          </ac:spMkLst>
        </pc:spChg>
        <pc:spChg chg="mod">
          <ac:chgData name="Paul Mason" userId="a428ece4f01b0f60" providerId="LiveId" clId="{1ECD1C7F-3882-4E31-949E-1DF58773A89B}" dt="2020-07-30T14:26:55.071" v="107" actId="14100"/>
          <ac:spMkLst>
            <pc:docMk/>
            <pc:sldMk cId="601148062" sldId="264"/>
            <ac:spMk id="15" creationId="{00000000-0000-0000-0000-000000000000}"/>
          </ac:spMkLst>
        </pc:spChg>
        <pc:spChg chg="mod">
          <ac:chgData name="Paul Mason" userId="a428ece4f01b0f60" providerId="LiveId" clId="{1ECD1C7F-3882-4E31-949E-1DF58773A89B}" dt="2020-07-30T14:24:21.448" v="87" actId="1037"/>
          <ac:spMkLst>
            <pc:docMk/>
            <pc:sldMk cId="601148062" sldId="264"/>
            <ac:spMk id="16" creationId="{00000000-0000-0000-0000-000000000000}"/>
          </ac:spMkLst>
        </pc:spChg>
        <pc:spChg chg="mod">
          <ac:chgData name="Paul Mason" userId="a428ece4f01b0f60" providerId="LiveId" clId="{1ECD1C7F-3882-4E31-949E-1DF58773A89B}" dt="2020-07-30T14:22:57.367" v="55" actId="3064"/>
          <ac:spMkLst>
            <pc:docMk/>
            <pc:sldMk cId="601148062" sldId="264"/>
            <ac:spMk id="17" creationId="{00000000-0000-0000-0000-000000000000}"/>
          </ac:spMkLst>
        </pc:spChg>
        <pc:spChg chg="mod">
          <ac:chgData name="Paul Mason" userId="a428ece4f01b0f60" providerId="LiveId" clId="{1ECD1C7F-3882-4E31-949E-1DF58773A89B}" dt="2020-07-30T14:24:25.274" v="94" actId="1037"/>
          <ac:spMkLst>
            <pc:docMk/>
            <pc:sldMk cId="601148062" sldId="264"/>
            <ac:spMk id="30" creationId="{00000000-0000-0000-0000-000000000000}"/>
          </ac:spMkLst>
        </pc:spChg>
        <pc:grpChg chg="mod">
          <ac:chgData name="Paul Mason" userId="a428ece4f01b0f60" providerId="LiveId" clId="{1ECD1C7F-3882-4E31-949E-1DF58773A89B}" dt="2020-07-30T14:23:42.576" v="69" actId="14100"/>
          <ac:grpSpMkLst>
            <pc:docMk/>
            <pc:sldMk cId="601148062" sldId="264"/>
            <ac:grpSpMk id="2" creationId="{773C31A0-A9A2-45CA-A082-3B974F398432}"/>
          </ac:grpSpMkLst>
        </pc:grpChg>
      </pc:sldChg>
    </pc:docChg>
  </pc:docChgLst>
  <pc:docChgLst>
    <pc:chgData name="Kamira Sanchez" userId="d90880d6-78a9-457c-991e-24450603455a" providerId="ADAL" clId="{CE9BAFE7-9DB9-4D2E-9D6D-FEC49BF2959D}"/>
    <pc:docChg chg="modSld">
      <pc:chgData name="Kamira Sanchez" userId="d90880d6-78a9-457c-991e-24450603455a" providerId="ADAL" clId="{CE9BAFE7-9DB9-4D2E-9D6D-FEC49BF2959D}" dt="2022-09-15T20:25:15.148" v="58" actId="20577"/>
      <pc:docMkLst>
        <pc:docMk/>
      </pc:docMkLst>
      <pc:sldChg chg="modSp mod">
        <pc:chgData name="Kamira Sanchez" userId="d90880d6-78a9-457c-991e-24450603455a" providerId="ADAL" clId="{CE9BAFE7-9DB9-4D2E-9D6D-FEC49BF2959D}" dt="2022-09-15T20:25:15.148" v="58" actId="20577"/>
        <pc:sldMkLst>
          <pc:docMk/>
          <pc:sldMk cId="601148062" sldId="264"/>
        </pc:sldMkLst>
        <pc:spChg chg="mod">
          <ac:chgData name="Kamira Sanchez" userId="d90880d6-78a9-457c-991e-24450603455a" providerId="ADAL" clId="{CE9BAFE7-9DB9-4D2E-9D6D-FEC49BF2959D}" dt="2022-09-15T20:24:40.371" v="7" actId="20577"/>
          <ac:spMkLst>
            <pc:docMk/>
            <pc:sldMk cId="601148062" sldId="264"/>
            <ac:spMk id="8" creationId="{00000000-0000-0000-0000-000000000000}"/>
          </ac:spMkLst>
        </pc:spChg>
        <pc:spChg chg="mod">
          <ac:chgData name="Kamira Sanchez" userId="d90880d6-78a9-457c-991e-24450603455a" providerId="ADAL" clId="{CE9BAFE7-9DB9-4D2E-9D6D-FEC49BF2959D}" dt="2022-09-15T20:25:15.148" v="58" actId="20577"/>
          <ac:spMkLst>
            <pc:docMk/>
            <pc:sldMk cId="601148062" sldId="264"/>
            <ac:spMk id="14" creationId="{00000000-0000-0000-0000-000000000000}"/>
          </ac:spMkLst>
        </pc:spChg>
        <pc:spChg chg="mod">
          <ac:chgData name="Kamira Sanchez" userId="d90880d6-78a9-457c-991e-24450603455a" providerId="ADAL" clId="{CE9BAFE7-9DB9-4D2E-9D6D-FEC49BF2959D}" dt="2022-09-15T20:24:59.510" v="29" actId="20577"/>
          <ac:spMkLst>
            <pc:docMk/>
            <pc:sldMk cId="601148062" sldId="264"/>
            <ac:spMk id="16" creationId="{00000000-0000-0000-0000-000000000000}"/>
          </ac:spMkLst>
        </pc:spChg>
        <pc:spChg chg="mod">
          <ac:chgData name="Kamira Sanchez" userId="d90880d6-78a9-457c-991e-24450603455a" providerId="ADAL" clId="{CE9BAFE7-9DB9-4D2E-9D6D-FEC49BF2959D}" dt="2022-09-15T20:25:07.024" v="56" actId="20577"/>
          <ac:spMkLst>
            <pc:docMk/>
            <pc:sldMk cId="601148062" sldId="264"/>
            <ac:spMk id="30" creationId="{00000000-0000-0000-0000-000000000000}"/>
          </ac:spMkLst>
        </pc:spChg>
      </pc:sldChg>
    </pc:docChg>
  </pc:docChgLst>
  <pc:docChgLst>
    <pc:chgData name="Patricia Bardales" userId="f56637db-a2bd-460b-802b-5884c8859057" providerId="ADAL" clId="{963E7B36-3101-4518-A162-DDCDE7306601}"/>
    <pc:docChg chg="custSel modSld">
      <pc:chgData name="Patricia Bardales" userId="f56637db-a2bd-460b-802b-5884c8859057" providerId="ADAL" clId="{963E7B36-3101-4518-A162-DDCDE7306601}" dt="2022-08-18T14:01:52.573" v="66" actId="207"/>
      <pc:docMkLst>
        <pc:docMk/>
      </pc:docMkLst>
      <pc:sldChg chg="addSp delSp modSp mod">
        <pc:chgData name="Patricia Bardales" userId="f56637db-a2bd-460b-802b-5884c8859057" providerId="ADAL" clId="{963E7B36-3101-4518-A162-DDCDE7306601}" dt="2022-08-18T13:59:03.755" v="5" actId="207"/>
        <pc:sldMkLst>
          <pc:docMk/>
          <pc:sldMk cId="1441733616" sldId="257"/>
        </pc:sldMkLst>
        <pc:spChg chg="add del mod">
          <ac:chgData name="Patricia Bardales" userId="f56637db-a2bd-460b-802b-5884c8859057" providerId="ADAL" clId="{963E7B36-3101-4518-A162-DDCDE7306601}" dt="2022-08-18T13:58:49.515" v="1" actId="478"/>
          <ac:spMkLst>
            <pc:docMk/>
            <pc:sldMk cId="1441733616" sldId="257"/>
            <ac:spMk id="4" creationId="{7FD708B9-3EB5-4B32-8990-0DFA1139F1F6}"/>
          </ac:spMkLst>
        </pc:spChg>
        <pc:spChg chg="mod">
          <ac:chgData name="Patricia Bardales" userId="f56637db-a2bd-460b-802b-5884c8859057" providerId="ADAL" clId="{963E7B36-3101-4518-A162-DDCDE7306601}" dt="2022-08-18T13:59:03.755" v="5" actId="207"/>
          <ac:spMkLst>
            <pc:docMk/>
            <pc:sldMk cId="1441733616" sldId="257"/>
            <ac:spMk id="7" creationId="{00000000-0000-0000-0000-000000000000}"/>
          </ac:spMkLst>
        </pc:spChg>
      </pc:sldChg>
      <pc:sldChg chg="modSp mod">
        <pc:chgData name="Patricia Bardales" userId="f56637db-a2bd-460b-802b-5884c8859057" providerId="ADAL" clId="{963E7B36-3101-4518-A162-DDCDE7306601}" dt="2022-08-18T14:00:18.246" v="18" actId="255"/>
        <pc:sldMkLst>
          <pc:docMk/>
          <pc:sldMk cId="3547044681" sldId="259"/>
        </pc:sldMkLst>
        <pc:spChg chg="mod">
          <ac:chgData name="Patricia Bardales" userId="f56637db-a2bd-460b-802b-5884c8859057" providerId="ADAL" clId="{963E7B36-3101-4518-A162-DDCDE7306601}" dt="2022-08-18T14:00:18.246" v="18" actId="255"/>
          <ac:spMkLst>
            <pc:docMk/>
            <pc:sldMk cId="3547044681" sldId="259"/>
            <ac:spMk id="7" creationId="{00000000-0000-0000-0000-000000000000}"/>
          </ac:spMkLst>
        </pc:spChg>
      </pc:sldChg>
      <pc:sldChg chg="modSp mod">
        <pc:chgData name="Patricia Bardales" userId="f56637db-a2bd-460b-802b-5884c8859057" providerId="ADAL" clId="{963E7B36-3101-4518-A162-DDCDE7306601}" dt="2022-08-18T14:00:27.715" v="22" actId="207"/>
        <pc:sldMkLst>
          <pc:docMk/>
          <pc:sldMk cId="1797808839" sldId="260"/>
        </pc:sldMkLst>
        <pc:spChg chg="mod">
          <ac:chgData name="Patricia Bardales" userId="f56637db-a2bd-460b-802b-5884c8859057" providerId="ADAL" clId="{963E7B36-3101-4518-A162-DDCDE7306601}" dt="2022-08-18T14:00:27.715" v="22" actId="207"/>
          <ac:spMkLst>
            <pc:docMk/>
            <pc:sldMk cId="1797808839" sldId="260"/>
            <ac:spMk id="7" creationId="{00000000-0000-0000-0000-000000000000}"/>
          </ac:spMkLst>
        </pc:spChg>
      </pc:sldChg>
      <pc:sldChg chg="modSp mod">
        <pc:chgData name="Patricia Bardales" userId="f56637db-a2bd-460b-802b-5884c8859057" providerId="ADAL" clId="{963E7B36-3101-4518-A162-DDCDE7306601}" dt="2022-08-18T14:00:36.151" v="26" actId="207"/>
        <pc:sldMkLst>
          <pc:docMk/>
          <pc:sldMk cId="440986149" sldId="261"/>
        </pc:sldMkLst>
        <pc:spChg chg="mod">
          <ac:chgData name="Patricia Bardales" userId="f56637db-a2bd-460b-802b-5884c8859057" providerId="ADAL" clId="{963E7B36-3101-4518-A162-DDCDE7306601}" dt="2022-08-18T14:00:36.151" v="26" actId="207"/>
          <ac:spMkLst>
            <pc:docMk/>
            <pc:sldMk cId="440986149" sldId="261"/>
            <ac:spMk id="7" creationId="{00000000-0000-0000-0000-000000000000}"/>
          </ac:spMkLst>
        </pc:spChg>
      </pc:sldChg>
      <pc:sldChg chg="modSp mod">
        <pc:chgData name="Patricia Bardales" userId="f56637db-a2bd-460b-802b-5884c8859057" providerId="ADAL" clId="{963E7B36-3101-4518-A162-DDCDE7306601}" dt="2022-08-18T14:00:45.481" v="30" actId="207"/>
        <pc:sldMkLst>
          <pc:docMk/>
          <pc:sldMk cId="667241789" sldId="262"/>
        </pc:sldMkLst>
        <pc:spChg chg="mod">
          <ac:chgData name="Patricia Bardales" userId="f56637db-a2bd-460b-802b-5884c8859057" providerId="ADAL" clId="{963E7B36-3101-4518-A162-DDCDE7306601}" dt="2022-08-18T14:00:45.481" v="30" actId="207"/>
          <ac:spMkLst>
            <pc:docMk/>
            <pc:sldMk cId="667241789" sldId="262"/>
            <ac:spMk id="7" creationId="{00000000-0000-0000-0000-000000000000}"/>
          </ac:spMkLst>
        </pc:spChg>
      </pc:sldChg>
      <pc:sldChg chg="modSp mod">
        <pc:chgData name="Patricia Bardales" userId="f56637db-a2bd-460b-802b-5884c8859057" providerId="ADAL" clId="{963E7B36-3101-4518-A162-DDCDE7306601}" dt="2022-08-18T14:01:00.505" v="34" actId="207"/>
        <pc:sldMkLst>
          <pc:docMk/>
          <pc:sldMk cId="808383394" sldId="263"/>
        </pc:sldMkLst>
        <pc:spChg chg="mod">
          <ac:chgData name="Patricia Bardales" userId="f56637db-a2bd-460b-802b-5884c8859057" providerId="ADAL" clId="{963E7B36-3101-4518-A162-DDCDE7306601}" dt="2022-08-18T14:01:00.505" v="34" actId="207"/>
          <ac:spMkLst>
            <pc:docMk/>
            <pc:sldMk cId="808383394" sldId="263"/>
            <ac:spMk id="7" creationId="{00000000-0000-0000-0000-000000000000}"/>
          </ac:spMkLst>
        </pc:spChg>
      </pc:sldChg>
      <pc:sldChg chg="addSp modSp mod">
        <pc:chgData name="Patricia Bardales" userId="f56637db-a2bd-460b-802b-5884c8859057" providerId="ADAL" clId="{963E7B36-3101-4518-A162-DDCDE7306601}" dt="2022-08-18T14:01:32.807" v="60" actId="1037"/>
        <pc:sldMkLst>
          <pc:docMk/>
          <pc:sldMk cId="601148062" sldId="264"/>
        </pc:sldMkLst>
        <pc:spChg chg="mod">
          <ac:chgData name="Patricia Bardales" userId="f56637db-a2bd-460b-802b-5884c8859057" providerId="ADAL" clId="{963E7B36-3101-4518-A162-DDCDE7306601}" dt="2022-08-18T14:01:11.123" v="38" actId="207"/>
          <ac:spMkLst>
            <pc:docMk/>
            <pc:sldMk cId="601148062" sldId="264"/>
            <ac:spMk id="7" creationId="{00000000-0000-0000-0000-000000000000}"/>
          </ac:spMkLst>
        </pc:spChg>
        <pc:spChg chg="mod">
          <ac:chgData name="Patricia Bardales" userId="f56637db-a2bd-460b-802b-5884c8859057" providerId="ADAL" clId="{963E7B36-3101-4518-A162-DDCDE7306601}" dt="2022-08-18T14:01:21.445" v="39" actId="164"/>
          <ac:spMkLst>
            <pc:docMk/>
            <pc:sldMk cId="601148062" sldId="264"/>
            <ac:spMk id="8" creationId="{00000000-0000-0000-0000-000000000000}"/>
          </ac:spMkLst>
        </pc:spChg>
        <pc:spChg chg="mod">
          <ac:chgData name="Patricia Bardales" userId="f56637db-a2bd-460b-802b-5884c8859057" providerId="ADAL" clId="{963E7B36-3101-4518-A162-DDCDE7306601}" dt="2022-08-18T14:01:21.445" v="39" actId="164"/>
          <ac:spMkLst>
            <pc:docMk/>
            <pc:sldMk cId="601148062" sldId="264"/>
            <ac:spMk id="13" creationId="{00000000-0000-0000-0000-000000000000}"/>
          </ac:spMkLst>
        </pc:spChg>
        <pc:spChg chg="mod">
          <ac:chgData name="Patricia Bardales" userId="f56637db-a2bd-460b-802b-5884c8859057" providerId="ADAL" clId="{963E7B36-3101-4518-A162-DDCDE7306601}" dt="2022-08-18T14:01:21.445" v="39" actId="164"/>
          <ac:spMkLst>
            <pc:docMk/>
            <pc:sldMk cId="601148062" sldId="264"/>
            <ac:spMk id="45" creationId="{00000000-0000-0000-0000-000000000000}"/>
          </ac:spMkLst>
        </pc:spChg>
        <pc:spChg chg="mod">
          <ac:chgData name="Patricia Bardales" userId="f56637db-a2bd-460b-802b-5884c8859057" providerId="ADAL" clId="{963E7B36-3101-4518-A162-DDCDE7306601}" dt="2022-08-18T14:01:21.445" v="39" actId="164"/>
          <ac:spMkLst>
            <pc:docMk/>
            <pc:sldMk cId="601148062" sldId="264"/>
            <ac:spMk id="47" creationId="{00000000-0000-0000-0000-000000000000}"/>
          </ac:spMkLst>
        </pc:spChg>
        <pc:grpChg chg="mod">
          <ac:chgData name="Patricia Bardales" userId="f56637db-a2bd-460b-802b-5884c8859057" providerId="ADAL" clId="{963E7B36-3101-4518-A162-DDCDE7306601}" dt="2022-08-18T14:01:21.445" v="39" actId="164"/>
          <ac:grpSpMkLst>
            <pc:docMk/>
            <pc:sldMk cId="601148062" sldId="264"/>
            <ac:grpSpMk id="2" creationId="{773C31A0-A9A2-45CA-A082-3B974F398432}"/>
          </ac:grpSpMkLst>
        </pc:grpChg>
        <pc:grpChg chg="add mod">
          <ac:chgData name="Patricia Bardales" userId="f56637db-a2bd-460b-802b-5884c8859057" providerId="ADAL" clId="{963E7B36-3101-4518-A162-DDCDE7306601}" dt="2022-08-18T14:01:32.807" v="60" actId="1037"/>
          <ac:grpSpMkLst>
            <pc:docMk/>
            <pc:sldMk cId="601148062" sldId="264"/>
            <ac:grpSpMk id="4" creationId="{A11AB4DA-F0FA-46CF-9A58-785171194673}"/>
          </ac:grpSpMkLst>
        </pc:grpChg>
        <pc:cxnChg chg="mod">
          <ac:chgData name="Patricia Bardales" userId="f56637db-a2bd-460b-802b-5884c8859057" providerId="ADAL" clId="{963E7B36-3101-4518-A162-DDCDE7306601}" dt="2022-08-18T14:01:21.445" v="39" actId="164"/>
          <ac:cxnSpMkLst>
            <pc:docMk/>
            <pc:sldMk cId="601148062" sldId="264"/>
            <ac:cxnSpMk id="18" creationId="{00000000-0000-0000-0000-000000000000}"/>
          </ac:cxnSpMkLst>
        </pc:cxnChg>
        <pc:cxnChg chg="mod">
          <ac:chgData name="Patricia Bardales" userId="f56637db-a2bd-460b-802b-5884c8859057" providerId="ADAL" clId="{963E7B36-3101-4518-A162-DDCDE7306601}" dt="2022-08-18T14:01:21.445" v="39" actId="164"/>
          <ac:cxnSpMkLst>
            <pc:docMk/>
            <pc:sldMk cId="601148062" sldId="264"/>
            <ac:cxnSpMk id="20" creationId="{00000000-0000-0000-0000-000000000000}"/>
          </ac:cxnSpMkLst>
        </pc:cxnChg>
      </pc:sldChg>
      <pc:sldChg chg="modSp mod">
        <pc:chgData name="Patricia Bardales" userId="f56637db-a2bd-460b-802b-5884c8859057" providerId="ADAL" clId="{963E7B36-3101-4518-A162-DDCDE7306601}" dt="2022-08-18T14:01:46.072" v="64" actId="207"/>
        <pc:sldMkLst>
          <pc:docMk/>
          <pc:sldMk cId="4150392791" sldId="265"/>
        </pc:sldMkLst>
        <pc:spChg chg="mod">
          <ac:chgData name="Patricia Bardales" userId="f56637db-a2bd-460b-802b-5884c8859057" providerId="ADAL" clId="{963E7B36-3101-4518-A162-DDCDE7306601}" dt="2022-08-18T14:01:46.072" v="64" actId="207"/>
          <ac:spMkLst>
            <pc:docMk/>
            <pc:sldMk cId="4150392791" sldId="265"/>
            <ac:spMk id="7" creationId="{00000000-0000-0000-0000-000000000000}"/>
          </ac:spMkLst>
        </pc:spChg>
      </pc:sldChg>
      <pc:sldChg chg="modSp mod">
        <pc:chgData name="Patricia Bardales" userId="f56637db-a2bd-460b-802b-5884c8859057" providerId="ADAL" clId="{963E7B36-3101-4518-A162-DDCDE7306601}" dt="2022-08-18T14:01:52.573" v="66" actId="207"/>
        <pc:sldMkLst>
          <pc:docMk/>
          <pc:sldMk cId="3330363580" sldId="266"/>
        </pc:sldMkLst>
        <pc:spChg chg="mod">
          <ac:chgData name="Patricia Bardales" userId="f56637db-a2bd-460b-802b-5884c8859057" providerId="ADAL" clId="{963E7B36-3101-4518-A162-DDCDE7306601}" dt="2022-08-18T14:01:52.573" v="66" actId="207"/>
          <ac:spMkLst>
            <pc:docMk/>
            <pc:sldMk cId="3330363580" sldId="266"/>
            <ac:spMk id="7" creationId="{00000000-0000-0000-0000-000000000000}"/>
          </ac:spMkLst>
        </pc:spChg>
      </pc:sldChg>
      <pc:sldChg chg="modSp mod">
        <pc:chgData name="Patricia Bardales" userId="f56637db-a2bd-460b-802b-5884c8859057" providerId="ADAL" clId="{963E7B36-3101-4518-A162-DDCDE7306601}" dt="2022-08-18T14:00:08.039" v="14" actId="207"/>
        <pc:sldMkLst>
          <pc:docMk/>
          <pc:sldMk cId="1801505849" sldId="267"/>
        </pc:sldMkLst>
        <pc:spChg chg="mod">
          <ac:chgData name="Patricia Bardales" userId="f56637db-a2bd-460b-802b-5884c8859057" providerId="ADAL" clId="{963E7B36-3101-4518-A162-DDCDE7306601}" dt="2022-08-18T14:00:08.039" v="14" actId="207"/>
          <ac:spMkLst>
            <pc:docMk/>
            <pc:sldMk cId="1801505849" sldId="267"/>
            <ac:spMk id="7" creationId="{00000000-0000-0000-0000-000000000000}"/>
          </ac:spMkLst>
        </pc:spChg>
      </pc:sldChg>
      <pc:sldChg chg="modSp mod">
        <pc:chgData name="Patricia Bardales" userId="f56637db-a2bd-460b-802b-5884c8859057" providerId="ADAL" clId="{963E7B36-3101-4518-A162-DDCDE7306601}" dt="2022-08-18T13:59:56.858" v="10" actId="207"/>
        <pc:sldMkLst>
          <pc:docMk/>
          <pc:sldMk cId="928829945" sldId="268"/>
        </pc:sldMkLst>
        <pc:spChg chg="mod">
          <ac:chgData name="Patricia Bardales" userId="f56637db-a2bd-460b-802b-5884c8859057" providerId="ADAL" clId="{963E7B36-3101-4518-A162-DDCDE7306601}" dt="2022-08-18T13:59:56.858" v="10" actId="207"/>
          <ac:spMkLst>
            <pc:docMk/>
            <pc:sldMk cId="928829945" sldId="268"/>
            <ac:spMk id="7" creationId="{00000000-0000-0000-0000-000000000000}"/>
          </ac:spMkLst>
        </pc:spChg>
      </pc:sldChg>
    </pc:docChg>
  </pc:docChgLst>
  <pc:docChgLst>
    <pc:chgData name="Kamira Sanchez" userId="d90880d6-78a9-457c-991e-24450603455a" providerId="ADAL" clId="{843B0F8D-9A9F-4161-9F55-688165258A51}"/>
    <pc:docChg chg="custSel modSld">
      <pc:chgData name="Kamira Sanchez" userId="d90880d6-78a9-457c-991e-24450603455a" providerId="ADAL" clId="{843B0F8D-9A9F-4161-9F55-688165258A51}" dt="2023-03-24T14:08:32.733" v="527" actId="20577"/>
      <pc:docMkLst>
        <pc:docMk/>
      </pc:docMkLst>
      <pc:sldChg chg="modSp mod">
        <pc:chgData name="Kamira Sanchez" userId="d90880d6-78a9-457c-991e-24450603455a" providerId="ADAL" clId="{843B0F8D-9A9F-4161-9F55-688165258A51}" dt="2023-03-24T13:37:18.917" v="2" actId="20577"/>
        <pc:sldMkLst>
          <pc:docMk/>
          <pc:sldMk cId="1441733616" sldId="257"/>
        </pc:sldMkLst>
        <pc:spChg chg="mod">
          <ac:chgData name="Kamira Sanchez" userId="d90880d6-78a9-457c-991e-24450603455a" providerId="ADAL" clId="{843B0F8D-9A9F-4161-9F55-688165258A51}" dt="2023-03-24T13:37:18.917" v="2" actId="20577"/>
          <ac:spMkLst>
            <pc:docMk/>
            <pc:sldMk cId="1441733616" sldId="257"/>
            <ac:spMk id="7" creationId="{00000000-0000-0000-0000-000000000000}"/>
          </ac:spMkLst>
        </pc:spChg>
      </pc:sldChg>
      <pc:sldChg chg="modNotesTx">
        <pc:chgData name="Kamira Sanchez" userId="d90880d6-78a9-457c-991e-24450603455a" providerId="ADAL" clId="{843B0F8D-9A9F-4161-9F55-688165258A51}" dt="2023-03-24T13:49:32.217" v="68" actId="20577"/>
        <pc:sldMkLst>
          <pc:docMk/>
          <pc:sldMk cId="3547044681" sldId="259"/>
        </pc:sldMkLst>
      </pc:sldChg>
      <pc:sldChg chg="modSp mod modNotesTx">
        <pc:chgData name="Kamira Sanchez" userId="d90880d6-78a9-457c-991e-24450603455a" providerId="ADAL" clId="{843B0F8D-9A9F-4161-9F55-688165258A51}" dt="2023-03-24T13:59:13.994" v="143" actId="20577"/>
        <pc:sldMkLst>
          <pc:docMk/>
          <pc:sldMk cId="1797808839" sldId="260"/>
        </pc:sldMkLst>
        <pc:spChg chg="mod">
          <ac:chgData name="Kamira Sanchez" userId="d90880d6-78a9-457c-991e-24450603455a" providerId="ADAL" clId="{843B0F8D-9A9F-4161-9F55-688165258A51}" dt="2023-03-24T13:52:43.836" v="134" actId="20577"/>
          <ac:spMkLst>
            <pc:docMk/>
            <pc:sldMk cId="1797808839" sldId="260"/>
            <ac:spMk id="7" creationId="{00000000-0000-0000-0000-000000000000}"/>
          </ac:spMkLst>
        </pc:spChg>
      </pc:sldChg>
      <pc:sldChg chg="modSp mod modNotesTx">
        <pc:chgData name="Kamira Sanchez" userId="d90880d6-78a9-457c-991e-24450603455a" providerId="ADAL" clId="{843B0F8D-9A9F-4161-9F55-688165258A51}" dt="2023-03-24T14:00:58.403" v="288" actId="6549"/>
        <pc:sldMkLst>
          <pc:docMk/>
          <pc:sldMk cId="440986149" sldId="261"/>
        </pc:sldMkLst>
        <pc:spChg chg="mod">
          <ac:chgData name="Kamira Sanchez" userId="d90880d6-78a9-457c-991e-24450603455a" providerId="ADAL" clId="{843B0F8D-9A9F-4161-9F55-688165258A51}" dt="2023-03-24T14:00:30.642" v="211" actId="20577"/>
          <ac:spMkLst>
            <pc:docMk/>
            <pc:sldMk cId="440986149" sldId="261"/>
            <ac:spMk id="7" creationId="{00000000-0000-0000-0000-000000000000}"/>
          </ac:spMkLst>
        </pc:spChg>
      </pc:sldChg>
      <pc:sldChg chg="modNotesTx">
        <pc:chgData name="Kamira Sanchez" userId="d90880d6-78a9-457c-991e-24450603455a" providerId="ADAL" clId="{843B0F8D-9A9F-4161-9F55-688165258A51}" dt="2023-03-24T14:03:06.651" v="365" actId="20577"/>
        <pc:sldMkLst>
          <pc:docMk/>
          <pc:sldMk cId="667241789" sldId="262"/>
        </pc:sldMkLst>
      </pc:sldChg>
      <pc:sldChg chg="modSp mod">
        <pc:chgData name="Kamira Sanchez" userId="d90880d6-78a9-457c-991e-24450603455a" providerId="ADAL" clId="{843B0F8D-9A9F-4161-9F55-688165258A51}" dt="2023-03-24T14:05:24.658" v="389" actId="20577"/>
        <pc:sldMkLst>
          <pc:docMk/>
          <pc:sldMk cId="808383394" sldId="263"/>
        </pc:sldMkLst>
        <pc:spChg chg="mod">
          <ac:chgData name="Kamira Sanchez" userId="d90880d6-78a9-457c-991e-24450603455a" providerId="ADAL" clId="{843B0F8D-9A9F-4161-9F55-688165258A51}" dt="2023-03-24T14:05:24.658" v="389" actId="20577"/>
          <ac:spMkLst>
            <pc:docMk/>
            <pc:sldMk cId="808383394" sldId="263"/>
            <ac:spMk id="7" creationId="{00000000-0000-0000-0000-000000000000}"/>
          </ac:spMkLst>
        </pc:spChg>
      </pc:sldChg>
      <pc:sldChg chg="modSp mod">
        <pc:chgData name="Kamira Sanchez" userId="d90880d6-78a9-457c-991e-24450603455a" providerId="ADAL" clId="{843B0F8D-9A9F-4161-9F55-688165258A51}" dt="2023-03-24T14:06:28.046" v="404" actId="20577"/>
        <pc:sldMkLst>
          <pc:docMk/>
          <pc:sldMk cId="601148062" sldId="264"/>
        </pc:sldMkLst>
        <pc:spChg chg="mod">
          <ac:chgData name="Kamira Sanchez" userId="d90880d6-78a9-457c-991e-24450603455a" providerId="ADAL" clId="{843B0F8D-9A9F-4161-9F55-688165258A51}" dt="2023-03-24T14:06:05.593" v="400" actId="20577"/>
          <ac:spMkLst>
            <pc:docMk/>
            <pc:sldMk cId="601148062" sldId="264"/>
            <ac:spMk id="13" creationId="{00000000-0000-0000-0000-000000000000}"/>
          </ac:spMkLst>
        </pc:spChg>
        <pc:spChg chg="mod">
          <ac:chgData name="Kamira Sanchez" userId="d90880d6-78a9-457c-991e-24450603455a" providerId="ADAL" clId="{843B0F8D-9A9F-4161-9F55-688165258A51}" dt="2023-03-24T14:06:28.046" v="404" actId="20577"/>
          <ac:spMkLst>
            <pc:docMk/>
            <pc:sldMk cId="601148062" sldId="264"/>
            <ac:spMk id="16" creationId="{00000000-0000-0000-0000-000000000000}"/>
          </ac:spMkLst>
        </pc:spChg>
      </pc:sldChg>
      <pc:sldChg chg="modSp mod modNotesTx">
        <pc:chgData name="Kamira Sanchez" userId="d90880d6-78a9-457c-991e-24450603455a" providerId="ADAL" clId="{843B0F8D-9A9F-4161-9F55-688165258A51}" dt="2023-03-24T14:08:32.733" v="527" actId="20577"/>
        <pc:sldMkLst>
          <pc:docMk/>
          <pc:sldMk cId="4150392791" sldId="265"/>
        </pc:sldMkLst>
        <pc:spChg chg="mod">
          <ac:chgData name="Kamira Sanchez" userId="d90880d6-78a9-457c-991e-24450603455a" providerId="ADAL" clId="{843B0F8D-9A9F-4161-9F55-688165258A51}" dt="2023-03-24T14:07:15.755" v="442" actId="20577"/>
          <ac:spMkLst>
            <pc:docMk/>
            <pc:sldMk cId="4150392791" sldId="265"/>
            <ac:spMk id="7" creationId="{00000000-0000-0000-0000-000000000000}"/>
          </ac:spMkLst>
        </pc:spChg>
      </pc:sldChg>
      <pc:sldChg chg="modSp mod modNotesTx">
        <pc:chgData name="Kamira Sanchez" userId="d90880d6-78a9-457c-991e-24450603455a" providerId="ADAL" clId="{843B0F8D-9A9F-4161-9F55-688165258A51}" dt="2023-03-24T13:49:10.160" v="65" actId="20577"/>
        <pc:sldMkLst>
          <pc:docMk/>
          <pc:sldMk cId="1801505849" sldId="267"/>
        </pc:sldMkLst>
        <pc:spChg chg="mod">
          <ac:chgData name="Kamira Sanchez" userId="d90880d6-78a9-457c-991e-24450603455a" providerId="ADAL" clId="{843B0F8D-9A9F-4161-9F55-688165258A51}" dt="2023-03-24T13:48:55.179" v="47" actId="20577"/>
          <ac:spMkLst>
            <pc:docMk/>
            <pc:sldMk cId="1801505849" sldId="267"/>
            <ac:spMk id="7"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E4F8D19-F233-4C18-83AD-70F029C1436B}" type="datetimeFigureOut">
              <a:rPr lang="en-GB" smtClean="0"/>
              <a:t>03/10/2023</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244A756-0DAB-4D16-B9F0-D12ACDB3B665}" type="slidenum">
              <a:rPr lang="en-GB" smtClean="0"/>
              <a:t>‹#›</a:t>
            </a:fld>
            <a:endParaRPr lang="en-GB"/>
          </a:p>
        </p:txBody>
      </p:sp>
    </p:spTree>
    <p:extLst>
      <p:ext uri="{BB962C8B-B14F-4D97-AF65-F5344CB8AC3E}">
        <p14:creationId xmlns:p14="http://schemas.microsoft.com/office/powerpoint/2010/main" val="18940167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s://www.ipsasb.org/consultations-projects/measurement" TargetMode="External"/><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E244A756-0DAB-4D16-B9F0-D12ACDB3B665}" type="slidenum">
              <a:rPr lang="en-GB" smtClean="0"/>
              <a:t>1</a:t>
            </a:fld>
            <a:endParaRPr lang="en-GB"/>
          </a:p>
        </p:txBody>
      </p:sp>
    </p:spTree>
    <p:extLst>
      <p:ext uri="{BB962C8B-B14F-4D97-AF65-F5344CB8AC3E}">
        <p14:creationId xmlns:p14="http://schemas.microsoft.com/office/powerpoint/2010/main" val="2947176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t>El material analiza los </a:t>
            </a:r>
            <a:r>
              <a:rPr lang="en-GB" err="1"/>
              <a:t>costos</a:t>
            </a:r>
            <a:r>
              <a:rPr lang="en-GB"/>
              <a:t> </a:t>
            </a:r>
            <a:r>
              <a:rPr lang="en-GB" err="1"/>
              <a:t>por</a:t>
            </a:r>
            <a:r>
              <a:rPr lang="en-GB"/>
              <a:t> </a:t>
            </a:r>
            <a:r>
              <a:rPr lang="en-GB" err="1"/>
              <a:t>préstamos</a:t>
            </a:r>
            <a:r>
              <a:rPr lang="en-GB"/>
              <a:t> y el deterioro en el contexto de la propiedad, la planta y el equipo. Sin embargo, los principios también se aplican a otros activos.</a:t>
            </a:r>
          </a:p>
          <a:p>
            <a:endParaRPr lang="en-GB"/>
          </a:p>
          <a:p>
            <a:r>
              <a:rPr lang="en-GB"/>
              <a:t>Las secciones sobre arrendamientos y activos de concesión de servicios discuten los pasivos, así como los activos. Para los participantes sin experiencia en contabilidad de devengo, puede ser útil cubrir estos temas después de que se hayan cubierto los principios generales de los pasivos.</a:t>
            </a:r>
          </a:p>
          <a:p>
            <a:endParaRPr lang="en-GB"/>
          </a:p>
        </p:txBody>
      </p:sp>
      <p:sp>
        <p:nvSpPr>
          <p:cNvPr id="4" name="Slide Number Placeholder 3"/>
          <p:cNvSpPr>
            <a:spLocks noGrp="1"/>
          </p:cNvSpPr>
          <p:nvPr>
            <p:ph type="sldNum" sz="quarter" idx="5"/>
          </p:nvPr>
        </p:nvSpPr>
        <p:spPr/>
        <p:txBody>
          <a:bodyPr/>
          <a:lstStyle/>
          <a:p>
            <a:fld id="{E244A756-0DAB-4D16-B9F0-D12ACDB3B665}" type="slidenum">
              <a:rPr lang="en-GB" smtClean="0"/>
              <a:t>4</a:t>
            </a:fld>
            <a:endParaRPr lang="en-GB"/>
          </a:p>
        </p:txBody>
      </p:sp>
    </p:spTree>
    <p:extLst>
      <p:ext uri="{BB962C8B-B14F-4D97-AF65-F5344CB8AC3E}">
        <p14:creationId xmlns:p14="http://schemas.microsoft.com/office/powerpoint/2010/main" val="28097246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t>Esta lista es solo ilustrativa y no es </a:t>
            </a:r>
            <a:r>
              <a:rPr lang="en-GB" err="1"/>
              <a:t>exhaustiva</a:t>
            </a:r>
            <a:r>
              <a:rPr lang="en-GB"/>
              <a:t>: consulte la diapositiva anterior para otros activos.</a:t>
            </a:r>
          </a:p>
        </p:txBody>
      </p:sp>
      <p:sp>
        <p:nvSpPr>
          <p:cNvPr id="4" name="Slide Number Placeholder 3"/>
          <p:cNvSpPr>
            <a:spLocks noGrp="1"/>
          </p:cNvSpPr>
          <p:nvPr>
            <p:ph type="sldNum" sz="quarter" idx="5"/>
          </p:nvPr>
        </p:nvSpPr>
        <p:spPr/>
        <p:txBody>
          <a:bodyPr/>
          <a:lstStyle/>
          <a:p>
            <a:fld id="{E244A756-0DAB-4D16-B9F0-D12ACDB3B665}" type="slidenum">
              <a:rPr lang="en-GB" smtClean="0"/>
              <a:t>5</a:t>
            </a:fld>
            <a:endParaRPr lang="en-GB"/>
          </a:p>
        </p:txBody>
      </p:sp>
    </p:spTree>
    <p:extLst>
      <p:ext uri="{BB962C8B-B14F-4D97-AF65-F5344CB8AC3E}">
        <p14:creationId xmlns:p14="http://schemas.microsoft.com/office/powerpoint/2010/main" val="40945684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t>Estas definiciones figuran </a:t>
            </a:r>
            <a:r>
              <a:rPr lang="en-GB" err="1"/>
              <a:t>en</a:t>
            </a:r>
            <a:r>
              <a:rPr lang="en-GB"/>
              <a:t> </a:t>
            </a:r>
            <a:r>
              <a:rPr lang="en-GB" err="1"/>
              <a:t>el</a:t>
            </a:r>
            <a:r>
              <a:rPr lang="en-GB"/>
              <a:t> </a:t>
            </a:r>
            <a:r>
              <a:rPr lang="en-GB" i="1"/>
              <a:t>Marco conceptual del IPSASB</a:t>
            </a:r>
            <a:r>
              <a:rPr lang="en-GB" i="0"/>
              <a:t>. Pueden aparecer definiciones ligeramente diferentes en cada una de las NICSP. Sin embargo, al considerar los principios del reconocimiento de activos, es bueno comenzar con las últimas definiciones.</a:t>
            </a:r>
          </a:p>
          <a:p>
            <a:endParaRPr lang="en-GB" i="0"/>
          </a:p>
          <a:p>
            <a:r>
              <a:rPr lang="en-GB"/>
              <a:t>Al presentar esta diapositiva, considere el nivel de conocimiento de los participantes. Aquellos que tienen experiencia con la contabilidad de devengo encontrarán estos conceptos sencillos, pero es posible que se necesite más explicación para los participantes que solo tienen experiencia en contabilidad de efectivo:</a:t>
            </a:r>
          </a:p>
          <a:p>
            <a:endParaRPr lang="en-GB"/>
          </a:p>
          <a:p>
            <a:r>
              <a:rPr lang="en-GB" err="1"/>
              <a:t>Recurso</a:t>
            </a:r>
            <a:r>
              <a:rPr lang="en-GB"/>
              <a:t> </a:t>
            </a:r>
            <a:r>
              <a:rPr lang="en-GB" err="1"/>
              <a:t>físico</a:t>
            </a:r>
            <a:r>
              <a:rPr lang="en-GB"/>
              <a:t> incluye tierras, edificios, equipos, libros, etc. Los recursos no físicos incluyen licencias, software informático, etc. El potencial de servicio es la capacidad de un elemento para contribuir a los objetivos de la organización; no necesita generar ingresos. En algunas jurisdicciones, los hospitales serán recursos porque se pueden utilizar para generar ingresos a medida que se cobra a los pacientes. En otras jurisdicciones, no hay cargos y, por lo tanto, no hay ingresos, pero el hospital sigue siendo un recurso porque permite al ministerio de salud u organización similar cumplir con sus objetivos.</a:t>
            </a:r>
          </a:p>
          <a:p>
            <a:endParaRPr lang="en-GB"/>
          </a:p>
          <a:p>
            <a:r>
              <a:rPr lang="en-GB"/>
              <a:t>Control: derecho a obtener los beneficios del activo y evitar que otros </a:t>
            </a:r>
            <a:r>
              <a:rPr lang="en-GB" err="1"/>
              <a:t>obtengan</a:t>
            </a:r>
            <a:r>
              <a:rPr lang="en-GB"/>
              <a:t> </a:t>
            </a:r>
            <a:r>
              <a:rPr lang="en-GB" err="1"/>
              <a:t>dichos</a:t>
            </a:r>
            <a:r>
              <a:rPr lang="en-GB"/>
              <a:t> beneficios.</a:t>
            </a:r>
          </a:p>
          <a:p>
            <a:endParaRPr lang="en-GB"/>
          </a:p>
          <a:p>
            <a:r>
              <a:rPr lang="en-GB"/>
              <a:t>Evento pasado: a menudo será la compra, un contrato o una legislación.</a:t>
            </a:r>
          </a:p>
        </p:txBody>
      </p:sp>
      <p:sp>
        <p:nvSpPr>
          <p:cNvPr id="4" name="Slide Number Placeholder 3"/>
          <p:cNvSpPr>
            <a:spLocks noGrp="1"/>
          </p:cNvSpPr>
          <p:nvPr>
            <p:ph type="sldNum" sz="quarter" idx="5"/>
          </p:nvPr>
        </p:nvSpPr>
        <p:spPr/>
        <p:txBody>
          <a:bodyPr/>
          <a:lstStyle/>
          <a:p>
            <a:fld id="{E244A756-0DAB-4D16-B9F0-D12ACDB3B665}" type="slidenum">
              <a:rPr lang="en-GB" smtClean="0"/>
              <a:t>6</a:t>
            </a:fld>
            <a:endParaRPr lang="en-GB"/>
          </a:p>
        </p:txBody>
      </p:sp>
    </p:spTree>
    <p:extLst>
      <p:ext uri="{BB962C8B-B14F-4D97-AF65-F5344CB8AC3E}">
        <p14:creationId xmlns:p14="http://schemas.microsoft.com/office/powerpoint/2010/main" val="2471405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t>Obsérvese que el valor razonable tal como se define actualmente en las NICSP no es el mismo que en la NIIF 13, </a:t>
            </a:r>
            <a:r>
              <a:rPr lang="en-GB" err="1"/>
              <a:t>aunque</a:t>
            </a:r>
            <a:r>
              <a:rPr lang="en-GB"/>
              <a:t> </a:t>
            </a:r>
            <a:r>
              <a:rPr lang="en-GB" err="1"/>
              <a:t>este</a:t>
            </a:r>
            <a:r>
              <a:rPr lang="en-GB"/>
              <a:t> </a:t>
            </a:r>
            <a:r>
              <a:rPr lang="en-GB" err="1"/>
              <a:t>tema</a:t>
            </a:r>
            <a:r>
              <a:rPr lang="en-GB"/>
              <a:t> se está examinando como </a:t>
            </a:r>
            <a:r>
              <a:rPr lang="en-GB" err="1"/>
              <a:t>parte</a:t>
            </a:r>
            <a:r>
              <a:rPr lang="en-GB"/>
              <a:t> del Proyecto de </a:t>
            </a:r>
            <a:r>
              <a:rPr lang="en-GB" err="1"/>
              <a:t>Medición</a:t>
            </a:r>
            <a:r>
              <a:rPr lang="en-GB"/>
              <a:t> del IPSASB</a:t>
            </a:r>
            <a:r>
              <a:rPr lang="en-GB" i="0"/>
              <a:t>: </a:t>
            </a:r>
            <a:r>
              <a:rPr lang="en-US">
                <a:hlinkClick r:id="rId3"/>
              </a:rPr>
              <a:t>https://www.ipsasb.org/consultations-projects/measurement</a:t>
            </a:r>
            <a:r>
              <a:rPr lang="en-US"/>
              <a:t> </a:t>
            </a:r>
            <a:endParaRPr lang="en-GB"/>
          </a:p>
        </p:txBody>
      </p:sp>
      <p:sp>
        <p:nvSpPr>
          <p:cNvPr id="4" name="Slide Number Placeholder 3"/>
          <p:cNvSpPr>
            <a:spLocks noGrp="1"/>
          </p:cNvSpPr>
          <p:nvPr>
            <p:ph type="sldNum" sz="quarter" idx="5"/>
          </p:nvPr>
        </p:nvSpPr>
        <p:spPr/>
        <p:txBody>
          <a:bodyPr/>
          <a:lstStyle/>
          <a:p>
            <a:fld id="{E244A756-0DAB-4D16-B9F0-D12ACDB3B665}" type="slidenum">
              <a:rPr lang="en-GB" smtClean="0"/>
              <a:t>7</a:t>
            </a:fld>
            <a:endParaRPr lang="en-GB"/>
          </a:p>
        </p:txBody>
      </p:sp>
    </p:spTree>
    <p:extLst>
      <p:ext uri="{BB962C8B-B14F-4D97-AF65-F5344CB8AC3E}">
        <p14:creationId xmlns:p14="http://schemas.microsoft.com/office/powerpoint/2010/main" val="9310714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t>Respuesta:</a:t>
            </a:r>
          </a:p>
          <a:p>
            <a:r>
              <a:rPr lang="en-GB"/>
              <a:t>La respuesta parece intuitiva; sin embargo, existe el argumento de que las carreteras no son </a:t>
            </a:r>
            <a:r>
              <a:rPr lang="en-GB" err="1"/>
              <a:t>activos</a:t>
            </a:r>
            <a:r>
              <a:rPr lang="en-GB"/>
              <a:t> de la entidad del sector público porque los usuarios de las </a:t>
            </a:r>
            <a:r>
              <a:rPr lang="en-GB" err="1"/>
              <a:t>carreteras</a:t>
            </a:r>
            <a:r>
              <a:rPr lang="en-GB"/>
              <a:t> </a:t>
            </a:r>
            <a:r>
              <a:rPr lang="en-GB" err="1"/>
              <a:t>obtienen</a:t>
            </a:r>
            <a:r>
              <a:rPr lang="en-GB"/>
              <a:t> </a:t>
            </a:r>
            <a:r>
              <a:rPr lang="en-GB" err="1"/>
              <a:t>los</a:t>
            </a:r>
            <a:r>
              <a:rPr lang="en-GB"/>
              <a:t> beneficios económicos incorporados en ellas, no la entidad del sector público. Es decir, el beneficio financiero y no financiero proporcionado por el </a:t>
            </a:r>
            <a:r>
              <a:rPr lang="en-GB" err="1"/>
              <a:t>activo</a:t>
            </a:r>
            <a:r>
              <a:rPr lang="en-GB"/>
              <a:t> </a:t>
            </a:r>
            <a:r>
              <a:rPr lang="en-GB" err="1"/>
              <a:t>está</a:t>
            </a:r>
            <a:r>
              <a:rPr lang="en-GB"/>
              <a:t> </a:t>
            </a:r>
            <a:r>
              <a:rPr lang="en-GB" err="1"/>
              <a:t>dirigido</a:t>
            </a:r>
            <a:r>
              <a:rPr lang="en-GB"/>
              <a:t> a la comunidad en general. Además, la entidad del sector público no puede restringir el acceso al activo porque, en la mayoría de los casos, los residentes y el público en general tienen acceso gratuito.</a:t>
            </a:r>
          </a:p>
          <a:p>
            <a:endParaRPr lang="en-GB"/>
          </a:p>
          <a:p>
            <a:r>
              <a:rPr lang="en-GB"/>
              <a:t>Las carreteras satisfacen la definición de un activo. Las carreteras son recursos de la entidad del sector público que utiliza para cumplir con sus objetivos de prestación de servicios de transporte. La entidad del sector público puede controlar el acceso, por ejemplo, exigiendo que los vehículos tengan licencia. La </a:t>
            </a:r>
            <a:r>
              <a:rPr lang="en-GB" err="1"/>
              <a:t>entidad</a:t>
            </a:r>
            <a:r>
              <a:rPr lang="en-GB"/>
              <a:t> </a:t>
            </a:r>
            <a:r>
              <a:rPr lang="en-GB" err="1"/>
              <a:t>puede</a:t>
            </a:r>
            <a:r>
              <a:rPr lang="en-GB"/>
              <a:t> regular el uso de las carreteras, como imponer restricciones de peso a los vehículos que utilizan las carreteras, etc.</a:t>
            </a:r>
          </a:p>
        </p:txBody>
      </p:sp>
      <p:sp>
        <p:nvSpPr>
          <p:cNvPr id="4" name="Slide Number Placeholder 3"/>
          <p:cNvSpPr>
            <a:spLocks noGrp="1"/>
          </p:cNvSpPr>
          <p:nvPr>
            <p:ph type="sldNum" sz="quarter" idx="5"/>
          </p:nvPr>
        </p:nvSpPr>
        <p:spPr/>
        <p:txBody>
          <a:bodyPr/>
          <a:lstStyle/>
          <a:p>
            <a:fld id="{E244A756-0DAB-4D16-B9F0-D12ACDB3B665}" type="slidenum">
              <a:rPr lang="en-GB" smtClean="0"/>
              <a:t>8</a:t>
            </a:fld>
            <a:endParaRPr lang="en-GB"/>
          </a:p>
        </p:txBody>
      </p:sp>
    </p:spTree>
    <p:extLst>
      <p:ext uri="{BB962C8B-B14F-4D97-AF65-F5344CB8AC3E}">
        <p14:creationId xmlns:p14="http://schemas.microsoft.com/office/powerpoint/2010/main" val="7368690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a:solidFill>
                  <a:schemeClr val="tx1"/>
                </a:solidFill>
                <a:effectLst/>
                <a:latin typeface="+mn-lt"/>
                <a:ea typeface="+mn-ea"/>
                <a:cs typeface="+mn-cs"/>
              </a:rPr>
              <a:t>Respuesta:</a:t>
            </a:r>
            <a:endParaRPr lang="en-GB" sz="1200" b="1" kern="1200">
              <a:solidFill>
                <a:schemeClr val="tx1"/>
              </a:solidFill>
              <a:effectLst/>
              <a:latin typeface="+mn-lt"/>
              <a:ea typeface="+mn-ea"/>
              <a:cs typeface="+mn-cs"/>
            </a:endParaRPr>
          </a:p>
          <a:p>
            <a:r>
              <a:rPr lang="en-US" sz="1200" kern="1200">
                <a:solidFill>
                  <a:schemeClr val="tx1"/>
                </a:solidFill>
                <a:effectLst/>
                <a:latin typeface="+mn-lt"/>
                <a:ea typeface="+mn-ea"/>
                <a:cs typeface="+mn-cs"/>
              </a:rPr>
              <a:t>El centro de convenciones no pasa la prueba de ser un activo del gobierno local. El gobierno local no controla los beneficios que pueden derivarse del centro de convenciones. No tiene derechos u otro acceso para determinar la naturaleza y la forma de uso del centro de convenciones para cumplir con sus objetivos. El nivel superior del gobierno controla el acceso al activo. Determina las políticas operativas del centro de convenciones. Por ejemplo, puede establecer las tarifas de uso y determinar a quién arrendará las instalaciones.</a:t>
            </a:r>
            <a:endParaRPr lang="en-GB" sz="1200" kern="1200">
              <a:solidFill>
                <a:schemeClr val="tx1"/>
              </a:solidFill>
              <a:effectLst/>
              <a:latin typeface="+mn-lt"/>
              <a:ea typeface="+mn-ea"/>
              <a:cs typeface="+mn-cs"/>
            </a:endParaRPr>
          </a:p>
          <a:p>
            <a:endParaRPr lang="en-GB"/>
          </a:p>
        </p:txBody>
      </p:sp>
      <p:sp>
        <p:nvSpPr>
          <p:cNvPr id="4" name="Slide Number Placeholder 3"/>
          <p:cNvSpPr>
            <a:spLocks noGrp="1"/>
          </p:cNvSpPr>
          <p:nvPr>
            <p:ph type="sldNum" sz="quarter" idx="5"/>
          </p:nvPr>
        </p:nvSpPr>
        <p:spPr/>
        <p:txBody>
          <a:bodyPr/>
          <a:lstStyle/>
          <a:p>
            <a:fld id="{E244A756-0DAB-4D16-B9F0-D12ACDB3B665}" type="slidenum">
              <a:rPr lang="en-GB" smtClean="0"/>
              <a:t>9</a:t>
            </a:fld>
            <a:endParaRPr lang="en-GB"/>
          </a:p>
        </p:txBody>
      </p:sp>
    </p:spTree>
    <p:extLst>
      <p:ext uri="{BB962C8B-B14F-4D97-AF65-F5344CB8AC3E}">
        <p14:creationId xmlns:p14="http://schemas.microsoft.com/office/powerpoint/2010/main" val="32018538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t>Consulte el módulo Activos para obtener más detalles (página 9)</a:t>
            </a:r>
          </a:p>
        </p:txBody>
      </p:sp>
      <p:sp>
        <p:nvSpPr>
          <p:cNvPr id="4" name="Slide Number Placeholder 3"/>
          <p:cNvSpPr>
            <a:spLocks noGrp="1"/>
          </p:cNvSpPr>
          <p:nvPr>
            <p:ph type="sldNum" sz="quarter" idx="5"/>
          </p:nvPr>
        </p:nvSpPr>
        <p:spPr/>
        <p:txBody>
          <a:bodyPr/>
          <a:lstStyle/>
          <a:p>
            <a:fld id="{E244A756-0DAB-4D16-B9F0-D12ACDB3B665}" type="slidenum">
              <a:rPr lang="en-GB" smtClean="0"/>
              <a:t>10</a:t>
            </a:fld>
            <a:endParaRPr lang="en-GB"/>
          </a:p>
        </p:txBody>
      </p:sp>
    </p:spTree>
    <p:extLst>
      <p:ext uri="{BB962C8B-B14F-4D97-AF65-F5344CB8AC3E}">
        <p14:creationId xmlns:p14="http://schemas.microsoft.com/office/powerpoint/2010/main" val="7864729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t>Los activos generalmente se reconocen al costo en el reconocimiento inicial. Esto puede ser difícil para las entidades que están </a:t>
            </a:r>
            <a:r>
              <a:rPr lang="en-GB" err="1"/>
              <a:t>aplicando</a:t>
            </a:r>
            <a:r>
              <a:rPr lang="en-GB"/>
              <a:t> las NICSP </a:t>
            </a:r>
            <a:r>
              <a:rPr lang="en-GB" err="1"/>
              <a:t>por</a:t>
            </a:r>
            <a:r>
              <a:rPr lang="en-GB"/>
              <a:t> primera vez. La NICSP 33, que se examina en un modulo </a:t>
            </a:r>
            <a:r>
              <a:rPr lang="en-GB" err="1"/>
              <a:t>separado</a:t>
            </a:r>
            <a:r>
              <a:rPr lang="en-GB"/>
              <a:t>, permite el uso del valor razonable (en el momento en que se reconoce el activo) como un </a:t>
            </a:r>
            <a:r>
              <a:rPr lang="en-GB" err="1"/>
              <a:t>costo</a:t>
            </a:r>
            <a:r>
              <a:rPr lang="en-GB"/>
              <a:t> </a:t>
            </a:r>
            <a:r>
              <a:rPr lang="en-GB" err="1"/>
              <a:t>atribuido</a:t>
            </a:r>
            <a:r>
              <a:rPr lang="en-GB"/>
              <a:t>.</a:t>
            </a:r>
          </a:p>
          <a:p>
            <a:endParaRPr lang="en-GB"/>
          </a:p>
          <a:p>
            <a:r>
              <a:rPr lang="en-GB"/>
              <a:t>Si </a:t>
            </a:r>
            <a:r>
              <a:rPr lang="en-GB" err="1"/>
              <a:t>el</a:t>
            </a:r>
            <a:r>
              <a:rPr lang="en-GB"/>
              <a:t> </a:t>
            </a:r>
            <a:r>
              <a:rPr lang="en-GB" err="1"/>
              <a:t>costo</a:t>
            </a:r>
            <a:r>
              <a:rPr lang="en-GB"/>
              <a:t> </a:t>
            </a:r>
            <a:r>
              <a:rPr lang="en-GB" err="1"/>
              <a:t>histórico</a:t>
            </a:r>
            <a:r>
              <a:rPr lang="en-GB"/>
              <a:t> </a:t>
            </a:r>
            <a:r>
              <a:rPr lang="en-GB" err="1"/>
              <a:t>está</a:t>
            </a:r>
            <a:r>
              <a:rPr lang="en-GB"/>
              <a:t> disponible, debe utilizarse, pero el importe en libros del activo debe reflejar la depreciación o amortización desde la fecha de adquisición del activo hasta su reconocimiento (y continuará depreciándose a partir de entonces).</a:t>
            </a:r>
          </a:p>
        </p:txBody>
      </p:sp>
      <p:sp>
        <p:nvSpPr>
          <p:cNvPr id="4" name="Slide Number Placeholder 3"/>
          <p:cNvSpPr>
            <a:spLocks noGrp="1"/>
          </p:cNvSpPr>
          <p:nvPr>
            <p:ph type="sldNum" sz="quarter" idx="5"/>
          </p:nvPr>
        </p:nvSpPr>
        <p:spPr/>
        <p:txBody>
          <a:bodyPr/>
          <a:lstStyle/>
          <a:p>
            <a:fld id="{E244A756-0DAB-4D16-B9F0-D12ACDB3B665}" type="slidenum">
              <a:rPr lang="en-GB" smtClean="0"/>
              <a:t>11</a:t>
            </a:fld>
            <a:endParaRPr lang="en-GB"/>
          </a:p>
        </p:txBody>
      </p:sp>
    </p:spTree>
    <p:extLst>
      <p:ext uri="{BB962C8B-B14F-4D97-AF65-F5344CB8AC3E}">
        <p14:creationId xmlns:p14="http://schemas.microsoft.com/office/powerpoint/2010/main" val="22410741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68ECA235-D1C3-D944-BC8B-32964A9EABE3}" type="datetimeFigureOut">
              <a:rPr lang="en-US" smtClean="0"/>
              <a:t>10/3/2023</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94672329-5C23-E547-8614-77A65128D73E}" type="slidenum">
              <a:rPr lang="en-US" smtClean="0"/>
              <a:t>‹#›</a:t>
            </a:fld>
            <a:endParaRPr lang="en-US"/>
          </a:p>
        </p:txBody>
      </p:sp>
    </p:spTree>
    <p:extLst>
      <p:ext uri="{BB962C8B-B14F-4D97-AF65-F5344CB8AC3E}">
        <p14:creationId xmlns:p14="http://schemas.microsoft.com/office/powerpoint/2010/main" val="14970155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68ECA235-D1C3-D944-BC8B-32964A9EABE3}" type="datetimeFigureOut">
              <a:rPr lang="en-US" smtClean="0"/>
              <a:t>10/3/2023</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94672329-5C23-E547-8614-77A65128D73E}" type="slidenum">
              <a:rPr lang="en-US" smtClean="0"/>
              <a:t>‹#›</a:t>
            </a:fld>
            <a:endParaRPr lang="en-US"/>
          </a:p>
        </p:txBody>
      </p:sp>
    </p:spTree>
    <p:extLst>
      <p:ext uri="{BB962C8B-B14F-4D97-AF65-F5344CB8AC3E}">
        <p14:creationId xmlns:p14="http://schemas.microsoft.com/office/powerpoint/2010/main" val="39184556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68ECA235-D1C3-D944-BC8B-32964A9EABE3}" type="datetimeFigureOut">
              <a:rPr lang="en-US" smtClean="0"/>
              <a:t>10/3/2023</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94672329-5C23-E547-8614-77A65128D73E}" type="slidenum">
              <a:rPr lang="en-US" smtClean="0"/>
              <a:t>‹#›</a:t>
            </a:fld>
            <a:endParaRPr lang="en-US"/>
          </a:p>
        </p:txBody>
      </p:sp>
    </p:spTree>
    <p:extLst>
      <p:ext uri="{BB962C8B-B14F-4D97-AF65-F5344CB8AC3E}">
        <p14:creationId xmlns:p14="http://schemas.microsoft.com/office/powerpoint/2010/main" val="29904516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68ECA235-D1C3-D944-BC8B-32964A9EABE3}" type="datetimeFigureOut">
              <a:rPr lang="en-US" smtClean="0"/>
              <a:t>10/3/2023</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94672329-5C23-E547-8614-77A65128D73E}" type="slidenum">
              <a:rPr lang="en-US" smtClean="0"/>
              <a:t>‹#›</a:t>
            </a:fld>
            <a:endParaRPr lang="en-US"/>
          </a:p>
        </p:txBody>
      </p:sp>
    </p:spTree>
    <p:extLst>
      <p:ext uri="{BB962C8B-B14F-4D97-AF65-F5344CB8AC3E}">
        <p14:creationId xmlns:p14="http://schemas.microsoft.com/office/powerpoint/2010/main" val="29634465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68ECA235-D1C3-D944-BC8B-32964A9EABE3}" type="datetimeFigureOut">
              <a:rPr lang="en-US" smtClean="0"/>
              <a:t>10/3/2023</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94672329-5C23-E547-8614-77A65128D73E}" type="slidenum">
              <a:rPr lang="en-US" smtClean="0"/>
              <a:t>‹#›</a:t>
            </a:fld>
            <a:endParaRPr lang="en-US"/>
          </a:p>
        </p:txBody>
      </p:sp>
    </p:spTree>
    <p:extLst>
      <p:ext uri="{BB962C8B-B14F-4D97-AF65-F5344CB8AC3E}">
        <p14:creationId xmlns:p14="http://schemas.microsoft.com/office/powerpoint/2010/main" val="31544515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68ECA235-D1C3-D944-BC8B-32964A9EABE3}" type="datetimeFigureOut">
              <a:rPr lang="en-US" smtClean="0"/>
              <a:t>10/3/2023</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94672329-5C23-E547-8614-77A65128D73E}" type="slidenum">
              <a:rPr lang="en-US" smtClean="0"/>
              <a:t>‹#›</a:t>
            </a:fld>
            <a:endParaRPr lang="en-US"/>
          </a:p>
        </p:txBody>
      </p:sp>
    </p:spTree>
    <p:extLst>
      <p:ext uri="{BB962C8B-B14F-4D97-AF65-F5344CB8AC3E}">
        <p14:creationId xmlns:p14="http://schemas.microsoft.com/office/powerpoint/2010/main" val="17536390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68ECA235-D1C3-D944-BC8B-32964A9EABE3}" type="datetimeFigureOut">
              <a:rPr lang="en-US" smtClean="0"/>
              <a:t>10/3/2023</a:t>
            </a:fld>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94672329-5C23-E547-8614-77A65128D73E}" type="slidenum">
              <a:rPr lang="en-US" smtClean="0"/>
              <a:t>‹#›</a:t>
            </a:fld>
            <a:endParaRPr lang="en-US"/>
          </a:p>
        </p:txBody>
      </p:sp>
    </p:spTree>
    <p:extLst>
      <p:ext uri="{BB962C8B-B14F-4D97-AF65-F5344CB8AC3E}">
        <p14:creationId xmlns:p14="http://schemas.microsoft.com/office/powerpoint/2010/main" val="34119807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68ECA235-D1C3-D944-BC8B-32964A9EABE3}" type="datetimeFigureOut">
              <a:rPr lang="en-US" smtClean="0"/>
              <a:t>10/3/2023</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94672329-5C23-E547-8614-77A65128D73E}" type="slidenum">
              <a:rPr lang="en-US" smtClean="0"/>
              <a:t>‹#›</a:t>
            </a:fld>
            <a:endParaRPr lang="en-US"/>
          </a:p>
        </p:txBody>
      </p:sp>
    </p:spTree>
    <p:extLst>
      <p:ext uri="{BB962C8B-B14F-4D97-AF65-F5344CB8AC3E}">
        <p14:creationId xmlns:p14="http://schemas.microsoft.com/office/powerpoint/2010/main" val="23836959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68ECA235-D1C3-D944-BC8B-32964A9EABE3}" type="datetimeFigureOut">
              <a:rPr lang="en-US" smtClean="0"/>
              <a:t>10/3/2023</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94672329-5C23-E547-8614-77A65128D73E}" type="slidenum">
              <a:rPr lang="en-US" smtClean="0"/>
              <a:t>‹#›</a:t>
            </a:fld>
            <a:endParaRPr lang="en-US"/>
          </a:p>
        </p:txBody>
      </p:sp>
    </p:spTree>
    <p:extLst>
      <p:ext uri="{BB962C8B-B14F-4D97-AF65-F5344CB8AC3E}">
        <p14:creationId xmlns:p14="http://schemas.microsoft.com/office/powerpoint/2010/main" val="9416533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68ECA235-D1C3-D944-BC8B-32964A9EABE3}" type="datetimeFigureOut">
              <a:rPr lang="en-US" smtClean="0"/>
              <a:t>10/3/2023</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94672329-5C23-E547-8614-77A65128D73E}" type="slidenum">
              <a:rPr lang="en-US" smtClean="0"/>
              <a:t>‹#›</a:t>
            </a:fld>
            <a:endParaRPr lang="en-US"/>
          </a:p>
        </p:txBody>
      </p:sp>
    </p:spTree>
    <p:extLst>
      <p:ext uri="{BB962C8B-B14F-4D97-AF65-F5344CB8AC3E}">
        <p14:creationId xmlns:p14="http://schemas.microsoft.com/office/powerpoint/2010/main" val="41884627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68ECA235-D1C3-D944-BC8B-32964A9EABE3}" type="datetimeFigureOut">
              <a:rPr lang="en-US" smtClean="0"/>
              <a:t>10/3/2023</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94672329-5C23-E547-8614-77A65128D73E}" type="slidenum">
              <a:rPr lang="en-US" smtClean="0"/>
              <a:t>‹#›</a:t>
            </a:fld>
            <a:endParaRPr lang="en-US"/>
          </a:p>
        </p:txBody>
      </p:sp>
    </p:spTree>
    <p:extLst>
      <p:ext uri="{BB962C8B-B14F-4D97-AF65-F5344CB8AC3E}">
        <p14:creationId xmlns:p14="http://schemas.microsoft.com/office/powerpoint/2010/main" val="27886388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e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22299" y="484366"/>
            <a:ext cx="7835901" cy="4557534"/>
          </a:xfrm>
          <a:prstGeom prst="rect">
            <a:avLst/>
          </a:prstGeom>
        </p:spPr>
        <p:txBody>
          <a:bodyPr vert="horz" lIns="91440" tIns="45720" rIns="91440" bIns="45720" rtlCol="0">
            <a:noAutofit/>
          </a:bodyPr>
          <a:lstStyle/>
          <a:p>
            <a:pPr lvl="0"/>
            <a:r>
              <a:rPr lang="en-US"/>
              <a:t>Introduction to IPSAS</a:t>
            </a:r>
          </a:p>
          <a:p>
            <a:pPr lvl="1"/>
            <a:r>
              <a:rPr lang="en-US"/>
              <a:t>Second level</a:t>
            </a:r>
          </a:p>
        </p:txBody>
      </p:sp>
      <p:pic>
        <p:nvPicPr>
          <p:cNvPr id="10" name="Picture 9"/>
          <p:cNvPicPr>
            <a:picLocks noChangeAspect="1"/>
          </p:cNvPicPr>
          <p:nvPr userDrawn="1"/>
        </p:nvPicPr>
        <p:blipFill rotWithShape="1">
          <a:blip r:embed="rId13">
            <a:extLst>
              <a:ext uri="{28A0092B-C50C-407E-A947-70E740481C1C}">
                <a14:useLocalDpi xmlns:a14="http://schemas.microsoft.com/office/drawing/2010/main" val="0"/>
              </a:ext>
            </a:extLst>
          </a:blip>
          <a:srcRect b="56304"/>
          <a:stretch/>
        </p:blipFill>
        <p:spPr>
          <a:xfrm rot="21295668">
            <a:off x="-893922" y="4913975"/>
            <a:ext cx="10639813" cy="2712526"/>
          </a:xfrm>
          <a:prstGeom prst="rect">
            <a:avLst/>
          </a:prstGeom>
        </p:spPr>
      </p:pic>
      <p:pic>
        <p:nvPicPr>
          <p:cNvPr id="11" name="Picture 10"/>
          <p:cNvPicPr>
            <a:picLocks noChangeAspect="1"/>
          </p:cNvPicPr>
          <p:nvPr userDrawn="1"/>
        </p:nvPicPr>
        <p:blipFill>
          <a:blip r:embed="rId14"/>
          <a:stretch>
            <a:fillRect/>
          </a:stretch>
        </p:blipFill>
        <p:spPr>
          <a:xfrm>
            <a:off x="8023668" y="6261100"/>
            <a:ext cx="774700" cy="457200"/>
          </a:xfrm>
          <a:prstGeom prst="rect">
            <a:avLst/>
          </a:prstGeom>
        </p:spPr>
      </p:pic>
    </p:spTree>
    <p:extLst>
      <p:ext uri="{BB962C8B-B14F-4D97-AF65-F5344CB8AC3E}">
        <p14:creationId xmlns:p14="http://schemas.microsoft.com/office/powerpoint/2010/main" val="26347004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0" indent="0" algn="l" defTabSz="457200" rtl="0" eaLnBrk="1" latinLnBrk="0" hangingPunct="1">
        <a:spcBef>
          <a:spcPct val="20000"/>
        </a:spcBef>
        <a:buFont typeface="Arial"/>
        <a:buNone/>
        <a:defRPr sz="2400" kern="1200">
          <a:solidFill>
            <a:schemeClr val="bg1"/>
          </a:solidFill>
          <a:latin typeface="+mn-lt"/>
          <a:ea typeface="+mn-ea"/>
          <a:cs typeface="+mn-cs"/>
        </a:defRPr>
      </a:lvl1pPr>
      <a:lvl2pPr marL="742950" indent="-285750" algn="l" defTabSz="457200" rtl="0" eaLnBrk="1" latinLnBrk="0" hangingPunct="1">
        <a:spcBef>
          <a:spcPct val="20000"/>
        </a:spcBef>
        <a:buFont typeface="Arial"/>
        <a:buChar char="–"/>
        <a:defRPr sz="2400" kern="1200">
          <a:solidFill>
            <a:schemeClr val="bg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bg1"/>
          </a:solidFill>
          <a:latin typeface="+mn-lt"/>
          <a:ea typeface="+mn-ea"/>
          <a:cs typeface="+mn-cs"/>
        </a:defRPr>
      </a:lvl3pPr>
      <a:lvl4pPr marL="1600200" indent="-228600" algn="l" defTabSz="457200" rtl="0" eaLnBrk="1" latinLnBrk="0" hangingPunct="1">
        <a:spcBef>
          <a:spcPct val="20000"/>
        </a:spcBef>
        <a:buFont typeface="Arial"/>
        <a:buChar char="–"/>
        <a:defRPr sz="2400" kern="1200">
          <a:solidFill>
            <a:schemeClr val="bg1"/>
          </a:solidFill>
          <a:latin typeface="+mn-lt"/>
          <a:ea typeface="+mn-ea"/>
          <a:cs typeface="+mn-cs"/>
        </a:defRPr>
      </a:lvl4pPr>
      <a:lvl5pPr marL="2057400" indent="-228600" algn="l" defTabSz="457200" rtl="0" eaLnBrk="1" latinLnBrk="0" hangingPunct="1">
        <a:spcBef>
          <a:spcPct val="20000"/>
        </a:spcBef>
        <a:buFont typeface="Arial"/>
        <a:buChar char="»"/>
        <a:defRPr sz="2400" kern="1200">
          <a:solidFill>
            <a:schemeClr val="bg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 y="-1374900"/>
            <a:ext cx="9143999" cy="6300787"/>
          </a:xfrm>
          <a:prstGeom prst="rect">
            <a:avLst/>
          </a:prstGeom>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61827" y="2577854"/>
            <a:ext cx="10842486" cy="6325838"/>
          </a:xfrm>
          <a:prstGeom prst="rect">
            <a:avLst/>
          </a:prstGeom>
        </p:spPr>
      </p:pic>
      <p:sp>
        <p:nvSpPr>
          <p:cNvPr id="4" name="Text Placeholder 2"/>
          <p:cNvSpPr txBox="1">
            <a:spLocks/>
          </p:cNvSpPr>
          <p:nvPr/>
        </p:nvSpPr>
        <p:spPr>
          <a:xfrm>
            <a:off x="800099" y="4036836"/>
            <a:ext cx="7153719" cy="2097264"/>
          </a:xfrm>
          <a:prstGeom prst="rect">
            <a:avLst/>
          </a:prstGeom>
        </p:spPr>
        <p:txBody>
          <a:bodyPr vert="horz" lIns="91440" tIns="45720" rIns="91440" bIns="45720" rtlCol="0">
            <a:noAutofit/>
          </a:bodyPr>
          <a:lstStyle>
            <a:lvl1pPr marL="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l"/>
            <a:r>
              <a:rPr lang="en-US" b="1">
                <a:latin typeface="Arial" panose="020B0604020202020204" pitchFamily="34" charset="0"/>
                <a:cs typeface="Arial" panose="020B0604020202020204" pitchFamily="34" charset="0"/>
              </a:rPr>
              <a:t>Introducción a los activos</a:t>
            </a:r>
            <a:endParaRPr lang="en-US" sz="1200" b="1">
              <a:latin typeface="Arial" panose="020B0604020202020204" pitchFamily="34" charset="0"/>
              <a:cs typeface="Arial" panose="020B0604020202020204" pitchFamily="34" charset="0"/>
            </a:endParaRPr>
          </a:p>
          <a:p>
            <a:pPr algn="l"/>
            <a:endParaRPr lang="en-US" sz="125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205756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533400" y="6210300"/>
            <a:ext cx="7366000" cy="461665"/>
          </a:xfrm>
          <a:prstGeom prst="rect">
            <a:avLst/>
          </a:prstGeom>
          <a:noFill/>
        </p:spPr>
        <p:txBody>
          <a:bodyPr wrap="square" rtlCol="0">
            <a:spAutoFit/>
          </a:bodyPr>
          <a:lstStyle/>
          <a:p>
            <a:pPr algn="r"/>
            <a:r>
              <a:rPr lang="en-US" sz="2400">
                <a:solidFill>
                  <a:schemeClr val="bg1"/>
                </a:solidFill>
              </a:rPr>
              <a:t>Introducción a los activos</a:t>
            </a:r>
          </a:p>
        </p:txBody>
      </p:sp>
      <p:sp>
        <p:nvSpPr>
          <p:cNvPr id="7" name="TextBox 6"/>
          <p:cNvSpPr txBox="1"/>
          <p:nvPr/>
        </p:nvSpPr>
        <p:spPr>
          <a:xfrm>
            <a:off x="561057" y="386050"/>
            <a:ext cx="7829551" cy="923330"/>
          </a:xfrm>
          <a:prstGeom prst="rect">
            <a:avLst/>
          </a:prstGeom>
          <a:noFill/>
        </p:spPr>
        <p:txBody>
          <a:bodyPr wrap="square" rtlCol="0">
            <a:spAutoFit/>
          </a:bodyPr>
          <a:lstStyle/>
          <a:p>
            <a:r>
              <a:rPr lang="en-US" b="1">
                <a:solidFill>
                  <a:schemeClr val="tx1">
                    <a:lumMod val="10000"/>
                  </a:schemeClr>
                </a:solidFill>
                <a:latin typeface="Arial" panose="020B0604020202020204" pitchFamily="34" charset="0"/>
                <a:cs typeface="Arial" panose="020B0604020202020204" pitchFamily="34" charset="0"/>
              </a:rPr>
              <a:t>Árbol de decisión</a:t>
            </a:r>
          </a:p>
          <a:p>
            <a:endParaRPr lang="en-US" b="1">
              <a:solidFill>
                <a:schemeClr val="tx1">
                  <a:lumMod val="10000"/>
                </a:schemeClr>
              </a:solidFill>
              <a:latin typeface="Arial" panose="020B0604020202020204" pitchFamily="34" charset="0"/>
              <a:cs typeface="Arial" panose="020B0604020202020204" pitchFamily="34" charset="0"/>
            </a:endParaRPr>
          </a:p>
          <a:p>
            <a:endParaRPr lang="en-US">
              <a:solidFill>
                <a:schemeClr val="tx1">
                  <a:lumMod val="10000"/>
                </a:schemeClr>
              </a:solidFill>
              <a:latin typeface="Arial" panose="020B0604020202020204" pitchFamily="34" charset="0"/>
              <a:cs typeface="Arial" panose="020B0604020202020204" pitchFamily="34" charset="0"/>
            </a:endParaRPr>
          </a:p>
        </p:txBody>
      </p:sp>
      <p:grpSp>
        <p:nvGrpSpPr>
          <p:cNvPr id="4" name="Group 3">
            <a:extLst>
              <a:ext uri="{FF2B5EF4-FFF2-40B4-BE49-F238E27FC236}">
                <a16:creationId xmlns:a16="http://schemas.microsoft.com/office/drawing/2014/main" id="{A11AB4DA-F0FA-46CF-9A58-785171194673}"/>
              </a:ext>
            </a:extLst>
          </p:cNvPr>
          <p:cNvGrpSpPr/>
          <p:nvPr/>
        </p:nvGrpSpPr>
        <p:grpSpPr>
          <a:xfrm>
            <a:off x="654143" y="1119603"/>
            <a:ext cx="7489254" cy="4042860"/>
            <a:chOff x="244587" y="1501916"/>
            <a:chExt cx="7489254" cy="4042860"/>
          </a:xfrm>
        </p:grpSpPr>
        <p:sp>
          <p:nvSpPr>
            <p:cNvPr id="8" name="Rectangle 7"/>
            <p:cNvSpPr/>
            <p:nvPr/>
          </p:nvSpPr>
          <p:spPr>
            <a:xfrm>
              <a:off x="450711" y="1531435"/>
              <a:ext cx="2354208" cy="669898"/>
            </a:xfrm>
            <a:prstGeom prst="rect">
              <a:avLst/>
            </a:prstGeom>
            <a:noFill/>
            <a:ln w="25400" cap="flat" cmpd="sng" algn="ctr">
              <a:solidFill>
                <a:srgbClr val="005BAA">
                  <a:shade val="50000"/>
                </a:srgbClr>
              </a:solidFill>
              <a:prstDash val="solid"/>
            </a:ln>
            <a:effectLst/>
          </p:spPr>
          <p:txBody>
            <a:bodyPr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1400" b="0" i="0" u="none" strike="noStrike" kern="0" cap="none" spc="0" normalizeH="0" baseline="0" noProof="0">
                  <a:ln>
                    <a:noFill/>
                  </a:ln>
                  <a:solidFill>
                    <a:srgbClr val="000000"/>
                  </a:solidFill>
                  <a:effectLst/>
                  <a:uLnTx/>
                  <a:uFillTx/>
                  <a:latin typeface="Arial" panose="020B0604020202020204" pitchFamily="34" charset="0"/>
                  <a:cs typeface="Arial" pitchFamily="34" charset="0"/>
                </a:rPr>
                <a:t>¿El elemento cumple con la definición de activo? </a:t>
              </a:r>
            </a:p>
          </p:txBody>
        </p:sp>
        <p:sp>
          <p:nvSpPr>
            <p:cNvPr id="13" name="Rectangle 12"/>
            <p:cNvSpPr/>
            <p:nvPr/>
          </p:nvSpPr>
          <p:spPr>
            <a:xfrm>
              <a:off x="5274733" y="1510428"/>
              <a:ext cx="2040467" cy="711912"/>
            </a:xfrm>
            <a:prstGeom prst="rect">
              <a:avLst/>
            </a:prstGeom>
            <a:noFill/>
            <a:ln w="25400" cap="flat" cmpd="sng" algn="ctr">
              <a:solidFill>
                <a:srgbClr val="005BAA">
                  <a:shade val="50000"/>
                </a:srgbClr>
              </a:solidFill>
              <a:prstDash val="solid"/>
            </a:ln>
            <a:effectLst/>
          </p:spPr>
          <p:txBody>
            <a:bodyPr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1400" b="0" i="0" u="none" strike="noStrike" kern="0" cap="none" spc="0" normalizeH="0" baseline="0" noProof="0">
                  <a:ln>
                    <a:noFill/>
                  </a:ln>
                  <a:solidFill>
                    <a:srgbClr val="000000"/>
                  </a:solidFill>
                  <a:effectLst/>
                  <a:uLnTx/>
                  <a:uFillTx/>
                  <a:latin typeface="Arial" panose="020B0604020202020204" pitchFamily="34" charset="0"/>
                  <a:cs typeface="Arial" pitchFamily="34" charset="0"/>
                </a:rPr>
                <a:t>No se </a:t>
              </a:r>
              <a:r>
                <a:rPr kumimoji="0" lang="en-US" sz="1400" b="0" i="0" u="none" strike="noStrike" kern="0" cap="none" spc="0" normalizeH="0" baseline="0" noProof="0" err="1">
                  <a:ln>
                    <a:noFill/>
                  </a:ln>
                  <a:solidFill>
                    <a:srgbClr val="000000"/>
                  </a:solidFill>
                  <a:effectLst/>
                  <a:uLnTx/>
                  <a:uFillTx/>
                  <a:latin typeface="Arial" panose="020B0604020202020204" pitchFamily="34" charset="0"/>
                  <a:cs typeface="Arial" pitchFamily="34" charset="0"/>
                </a:rPr>
                <a:t>reconoce</a:t>
              </a:r>
              <a:endParaRPr kumimoji="0" lang="en-US" sz="1400" b="0" i="0" u="none" strike="noStrike" kern="0" cap="none" spc="0" normalizeH="0" baseline="0" noProof="0">
                <a:ln>
                  <a:noFill/>
                </a:ln>
                <a:solidFill>
                  <a:srgbClr val="000000"/>
                </a:solidFill>
                <a:effectLst/>
                <a:uLnTx/>
                <a:uFillTx/>
                <a:latin typeface="Arial" panose="020B0604020202020204" pitchFamily="34" charset="0"/>
                <a:cs typeface="Arial" pitchFamily="34" charset="0"/>
              </a:endParaRPr>
            </a:p>
          </p:txBody>
        </p:sp>
        <p:cxnSp>
          <p:nvCxnSpPr>
            <p:cNvPr id="18" name="Straight Arrow Connector 17"/>
            <p:cNvCxnSpPr>
              <a:cxnSpLocks/>
              <a:stCxn id="8" idx="3"/>
              <a:endCxn id="13" idx="1"/>
            </p:cNvCxnSpPr>
            <p:nvPr/>
          </p:nvCxnSpPr>
          <p:spPr>
            <a:xfrm>
              <a:off x="2804919" y="1866384"/>
              <a:ext cx="2469814" cy="0"/>
            </a:xfrm>
            <a:prstGeom prst="straightConnector1">
              <a:avLst/>
            </a:prstGeom>
            <a:noFill/>
            <a:ln w="9525" cap="flat" cmpd="sng" algn="ctr">
              <a:solidFill>
                <a:srgbClr val="005BAA">
                  <a:shade val="95000"/>
                  <a:satMod val="105000"/>
                </a:srgbClr>
              </a:solidFill>
              <a:prstDash val="solid"/>
              <a:tailEnd type="arrow"/>
            </a:ln>
            <a:effectLst/>
          </p:spPr>
        </p:cxnSp>
        <p:cxnSp>
          <p:nvCxnSpPr>
            <p:cNvPr id="20" name="Straight Arrow Connector 19"/>
            <p:cNvCxnSpPr/>
            <p:nvPr/>
          </p:nvCxnSpPr>
          <p:spPr>
            <a:xfrm>
              <a:off x="1543756" y="2222340"/>
              <a:ext cx="0" cy="368460"/>
            </a:xfrm>
            <a:prstGeom prst="straightConnector1">
              <a:avLst/>
            </a:prstGeom>
            <a:noFill/>
            <a:ln w="9525" cap="flat" cmpd="sng" algn="ctr">
              <a:solidFill>
                <a:srgbClr val="005BAA">
                  <a:shade val="95000"/>
                  <a:satMod val="105000"/>
                </a:srgbClr>
              </a:solidFill>
              <a:prstDash val="solid"/>
              <a:tailEnd type="arrow"/>
            </a:ln>
            <a:effectLst/>
          </p:spPr>
        </p:cxnSp>
        <p:sp>
          <p:nvSpPr>
            <p:cNvPr id="45" name="Rectangle 44"/>
            <p:cNvSpPr/>
            <p:nvPr/>
          </p:nvSpPr>
          <p:spPr>
            <a:xfrm>
              <a:off x="3766661" y="1501916"/>
              <a:ext cx="413895" cy="307777"/>
            </a:xfrm>
            <a:prstGeom prst="rect">
              <a:avLst/>
            </a:prstGeom>
          </p:spPr>
          <p:txBody>
            <a:bodyPr wrap="none">
              <a:spAutoFit/>
            </a:bodyPr>
            <a:lstStyle/>
            <a:p>
              <a:pPr lvl="0" algn="ctr" defTabSz="914400" fontAlgn="base">
                <a:spcBef>
                  <a:spcPct val="0"/>
                </a:spcBef>
                <a:spcAft>
                  <a:spcPct val="0"/>
                </a:spcAft>
                <a:defRPr/>
              </a:pPr>
              <a:r>
                <a:rPr lang="en-US" sz="1400">
                  <a:solidFill>
                    <a:srgbClr val="000000"/>
                  </a:solidFill>
                  <a:latin typeface="Arial" pitchFamily="34" charset="0"/>
                  <a:cs typeface="Arial" pitchFamily="34" charset="0"/>
                </a:rPr>
                <a:t>No</a:t>
              </a:r>
            </a:p>
          </p:txBody>
        </p:sp>
        <p:sp>
          <p:nvSpPr>
            <p:cNvPr id="47" name="Rectangle 46"/>
            <p:cNvSpPr/>
            <p:nvPr/>
          </p:nvSpPr>
          <p:spPr>
            <a:xfrm>
              <a:off x="1877836" y="2181494"/>
              <a:ext cx="649111" cy="476800"/>
            </a:xfrm>
            <a:prstGeom prst="rect">
              <a:avLst/>
            </a:prstGeom>
            <a:noFill/>
            <a:ln w="25400" cap="flat" cmpd="sng" algn="ctr">
              <a:noFill/>
              <a:prstDash val="solid"/>
            </a:ln>
            <a:effectLst/>
          </p:spPr>
          <p:txBody>
            <a:bodyPr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1400" b="0" i="0" u="none" strike="noStrike" kern="0" cap="none" spc="0" normalizeH="0" baseline="0" noProof="0">
                  <a:ln>
                    <a:noFill/>
                  </a:ln>
                  <a:solidFill>
                    <a:srgbClr val="000000"/>
                  </a:solidFill>
                  <a:effectLst/>
                  <a:uLnTx/>
                  <a:uFillTx/>
                  <a:latin typeface="Arial" pitchFamily="34" charset="0"/>
                  <a:ea typeface="+mn-ea"/>
                  <a:cs typeface="Arial" pitchFamily="34" charset="0"/>
                </a:rPr>
                <a:t>Sí</a:t>
              </a:r>
            </a:p>
          </p:txBody>
        </p:sp>
        <p:grpSp>
          <p:nvGrpSpPr>
            <p:cNvPr id="2" name="Group 1">
              <a:extLst>
                <a:ext uri="{FF2B5EF4-FFF2-40B4-BE49-F238E27FC236}">
                  <a16:creationId xmlns:a16="http://schemas.microsoft.com/office/drawing/2014/main" id="{773C31A0-A9A2-45CA-A082-3B974F398432}"/>
                </a:ext>
              </a:extLst>
            </p:cNvPr>
            <p:cNvGrpSpPr/>
            <p:nvPr/>
          </p:nvGrpSpPr>
          <p:grpSpPr>
            <a:xfrm>
              <a:off x="244587" y="2386374"/>
              <a:ext cx="7489254" cy="3158402"/>
              <a:chOff x="244587" y="2386374"/>
              <a:chExt cx="7304374" cy="3158402"/>
            </a:xfrm>
          </p:grpSpPr>
          <p:sp>
            <p:nvSpPr>
              <p:cNvPr id="5" name="Rectangle 4"/>
              <p:cNvSpPr/>
              <p:nvPr/>
            </p:nvSpPr>
            <p:spPr>
              <a:xfrm>
                <a:off x="244587" y="4769820"/>
                <a:ext cx="1508135" cy="774956"/>
              </a:xfrm>
              <a:prstGeom prst="rect">
                <a:avLst/>
              </a:prstGeom>
              <a:noFill/>
              <a:ln w="25400" cap="flat" cmpd="sng" algn="ctr">
                <a:solidFill>
                  <a:srgbClr val="005BAA">
                    <a:shade val="50000"/>
                  </a:srgbClr>
                </a:solidFill>
                <a:prstDash val="solid"/>
              </a:ln>
              <a:effectLst/>
            </p:spPr>
            <p:txBody>
              <a:bodyPr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1400" b="0" i="0" u="none" strike="noStrike" kern="0" cap="none" spc="0" normalizeH="0" baseline="0" noProof="0">
                    <a:ln>
                      <a:noFill/>
                    </a:ln>
                    <a:solidFill>
                      <a:srgbClr val="000000"/>
                    </a:solidFill>
                    <a:effectLst/>
                    <a:uLnTx/>
                    <a:uFillTx/>
                    <a:latin typeface="Arial" panose="020B0604020202020204" pitchFamily="34" charset="0"/>
                    <a:cs typeface="Arial" pitchFamily="34" charset="0"/>
                  </a:rPr>
                  <a:t>Agricultura (NICSP 27)</a:t>
                </a:r>
              </a:p>
            </p:txBody>
          </p:sp>
          <p:sp>
            <p:nvSpPr>
              <p:cNvPr id="9" name="Rectangle 8"/>
              <p:cNvSpPr/>
              <p:nvPr/>
            </p:nvSpPr>
            <p:spPr>
              <a:xfrm>
                <a:off x="533400" y="2590800"/>
                <a:ext cx="2183694" cy="671023"/>
              </a:xfrm>
              <a:prstGeom prst="rect">
                <a:avLst/>
              </a:prstGeom>
              <a:noFill/>
              <a:ln w="25400" cap="flat" cmpd="sng" algn="ctr">
                <a:solidFill>
                  <a:srgbClr val="005BAA">
                    <a:shade val="50000"/>
                  </a:srgbClr>
                </a:solidFill>
                <a:prstDash val="solid"/>
              </a:ln>
              <a:effectLst/>
            </p:spPr>
            <p:txBody>
              <a:bodyPr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1400" b="0" i="0" u="none" strike="noStrike" kern="0" cap="none" spc="0" normalizeH="0" baseline="0" noProof="0">
                    <a:ln>
                      <a:noFill/>
                    </a:ln>
                    <a:solidFill>
                      <a:srgbClr val="000000"/>
                    </a:solidFill>
                    <a:effectLst/>
                    <a:uLnTx/>
                    <a:uFillTx/>
                    <a:latin typeface="Arial" panose="020B0604020202020204" pitchFamily="34" charset="0"/>
                    <a:cs typeface="Arial" pitchFamily="34" charset="0"/>
                  </a:rPr>
                  <a:t>¿Es monetario o no monetario?</a:t>
                </a:r>
              </a:p>
            </p:txBody>
          </p:sp>
          <p:sp>
            <p:nvSpPr>
              <p:cNvPr id="10" name="Rectangle 9"/>
              <p:cNvSpPr/>
              <p:nvPr/>
            </p:nvSpPr>
            <p:spPr>
              <a:xfrm>
                <a:off x="465667" y="3908436"/>
                <a:ext cx="1825977" cy="437785"/>
              </a:xfrm>
              <a:prstGeom prst="rect">
                <a:avLst/>
              </a:prstGeom>
              <a:noFill/>
              <a:ln w="25400" cap="flat" cmpd="sng" algn="ctr">
                <a:solidFill>
                  <a:srgbClr val="005BAA">
                    <a:shade val="50000"/>
                  </a:srgbClr>
                </a:solidFill>
                <a:prstDash val="solid"/>
              </a:ln>
              <a:effectLst/>
            </p:spPr>
            <p:txBody>
              <a:bodyPr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1400" b="0" i="0" u="none" strike="noStrike" kern="0" cap="none" spc="0" normalizeH="0" baseline="0" noProof="0">
                    <a:ln>
                      <a:noFill/>
                    </a:ln>
                    <a:solidFill>
                      <a:srgbClr val="000000"/>
                    </a:solidFill>
                    <a:effectLst/>
                    <a:uLnTx/>
                    <a:uFillTx/>
                    <a:latin typeface="Arial" panose="020B0604020202020204" pitchFamily="34" charset="0"/>
                    <a:cs typeface="Arial" pitchFamily="34" charset="0"/>
                  </a:rPr>
                  <a:t>Tangible</a:t>
                </a:r>
              </a:p>
            </p:txBody>
          </p:sp>
          <p:sp>
            <p:nvSpPr>
              <p:cNvPr id="14" name="Rectangle 13"/>
              <p:cNvSpPr/>
              <p:nvPr/>
            </p:nvSpPr>
            <p:spPr>
              <a:xfrm>
                <a:off x="5272616" y="2565400"/>
                <a:ext cx="2175933" cy="747223"/>
              </a:xfrm>
              <a:prstGeom prst="rect">
                <a:avLst/>
              </a:prstGeom>
              <a:noFill/>
              <a:ln w="25400" cap="flat" cmpd="sng" algn="ctr">
                <a:solidFill>
                  <a:srgbClr val="005BAA">
                    <a:shade val="50000"/>
                  </a:srgbClr>
                </a:solidFill>
                <a:prstDash val="solid"/>
              </a:ln>
              <a:effectLst/>
            </p:spPr>
            <p:txBody>
              <a:bodyPr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1400" b="0" i="0" u="none" strike="noStrike" kern="0" cap="none" spc="0" normalizeH="0" baseline="0" noProof="0" err="1">
                    <a:ln>
                      <a:noFill/>
                    </a:ln>
                    <a:solidFill>
                      <a:srgbClr val="000000"/>
                    </a:solidFill>
                    <a:effectLst/>
                    <a:uLnTx/>
                    <a:uFillTx/>
                    <a:latin typeface="Arial" panose="020B0604020202020204" pitchFamily="34" charset="0"/>
                    <a:cs typeface="Arial" pitchFamily="34" charset="0"/>
                  </a:rPr>
                  <a:t>Instrumentos</a:t>
                </a:r>
                <a:r>
                  <a:rPr kumimoji="0" lang="en-US" sz="1400" b="0" i="0" u="none" strike="noStrike" kern="0" cap="none" spc="0" normalizeH="0" baseline="0" noProof="0">
                    <a:ln>
                      <a:noFill/>
                    </a:ln>
                    <a:solidFill>
                      <a:srgbClr val="000000"/>
                    </a:solidFill>
                    <a:effectLst/>
                    <a:uLnTx/>
                    <a:uFillTx/>
                    <a:latin typeface="Arial" panose="020B0604020202020204" pitchFamily="34" charset="0"/>
                    <a:cs typeface="Arial" pitchFamily="34" charset="0"/>
                  </a:rPr>
                  <a:t> </a:t>
                </a:r>
                <a:r>
                  <a:rPr kumimoji="0" lang="en-US" sz="1400" b="0" i="0" u="none" strike="noStrike" kern="0" cap="none" spc="0" normalizeH="0" baseline="0" noProof="0" err="1">
                    <a:ln>
                      <a:noFill/>
                    </a:ln>
                    <a:solidFill>
                      <a:srgbClr val="000000"/>
                    </a:solidFill>
                    <a:effectLst/>
                    <a:uLnTx/>
                    <a:uFillTx/>
                    <a:latin typeface="Arial" panose="020B0604020202020204" pitchFamily="34" charset="0"/>
                    <a:cs typeface="Arial" pitchFamily="34" charset="0"/>
                  </a:rPr>
                  <a:t>financieros</a:t>
                </a:r>
                <a:endParaRPr kumimoji="0" lang="en-US" sz="1400" b="0" i="0" u="none" strike="noStrike" kern="0" cap="none" spc="0" normalizeH="0" baseline="0" noProof="0">
                  <a:ln>
                    <a:noFill/>
                  </a:ln>
                  <a:solidFill>
                    <a:srgbClr val="000000"/>
                  </a:solidFill>
                  <a:effectLst/>
                  <a:uLnTx/>
                  <a:uFillTx/>
                  <a:latin typeface="Arial" panose="020B0604020202020204" pitchFamily="34" charset="0"/>
                  <a:cs typeface="Arial" pitchFamily="34" charset="0"/>
                </a:endParaRPr>
              </a:p>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1400" b="0" i="0" u="none" strike="noStrike" kern="0" cap="none" spc="0" normalizeH="0" baseline="0" noProof="0">
                    <a:ln>
                      <a:noFill/>
                    </a:ln>
                    <a:solidFill>
                      <a:srgbClr val="000000"/>
                    </a:solidFill>
                    <a:effectLst/>
                    <a:uLnTx/>
                    <a:uFillTx/>
                    <a:latin typeface="Arial" panose="020B0604020202020204" pitchFamily="34" charset="0"/>
                    <a:cs typeface="Arial" pitchFamily="34" charset="0"/>
                  </a:rPr>
                  <a:t>(NICSP 28,29/41 y 30)</a:t>
                </a:r>
              </a:p>
            </p:txBody>
          </p:sp>
          <p:sp>
            <p:nvSpPr>
              <p:cNvPr id="15" name="Rectangle 14"/>
              <p:cNvSpPr/>
              <p:nvPr/>
            </p:nvSpPr>
            <p:spPr>
              <a:xfrm>
                <a:off x="3733799" y="3908436"/>
                <a:ext cx="2175921" cy="437786"/>
              </a:xfrm>
              <a:prstGeom prst="rect">
                <a:avLst/>
              </a:prstGeom>
              <a:noFill/>
              <a:ln w="25400" cap="flat" cmpd="sng" algn="ctr">
                <a:solidFill>
                  <a:srgbClr val="005BAA">
                    <a:shade val="50000"/>
                  </a:srgbClr>
                </a:solidFill>
                <a:prstDash val="solid"/>
              </a:ln>
              <a:effectLst/>
            </p:spPr>
            <p:txBody>
              <a:bodyPr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1400" b="0" i="0" u="none" strike="noStrike" kern="0" cap="none" spc="0" normalizeH="0" baseline="0" noProof="0">
                    <a:ln>
                      <a:noFill/>
                    </a:ln>
                    <a:solidFill>
                      <a:srgbClr val="000000"/>
                    </a:solidFill>
                    <a:effectLst/>
                    <a:uLnTx/>
                    <a:uFillTx/>
                    <a:latin typeface="Arial" panose="020B0604020202020204" pitchFamily="34" charset="0"/>
                    <a:cs typeface="Arial" pitchFamily="34" charset="0"/>
                  </a:rPr>
                  <a:t>Intangible (NICSP 31)</a:t>
                </a:r>
              </a:p>
            </p:txBody>
          </p:sp>
          <p:sp>
            <p:nvSpPr>
              <p:cNvPr id="16" name="Rectangle 15"/>
              <p:cNvSpPr/>
              <p:nvPr/>
            </p:nvSpPr>
            <p:spPr>
              <a:xfrm>
                <a:off x="1945137" y="4769820"/>
                <a:ext cx="2188137" cy="760626"/>
              </a:xfrm>
              <a:prstGeom prst="rect">
                <a:avLst/>
              </a:prstGeom>
              <a:noFill/>
              <a:ln w="25400" cap="flat" cmpd="sng" algn="ctr">
                <a:solidFill>
                  <a:srgbClr val="005BAA">
                    <a:shade val="50000"/>
                  </a:srgbClr>
                </a:solidFill>
                <a:prstDash val="solid"/>
              </a:ln>
              <a:effectLst/>
            </p:spPr>
            <p:txBody>
              <a:bodyPr lIns="36000" rIns="36000"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1400" b="0" i="0" u="none" strike="noStrike" kern="0" cap="none" spc="0" normalizeH="0" baseline="0" noProof="0" err="1">
                    <a:ln>
                      <a:noFill/>
                    </a:ln>
                    <a:solidFill>
                      <a:srgbClr val="000000"/>
                    </a:solidFill>
                    <a:effectLst/>
                    <a:uLnTx/>
                    <a:uFillTx/>
                    <a:latin typeface="Arial" panose="020B0604020202020204" pitchFamily="34" charset="0"/>
                    <a:cs typeface="Arial" pitchFamily="34" charset="0"/>
                  </a:rPr>
                  <a:t>Propiedad</a:t>
                </a:r>
                <a:r>
                  <a:rPr lang="en-US" sz="1400" kern="0">
                    <a:solidFill>
                      <a:srgbClr val="000000"/>
                    </a:solidFill>
                    <a:latin typeface="Arial" panose="020B0604020202020204" pitchFamily="34" charset="0"/>
                    <a:cs typeface="Arial" pitchFamily="34" charset="0"/>
                  </a:rPr>
                  <a:t>, Planta y</a:t>
                </a:r>
                <a:r>
                  <a:rPr kumimoji="0" lang="en-US" sz="1400" b="0" i="0" u="none" strike="noStrike" kern="0" cap="none" spc="0" normalizeH="0" baseline="0" noProof="0">
                    <a:ln>
                      <a:noFill/>
                    </a:ln>
                    <a:solidFill>
                      <a:srgbClr val="000000"/>
                    </a:solidFill>
                    <a:effectLst/>
                    <a:uLnTx/>
                    <a:uFillTx/>
                    <a:latin typeface="Arial" panose="020B0604020202020204" pitchFamily="34" charset="0"/>
                    <a:cs typeface="Arial" pitchFamily="34" charset="0"/>
                  </a:rPr>
                  <a:t> </a:t>
                </a:r>
                <a:r>
                  <a:rPr lang="en-US" sz="1400" kern="0">
                    <a:solidFill>
                      <a:srgbClr val="000000"/>
                    </a:solidFill>
                    <a:latin typeface="Arial" panose="020B0604020202020204" pitchFamily="34" charset="0"/>
                    <a:cs typeface="Arial" pitchFamily="34" charset="0"/>
                  </a:rPr>
                  <a:t>E</a:t>
                </a:r>
                <a:r>
                  <a:rPr kumimoji="0" lang="en-US" sz="1400" b="0" i="0" u="none" strike="noStrike" kern="0" cap="none" spc="0" normalizeH="0" baseline="0" noProof="0" err="1">
                    <a:ln>
                      <a:noFill/>
                    </a:ln>
                    <a:solidFill>
                      <a:srgbClr val="000000"/>
                    </a:solidFill>
                    <a:effectLst/>
                    <a:uLnTx/>
                    <a:uFillTx/>
                    <a:latin typeface="Arial" panose="020B0604020202020204" pitchFamily="34" charset="0"/>
                    <a:cs typeface="Arial" pitchFamily="34" charset="0"/>
                  </a:rPr>
                  <a:t>quipo</a:t>
                </a:r>
                <a:r>
                  <a:rPr kumimoji="0" lang="en-US" sz="1400" b="0" i="0" u="none" strike="noStrike" kern="0" cap="none" spc="0" normalizeH="0" baseline="0" noProof="0">
                    <a:ln>
                      <a:noFill/>
                    </a:ln>
                    <a:solidFill>
                      <a:srgbClr val="000000"/>
                    </a:solidFill>
                    <a:effectLst/>
                    <a:uLnTx/>
                    <a:uFillTx/>
                    <a:latin typeface="Arial" panose="020B0604020202020204" pitchFamily="34" charset="0"/>
                    <a:cs typeface="Arial" pitchFamily="34" charset="0"/>
                  </a:rPr>
                  <a:t> (NICSP 17)</a:t>
                </a:r>
              </a:p>
            </p:txBody>
          </p:sp>
          <p:sp>
            <p:nvSpPr>
              <p:cNvPr id="17" name="Rectangle 16"/>
              <p:cNvSpPr/>
              <p:nvPr/>
            </p:nvSpPr>
            <p:spPr>
              <a:xfrm>
                <a:off x="6359946" y="4779736"/>
                <a:ext cx="1189015" cy="736938"/>
              </a:xfrm>
              <a:prstGeom prst="rect">
                <a:avLst/>
              </a:prstGeom>
              <a:noFill/>
              <a:ln w="25400" cap="flat" cmpd="sng" algn="ctr">
                <a:solidFill>
                  <a:srgbClr val="005BAA">
                    <a:shade val="50000"/>
                  </a:srgbClr>
                </a:solidFill>
                <a:prstDash val="solid"/>
              </a:ln>
              <a:effectLst/>
            </p:spPr>
            <p:txBody>
              <a:bodyPr lIns="36000" rIns="36000"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1400" b="0" i="0" u="none" strike="noStrike" kern="0" cap="none" spc="0" normalizeH="0" baseline="0" noProof="0" err="1">
                    <a:ln>
                      <a:noFill/>
                    </a:ln>
                    <a:solidFill>
                      <a:srgbClr val="000000"/>
                    </a:solidFill>
                    <a:effectLst/>
                    <a:uLnTx/>
                    <a:uFillTx/>
                    <a:latin typeface="Arial" panose="020B0604020202020204" pitchFamily="34" charset="0"/>
                    <a:cs typeface="Arial" pitchFamily="34" charset="0"/>
                  </a:rPr>
                  <a:t>Inventario</a:t>
                </a:r>
                <a:r>
                  <a:rPr kumimoji="0" lang="en-US" sz="1400" b="0" i="0" u="none" strike="noStrike" kern="0" cap="none" spc="0" normalizeH="0" baseline="0" noProof="0">
                    <a:ln>
                      <a:noFill/>
                    </a:ln>
                    <a:solidFill>
                      <a:srgbClr val="000000"/>
                    </a:solidFill>
                    <a:effectLst/>
                    <a:uLnTx/>
                    <a:uFillTx/>
                    <a:latin typeface="Arial" panose="020B0604020202020204" pitchFamily="34" charset="0"/>
                    <a:cs typeface="Arial" pitchFamily="34" charset="0"/>
                  </a:rPr>
                  <a:t> (NICSP 12)</a:t>
                </a:r>
              </a:p>
            </p:txBody>
          </p:sp>
          <p:cxnSp>
            <p:nvCxnSpPr>
              <p:cNvPr id="22" name="Straight Arrow Connector 21"/>
              <p:cNvCxnSpPr/>
              <p:nvPr/>
            </p:nvCxnSpPr>
            <p:spPr>
              <a:xfrm>
                <a:off x="1549400" y="3285067"/>
                <a:ext cx="0" cy="338666"/>
              </a:xfrm>
              <a:prstGeom prst="straightConnector1">
                <a:avLst/>
              </a:prstGeom>
              <a:noFill/>
              <a:ln w="9525" cap="flat" cmpd="sng" algn="ctr">
                <a:solidFill>
                  <a:srgbClr val="005BAA">
                    <a:shade val="95000"/>
                    <a:satMod val="105000"/>
                  </a:srgbClr>
                </a:solidFill>
                <a:prstDash val="solid"/>
                <a:tailEnd type="arrow"/>
              </a:ln>
              <a:effectLst/>
            </p:spPr>
          </p:cxnSp>
          <p:cxnSp>
            <p:nvCxnSpPr>
              <p:cNvPr id="24" name="Straight Connector 23"/>
              <p:cNvCxnSpPr/>
              <p:nvPr/>
            </p:nvCxnSpPr>
            <p:spPr>
              <a:xfrm>
                <a:off x="1231194" y="3603636"/>
                <a:ext cx="3273073" cy="0"/>
              </a:xfrm>
              <a:prstGeom prst="line">
                <a:avLst/>
              </a:prstGeom>
              <a:noFill/>
              <a:ln w="9525" cap="flat" cmpd="sng" algn="ctr">
                <a:solidFill>
                  <a:srgbClr val="005BAA">
                    <a:shade val="95000"/>
                    <a:satMod val="105000"/>
                  </a:srgbClr>
                </a:solidFill>
                <a:prstDash val="solid"/>
              </a:ln>
              <a:effectLst/>
            </p:spPr>
          </p:cxnSp>
          <p:cxnSp>
            <p:nvCxnSpPr>
              <p:cNvPr id="26" name="Straight Arrow Connector 25"/>
              <p:cNvCxnSpPr/>
              <p:nvPr/>
            </p:nvCxnSpPr>
            <p:spPr>
              <a:xfrm>
                <a:off x="1231194" y="3603636"/>
                <a:ext cx="0" cy="304800"/>
              </a:xfrm>
              <a:prstGeom prst="straightConnector1">
                <a:avLst/>
              </a:prstGeom>
              <a:noFill/>
              <a:ln w="9525" cap="flat" cmpd="sng" algn="ctr">
                <a:solidFill>
                  <a:srgbClr val="005BAA">
                    <a:shade val="95000"/>
                    <a:satMod val="105000"/>
                  </a:srgbClr>
                </a:solidFill>
                <a:prstDash val="solid"/>
                <a:tailEnd type="arrow"/>
              </a:ln>
              <a:effectLst/>
            </p:spPr>
          </p:cxnSp>
          <p:cxnSp>
            <p:nvCxnSpPr>
              <p:cNvPr id="27" name="Straight Arrow Connector 26"/>
              <p:cNvCxnSpPr/>
              <p:nvPr/>
            </p:nvCxnSpPr>
            <p:spPr>
              <a:xfrm>
                <a:off x="4504267" y="3603636"/>
                <a:ext cx="0" cy="304800"/>
              </a:xfrm>
              <a:prstGeom prst="straightConnector1">
                <a:avLst/>
              </a:prstGeom>
              <a:noFill/>
              <a:ln w="9525" cap="flat" cmpd="sng" algn="ctr">
                <a:solidFill>
                  <a:srgbClr val="005BAA">
                    <a:shade val="95000"/>
                    <a:satMod val="105000"/>
                  </a:srgbClr>
                </a:solidFill>
                <a:prstDash val="solid"/>
                <a:tailEnd type="arrow"/>
              </a:ln>
              <a:effectLst/>
            </p:spPr>
          </p:cxnSp>
          <p:cxnSp>
            <p:nvCxnSpPr>
              <p:cNvPr id="31" name="Straight Connector 30"/>
              <p:cNvCxnSpPr/>
              <p:nvPr/>
            </p:nvCxnSpPr>
            <p:spPr>
              <a:xfrm>
                <a:off x="1365955" y="4346221"/>
                <a:ext cx="0" cy="172420"/>
              </a:xfrm>
              <a:prstGeom prst="line">
                <a:avLst/>
              </a:prstGeom>
              <a:noFill/>
              <a:ln w="9525" cap="flat" cmpd="sng" algn="ctr">
                <a:solidFill>
                  <a:srgbClr val="005BAA">
                    <a:shade val="95000"/>
                    <a:satMod val="105000"/>
                  </a:srgbClr>
                </a:solidFill>
                <a:prstDash val="solid"/>
              </a:ln>
              <a:effectLst/>
            </p:spPr>
          </p:cxnSp>
          <p:cxnSp>
            <p:nvCxnSpPr>
              <p:cNvPr id="32" name="Straight Connector 31"/>
              <p:cNvCxnSpPr/>
              <p:nvPr/>
            </p:nvCxnSpPr>
            <p:spPr>
              <a:xfrm flipV="1">
                <a:off x="982133" y="4516320"/>
                <a:ext cx="5978129" cy="5142"/>
              </a:xfrm>
              <a:prstGeom prst="line">
                <a:avLst/>
              </a:prstGeom>
              <a:noFill/>
              <a:ln w="9525" cap="flat" cmpd="sng" algn="ctr">
                <a:solidFill>
                  <a:srgbClr val="005BAA">
                    <a:shade val="95000"/>
                    <a:satMod val="105000"/>
                  </a:srgbClr>
                </a:solidFill>
                <a:prstDash val="solid"/>
              </a:ln>
              <a:effectLst/>
            </p:spPr>
          </p:cxnSp>
          <p:cxnSp>
            <p:nvCxnSpPr>
              <p:cNvPr id="38" name="Straight Arrow Connector 37"/>
              <p:cNvCxnSpPr/>
              <p:nvPr/>
            </p:nvCxnSpPr>
            <p:spPr>
              <a:xfrm>
                <a:off x="998655" y="4518641"/>
                <a:ext cx="0" cy="251179"/>
              </a:xfrm>
              <a:prstGeom prst="straightConnector1">
                <a:avLst/>
              </a:prstGeom>
              <a:noFill/>
              <a:ln w="9525" cap="flat" cmpd="sng" algn="ctr">
                <a:solidFill>
                  <a:srgbClr val="005BAA">
                    <a:shade val="95000"/>
                    <a:satMod val="105000"/>
                  </a:srgbClr>
                </a:solidFill>
                <a:prstDash val="solid"/>
                <a:tailEnd type="arrow"/>
              </a:ln>
              <a:effectLst/>
            </p:spPr>
          </p:cxnSp>
          <p:cxnSp>
            <p:nvCxnSpPr>
              <p:cNvPr id="39" name="Straight Arrow Connector 38"/>
              <p:cNvCxnSpPr/>
              <p:nvPr/>
            </p:nvCxnSpPr>
            <p:spPr>
              <a:xfrm>
                <a:off x="3125165" y="4516320"/>
                <a:ext cx="0" cy="248358"/>
              </a:xfrm>
              <a:prstGeom prst="straightConnector1">
                <a:avLst/>
              </a:prstGeom>
              <a:noFill/>
              <a:ln w="9525" cap="flat" cmpd="sng" algn="ctr">
                <a:solidFill>
                  <a:srgbClr val="005BAA">
                    <a:shade val="95000"/>
                    <a:satMod val="105000"/>
                  </a:srgbClr>
                </a:solidFill>
                <a:prstDash val="solid"/>
                <a:tailEnd type="arrow"/>
              </a:ln>
              <a:effectLst/>
            </p:spPr>
          </p:cxnSp>
          <p:cxnSp>
            <p:nvCxnSpPr>
              <p:cNvPr id="42" name="Straight Arrow Connector 41"/>
              <p:cNvCxnSpPr/>
              <p:nvPr/>
            </p:nvCxnSpPr>
            <p:spPr>
              <a:xfrm>
                <a:off x="6960262" y="4531378"/>
                <a:ext cx="0" cy="248358"/>
              </a:xfrm>
              <a:prstGeom prst="straightConnector1">
                <a:avLst/>
              </a:prstGeom>
              <a:noFill/>
              <a:ln w="9525" cap="flat" cmpd="sng" algn="ctr">
                <a:solidFill>
                  <a:srgbClr val="005BAA">
                    <a:shade val="95000"/>
                    <a:satMod val="105000"/>
                  </a:srgbClr>
                </a:solidFill>
                <a:prstDash val="solid"/>
                <a:tailEnd type="arrow"/>
              </a:ln>
              <a:effectLst/>
            </p:spPr>
          </p:cxnSp>
          <p:sp>
            <p:nvSpPr>
              <p:cNvPr id="48" name="Rectangle 47"/>
              <p:cNvSpPr/>
              <p:nvPr/>
            </p:nvSpPr>
            <p:spPr>
              <a:xfrm>
                <a:off x="3385255" y="2386374"/>
                <a:ext cx="1219200" cy="533400"/>
              </a:xfrm>
              <a:prstGeom prst="rect">
                <a:avLst/>
              </a:prstGeom>
              <a:noFill/>
              <a:ln w="25400" cap="flat" cmpd="sng" algn="ctr">
                <a:noFill/>
                <a:prstDash val="solid"/>
              </a:ln>
              <a:effectLst/>
            </p:spPr>
            <p:txBody>
              <a:bodyPr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1400" b="0" i="0" u="none" strike="noStrike" kern="0" cap="none" spc="0" normalizeH="0" baseline="0" noProof="0">
                    <a:ln>
                      <a:noFill/>
                    </a:ln>
                    <a:solidFill>
                      <a:srgbClr val="000000"/>
                    </a:solidFill>
                    <a:effectLst/>
                    <a:uLnTx/>
                    <a:uFillTx/>
                    <a:latin typeface="Arial" pitchFamily="34" charset="0"/>
                    <a:ea typeface="+mn-ea"/>
                    <a:cs typeface="Arial" pitchFamily="34" charset="0"/>
                  </a:rPr>
                  <a:t>Monetario</a:t>
                </a:r>
              </a:p>
            </p:txBody>
          </p:sp>
          <p:cxnSp>
            <p:nvCxnSpPr>
              <p:cNvPr id="49" name="Straight Arrow Connector 48"/>
              <p:cNvCxnSpPr>
                <a:stCxn id="9" idx="3"/>
                <a:endCxn id="14" idx="1"/>
              </p:cNvCxnSpPr>
              <p:nvPr/>
            </p:nvCxnSpPr>
            <p:spPr>
              <a:xfrm>
                <a:off x="2717094" y="2926312"/>
                <a:ext cx="2555522" cy="12700"/>
              </a:xfrm>
              <a:prstGeom prst="straightConnector1">
                <a:avLst/>
              </a:prstGeom>
              <a:noFill/>
              <a:ln w="9525" cap="flat" cmpd="sng" algn="ctr">
                <a:solidFill>
                  <a:srgbClr val="005BAA">
                    <a:shade val="95000"/>
                    <a:satMod val="105000"/>
                  </a:srgbClr>
                </a:solidFill>
                <a:prstDash val="solid"/>
                <a:tailEnd type="arrow"/>
              </a:ln>
              <a:effectLst/>
            </p:spPr>
          </p:cxnSp>
          <p:sp>
            <p:nvSpPr>
              <p:cNvPr id="61" name="Rectangle 60"/>
              <p:cNvSpPr/>
              <p:nvPr/>
            </p:nvSpPr>
            <p:spPr>
              <a:xfrm>
                <a:off x="1913143" y="3279296"/>
                <a:ext cx="1227606" cy="307777"/>
              </a:xfrm>
              <a:prstGeom prst="rect">
                <a:avLst/>
              </a:prstGeom>
            </p:spPr>
            <p:txBody>
              <a:bodyPr wrap="none">
                <a:spAutoFit/>
              </a:bodyPr>
              <a:lstStyle/>
              <a:p>
                <a:pPr lvl="0" algn="ctr" defTabSz="914400" fontAlgn="base">
                  <a:spcBef>
                    <a:spcPct val="0"/>
                  </a:spcBef>
                  <a:spcAft>
                    <a:spcPct val="0"/>
                  </a:spcAft>
                  <a:defRPr/>
                </a:pPr>
                <a:r>
                  <a:rPr lang="en-US" sz="1400">
                    <a:solidFill>
                      <a:srgbClr val="000000"/>
                    </a:solidFill>
                    <a:latin typeface="Arial" pitchFamily="34" charset="0"/>
                    <a:cs typeface="Arial" pitchFamily="34" charset="0"/>
                  </a:rPr>
                  <a:t>No monetario</a:t>
                </a:r>
              </a:p>
            </p:txBody>
          </p:sp>
          <p:cxnSp>
            <p:nvCxnSpPr>
              <p:cNvPr id="29" name="Straight Arrow Connector 28"/>
              <p:cNvCxnSpPr/>
              <p:nvPr/>
            </p:nvCxnSpPr>
            <p:spPr>
              <a:xfrm>
                <a:off x="5295429" y="4526236"/>
                <a:ext cx="0" cy="248358"/>
              </a:xfrm>
              <a:prstGeom prst="straightConnector1">
                <a:avLst/>
              </a:prstGeom>
              <a:noFill/>
              <a:ln w="9525" cap="flat" cmpd="sng" algn="ctr">
                <a:solidFill>
                  <a:srgbClr val="005BAA">
                    <a:shade val="95000"/>
                    <a:satMod val="105000"/>
                  </a:srgbClr>
                </a:solidFill>
                <a:prstDash val="solid"/>
                <a:tailEnd type="arrow"/>
              </a:ln>
              <a:effectLst/>
            </p:spPr>
          </p:cxnSp>
          <p:sp>
            <p:nvSpPr>
              <p:cNvPr id="30" name="Rectangle 29"/>
              <p:cNvSpPr/>
              <p:nvPr/>
            </p:nvSpPr>
            <p:spPr>
              <a:xfrm>
                <a:off x="4314745" y="4779736"/>
                <a:ext cx="1869871" cy="750710"/>
              </a:xfrm>
              <a:prstGeom prst="rect">
                <a:avLst/>
              </a:prstGeom>
              <a:noFill/>
              <a:ln w="25400" cap="flat" cmpd="sng" algn="ctr">
                <a:solidFill>
                  <a:srgbClr val="005BAA">
                    <a:shade val="50000"/>
                  </a:srgbClr>
                </a:solidFill>
                <a:prstDash val="solid"/>
              </a:ln>
              <a:effectLst/>
            </p:spPr>
            <p:txBody>
              <a:bodyPr lIns="36000" rIns="0"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1400" b="0" i="0" u="none" strike="noStrike" kern="0" cap="none" spc="0" normalizeH="0" baseline="0" noProof="0">
                    <a:ln>
                      <a:noFill/>
                    </a:ln>
                    <a:solidFill>
                      <a:srgbClr val="000000"/>
                    </a:solidFill>
                    <a:effectLst/>
                    <a:uLnTx/>
                    <a:uFillTx/>
                    <a:latin typeface="Arial" panose="020B0604020202020204" pitchFamily="34" charset="0"/>
                    <a:cs typeface="Arial" pitchFamily="34" charset="0"/>
                  </a:rPr>
                  <a:t>Propiedades de Inversión </a:t>
                </a:r>
                <a:r>
                  <a:rPr kumimoji="0" lang="en-US" sz="1400" b="0" i="0" u="none" strike="noStrike" kern="0" cap="none" spc="0" normalizeH="0" noProof="0">
                    <a:ln>
                      <a:noFill/>
                    </a:ln>
                    <a:solidFill>
                      <a:srgbClr val="000000"/>
                    </a:solidFill>
                    <a:effectLst/>
                    <a:uLnTx/>
                    <a:uFillTx/>
                    <a:latin typeface="Arial" panose="020B0604020202020204" pitchFamily="34" charset="0"/>
                    <a:cs typeface="Arial" pitchFamily="34" charset="0"/>
                  </a:rPr>
                  <a:t>(NICSP 16)</a:t>
                </a:r>
                <a:endParaRPr kumimoji="0" lang="en-US" sz="1400" b="0" i="0" u="none" strike="noStrike" kern="0" cap="none" spc="0" normalizeH="0" baseline="0" noProof="0">
                  <a:ln>
                    <a:noFill/>
                  </a:ln>
                  <a:solidFill>
                    <a:srgbClr val="000000"/>
                  </a:solidFill>
                  <a:effectLst/>
                  <a:uLnTx/>
                  <a:uFillTx/>
                  <a:latin typeface="Arial" panose="020B0604020202020204" pitchFamily="34" charset="0"/>
                  <a:cs typeface="Arial" pitchFamily="34" charset="0"/>
                </a:endParaRPr>
              </a:p>
            </p:txBody>
          </p:sp>
          <p:sp>
            <p:nvSpPr>
              <p:cNvPr id="3" name="TextBox 2"/>
              <p:cNvSpPr txBox="1"/>
              <p:nvPr/>
            </p:nvSpPr>
            <p:spPr>
              <a:xfrm>
                <a:off x="2476399" y="4232377"/>
                <a:ext cx="994655" cy="307777"/>
              </a:xfrm>
              <a:prstGeom prst="rect">
                <a:avLst/>
              </a:prstGeom>
              <a:noFill/>
            </p:spPr>
            <p:txBody>
              <a:bodyPr wrap="none" rtlCol="0">
                <a:spAutoFit/>
              </a:bodyPr>
              <a:lstStyle/>
              <a:p>
                <a:pPr algn="ctr" defTabSz="914400" fontAlgn="base">
                  <a:spcBef>
                    <a:spcPct val="0"/>
                  </a:spcBef>
                  <a:spcAft>
                    <a:spcPct val="0"/>
                  </a:spcAft>
                  <a:defRPr/>
                </a:pPr>
                <a:r>
                  <a:rPr lang="en-CA" sz="1400">
                    <a:solidFill>
                      <a:srgbClr val="000000"/>
                    </a:solidFill>
                    <a:latin typeface="Arial" pitchFamily="34" charset="0"/>
                    <a:cs typeface="Arial" pitchFamily="34" charset="0"/>
                  </a:rPr>
                  <a:t>(</a:t>
                </a:r>
                <a:r>
                  <a:rPr lang="en-CA" sz="1400" err="1">
                    <a:solidFill>
                      <a:srgbClr val="000000"/>
                    </a:solidFill>
                    <a:latin typeface="Arial" pitchFamily="34" charset="0"/>
                    <a:cs typeface="Arial" pitchFamily="34" charset="0"/>
                  </a:rPr>
                  <a:t>ejemplos</a:t>
                </a:r>
                <a:r>
                  <a:rPr lang="en-CA" sz="1400">
                    <a:solidFill>
                      <a:srgbClr val="000000"/>
                    </a:solidFill>
                    <a:latin typeface="Arial" pitchFamily="34" charset="0"/>
                    <a:cs typeface="Arial" pitchFamily="34" charset="0"/>
                  </a:rPr>
                  <a:t>)</a:t>
                </a:r>
                <a:endParaRPr lang="en-US" sz="1400">
                  <a:solidFill>
                    <a:srgbClr val="000000"/>
                  </a:solidFill>
                  <a:latin typeface="Arial" pitchFamily="34" charset="0"/>
                  <a:cs typeface="Arial" pitchFamily="34" charset="0"/>
                </a:endParaRPr>
              </a:p>
            </p:txBody>
          </p:sp>
        </p:grpSp>
      </p:grpSp>
    </p:spTree>
    <p:extLst>
      <p:ext uri="{BB962C8B-B14F-4D97-AF65-F5344CB8AC3E}">
        <p14:creationId xmlns:p14="http://schemas.microsoft.com/office/powerpoint/2010/main" val="6011480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533400" y="6210300"/>
            <a:ext cx="7366000" cy="461665"/>
          </a:xfrm>
          <a:prstGeom prst="rect">
            <a:avLst/>
          </a:prstGeom>
          <a:noFill/>
        </p:spPr>
        <p:txBody>
          <a:bodyPr wrap="square" rtlCol="0">
            <a:spAutoFit/>
          </a:bodyPr>
          <a:lstStyle/>
          <a:p>
            <a:pPr algn="r"/>
            <a:r>
              <a:rPr lang="en-US" sz="2400">
                <a:solidFill>
                  <a:schemeClr val="bg1"/>
                </a:solidFill>
              </a:rPr>
              <a:t>Introducción a los activos</a:t>
            </a:r>
          </a:p>
        </p:txBody>
      </p:sp>
      <p:sp>
        <p:nvSpPr>
          <p:cNvPr id="7" name="TextBox 6"/>
          <p:cNvSpPr txBox="1"/>
          <p:nvPr/>
        </p:nvSpPr>
        <p:spPr>
          <a:xfrm>
            <a:off x="533400" y="881956"/>
            <a:ext cx="7854950" cy="3375283"/>
          </a:xfrm>
          <a:prstGeom prst="rect">
            <a:avLst/>
          </a:prstGeom>
          <a:noFill/>
        </p:spPr>
        <p:txBody>
          <a:bodyPr wrap="square" rtlCol="0">
            <a:spAutoFit/>
          </a:bodyPr>
          <a:lstStyle/>
          <a:p>
            <a:r>
              <a:rPr lang="en-US" b="1">
                <a:solidFill>
                  <a:schemeClr val="tx1">
                    <a:lumMod val="10000"/>
                  </a:schemeClr>
                </a:solidFill>
                <a:latin typeface="Arial" panose="020B0604020202020204" pitchFamily="34" charset="0"/>
                <a:cs typeface="Arial" panose="020B0604020202020204" pitchFamily="34" charset="0"/>
              </a:rPr>
              <a:t>Opciones de </a:t>
            </a:r>
            <a:r>
              <a:rPr lang="en-US" b="1" err="1">
                <a:solidFill>
                  <a:schemeClr val="tx1">
                    <a:lumMod val="10000"/>
                  </a:schemeClr>
                </a:solidFill>
                <a:latin typeface="Arial" panose="020B0604020202020204" pitchFamily="34" charset="0"/>
                <a:cs typeface="Arial" panose="020B0604020202020204" pitchFamily="34" charset="0"/>
              </a:rPr>
              <a:t>medición</a:t>
            </a:r>
            <a:r>
              <a:rPr lang="en-US" b="1">
                <a:solidFill>
                  <a:schemeClr val="tx1">
                    <a:lumMod val="10000"/>
                  </a:schemeClr>
                </a:solidFill>
                <a:latin typeface="Arial" panose="020B0604020202020204" pitchFamily="34" charset="0"/>
                <a:cs typeface="Arial" panose="020B0604020202020204" pitchFamily="34" charset="0"/>
              </a:rPr>
              <a:t> </a:t>
            </a:r>
            <a:r>
              <a:rPr lang="en-US" b="1" err="1">
                <a:solidFill>
                  <a:schemeClr val="tx1">
                    <a:lumMod val="10000"/>
                  </a:schemeClr>
                </a:solidFill>
                <a:latin typeface="Arial" panose="020B0604020202020204" pitchFamily="34" charset="0"/>
                <a:cs typeface="Arial" panose="020B0604020202020204" pitchFamily="34" charset="0"/>
              </a:rPr>
              <a:t>en</a:t>
            </a:r>
            <a:r>
              <a:rPr lang="en-US" b="1">
                <a:solidFill>
                  <a:schemeClr val="tx1">
                    <a:lumMod val="10000"/>
                  </a:schemeClr>
                </a:solidFill>
                <a:latin typeface="Arial" panose="020B0604020202020204" pitchFamily="34" charset="0"/>
                <a:cs typeface="Arial" panose="020B0604020202020204" pitchFamily="34" charset="0"/>
              </a:rPr>
              <a:t> </a:t>
            </a:r>
            <a:r>
              <a:rPr lang="en-US" b="1" err="1">
                <a:solidFill>
                  <a:schemeClr val="tx1">
                    <a:lumMod val="10000"/>
                  </a:schemeClr>
                </a:solidFill>
                <a:latin typeface="Arial" panose="020B0604020202020204" pitchFamily="34" charset="0"/>
                <a:cs typeface="Arial" panose="020B0604020202020204" pitchFamily="34" charset="0"/>
              </a:rPr>
              <a:t>el</a:t>
            </a:r>
            <a:r>
              <a:rPr lang="en-US" b="1">
                <a:solidFill>
                  <a:schemeClr val="tx1">
                    <a:lumMod val="10000"/>
                  </a:schemeClr>
                </a:solidFill>
                <a:latin typeface="Arial" panose="020B0604020202020204" pitchFamily="34" charset="0"/>
                <a:cs typeface="Arial" panose="020B0604020202020204" pitchFamily="34" charset="0"/>
              </a:rPr>
              <a:t> </a:t>
            </a:r>
            <a:r>
              <a:rPr lang="en-US" b="1" err="1">
                <a:solidFill>
                  <a:schemeClr val="tx1">
                    <a:lumMod val="10000"/>
                  </a:schemeClr>
                </a:solidFill>
                <a:latin typeface="Arial" panose="020B0604020202020204" pitchFamily="34" charset="0"/>
                <a:cs typeface="Arial" panose="020B0604020202020204" pitchFamily="34" charset="0"/>
              </a:rPr>
              <a:t>reconocimiento</a:t>
            </a:r>
            <a:r>
              <a:rPr lang="en-US" b="1">
                <a:solidFill>
                  <a:schemeClr val="tx1">
                    <a:lumMod val="10000"/>
                  </a:schemeClr>
                </a:solidFill>
                <a:latin typeface="Arial" panose="020B0604020202020204" pitchFamily="34" charset="0"/>
                <a:cs typeface="Arial" panose="020B0604020202020204" pitchFamily="34" charset="0"/>
              </a:rPr>
              <a:t> inicial</a:t>
            </a:r>
          </a:p>
          <a:p>
            <a:endParaRPr lang="en-US" b="1">
              <a:solidFill>
                <a:schemeClr val="tx1">
                  <a:lumMod val="10000"/>
                </a:schemeClr>
              </a:solidFill>
              <a:latin typeface="Arial" panose="020B0604020202020204" pitchFamily="34" charset="0"/>
              <a:cs typeface="Arial" panose="020B0604020202020204" pitchFamily="34" charset="0"/>
            </a:endParaRPr>
          </a:p>
          <a:p>
            <a:pPr marL="342900" lvl="0" indent="-342900" defTabSz="914400" fontAlgn="base">
              <a:spcBef>
                <a:spcPts val="776"/>
              </a:spcBef>
              <a:spcAft>
                <a:spcPct val="0"/>
              </a:spcAft>
              <a:buFontTx/>
              <a:buChar char="•"/>
            </a:pPr>
            <a:r>
              <a:rPr lang="en-US" kern="0">
                <a:solidFill>
                  <a:schemeClr val="tx1">
                    <a:lumMod val="10000"/>
                  </a:schemeClr>
                </a:solidFill>
                <a:latin typeface="Arial" pitchFamily="34" charset="0"/>
                <a:ea typeface="ＭＳ Ｐゴシック" charset="0"/>
                <a:cs typeface="Arial" pitchFamily="34" charset="0"/>
              </a:rPr>
              <a:t>Propiedad, planta y equipo al costo o valor razonable</a:t>
            </a:r>
          </a:p>
          <a:p>
            <a:pPr marL="342900" lvl="0" indent="-342900" defTabSz="914400" fontAlgn="base">
              <a:spcBef>
                <a:spcPts val="776"/>
              </a:spcBef>
              <a:spcAft>
                <a:spcPct val="0"/>
              </a:spcAft>
              <a:buFontTx/>
              <a:buChar char="•"/>
            </a:pPr>
            <a:r>
              <a:rPr lang="en-US" kern="0">
                <a:solidFill>
                  <a:schemeClr val="tx1">
                    <a:lumMod val="10000"/>
                  </a:schemeClr>
                </a:solidFill>
                <a:latin typeface="Arial" pitchFamily="34" charset="0"/>
                <a:ea typeface="ＭＳ Ｐゴシック" charset="0"/>
                <a:cs typeface="Arial" pitchFamily="34" charset="0"/>
              </a:rPr>
              <a:t>Si se elige el costo histórico, si está disponible, úselo</a:t>
            </a:r>
          </a:p>
          <a:p>
            <a:pPr marL="342900" lvl="0" indent="-342900" defTabSz="914400" fontAlgn="base">
              <a:spcBef>
                <a:spcPts val="776"/>
              </a:spcBef>
              <a:spcAft>
                <a:spcPct val="0"/>
              </a:spcAft>
              <a:buFontTx/>
              <a:buChar char="•"/>
            </a:pPr>
            <a:r>
              <a:rPr lang="en-US" kern="0">
                <a:solidFill>
                  <a:schemeClr val="tx1">
                    <a:lumMod val="10000"/>
                  </a:schemeClr>
                </a:solidFill>
                <a:latin typeface="Arial" pitchFamily="34" charset="0"/>
                <a:ea typeface="ＭＳ Ｐゴシック" charset="0"/>
                <a:cs typeface="Arial" pitchFamily="34" charset="0"/>
              </a:rPr>
              <a:t>De lo contrario, debe utilizar métodos de </a:t>
            </a:r>
            <a:r>
              <a:rPr lang="en-US" kern="0" err="1">
                <a:solidFill>
                  <a:schemeClr val="tx1">
                    <a:lumMod val="10000"/>
                  </a:schemeClr>
                </a:solidFill>
                <a:latin typeface="Arial" pitchFamily="34" charset="0"/>
                <a:ea typeface="ＭＳ Ｐゴシック" charset="0"/>
                <a:cs typeface="Arial" pitchFamily="34" charset="0"/>
              </a:rPr>
              <a:t>medición</a:t>
            </a:r>
            <a:r>
              <a:rPr lang="en-US" kern="0">
                <a:solidFill>
                  <a:schemeClr val="tx1">
                    <a:lumMod val="10000"/>
                  </a:schemeClr>
                </a:solidFill>
                <a:latin typeface="Arial" pitchFamily="34" charset="0"/>
                <a:ea typeface="ＭＳ Ｐゴシック" charset="0"/>
                <a:cs typeface="Arial" pitchFamily="34" charset="0"/>
              </a:rPr>
              <a:t> alternativos</a:t>
            </a:r>
          </a:p>
          <a:p>
            <a:pPr marL="342900" lvl="0" indent="-342900" defTabSz="914400" fontAlgn="base">
              <a:spcBef>
                <a:spcPts val="776"/>
              </a:spcBef>
              <a:spcAft>
                <a:spcPct val="0"/>
              </a:spcAft>
              <a:buClr>
                <a:srgbClr val="000000"/>
              </a:buClr>
              <a:buFontTx/>
              <a:buChar char="•"/>
            </a:pPr>
            <a:r>
              <a:rPr lang="en-US" kern="0">
                <a:solidFill>
                  <a:schemeClr val="tx1">
                    <a:lumMod val="10000"/>
                  </a:schemeClr>
                </a:solidFill>
                <a:latin typeface="Arial" pitchFamily="34" charset="0"/>
                <a:ea typeface="ＭＳ Ｐゴシック" charset="0"/>
                <a:cs typeface="Arial" pitchFamily="34" charset="0"/>
              </a:rPr>
              <a:t>El costo histórico menos el valor residual se amortiza a partir de la fecha de adquisición</a:t>
            </a:r>
          </a:p>
          <a:p>
            <a:pPr marL="342900" lvl="0" indent="-342900" defTabSz="914400" fontAlgn="base">
              <a:spcBef>
                <a:spcPts val="776"/>
              </a:spcBef>
              <a:spcAft>
                <a:spcPct val="0"/>
              </a:spcAft>
              <a:buClr>
                <a:srgbClr val="000000"/>
              </a:buClr>
              <a:buFontTx/>
              <a:buChar char="•"/>
            </a:pPr>
            <a:r>
              <a:rPr lang="en-US" kern="0">
                <a:solidFill>
                  <a:schemeClr val="tx1">
                    <a:lumMod val="10000"/>
                  </a:schemeClr>
                </a:solidFill>
                <a:latin typeface="Arial" pitchFamily="34" charset="0"/>
                <a:ea typeface="ＭＳ Ｐゴシック" charset="0"/>
                <a:cs typeface="Arial" pitchFamily="34" charset="0"/>
              </a:rPr>
              <a:t>Se debe consultar a los auditores externos sobre cualquier método elegido.</a:t>
            </a:r>
          </a:p>
          <a:p>
            <a:endParaRPr lang="en-US">
              <a:solidFill>
                <a:schemeClr val="tx1">
                  <a:lumMod val="10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503927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533400" y="6210300"/>
            <a:ext cx="7366000" cy="461665"/>
          </a:xfrm>
          <a:prstGeom prst="rect">
            <a:avLst/>
          </a:prstGeom>
          <a:noFill/>
        </p:spPr>
        <p:txBody>
          <a:bodyPr wrap="square" rtlCol="0">
            <a:spAutoFit/>
          </a:bodyPr>
          <a:lstStyle/>
          <a:p>
            <a:pPr algn="r"/>
            <a:r>
              <a:rPr lang="en-US" sz="2400">
                <a:solidFill>
                  <a:schemeClr val="bg1"/>
                </a:solidFill>
              </a:rPr>
              <a:t>Introducción a los activos</a:t>
            </a:r>
          </a:p>
        </p:txBody>
      </p:sp>
      <p:sp>
        <p:nvSpPr>
          <p:cNvPr id="7" name="TextBox 6"/>
          <p:cNvSpPr txBox="1"/>
          <p:nvPr/>
        </p:nvSpPr>
        <p:spPr>
          <a:xfrm>
            <a:off x="533400" y="881956"/>
            <a:ext cx="8051800" cy="1015663"/>
          </a:xfrm>
          <a:prstGeom prst="rect">
            <a:avLst/>
          </a:prstGeom>
          <a:noFill/>
        </p:spPr>
        <p:txBody>
          <a:bodyPr wrap="square" rtlCol="0">
            <a:spAutoFit/>
          </a:bodyPr>
          <a:lstStyle/>
          <a:p>
            <a:r>
              <a:rPr lang="en-US" sz="2000" b="1">
                <a:solidFill>
                  <a:schemeClr val="tx1">
                    <a:lumMod val="10000"/>
                  </a:schemeClr>
                </a:solidFill>
                <a:latin typeface="Arial" panose="020B0604020202020204" pitchFamily="34" charset="0"/>
                <a:cs typeface="Arial" panose="020B0604020202020204" pitchFamily="34" charset="0"/>
              </a:rPr>
              <a:t>Preguntas y discusión</a:t>
            </a:r>
          </a:p>
          <a:p>
            <a:endParaRPr lang="en-US" sz="2000" b="1">
              <a:solidFill>
                <a:schemeClr val="tx1">
                  <a:lumMod val="10000"/>
                </a:schemeClr>
              </a:solidFill>
              <a:latin typeface="Arial" panose="020B0604020202020204" pitchFamily="34" charset="0"/>
              <a:cs typeface="Arial" panose="020B0604020202020204" pitchFamily="34" charset="0"/>
            </a:endParaRPr>
          </a:p>
          <a:p>
            <a:endParaRPr lang="en-US" sz="2000">
              <a:solidFill>
                <a:schemeClr val="tx1">
                  <a:lumMod val="10000"/>
                </a:schemeClr>
              </a:solidFill>
              <a:latin typeface="Arial" panose="020B0604020202020204" pitchFamily="34" charset="0"/>
              <a:cs typeface="Arial" panose="020B0604020202020204" pitchFamily="34" charset="0"/>
            </a:endParaRPr>
          </a:p>
        </p:txBody>
      </p:sp>
      <p:pic>
        <p:nvPicPr>
          <p:cNvPr id="4" name="Picture 4" descr="http://www.eko-punkt.de/fileadmin/user_upload/ekopunkt/bilder/Fragezeichen_545.jpg"/>
          <p:cNvPicPr>
            <a:picLocks noChangeAspect="1" noChangeArrowheads="1"/>
          </p:cNvPicPr>
          <p:nvPr/>
        </p:nvPicPr>
        <p:blipFill>
          <a:blip r:embed="rId2" cstate="print">
            <a:duotone>
              <a:prstClr val="black"/>
              <a:srgbClr val="005BAA">
                <a:tint val="45000"/>
                <a:satMod val="400000"/>
              </a:srgbClr>
            </a:duotone>
          </a:blip>
          <a:srcRect/>
          <a:stretch>
            <a:fillRect/>
          </a:stretch>
        </p:blipFill>
        <p:spPr bwMode="auto">
          <a:xfrm>
            <a:off x="605284" y="1532707"/>
            <a:ext cx="7672667" cy="2309949"/>
          </a:xfrm>
          <a:prstGeom prst="rect">
            <a:avLst/>
          </a:prstGeom>
          <a:noFill/>
        </p:spPr>
      </p:pic>
      <p:sp>
        <p:nvSpPr>
          <p:cNvPr id="2" name="Rectangle 1"/>
          <p:cNvSpPr/>
          <p:nvPr/>
        </p:nvSpPr>
        <p:spPr>
          <a:xfrm>
            <a:off x="605284" y="4139464"/>
            <a:ext cx="4572000" cy="707886"/>
          </a:xfrm>
          <a:prstGeom prst="rect">
            <a:avLst/>
          </a:prstGeom>
        </p:spPr>
        <p:txBody>
          <a:bodyPr>
            <a:spAutoFit/>
          </a:bodyPr>
          <a:lstStyle/>
          <a:p>
            <a:pPr marL="342900" lvl="0" indent="-342900" defTabSz="914400" fontAlgn="base">
              <a:spcBef>
                <a:spcPts val="776"/>
              </a:spcBef>
              <a:spcAft>
                <a:spcPct val="0"/>
              </a:spcAft>
              <a:buFontTx/>
              <a:buChar char="•"/>
              <a:defRPr/>
            </a:pPr>
            <a:r>
              <a:rPr lang="en-GB" sz="2000" kern="0">
                <a:solidFill>
                  <a:srgbClr val="000000">
                    <a:lumMod val="65000"/>
                    <a:lumOff val="35000"/>
                  </a:srgbClr>
                </a:solidFill>
                <a:latin typeface="Arial" pitchFamily="34" charset="0"/>
                <a:ea typeface="ＭＳ Ｐゴシック" charset="0"/>
                <a:cs typeface="Arial" pitchFamily="34" charset="0"/>
              </a:rPr>
              <a:t>Visite la página web del IPSASB </a:t>
            </a:r>
            <a:r>
              <a:rPr lang="en-GB" sz="2000" kern="0">
                <a:solidFill>
                  <a:srgbClr val="005BAA">
                    <a:lumMod val="75000"/>
                  </a:srgbClr>
                </a:solidFill>
                <a:latin typeface="Arial" pitchFamily="34" charset="0"/>
                <a:ea typeface="ＭＳ Ｐゴシック" charset="0"/>
                <a:cs typeface="Arial" pitchFamily="34" charset="0"/>
              </a:rPr>
              <a:t>http://www.ipsasb.org</a:t>
            </a:r>
          </a:p>
        </p:txBody>
      </p:sp>
    </p:spTree>
    <p:extLst>
      <p:ext uri="{BB962C8B-B14F-4D97-AF65-F5344CB8AC3E}">
        <p14:creationId xmlns:p14="http://schemas.microsoft.com/office/powerpoint/2010/main" val="33303635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533400" y="6210300"/>
            <a:ext cx="7366000" cy="461665"/>
          </a:xfrm>
          <a:prstGeom prst="rect">
            <a:avLst/>
          </a:prstGeom>
          <a:noFill/>
        </p:spPr>
        <p:txBody>
          <a:bodyPr wrap="square" rtlCol="0">
            <a:spAutoFit/>
          </a:bodyPr>
          <a:lstStyle/>
          <a:p>
            <a:pPr algn="r"/>
            <a:r>
              <a:rPr lang="en-US" sz="2400">
                <a:solidFill>
                  <a:schemeClr val="bg1"/>
                </a:solidFill>
              </a:rPr>
              <a:t>Introducción a los activos</a:t>
            </a:r>
          </a:p>
        </p:txBody>
      </p:sp>
      <p:sp>
        <p:nvSpPr>
          <p:cNvPr id="7" name="TextBox 6"/>
          <p:cNvSpPr txBox="1"/>
          <p:nvPr/>
        </p:nvSpPr>
        <p:spPr>
          <a:xfrm>
            <a:off x="539750" y="751327"/>
            <a:ext cx="7848600" cy="2616101"/>
          </a:xfrm>
          <a:prstGeom prst="rect">
            <a:avLst/>
          </a:prstGeom>
          <a:noFill/>
        </p:spPr>
        <p:txBody>
          <a:bodyPr wrap="square" rtlCol="0">
            <a:spAutoFit/>
          </a:bodyPr>
          <a:lstStyle/>
          <a:p>
            <a:endParaRPr lang="en-US" b="1">
              <a:solidFill>
                <a:schemeClr val="tx1">
                  <a:lumMod val="10000"/>
                </a:schemeClr>
              </a:solidFill>
              <a:latin typeface="Arial" panose="020B0604020202020204" pitchFamily="34" charset="0"/>
              <a:cs typeface="Arial" panose="020B0604020202020204" pitchFamily="34" charset="0"/>
            </a:endParaRPr>
          </a:p>
          <a:p>
            <a:pPr defTabSz="914400" fontAlgn="base">
              <a:spcBef>
                <a:spcPts val="776"/>
              </a:spcBef>
              <a:spcAft>
                <a:spcPct val="0"/>
              </a:spcAft>
            </a:pPr>
            <a:r>
              <a:rPr lang="en-US" sz="1800" i="1" kern="0">
                <a:solidFill>
                  <a:srgbClr val="000000">
                    <a:lumMod val="65000"/>
                    <a:lumOff val="35000"/>
                  </a:srgbClr>
                </a:solidFill>
                <a:latin typeface="Arial" panose="020B0604020202020204" pitchFamily="34" charset="0"/>
                <a:ea typeface="ＭＳ Ｐゴシック" charset="0"/>
                <a:cs typeface="Arial" panose="020B0604020202020204" pitchFamily="34" charset="0"/>
              </a:rPr>
              <a:t>El Manual de Pronunciamientos de </a:t>
            </a:r>
            <a:r>
              <a:rPr lang="en-US" sz="1800" i="1" kern="0" err="1">
                <a:solidFill>
                  <a:srgbClr val="000000">
                    <a:lumMod val="65000"/>
                    <a:lumOff val="35000"/>
                  </a:srgbClr>
                </a:solidFill>
                <a:latin typeface="Arial" panose="020B0604020202020204" pitchFamily="34" charset="0"/>
                <a:ea typeface="ＭＳ Ｐゴシック" charset="0"/>
                <a:cs typeface="Arial" panose="020B0604020202020204" pitchFamily="34" charset="0"/>
              </a:rPr>
              <a:t>Contabilidad</a:t>
            </a:r>
            <a:r>
              <a:rPr lang="en-US" sz="1800" i="1" kern="0">
                <a:solidFill>
                  <a:srgbClr val="000000">
                    <a:lumMod val="65000"/>
                    <a:lumOff val="35000"/>
                  </a:srgbClr>
                </a:solidFill>
                <a:latin typeface="Arial" panose="020B0604020202020204" pitchFamily="34" charset="0"/>
                <a:ea typeface="ＭＳ Ｐゴシック" charset="0"/>
                <a:cs typeface="Arial" panose="020B0604020202020204" pitchFamily="34" charset="0"/>
              </a:rPr>
              <a:t> del Sector </a:t>
            </a:r>
            <a:r>
              <a:rPr lang="en-US" sz="1800" i="1" kern="0" err="1">
                <a:solidFill>
                  <a:srgbClr val="000000">
                    <a:lumMod val="65000"/>
                    <a:lumOff val="35000"/>
                  </a:srgbClr>
                </a:solidFill>
                <a:latin typeface="Arial" panose="020B0604020202020204" pitchFamily="34" charset="0"/>
                <a:ea typeface="ＭＳ Ｐゴシック" charset="0"/>
                <a:cs typeface="Arial" panose="020B0604020202020204" pitchFamily="34" charset="0"/>
              </a:rPr>
              <a:t>Público</a:t>
            </a:r>
            <a:r>
              <a:rPr lang="en-US" sz="1800" i="1" kern="0">
                <a:solidFill>
                  <a:srgbClr val="000000">
                    <a:lumMod val="65000"/>
                    <a:lumOff val="35000"/>
                  </a:srgbClr>
                </a:solidFill>
                <a:latin typeface="Arial" panose="020B0604020202020204" pitchFamily="34" charset="0"/>
                <a:ea typeface="ＭＳ Ｐゴシック" charset="0"/>
                <a:cs typeface="Arial" panose="020B0604020202020204" pitchFamily="34" charset="0"/>
              </a:rPr>
              <a:t> </a:t>
            </a:r>
            <a:r>
              <a:rPr lang="en-US" sz="1800" kern="0">
                <a:solidFill>
                  <a:srgbClr val="000000">
                    <a:lumMod val="65000"/>
                    <a:lumOff val="35000"/>
                  </a:srgbClr>
                </a:solidFill>
                <a:latin typeface="Arial" panose="020B0604020202020204" pitchFamily="34" charset="0"/>
                <a:ea typeface="ＭＳ Ｐゴシック" charset="0"/>
                <a:cs typeface="Arial" panose="020B0604020202020204" pitchFamily="34" charset="0"/>
              </a:rPr>
              <a:t>es la principal </a:t>
            </a:r>
            <a:r>
              <a:rPr lang="en-US" sz="1800" kern="0" err="1">
                <a:solidFill>
                  <a:srgbClr val="000000">
                    <a:lumMod val="65000"/>
                    <a:lumOff val="35000"/>
                  </a:srgbClr>
                </a:solidFill>
                <a:latin typeface="Arial" panose="020B0604020202020204" pitchFamily="34" charset="0"/>
                <a:ea typeface="ＭＳ Ｐゴシック" charset="0"/>
                <a:cs typeface="Arial" panose="020B0604020202020204" pitchFamily="34" charset="0"/>
              </a:rPr>
              <a:t>fuente</a:t>
            </a:r>
            <a:r>
              <a:rPr lang="en-US" sz="1800" kern="0">
                <a:solidFill>
                  <a:srgbClr val="000000">
                    <a:lumMod val="65000"/>
                    <a:lumOff val="35000"/>
                  </a:srgbClr>
                </a:solidFill>
                <a:latin typeface="Arial" panose="020B0604020202020204" pitchFamily="34" charset="0"/>
                <a:ea typeface="ＭＳ Ｐゴシック" charset="0"/>
                <a:cs typeface="Arial" panose="020B0604020202020204" pitchFamily="34" charset="0"/>
              </a:rPr>
              <a:t> </a:t>
            </a:r>
            <a:r>
              <a:rPr lang="en-US" sz="1800" kern="0" err="1">
                <a:solidFill>
                  <a:srgbClr val="000000">
                    <a:lumMod val="65000"/>
                    <a:lumOff val="35000"/>
                  </a:srgbClr>
                </a:solidFill>
                <a:latin typeface="Arial" panose="020B0604020202020204" pitchFamily="34" charset="0"/>
                <a:ea typeface="ＭＳ Ｐゴシック" charset="0"/>
                <a:cs typeface="Arial" panose="020B0604020202020204" pitchFamily="34" charset="0"/>
              </a:rPr>
              <a:t>autorizada</a:t>
            </a:r>
            <a:r>
              <a:rPr lang="en-US" sz="1800" kern="0">
                <a:solidFill>
                  <a:srgbClr val="000000">
                    <a:lumMod val="65000"/>
                    <a:lumOff val="35000"/>
                  </a:srgbClr>
                </a:solidFill>
                <a:latin typeface="Arial" panose="020B0604020202020204" pitchFamily="34" charset="0"/>
                <a:ea typeface="ＭＳ Ｐゴシック" charset="0"/>
                <a:cs typeface="Arial" panose="020B0604020202020204" pitchFamily="34" charset="0"/>
              </a:rPr>
              <a:t> de </a:t>
            </a:r>
            <a:r>
              <a:rPr lang="en-US" sz="1800" kern="0" err="1">
                <a:solidFill>
                  <a:srgbClr val="000000">
                    <a:lumMod val="65000"/>
                    <a:lumOff val="35000"/>
                  </a:srgbClr>
                </a:solidFill>
                <a:latin typeface="Arial" panose="020B0604020202020204" pitchFamily="34" charset="0"/>
                <a:ea typeface="ＭＳ Ｐゴシック" charset="0"/>
                <a:cs typeface="Arial" panose="020B0604020202020204" pitchFamily="34" charset="0"/>
              </a:rPr>
              <a:t>principios</a:t>
            </a:r>
            <a:r>
              <a:rPr lang="en-US" sz="1800" kern="0">
                <a:solidFill>
                  <a:srgbClr val="000000">
                    <a:lumMod val="65000"/>
                    <a:lumOff val="35000"/>
                  </a:srgbClr>
                </a:solidFill>
                <a:latin typeface="Arial" panose="020B0604020202020204" pitchFamily="34" charset="0"/>
                <a:ea typeface="ＭＳ Ｐゴシック" charset="0"/>
                <a:cs typeface="Arial" panose="020B0604020202020204" pitchFamily="34" charset="0"/>
              </a:rPr>
              <a:t> </a:t>
            </a:r>
            <a:r>
              <a:rPr lang="en-US" sz="1800" kern="0" err="1">
                <a:solidFill>
                  <a:srgbClr val="000000">
                    <a:lumMod val="65000"/>
                    <a:lumOff val="35000"/>
                  </a:srgbClr>
                </a:solidFill>
                <a:latin typeface="Arial" panose="020B0604020202020204" pitchFamily="34" charset="0"/>
                <a:ea typeface="ＭＳ Ｐゴシック" charset="0"/>
                <a:cs typeface="Arial" panose="020B0604020202020204" pitchFamily="34" charset="0"/>
              </a:rPr>
              <a:t>internacionales</a:t>
            </a:r>
            <a:r>
              <a:rPr lang="en-US" sz="1800" kern="0">
                <a:solidFill>
                  <a:srgbClr val="000000">
                    <a:lumMod val="65000"/>
                    <a:lumOff val="35000"/>
                  </a:srgbClr>
                </a:solidFill>
                <a:latin typeface="Arial" panose="020B0604020202020204" pitchFamily="34" charset="0"/>
                <a:ea typeface="ＭＳ Ｐゴシック" charset="0"/>
                <a:cs typeface="Arial" panose="020B0604020202020204" pitchFamily="34" charset="0"/>
              </a:rPr>
              <a:t> de </a:t>
            </a:r>
            <a:r>
              <a:rPr lang="en-US" sz="1800" kern="0" err="1">
                <a:solidFill>
                  <a:srgbClr val="000000">
                    <a:lumMod val="65000"/>
                    <a:lumOff val="35000"/>
                  </a:srgbClr>
                </a:solidFill>
                <a:latin typeface="Arial" panose="020B0604020202020204" pitchFamily="34" charset="0"/>
                <a:ea typeface="ＭＳ Ｐゴシック" charset="0"/>
                <a:cs typeface="Arial" panose="020B0604020202020204" pitchFamily="34" charset="0"/>
              </a:rPr>
              <a:t>contabilidad</a:t>
            </a:r>
            <a:r>
              <a:rPr lang="en-US" sz="1800" kern="0">
                <a:solidFill>
                  <a:srgbClr val="000000">
                    <a:lumMod val="65000"/>
                    <a:lumOff val="35000"/>
                  </a:srgbClr>
                </a:solidFill>
                <a:latin typeface="Arial" panose="020B0604020202020204" pitchFamily="34" charset="0"/>
                <a:ea typeface="ＭＳ Ｐゴシック" charset="0"/>
                <a:cs typeface="Arial" panose="020B0604020202020204" pitchFamily="34" charset="0"/>
              </a:rPr>
              <a:t> </a:t>
            </a:r>
            <a:r>
              <a:rPr lang="en-US" sz="1800" kern="0" err="1">
                <a:solidFill>
                  <a:srgbClr val="000000">
                    <a:lumMod val="65000"/>
                    <a:lumOff val="35000"/>
                  </a:srgbClr>
                </a:solidFill>
                <a:latin typeface="Arial" panose="020B0604020202020204" pitchFamily="34" charset="0"/>
                <a:ea typeface="ＭＳ Ｐゴシック" charset="0"/>
                <a:cs typeface="Arial" panose="020B0604020202020204" pitchFamily="34" charset="0"/>
              </a:rPr>
              <a:t>generalmente</a:t>
            </a:r>
            <a:r>
              <a:rPr lang="en-US" sz="1800" kern="0">
                <a:solidFill>
                  <a:srgbClr val="000000">
                    <a:lumMod val="65000"/>
                    <a:lumOff val="35000"/>
                  </a:srgbClr>
                </a:solidFill>
                <a:latin typeface="Arial" panose="020B0604020202020204" pitchFamily="34" charset="0"/>
                <a:ea typeface="ＭＳ Ｐゴシック" charset="0"/>
                <a:cs typeface="Arial" panose="020B0604020202020204" pitchFamily="34" charset="0"/>
              </a:rPr>
              <a:t> </a:t>
            </a:r>
            <a:r>
              <a:rPr lang="en-US" sz="1800" kern="0" err="1">
                <a:solidFill>
                  <a:srgbClr val="000000">
                    <a:lumMod val="65000"/>
                    <a:lumOff val="35000"/>
                  </a:srgbClr>
                </a:solidFill>
                <a:latin typeface="Arial" panose="020B0604020202020204" pitchFamily="34" charset="0"/>
                <a:ea typeface="ＭＳ Ｐゴシック" charset="0"/>
                <a:cs typeface="Arial" panose="020B0604020202020204" pitchFamily="34" charset="0"/>
              </a:rPr>
              <a:t>aceptados</a:t>
            </a:r>
            <a:r>
              <a:rPr lang="en-US" sz="1800" kern="0">
                <a:solidFill>
                  <a:srgbClr val="000000">
                    <a:lumMod val="65000"/>
                    <a:lumOff val="35000"/>
                  </a:srgbClr>
                </a:solidFill>
                <a:latin typeface="Arial" panose="020B0604020202020204" pitchFamily="34" charset="0"/>
                <a:ea typeface="ＭＳ Ｐゴシック" charset="0"/>
                <a:cs typeface="Arial" panose="020B0604020202020204" pitchFamily="34" charset="0"/>
              </a:rPr>
              <a:t> para las </a:t>
            </a:r>
            <a:r>
              <a:rPr lang="en-US" sz="1800" kern="0" err="1">
                <a:solidFill>
                  <a:srgbClr val="000000">
                    <a:lumMod val="65000"/>
                    <a:lumOff val="35000"/>
                  </a:srgbClr>
                </a:solidFill>
                <a:latin typeface="Arial" panose="020B0604020202020204" pitchFamily="34" charset="0"/>
                <a:ea typeface="ＭＳ Ｐゴシック" charset="0"/>
                <a:cs typeface="Arial" panose="020B0604020202020204" pitchFamily="34" charset="0"/>
              </a:rPr>
              <a:t>entidades</a:t>
            </a:r>
            <a:r>
              <a:rPr lang="en-US" sz="1800" kern="0">
                <a:solidFill>
                  <a:srgbClr val="000000">
                    <a:lumMod val="65000"/>
                    <a:lumOff val="35000"/>
                  </a:srgbClr>
                </a:solidFill>
                <a:latin typeface="Arial" panose="020B0604020202020204" pitchFamily="34" charset="0"/>
                <a:ea typeface="ＭＳ Ｐゴシック" charset="0"/>
                <a:cs typeface="Arial" panose="020B0604020202020204" pitchFamily="34" charset="0"/>
              </a:rPr>
              <a:t> del sector </a:t>
            </a:r>
            <a:r>
              <a:rPr lang="en-US" sz="1800" kern="0" err="1">
                <a:solidFill>
                  <a:srgbClr val="000000">
                    <a:lumMod val="65000"/>
                    <a:lumOff val="35000"/>
                  </a:srgbClr>
                </a:solidFill>
                <a:latin typeface="Arial" panose="020B0604020202020204" pitchFamily="34" charset="0"/>
                <a:ea typeface="ＭＳ Ｐゴシック" charset="0"/>
                <a:cs typeface="Arial" panose="020B0604020202020204" pitchFamily="34" charset="0"/>
              </a:rPr>
              <a:t>público</a:t>
            </a:r>
            <a:r>
              <a:rPr lang="en-US" sz="1800" kern="0">
                <a:solidFill>
                  <a:srgbClr val="000000">
                    <a:lumMod val="65000"/>
                    <a:lumOff val="35000"/>
                  </a:srgbClr>
                </a:solidFill>
                <a:latin typeface="Arial" panose="020B0604020202020204" pitchFamily="34" charset="0"/>
                <a:ea typeface="ＭＳ Ｐゴシック" charset="0"/>
                <a:cs typeface="Arial" panose="020B0604020202020204" pitchFamily="34" charset="0"/>
              </a:rPr>
              <a:t>. </a:t>
            </a:r>
          </a:p>
          <a:p>
            <a:pPr defTabSz="914400" fontAlgn="base">
              <a:spcBef>
                <a:spcPts val="776"/>
              </a:spcBef>
              <a:spcAft>
                <a:spcPct val="0"/>
              </a:spcAft>
            </a:pPr>
            <a:r>
              <a:rPr lang="en-US" sz="1800" kern="0">
                <a:solidFill>
                  <a:srgbClr val="000000">
                    <a:lumMod val="65000"/>
                    <a:lumOff val="35000"/>
                  </a:srgbClr>
                </a:solidFill>
                <a:latin typeface="Arial" panose="020B0604020202020204" pitchFamily="34" charset="0"/>
                <a:ea typeface="ＭＳ Ｐゴシック" charset="0"/>
                <a:cs typeface="Arial" panose="020B0604020202020204" pitchFamily="34" charset="0"/>
              </a:rPr>
              <a:t>Toda la </a:t>
            </a:r>
            <a:r>
              <a:rPr lang="en-US" sz="1800" kern="0" err="1">
                <a:solidFill>
                  <a:srgbClr val="000000">
                    <a:lumMod val="65000"/>
                    <a:lumOff val="35000"/>
                  </a:srgbClr>
                </a:solidFill>
                <a:latin typeface="Arial" panose="020B0604020202020204" pitchFamily="34" charset="0"/>
                <a:ea typeface="ＭＳ Ｐゴシック" charset="0"/>
                <a:cs typeface="Arial" panose="020B0604020202020204" pitchFamily="34" charset="0"/>
              </a:rPr>
              <a:t>información</a:t>
            </a:r>
            <a:r>
              <a:rPr lang="en-US" sz="1800" kern="0">
                <a:solidFill>
                  <a:srgbClr val="000000">
                    <a:lumMod val="65000"/>
                    <a:lumOff val="35000"/>
                  </a:srgbClr>
                </a:solidFill>
                <a:latin typeface="Arial" panose="020B0604020202020204" pitchFamily="34" charset="0"/>
                <a:ea typeface="ＭＳ Ｐゴシック" charset="0"/>
                <a:cs typeface="Arial" panose="020B0604020202020204" pitchFamily="34" charset="0"/>
              </a:rPr>
              <a:t> </a:t>
            </a:r>
            <a:r>
              <a:rPr lang="en-US" sz="1800" kern="0" err="1">
                <a:solidFill>
                  <a:srgbClr val="000000">
                    <a:lumMod val="65000"/>
                    <a:lumOff val="35000"/>
                  </a:srgbClr>
                </a:solidFill>
                <a:latin typeface="Arial" panose="020B0604020202020204" pitchFamily="34" charset="0"/>
                <a:ea typeface="ＭＳ Ｐゴシック" charset="0"/>
                <a:cs typeface="Arial" panose="020B0604020202020204" pitchFamily="34" charset="0"/>
              </a:rPr>
              <a:t>en</a:t>
            </a:r>
            <a:r>
              <a:rPr lang="en-US" sz="1800" kern="0">
                <a:solidFill>
                  <a:srgbClr val="000000">
                    <a:lumMod val="65000"/>
                    <a:lumOff val="35000"/>
                  </a:srgbClr>
                </a:solidFill>
                <a:latin typeface="Arial" panose="020B0604020202020204" pitchFamily="34" charset="0"/>
                <a:ea typeface="ＭＳ Ｐゴシック" charset="0"/>
                <a:cs typeface="Arial" panose="020B0604020202020204" pitchFamily="34" charset="0"/>
              </a:rPr>
              <a:t> </a:t>
            </a:r>
            <a:r>
              <a:rPr lang="en-US" sz="1800" kern="0" err="1">
                <a:solidFill>
                  <a:srgbClr val="000000">
                    <a:lumMod val="65000"/>
                    <a:lumOff val="35000"/>
                  </a:srgbClr>
                </a:solidFill>
                <a:latin typeface="Arial" panose="020B0604020202020204" pitchFamily="34" charset="0"/>
                <a:ea typeface="ＭＳ Ｐゴシック" charset="0"/>
                <a:cs typeface="Arial" panose="020B0604020202020204" pitchFamily="34" charset="0"/>
              </a:rPr>
              <a:t>esta</a:t>
            </a:r>
            <a:r>
              <a:rPr lang="en-US" sz="1800" kern="0">
                <a:solidFill>
                  <a:srgbClr val="000000">
                    <a:lumMod val="65000"/>
                    <a:lumOff val="35000"/>
                  </a:srgbClr>
                </a:solidFill>
                <a:latin typeface="Arial" panose="020B0604020202020204" pitchFamily="34" charset="0"/>
                <a:ea typeface="ＭＳ Ｐゴシック" charset="0"/>
                <a:cs typeface="Arial" panose="020B0604020202020204" pitchFamily="34" charset="0"/>
              </a:rPr>
              <a:t> </a:t>
            </a:r>
            <a:r>
              <a:rPr lang="en-US" sz="1800" kern="0" err="1">
                <a:solidFill>
                  <a:srgbClr val="000000">
                    <a:lumMod val="65000"/>
                    <a:lumOff val="35000"/>
                  </a:srgbClr>
                </a:solidFill>
                <a:latin typeface="Arial" panose="020B0604020202020204" pitchFamily="34" charset="0"/>
                <a:ea typeface="ＭＳ Ｐゴシック" charset="0"/>
                <a:cs typeface="Arial" panose="020B0604020202020204" pitchFamily="34" charset="0"/>
              </a:rPr>
              <a:t>presentación</a:t>
            </a:r>
            <a:r>
              <a:rPr lang="en-US" sz="1800" kern="0">
                <a:solidFill>
                  <a:srgbClr val="000000">
                    <a:lumMod val="65000"/>
                    <a:lumOff val="35000"/>
                  </a:srgbClr>
                </a:solidFill>
                <a:latin typeface="Arial" panose="020B0604020202020204" pitchFamily="34" charset="0"/>
                <a:ea typeface="ＭＳ Ｐゴシック" charset="0"/>
                <a:cs typeface="Arial" panose="020B0604020202020204" pitchFamily="34" charset="0"/>
              </a:rPr>
              <a:t> es </a:t>
            </a:r>
            <a:r>
              <a:rPr lang="en-US" sz="1800" kern="0" err="1">
                <a:solidFill>
                  <a:srgbClr val="000000">
                    <a:lumMod val="65000"/>
                    <a:lumOff val="35000"/>
                  </a:srgbClr>
                </a:solidFill>
                <a:latin typeface="Arial" panose="020B0604020202020204" pitchFamily="34" charset="0"/>
                <a:ea typeface="ＭＳ Ｐゴシック" charset="0"/>
                <a:cs typeface="Arial" panose="020B0604020202020204" pitchFamily="34" charset="0"/>
              </a:rPr>
              <a:t>propia</a:t>
            </a:r>
            <a:r>
              <a:rPr lang="en-US" sz="1800" kern="0">
                <a:solidFill>
                  <a:srgbClr val="000000">
                    <a:lumMod val="65000"/>
                    <a:lumOff val="35000"/>
                  </a:srgbClr>
                </a:solidFill>
                <a:latin typeface="Arial" panose="020B0604020202020204" pitchFamily="34" charset="0"/>
                <a:ea typeface="ＭＳ Ｐゴシック" charset="0"/>
                <a:cs typeface="Arial" panose="020B0604020202020204" pitchFamily="34" charset="0"/>
              </a:rPr>
              <a:t> y </a:t>
            </a:r>
            <a:r>
              <a:rPr lang="en-US" sz="1800" kern="0" err="1">
                <a:solidFill>
                  <a:srgbClr val="000000">
                    <a:lumMod val="65000"/>
                    <a:lumOff val="35000"/>
                  </a:srgbClr>
                </a:solidFill>
                <a:latin typeface="Arial" panose="020B0604020202020204" pitchFamily="34" charset="0"/>
                <a:ea typeface="ＭＳ Ｐゴシック" charset="0"/>
                <a:cs typeface="Arial" panose="020B0604020202020204" pitchFamily="34" charset="0"/>
              </a:rPr>
              <a:t>está</a:t>
            </a:r>
            <a:r>
              <a:rPr lang="en-US" sz="1800" kern="0">
                <a:solidFill>
                  <a:srgbClr val="000000">
                    <a:lumMod val="65000"/>
                    <a:lumOff val="35000"/>
                  </a:srgbClr>
                </a:solidFill>
                <a:latin typeface="Arial" panose="020B0604020202020204" pitchFamily="34" charset="0"/>
                <a:ea typeface="ＭＳ Ｐゴシック" charset="0"/>
                <a:cs typeface="Arial" panose="020B0604020202020204" pitchFamily="34" charset="0"/>
              </a:rPr>
              <a:t> </a:t>
            </a:r>
            <a:r>
              <a:rPr lang="en-US" sz="1800" kern="0" err="1">
                <a:solidFill>
                  <a:srgbClr val="000000">
                    <a:lumMod val="65000"/>
                    <a:lumOff val="35000"/>
                  </a:srgbClr>
                </a:solidFill>
                <a:latin typeface="Arial" panose="020B0604020202020204" pitchFamily="34" charset="0"/>
                <a:ea typeface="ＭＳ Ｐゴシック" charset="0"/>
                <a:cs typeface="Arial" panose="020B0604020202020204" pitchFamily="34" charset="0"/>
              </a:rPr>
              <a:t>protegida</a:t>
            </a:r>
            <a:r>
              <a:rPr lang="en-US" sz="1800" kern="0">
                <a:solidFill>
                  <a:srgbClr val="000000">
                    <a:lumMod val="65000"/>
                    <a:lumOff val="35000"/>
                  </a:srgbClr>
                </a:solidFill>
                <a:latin typeface="Arial" panose="020B0604020202020204" pitchFamily="34" charset="0"/>
                <a:ea typeface="ＭＳ Ｐゴシック" charset="0"/>
                <a:cs typeface="Arial" panose="020B0604020202020204" pitchFamily="34" charset="0"/>
              </a:rPr>
              <a:t> </a:t>
            </a:r>
            <a:r>
              <a:rPr lang="en-US" sz="1800" kern="0" err="1">
                <a:solidFill>
                  <a:srgbClr val="000000">
                    <a:lumMod val="65000"/>
                    <a:lumOff val="35000"/>
                  </a:srgbClr>
                </a:solidFill>
                <a:latin typeface="Arial" panose="020B0604020202020204" pitchFamily="34" charset="0"/>
                <a:ea typeface="ＭＳ Ｐゴシック" charset="0"/>
                <a:cs typeface="Arial" panose="020B0604020202020204" pitchFamily="34" charset="0"/>
              </a:rPr>
              <a:t>por</a:t>
            </a:r>
            <a:r>
              <a:rPr lang="en-US" sz="1800" kern="0">
                <a:solidFill>
                  <a:srgbClr val="000000">
                    <a:lumMod val="65000"/>
                    <a:lumOff val="35000"/>
                  </a:srgbClr>
                </a:solidFill>
                <a:latin typeface="Arial" panose="020B0604020202020204" pitchFamily="34" charset="0"/>
                <a:ea typeface="ＭＳ Ｐゴシック" charset="0"/>
                <a:cs typeface="Arial" panose="020B0604020202020204" pitchFamily="34" charset="0"/>
              </a:rPr>
              <a:t> derechos de </a:t>
            </a:r>
            <a:r>
              <a:rPr lang="en-US" sz="1800" kern="0" err="1">
                <a:solidFill>
                  <a:srgbClr val="000000">
                    <a:lumMod val="65000"/>
                    <a:lumOff val="35000"/>
                  </a:srgbClr>
                </a:solidFill>
                <a:latin typeface="Arial" panose="020B0604020202020204" pitchFamily="34" charset="0"/>
                <a:ea typeface="ＭＳ Ｐゴシック" charset="0"/>
                <a:cs typeface="Arial" panose="020B0604020202020204" pitchFamily="34" charset="0"/>
              </a:rPr>
              <a:t>autor</a:t>
            </a:r>
            <a:r>
              <a:rPr lang="en-US" sz="1800" kern="0">
                <a:solidFill>
                  <a:srgbClr val="000000">
                    <a:lumMod val="65000"/>
                    <a:lumOff val="35000"/>
                  </a:srgbClr>
                </a:solidFill>
                <a:latin typeface="Arial" panose="020B0604020202020204" pitchFamily="34" charset="0"/>
                <a:ea typeface="ＭＳ Ｐゴシック" charset="0"/>
                <a:cs typeface="Arial" panose="020B0604020202020204" pitchFamily="34" charset="0"/>
              </a:rPr>
              <a:t>.</a:t>
            </a:r>
          </a:p>
          <a:p>
            <a:pPr defTabSz="914400" fontAlgn="base">
              <a:spcBef>
                <a:spcPts val="776"/>
              </a:spcBef>
              <a:spcAft>
                <a:spcPct val="0"/>
              </a:spcAft>
            </a:pPr>
            <a:endParaRPr lang="en-US" kern="0">
              <a:solidFill>
                <a:schemeClr val="tx1">
                  <a:lumMod val="10000"/>
                </a:schemeClr>
              </a:solidFill>
              <a:latin typeface="Arial" panose="020B0604020202020204" pitchFamily="34" charset="0"/>
              <a:ea typeface="ＭＳ Ｐゴシック" charset="0"/>
              <a:cs typeface="Arial" panose="020B0604020202020204" pitchFamily="34" charset="0"/>
            </a:endParaRPr>
          </a:p>
          <a:p>
            <a:endParaRPr lang="en-US">
              <a:solidFill>
                <a:schemeClr val="tx1">
                  <a:lumMod val="10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417336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533400" y="6210300"/>
            <a:ext cx="7366000" cy="461665"/>
          </a:xfrm>
          <a:prstGeom prst="rect">
            <a:avLst/>
          </a:prstGeom>
          <a:noFill/>
        </p:spPr>
        <p:txBody>
          <a:bodyPr wrap="square" rtlCol="0">
            <a:spAutoFit/>
          </a:bodyPr>
          <a:lstStyle/>
          <a:p>
            <a:pPr algn="r"/>
            <a:r>
              <a:rPr lang="en-US" sz="2400">
                <a:solidFill>
                  <a:schemeClr val="bg1"/>
                </a:solidFill>
              </a:rPr>
              <a:t>Introducción a los activos</a:t>
            </a:r>
          </a:p>
        </p:txBody>
      </p:sp>
      <p:sp>
        <p:nvSpPr>
          <p:cNvPr id="7" name="TextBox 6"/>
          <p:cNvSpPr txBox="1"/>
          <p:nvPr/>
        </p:nvSpPr>
        <p:spPr>
          <a:xfrm>
            <a:off x="539750" y="751327"/>
            <a:ext cx="7848600" cy="3785652"/>
          </a:xfrm>
          <a:prstGeom prst="rect">
            <a:avLst/>
          </a:prstGeom>
          <a:noFill/>
        </p:spPr>
        <p:txBody>
          <a:bodyPr wrap="square" rtlCol="0">
            <a:spAutoFit/>
          </a:bodyPr>
          <a:lstStyle/>
          <a:p>
            <a:pPr fontAlgn="base">
              <a:spcBef>
                <a:spcPts val="776"/>
              </a:spcBef>
              <a:spcAft>
                <a:spcPct val="0"/>
              </a:spcAft>
            </a:pPr>
            <a:r>
              <a:rPr lang="en-US" b="1">
                <a:solidFill>
                  <a:schemeClr val="tx1">
                    <a:lumMod val="10000"/>
                  </a:schemeClr>
                </a:solidFill>
                <a:latin typeface="Arial" panose="020B0604020202020204" pitchFamily="34" charset="0"/>
                <a:cs typeface="Arial" panose="020B0604020202020204" pitchFamily="34" charset="0"/>
              </a:rPr>
              <a:t>Tabla de contenidos</a:t>
            </a:r>
          </a:p>
          <a:p>
            <a:pPr fontAlgn="base">
              <a:spcBef>
                <a:spcPts val="776"/>
              </a:spcBef>
              <a:spcAft>
                <a:spcPct val="0"/>
              </a:spcAft>
            </a:pPr>
            <a:endParaRPr lang="en-US" b="1">
              <a:solidFill>
                <a:schemeClr val="tx1">
                  <a:lumMod val="10000"/>
                </a:schemeClr>
              </a:solidFill>
              <a:latin typeface="Arial" panose="020B0604020202020204" pitchFamily="34" charset="0"/>
              <a:cs typeface="Arial" panose="020B0604020202020204" pitchFamily="34" charset="0"/>
            </a:endParaRPr>
          </a:p>
          <a:p>
            <a:pPr defTabSz="914400" fontAlgn="base">
              <a:spcBef>
                <a:spcPts val="776"/>
              </a:spcBef>
              <a:spcAft>
                <a:spcPct val="0"/>
              </a:spcAft>
            </a:pPr>
            <a:r>
              <a:rPr lang="en-US" kern="0">
                <a:solidFill>
                  <a:schemeClr val="tx1">
                    <a:lumMod val="10000"/>
                  </a:schemeClr>
                </a:solidFill>
                <a:latin typeface="Arial" panose="020B0604020202020204" pitchFamily="34" charset="0"/>
                <a:ea typeface="ＭＳ Ｐゴシック" charset="0"/>
                <a:cs typeface="Arial" panose="020B0604020202020204" pitchFamily="34" charset="0"/>
              </a:rPr>
              <a:t>Activos: Introducción</a:t>
            </a:r>
          </a:p>
          <a:p>
            <a:pPr defTabSz="914400" fontAlgn="base">
              <a:spcBef>
                <a:spcPts val="776"/>
              </a:spcBef>
              <a:spcAft>
                <a:spcPct val="0"/>
              </a:spcAft>
            </a:pPr>
            <a:r>
              <a:rPr lang="en-US" kern="0">
                <a:solidFill>
                  <a:schemeClr val="tx1">
                    <a:lumMod val="10000"/>
                  </a:schemeClr>
                </a:solidFill>
                <a:latin typeface="Arial" panose="020B0604020202020204" pitchFamily="34" charset="0"/>
                <a:ea typeface="ＭＳ Ｐゴシック" charset="0"/>
                <a:cs typeface="Arial" panose="020B0604020202020204" pitchFamily="34" charset="0"/>
              </a:rPr>
              <a:t>Propiedad, Planta y Equipo</a:t>
            </a:r>
          </a:p>
          <a:p>
            <a:pPr defTabSz="914400" fontAlgn="base">
              <a:spcBef>
                <a:spcPts val="776"/>
              </a:spcBef>
              <a:spcAft>
                <a:spcPct val="0"/>
              </a:spcAft>
            </a:pPr>
            <a:r>
              <a:rPr lang="en-US" kern="0">
                <a:solidFill>
                  <a:schemeClr val="tx1">
                    <a:lumMod val="10000"/>
                  </a:schemeClr>
                </a:solidFill>
                <a:latin typeface="Arial" panose="020B0604020202020204" pitchFamily="34" charset="0"/>
                <a:ea typeface="ＭＳ Ｐゴシック" charset="0"/>
                <a:cs typeface="Arial" panose="020B0604020202020204" pitchFamily="34" charset="0"/>
              </a:rPr>
              <a:t>Activos intangibles</a:t>
            </a:r>
          </a:p>
          <a:p>
            <a:pPr defTabSz="914400" fontAlgn="base">
              <a:spcBef>
                <a:spcPts val="776"/>
              </a:spcBef>
              <a:spcAft>
                <a:spcPct val="0"/>
              </a:spcAft>
            </a:pPr>
            <a:r>
              <a:rPr lang="en-US" kern="0">
                <a:solidFill>
                  <a:schemeClr val="tx1">
                    <a:lumMod val="10000"/>
                  </a:schemeClr>
                </a:solidFill>
                <a:latin typeface="Arial" panose="020B0604020202020204" pitchFamily="34" charset="0"/>
                <a:ea typeface="ＭＳ Ｐゴシック" charset="0"/>
                <a:cs typeface="Arial" panose="020B0604020202020204" pitchFamily="34" charset="0"/>
              </a:rPr>
              <a:t>Arrendamientos</a:t>
            </a:r>
          </a:p>
          <a:p>
            <a:pPr defTabSz="914400" fontAlgn="base">
              <a:spcBef>
                <a:spcPts val="776"/>
              </a:spcBef>
              <a:spcAft>
                <a:spcPct val="0"/>
              </a:spcAft>
            </a:pPr>
            <a:r>
              <a:rPr lang="en-US" kern="0">
                <a:solidFill>
                  <a:schemeClr val="tx1">
                    <a:lumMod val="10000"/>
                  </a:schemeClr>
                </a:solidFill>
                <a:latin typeface="Arial" panose="020B0604020202020204" pitchFamily="34" charset="0"/>
                <a:ea typeface="ＭＳ Ｐゴシック" charset="0"/>
                <a:cs typeface="Arial" panose="020B0604020202020204" pitchFamily="34" charset="0"/>
              </a:rPr>
              <a:t>Acuerdos de concesión de servicios</a:t>
            </a:r>
          </a:p>
          <a:p>
            <a:pPr defTabSz="914400" fontAlgn="base">
              <a:spcBef>
                <a:spcPts val="776"/>
              </a:spcBef>
              <a:spcAft>
                <a:spcPct val="0"/>
              </a:spcAft>
            </a:pPr>
            <a:r>
              <a:rPr lang="en-US" kern="0">
                <a:solidFill>
                  <a:schemeClr val="tx1">
                    <a:lumMod val="10000"/>
                  </a:schemeClr>
                </a:solidFill>
                <a:latin typeface="Arial" panose="020B0604020202020204" pitchFamily="34" charset="0"/>
                <a:ea typeface="ＭＳ Ｐゴシック" charset="0"/>
                <a:cs typeface="Arial" panose="020B0604020202020204" pitchFamily="34" charset="0"/>
              </a:rPr>
              <a:t>Inventarios</a:t>
            </a:r>
          </a:p>
          <a:p>
            <a:pPr defTabSz="914400" fontAlgn="base">
              <a:spcBef>
                <a:spcPts val="776"/>
              </a:spcBef>
              <a:spcAft>
                <a:spcPct val="0"/>
              </a:spcAft>
            </a:pPr>
            <a:r>
              <a:rPr lang="en-US" kern="0">
                <a:solidFill>
                  <a:schemeClr val="tx1">
                    <a:lumMod val="10000"/>
                  </a:schemeClr>
                </a:solidFill>
                <a:latin typeface="Arial" panose="020B0604020202020204" pitchFamily="34" charset="0"/>
                <a:ea typeface="ＭＳ Ｐゴシック" charset="0"/>
                <a:cs typeface="Arial" panose="020B0604020202020204" pitchFamily="34" charset="0"/>
              </a:rPr>
              <a:t>Agricultura</a:t>
            </a:r>
          </a:p>
          <a:p>
            <a:pPr defTabSz="914400" fontAlgn="base">
              <a:spcBef>
                <a:spcPts val="776"/>
              </a:spcBef>
              <a:spcAft>
                <a:spcPct val="0"/>
              </a:spcAft>
            </a:pPr>
            <a:r>
              <a:rPr lang="en-CA" kern="0">
                <a:solidFill>
                  <a:schemeClr val="tx1">
                    <a:lumMod val="10000"/>
                  </a:schemeClr>
                </a:solidFill>
                <a:latin typeface="Arial" panose="020B0604020202020204" pitchFamily="34" charset="0"/>
                <a:ea typeface="ＭＳ Ｐゴシック" charset="0"/>
                <a:cs typeface="Arial" panose="020B0604020202020204" pitchFamily="34" charset="0"/>
              </a:rPr>
              <a:t>Propiedad de Inversión</a:t>
            </a:r>
            <a:endParaRPr lang="en-US">
              <a:solidFill>
                <a:schemeClr val="tx1">
                  <a:lumMod val="10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288299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533400" y="6210300"/>
            <a:ext cx="7366000" cy="461665"/>
          </a:xfrm>
          <a:prstGeom prst="rect">
            <a:avLst/>
          </a:prstGeom>
          <a:noFill/>
        </p:spPr>
        <p:txBody>
          <a:bodyPr wrap="square" rtlCol="0">
            <a:spAutoFit/>
          </a:bodyPr>
          <a:lstStyle/>
          <a:p>
            <a:pPr algn="r"/>
            <a:r>
              <a:rPr lang="en-US" sz="2400">
                <a:solidFill>
                  <a:schemeClr val="bg1"/>
                </a:solidFill>
              </a:rPr>
              <a:t>Introducción a los activos</a:t>
            </a:r>
          </a:p>
        </p:txBody>
      </p:sp>
      <p:sp>
        <p:nvSpPr>
          <p:cNvPr id="7" name="TextBox 6"/>
          <p:cNvSpPr txBox="1"/>
          <p:nvPr/>
        </p:nvSpPr>
        <p:spPr>
          <a:xfrm>
            <a:off x="539750" y="502754"/>
            <a:ext cx="7848600" cy="5252720"/>
          </a:xfrm>
          <a:prstGeom prst="rect">
            <a:avLst/>
          </a:prstGeom>
          <a:noFill/>
        </p:spPr>
        <p:txBody>
          <a:bodyPr wrap="square" rtlCol="0">
            <a:spAutoFit/>
          </a:bodyPr>
          <a:lstStyle/>
          <a:p>
            <a:r>
              <a:rPr lang="en-US" b="1">
                <a:solidFill>
                  <a:schemeClr val="tx1">
                    <a:lumMod val="10000"/>
                  </a:schemeClr>
                </a:solidFill>
                <a:latin typeface="Arial" panose="020B0604020202020204" pitchFamily="34" charset="0"/>
                <a:cs typeface="Arial" panose="020B0604020202020204" pitchFamily="34" charset="0"/>
              </a:rPr>
              <a:t>Enfoque de los activos</a:t>
            </a:r>
          </a:p>
          <a:p>
            <a:endParaRPr lang="en-US" b="1">
              <a:solidFill>
                <a:schemeClr val="tx1">
                  <a:lumMod val="10000"/>
                </a:schemeClr>
              </a:solidFill>
              <a:latin typeface="Arial" panose="020B0604020202020204" pitchFamily="34" charset="0"/>
              <a:cs typeface="Arial" panose="020B0604020202020204" pitchFamily="34" charset="0"/>
            </a:endParaRPr>
          </a:p>
          <a:p>
            <a:pPr marL="342900" lvl="0" indent="-342900" defTabSz="914400" fontAlgn="base">
              <a:spcBef>
                <a:spcPts val="776"/>
              </a:spcBef>
              <a:spcAft>
                <a:spcPct val="0"/>
              </a:spcAft>
              <a:buFontTx/>
              <a:buChar char="•"/>
            </a:pPr>
            <a:r>
              <a:rPr lang="en-CA" kern="0">
                <a:solidFill>
                  <a:schemeClr val="tx1">
                    <a:lumMod val="10000"/>
                  </a:schemeClr>
                </a:solidFill>
                <a:latin typeface="Arial" pitchFamily="34" charset="0"/>
                <a:ea typeface="ＭＳ Ｐゴシック" charset="0"/>
                <a:cs typeface="Arial" pitchFamily="34" charset="0"/>
              </a:rPr>
              <a:t>Definición y reconocimiento</a:t>
            </a:r>
          </a:p>
          <a:p>
            <a:pPr marL="342900" lvl="0" indent="-342900" defTabSz="914400" fontAlgn="base">
              <a:spcBef>
                <a:spcPts val="776"/>
              </a:spcBef>
              <a:spcAft>
                <a:spcPct val="0"/>
              </a:spcAft>
              <a:buFontTx/>
              <a:buChar char="•"/>
            </a:pPr>
            <a:r>
              <a:rPr lang="en-CA" kern="0">
                <a:solidFill>
                  <a:schemeClr val="tx1">
                    <a:lumMod val="10000"/>
                  </a:schemeClr>
                </a:solidFill>
                <a:latin typeface="Arial" pitchFamily="34" charset="0"/>
                <a:ea typeface="ＭＳ Ｐゴシック" charset="0"/>
                <a:cs typeface="Arial" pitchFamily="34" charset="0"/>
              </a:rPr>
              <a:t>Normas relacionadas con los activos</a:t>
            </a:r>
          </a:p>
          <a:p>
            <a:pPr marL="694944" lvl="1" indent="-347472" defTabSz="914400" fontAlgn="base">
              <a:spcBef>
                <a:spcPts val="776"/>
              </a:spcBef>
              <a:spcAft>
                <a:spcPct val="0"/>
              </a:spcAft>
              <a:buFontTx/>
              <a:buChar char="–"/>
            </a:pPr>
            <a:r>
              <a:rPr lang="en-CA" kern="0" err="1">
                <a:solidFill>
                  <a:schemeClr val="tx1">
                    <a:lumMod val="10000"/>
                  </a:schemeClr>
                </a:solidFill>
                <a:latin typeface="Arial" pitchFamily="34" charset="0"/>
                <a:ea typeface="ＭＳ Ｐゴシック" charset="0"/>
                <a:cs typeface="Arial" pitchFamily="34" charset="0"/>
              </a:rPr>
              <a:t>Propiedad</a:t>
            </a:r>
            <a:r>
              <a:rPr lang="en-CA" kern="0">
                <a:solidFill>
                  <a:schemeClr val="tx1">
                    <a:lumMod val="10000"/>
                  </a:schemeClr>
                </a:solidFill>
                <a:latin typeface="Arial" pitchFamily="34" charset="0"/>
                <a:ea typeface="ＭＳ Ｐゴシック" charset="0"/>
                <a:cs typeface="Arial" pitchFamily="34" charset="0"/>
              </a:rPr>
              <a:t>, Planta y </a:t>
            </a:r>
            <a:r>
              <a:rPr lang="en-CA" kern="0" err="1">
                <a:solidFill>
                  <a:schemeClr val="tx1">
                    <a:lumMod val="10000"/>
                  </a:schemeClr>
                </a:solidFill>
                <a:latin typeface="Arial" pitchFamily="34" charset="0"/>
                <a:ea typeface="ＭＳ Ｐゴシック" charset="0"/>
                <a:cs typeface="Arial" pitchFamily="34" charset="0"/>
              </a:rPr>
              <a:t>Equipo</a:t>
            </a:r>
            <a:r>
              <a:rPr lang="en-CA" kern="0">
                <a:solidFill>
                  <a:schemeClr val="tx1">
                    <a:lumMod val="10000"/>
                  </a:schemeClr>
                </a:solidFill>
                <a:latin typeface="Arial" pitchFamily="34" charset="0"/>
                <a:ea typeface="ＭＳ Ｐゴシック" charset="0"/>
                <a:cs typeface="Arial" pitchFamily="34" charset="0"/>
              </a:rPr>
              <a:t> (NICSP 17)</a:t>
            </a:r>
          </a:p>
          <a:p>
            <a:pPr marL="694944" lvl="1" indent="-347472" defTabSz="914400" fontAlgn="base">
              <a:spcBef>
                <a:spcPts val="776"/>
              </a:spcBef>
              <a:spcAft>
                <a:spcPct val="0"/>
              </a:spcAft>
              <a:buFontTx/>
              <a:buChar char="–"/>
            </a:pPr>
            <a:r>
              <a:rPr lang="en-CA" kern="0" err="1">
                <a:solidFill>
                  <a:schemeClr val="tx1">
                    <a:lumMod val="10000"/>
                  </a:schemeClr>
                </a:solidFill>
                <a:latin typeface="Arial" pitchFamily="34" charset="0"/>
                <a:ea typeface="ＭＳ Ｐゴシック" charset="0"/>
                <a:cs typeface="Arial" pitchFamily="34" charset="0"/>
              </a:rPr>
              <a:t>Costos</a:t>
            </a:r>
            <a:r>
              <a:rPr lang="en-CA" kern="0">
                <a:solidFill>
                  <a:schemeClr val="tx1">
                    <a:lumMod val="10000"/>
                  </a:schemeClr>
                </a:solidFill>
                <a:latin typeface="Arial" pitchFamily="34" charset="0"/>
                <a:ea typeface="ＭＳ Ｐゴシック" charset="0"/>
                <a:cs typeface="Arial" pitchFamily="34" charset="0"/>
              </a:rPr>
              <a:t> </a:t>
            </a:r>
            <a:r>
              <a:rPr lang="en-CA" kern="0" err="1">
                <a:solidFill>
                  <a:schemeClr val="tx1">
                    <a:lumMod val="10000"/>
                  </a:schemeClr>
                </a:solidFill>
                <a:latin typeface="Arial" pitchFamily="34" charset="0"/>
                <a:ea typeface="ＭＳ Ｐゴシック" charset="0"/>
                <a:cs typeface="Arial" pitchFamily="34" charset="0"/>
              </a:rPr>
              <a:t>por</a:t>
            </a:r>
            <a:r>
              <a:rPr lang="en-CA" kern="0">
                <a:solidFill>
                  <a:schemeClr val="tx1">
                    <a:lumMod val="10000"/>
                  </a:schemeClr>
                </a:solidFill>
                <a:latin typeface="Arial" pitchFamily="34" charset="0"/>
                <a:ea typeface="ＭＳ Ｐゴシック" charset="0"/>
                <a:cs typeface="Arial" pitchFamily="34" charset="0"/>
              </a:rPr>
              <a:t> </a:t>
            </a:r>
            <a:r>
              <a:rPr lang="en-CA" kern="0" err="1">
                <a:solidFill>
                  <a:schemeClr val="tx1">
                    <a:lumMod val="10000"/>
                  </a:schemeClr>
                </a:solidFill>
                <a:latin typeface="Arial" pitchFamily="34" charset="0"/>
                <a:ea typeface="ＭＳ Ｐゴシック" charset="0"/>
                <a:cs typeface="Arial" pitchFamily="34" charset="0"/>
              </a:rPr>
              <a:t>préstamos</a:t>
            </a:r>
            <a:r>
              <a:rPr lang="en-CA" kern="0">
                <a:solidFill>
                  <a:schemeClr val="tx1">
                    <a:lumMod val="10000"/>
                  </a:schemeClr>
                </a:solidFill>
                <a:latin typeface="Arial" pitchFamily="34" charset="0"/>
                <a:ea typeface="ＭＳ Ｐゴシック" charset="0"/>
                <a:cs typeface="Arial" pitchFamily="34" charset="0"/>
              </a:rPr>
              <a:t> (NICSP 5)</a:t>
            </a:r>
          </a:p>
          <a:p>
            <a:pPr marL="694944" lvl="1" indent="-347472" defTabSz="914400" fontAlgn="base">
              <a:spcBef>
                <a:spcPts val="776"/>
              </a:spcBef>
              <a:spcAft>
                <a:spcPct val="0"/>
              </a:spcAft>
              <a:buFontTx/>
              <a:buChar char="–"/>
            </a:pPr>
            <a:r>
              <a:rPr lang="en-CA" kern="0">
                <a:solidFill>
                  <a:schemeClr val="tx1">
                    <a:lumMod val="10000"/>
                  </a:schemeClr>
                </a:solidFill>
                <a:latin typeface="Arial" pitchFamily="34" charset="0"/>
                <a:ea typeface="ＭＳ Ｐゴシック" charset="0"/>
                <a:cs typeface="Arial" pitchFamily="34" charset="0"/>
              </a:rPr>
              <a:t>Arrendamientos (NICSP 13)</a:t>
            </a:r>
          </a:p>
          <a:p>
            <a:pPr marL="694944" lvl="1" indent="-347472" defTabSz="914400" fontAlgn="base">
              <a:spcBef>
                <a:spcPts val="776"/>
              </a:spcBef>
              <a:spcAft>
                <a:spcPct val="0"/>
              </a:spcAft>
              <a:buFontTx/>
              <a:buChar char="–"/>
            </a:pPr>
            <a:r>
              <a:rPr lang="en-CA" kern="0">
                <a:solidFill>
                  <a:schemeClr val="tx1">
                    <a:lumMod val="10000"/>
                  </a:schemeClr>
                </a:solidFill>
                <a:latin typeface="Arial" pitchFamily="34" charset="0"/>
                <a:ea typeface="ＭＳ Ｐゴシック" charset="0"/>
                <a:cs typeface="Arial" pitchFamily="34" charset="0"/>
              </a:rPr>
              <a:t>Inventarios (NICSP 12)</a:t>
            </a:r>
          </a:p>
          <a:p>
            <a:pPr marL="694944" lvl="1" indent="-347472" defTabSz="914400" fontAlgn="base">
              <a:spcBef>
                <a:spcPts val="776"/>
              </a:spcBef>
              <a:spcAft>
                <a:spcPct val="0"/>
              </a:spcAft>
              <a:buFontTx/>
              <a:buChar char="–"/>
            </a:pPr>
            <a:r>
              <a:rPr lang="en-CA" kern="0">
                <a:solidFill>
                  <a:schemeClr val="tx1">
                    <a:lumMod val="10000"/>
                  </a:schemeClr>
                </a:solidFill>
                <a:latin typeface="Arial" pitchFamily="34" charset="0"/>
                <a:ea typeface="ＭＳ Ｐゴシック" charset="0"/>
                <a:cs typeface="Arial" pitchFamily="34" charset="0"/>
              </a:rPr>
              <a:t>Activos intangibles (NICSP 31)</a:t>
            </a:r>
          </a:p>
          <a:p>
            <a:pPr marL="694944" lvl="1" indent="-347472" defTabSz="914400" fontAlgn="base">
              <a:spcBef>
                <a:spcPts val="776"/>
              </a:spcBef>
              <a:spcAft>
                <a:spcPct val="0"/>
              </a:spcAft>
              <a:buFontTx/>
              <a:buChar char="–"/>
            </a:pPr>
            <a:r>
              <a:rPr lang="en-CA" kern="0">
                <a:solidFill>
                  <a:schemeClr val="tx1">
                    <a:lumMod val="10000"/>
                  </a:schemeClr>
                </a:solidFill>
                <a:latin typeface="Arial" pitchFamily="34" charset="0"/>
                <a:ea typeface="ＭＳ Ｐゴシック" charset="0"/>
                <a:cs typeface="Arial" pitchFamily="34" charset="0"/>
              </a:rPr>
              <a:t>Acuerdos de concesión de servicios (NICSP 32)</a:t>
            </a:r>
          </a:p>
          <a:p>
            <a:pPr marL="694944" lvl="1" indent="-347472" defTabSz="914400" fontAlgn="base">
              <a:spcBef>
                <a:spcPts val="776"/>
              </a:spcBef>
              <a:spcAft>
                <a:spcPct val="0"/>
              </a:spcAft>
              <a:buFontTx/>
              <a:buChar char="–"/>
            </a:pPr>
            <a:r>
              <a:rPr lang="en-CA" kern="0">
                <a:solidFill>
                  <a:schemeClr val="tx1">
                    <a:lumMod val="10000"/>
                  </a:schemeClr>
                </a:solidFill>
                <a:latin typeface="Arial" pitchFamily="34" charset="0"/>
                <a:ea typeface="ＭＳ Ｐゴシック" charset="0"/>
                <a:cs typeface="Arial" pitchFamily="34" charset="0"/>
              </a:rPr>
              <a:t>Agricultura (NICSP 27)</a:t>
            </a:r>
          </a:p>
          <a:p>
            <a:pPr marL="694944" lvl="1" indent="-347472" defTabSz="914400" fontAlgn="base">
              <a:spcBef>
                <a:spcPts val="776"/>
              </a:spcBef>
              <a:spcAft>
                <a:spcPct val="0"/>
              </a:spcAft>
              <a:buFontTx/>
              <a:buChar char="–"/>
            </a:pPr>
            <a:r>
              <a:rPr lang="en-CA" kern="0">
                <a:solidFill>
                  <a:schemeClr val="tx1">
                    <a:lumMod val="10000"/>
                  </a:schemeClr>
                </a:solidFill>
                <a:latin typeface="Arial" pitchFamily="34" charset="0"/>
                <a:ea typeface="ＭＳ Ｐゴシック" charset="0"/>
                <a:cs typeface="Arial" pitchFamily="34" charset="0"/>
              </a:rPr>
              <a:t>Propiedades de inversión (NICSP 16)</a:t>
            </a:r>
          </a:p>
          <a:p>
            <a:pPr marL="694944" lvl="1" indent="-347472" defTabSz="914400" fontAlgn="base">
              <a:spcBef>
                <a:spcPts val="776"/>
              </a:spcBef>
              <a:spcAft>
                <a:spcPct val="0"/>
              </a:spcAft>
              <a:buFontTx/>
              <a:buChar char="–"/>
            </a:pPr>
            <a:r>
              <a:rPr lang="en-CA" kern="0">
                <a:solidFill>
                  <a:schemeClr val="tx1">
                    <a:lumMod val="10000"/>
                  </a:schemeClr>
                </a:solidFill>
                <a:latin typeface="Arial" pitchFamily="34" charset="0"/>
                <a:ea typeface="ＭＳ Ｐゴシック" charset="0"/>
                <a:cs typeface="Arial" pitchFamily="34" charset="0"/>
              </a:rPr>
              <a:t>Deterioro (NICSP 21 e NICSP 26)</a:t>
            </a:r>
          </a:p>
          <a:p>
            <a:endParaRPr lang="en-US">
              <a:solidFill>
                <a:schemeClr val="tx1">
                  <a:lumMod val="10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015058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533400" y="6210300"/>
            <a:ext cx="7366000" cy="461665"/>
          </a:xfrm>
          <a:prstGeom prst="rect">
            <a:avLst/>
          </a:prstGeom>
          <a:noFill/>
        </p:spPr>
        <p:txBody>
          <a:bodyPr wrap="square" rtlCol="0">
            <a:spAutoFit/>
          </a:bodyPr>
          <a:lstStyle/>
          <a:p>
            <a:pPr algn="r"/>
            <a:r>
              <a:rPr lang="en-US" sz="2400">
                <a:solidFill>
                  <a:schemeClr val="bg1"/>
                </a:solidFill>
              </a:rPr>
              <a:t>Introducción a los activos</a:t>
            </a:r>
          </a:p>
        </p:txBody>
      </p:sp>
      <p:sp>
        <p:nvSpPr>
          <p:cNvPr id="7" name="TextBox 6"/>
          <p:cNvSpPr txBox="1"/>
          <p:nvPr/>
        </p:nvSpPr>
        <p:spPr>
          <a:xfrm>
            <a:off x="539749" y="881956"/>
            <a:ext cx="7848601" cy="5098832"/>
          </a:xfrm>
          <a:prstGeom prst="rect">
            <a:avLst/>
          </a:prstGeom>
          <a:noFill/>
        </p:spPr>
        <p:txBody>
          <a:bodyPr wrap="square" rtlCol="0">
            <a:spAutoFit/>
          </a:bodyPr>
          <a:lstStyle/>
          <a:p>
            <a:r>
              <a:rPr lang="en-US" b="1">
                <a:solidFill>
                  <a:schemeClr val="tx1">
                    <a:lumMod val="10000"/>
                  </a:schemeClr>
                </a:solidFill>
                <a:latin typeface="Arial" panose="020B0604020202020204" pitchFamily="34" charset="0"/>
                <a:cs typeface="Arial" panose="020B0604020202020204" pitchFamily="34" charset="0"/>
              </a:rPr>
              <a:t>Activos típicos del sector público</a:t>
            </a:r>
          </a:p>
          <a:p>
            <a:pPr marL="342900" lvl="0" indent="-342900" defTabSz="914400" fontAlgn="base">
              <a:spcBef>
                <a:spcPts val="776"/>
              </a:spcBef>
              <a:spcAft>
                <a:spcPct val="0"/>
              </a:spcAft>
              <a:buClr>
                <a:srgbClr val="000000"/>
              </a:buClr>
              <a:buFontTx/>
              <a:buChar char="•"/>
              <a:defRPr/>
            </a:pPr>
            <a:r>
              <a:rPr lang="en-US" kern="0">
                <a:solidFill>
                  <a:schemeClr val="tx1">
                    <a:lumMod val="10000"/>
                  </a:schemeClr>
                </a:solidFill>
                <a:latin typeface="Arial" pitchFamily="34" charset="0"/>
                <a:ea typeface="ＭＳ Ｐゴシック" charset="0"/>
                <a:cs typeface="Arial" pitchFamily="34" charset="0"/>
              </a:rPr>
              <a:t>Activos financieros (activos monetarios)</a:t>
            </a:r>
          </a:p>
          <a:p>
            <a:pPr marL="881063" lvl="1" indent="-514350" defTabSz="914400">
              <a:spcBef>
                <a:spcPts val="776"/>
              </a:spcBef>
              <a:buClr>
                <a:srgbClr val="000000"/>
              </a:buClr>
              <a:buFontTx/>
              <a:buChar char="–"/>
              <a:defRPr/>
            </a:pPr>
            <a:r>
              <a:rPr lang="en-US" kern="0">
                <a:solidFill>
                  <a:schemeClr val="tx1">
                    <a:lumMod val="10000"/>
                  </a:schemeClr>
                </a:solidFill>
                <a:latin typeface="Arial" pitchFamily="34" charset="0"/>
                <a:ea typeface="ＭＳ Ｐゴシック" charset="0"/>
                <a:cs typeface="Arial" pitchFamily="34" charset="0"/>
              </a:rPr>
              <a:t>Efectivo y equivalentes de efectivo</a:t>
            </a:r>
          </a:p>
          <a:p>
            <a:pPr marL="881063" lvl="1" indent="-514350" defTabSz="914400">
              <a:spcBef>
                <a:spcPts val="776"/>
              </a:spcBef>
              <a:buClr>
                <a:srgbClr val="000000"/>
              </a:buClr>
              <a:buFontTx/>
              <a:buChar char="–"/>
              <a:defRPr/>
            </a:pPr>
            <a:r>
              <a:rPr lang="en-US" kern="0">
                <a:solidFill>
                  <a:schemeClr val="tx1">
                    <a:lumMod val="10000"/>
                  </a:schemeClr>
                </a:solidFill>
                <a:latin typeface="Arial" pitchFamily="34" charset="0"/>
                <a:ea typeface="ＭＳ Ｐゴシック" charset="0"/>
                <a:cs typeface="Arial" pitchFamily="34" charset="0"/>
              </a:rPr>
              <a:t>Ingresos por cobrar</a:t>
            </a:r>
          </a:p>
          <a:p>
            <a:pPr marL="881063" lvl="1" indent="-514350" defTabSz="914400">
              <a:spcBef>
                <a:spcPts val="776"/>
              </a:spcBef>
              <a:buClr>
                <a:srgbClr val="000000"/>
              </a:buClr>
              <a:buFontTx/>
              <a:buChar char="–"/>
              <a:defRPr/>
            </a:pPr>
            <a:r>
              <a:rPr lang="en-US" kern="0">
                <a:solidFill>
                  <a:schemeClr val="tx1">
                    <a:lumMod val="10000"/>
                  </a:schemeClr>
                </a:solidFill>
                <a:latin typeface="Arial" pitchFamily="34" charset="0"/>
                <a:ea typeface="ＭＳ Ｐゴシック" charset="0"/>
                <a:cs typeface="Arial" pitchFamily="34" charset="0"/>
              </a:rPr>
              <a:t>Préstamos y anticipos por cobrar</a:t>
            </a:r>
          </a:p>
          <a:p>
            <a:pPr marL="881063" lvl="1" indent="-514350" defTabSz="914400">
              <a:spcBef>
                <a:spcPts val="776"/>
              </a:spcBef>
              <a:buClr>
                <a:srgbClr val="000000"/>
              </a:buClr>
              <a:buFontTx/>
              <a:buChar char="–"/>
              <a:defRPr/>
            </a:pPr>
            <a:r>
              <a:rPr lang="en-US" kern="0">
                <a:solidFill>
                  <a:schemeClr val="tx1">
                    <a:lumMod val="10000"/>
                  </a:schemeClr>
                </a:solidFill>
                <a:latin typeface="Arial" pitchFamily="34" charset="0"/>
                <a:ea typeface="ＭＳ Ｐゴシック" charset="0"/>
                <a:cs typeface="Arial" pitchFamily="34" charset="0"/>
              </a:rPr>
              <a:t>Inversiones y derivados</a:t>
            </a:r>
          </a:p>
          <a:p>
            <a:pPr marL="342900" lvl="0" indent="-342900" defTabSz="914400" fontAlgn="base">
              <a:spcBef>
                <a:spcPts val="776"/>
              </a:spcBef>
              <a:spcAft>
                <a:spcPct val="0"/>
              </a:spcAft>
              <a:buFontTx/>
              <a:buChar char="•"/>
              <a:defRPr/>
            </a:pPr>
            <a:r>
              <a:rPr lang="en-US" kern="0">
                <a:solidFill>
                  <a:schemeClr val="tx1">
                    <a:lumMod val="10000"/>
                  </a:schemeClr>
                </a:solidFill>
                <a:latin typeface="Arial" pitchFamily="34" charset="0"/>
                <a:ea typeface="ＭＳ Ｐゴシック" charset="0"/>
                <a:cs typeface="Arial" pitchFamily="34" charset="0"/>
              </a:rPr>
              <a:t>Activos no financieros</a:t>
            </a:r>
          </a:p>
          <a:p>
            <a:pPr marL="694944" lvl="1" indent="-347472" defTabSz="914400" fontAlgn="base">
              <a:spcBef>
                <a:spcPts val="776"/>
              </a:spcBef>
              <a:spcAft>
                <a:spcPct val="0"/>
              </a:spcAft>
              <a:buFontTx/>
              <a:buChar char="–"/>
              <a:defRPr/>
            </a:pPr>
            <a:r>
              <a:rPr lang="en-US" kern="0">
                <a:solidFill>
                  <a:schemeClr val="tx1">
                    <a:lumMod val="10000"/>
                  </a:schemeClr>
                </a:solidFill>
                <a:latin typeface="Arial" pitchFamily="34" charset="0"/>
                <a:ea typeface="ＭＳ Ｐゴシック" charset="0"/>
                <a:cs typeface="Arial" pitchFamily="34" charset="0"/>
              </a:rPr>
              <a:t>Activos físicos (activos no monetarios)</a:t>
            </a:r>
          </a:p>
          <a:p>
            <a:pPr marL="1155700" lvl="2" indent="-514350" defTabSz="914400">
              <a:spcBef>
                <a:spcPts val="776"/>
              </a:spcBef>
              <a:buFontTx/>
              <a:buChar char="•"/>
              <a:defRPr/>
            </a:pPr>
            <a:r>
              <a:rPr lang="en-US" kern="0">
                <a:solidFill>
                  <a:schemeClr val="tx1">
                    <a:lumMod val="10000"/>
                  </a:schemeClr>
                </a:solidFill>
                <a:latin typeface="Arial" pitchFamily="34" charset="0"/>
                <a:ea typeface="ＭＳ Ｐゴシック" charset="0"/>
                <a:cs typeface="Arial" pitchFamily="34" charset="0"/>
              </a:rPr>
              <a:t>Inventarios</a:t>
            </a:r>
          </a:p>
          <a:p>
            <a:pPr marL="1155700" lvl="2" indent="-514350" defTabSz="914400">
              <a:spcBef>
                <a:spcPts val="776"/>
              </a:spcBef>
              <a:buFontTx/>
              <a:buChar char="•"/>
              <a:defRPr/>
            </a:pPr>
            <a:r>
              <a:rPr lang="en-US" kern="0">
                <a:solidFill>
                  <a:schemeClr val="tx1">
                    <a:lumMod val="10000"/>
                  </a:schemeClr>
                </a:solidFill>
                <a:latin typeface="Arial" pitchFamily="34" charset="0"/>
                <a:ea typeface="ＭＳ Ｐゴシック" charset="0"/>
                <a:cs typeface="Arial" pitchFamily="34" charset="0"/>
              </a:rPr>
              <a:t>Propiedad, planta y equipo</a:t>
            </a:r>
          </a:p>
          <a:p>
            <a:pPr marL="694944" lvl="1" indent="-347472" defTabSz="914400" fontAlgn="base">
              <a:spcBef>
                <a:spcPts val="776"/>
              </a:spcBef>
              <a:spcAft>
                <a:spcPct val="0"/>
              </a:spcAft>
              <a:buFontTx/>
              <a:buChar char="–"/>
              <a:defRPr/>
            </a:pPr>
            <a:r>
              <a:rPr lang="en-US" kern="0">
                <a:solidFill>
                  <a:schemeClr val="tx1">
                    <a:lumMod val="10000"/>
                  </a:schemeClr>
                </a:solidFill>
                <a:latin typeface="Arial" pitchFamily="34" charset="0"/>
                <a:ea typeface="ＭＳ Ｐゴシック" charset="0"/>
                <a:cs typeface="Arial" pitchFamily="34" charset="0"/>
              </a:rPr>
              <a:t>Activos intangibles</a:t>
            </a:r>
          </a:p>
          <a:p>
            <a:pPr marL="1155700" lvl="2" indent="-514350" defTabSz="914400">
              <a:spcBef>
                <a:spcPts val="776"/>
              </a:spcBef>
              <a:buFontTx/>
              <a:buChar char="•"/>
              <a:defRPr/>
            </a:pPr>
            <a:r>
              <a:rPr lang="en-US" kern="0">
                <a:solidFill>
                  <a:schemeClr val="tx1">
                    <a:lumMod val="10000"/>
                  </a:schemeClr>
                </a:solidFill>
                <a:latin typeface="Arial" pitchFamily="34" charset="0"/>
                <a:ea typeface="ＭＳ Ｐゴシック" charset="0"/>
                <a:cs typeface="Arial" pitchFamily="34" charset="0"/>
              </a:rPr>
              <a:t>Software informático</a:t>
            </a:r>
          </a:p>
          <a:p>
            <a:endParaRPr lang="en-US" b="1">
              <a:solidFill>
                <a:schemeClr val="tx1">
                  <a:lumMod val="10000"/>
                </a:schemeClr>
              </a:solidFill>
              <a:latin typeface="Arial" panose="020B0604020202020204" pitchFamily="34" charset="0"/>
              <a:cs typeface="Arial" panose="020B0604020202020204" pitchFamily="34" charset="0"/>
            </a:endParaRPr>
          </a:p>
          <a:p>
            <a:endParaRPr lang="en-US">
              <a:solidFill>
                <a:schemeClr val="tx1">
                  <a:lumMod val="10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470446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533400" y="6210300"/>
            <a:ext cx="7366000" cy="461665"/>
          </a:xfrm>
          <a:prstGeom prst="rect">
            <a:avLst/>
          </a:prstGeom>
          <a:noFill/>
        </p:spPr>
        <p:txBody>
          <a:bodyPr wrap="square" rtlCol="0">
            <a:spAutoFit/>
          </a:bodyPr>
          <a:lstStyle/>
          <a:p>
            <a:pPr algn="r"/>
            <a:r>
              <a:rPr lang="en-US" sz="2400">
                <a:solidFill>
                  <a:schemeClr val="bg1"/>
                </a:solidFill>
              </a:rPr>
              <a:t>Introducción a los activos</a:t>
            </a:r>
          </a:p>
        </p:txBody>
      </p:sp>
      <p:sp>
        <p:nvSpPr>
          <p:cNvPr id="7" name="TextBox 6"/>
          <p:cNvSpPr txBox="1"/>
          <p:nvPr/>
        </p:nvSpPr>
        <p:spPr>
          <a:xfrm>
            <a:off x="533400" y="881956"/>
            <a:ext cx="7854950" cy="2616101"/>
          </a:xfrm>
          <a:prstGeom prst="rect">
            <a:avLst/>
          </a:prstGeom>
          <a:noFill/>
        </p:spPr>
        <p:txBody>
          <a:bodyPr wrap="square" rtlCol="0">
            <a:spAutoFit/>
          </a:bodyPr>
          <a:lstStyle/>
          <a:p>
            <a:r>
              <a:rPr lang="en-US" b="1">
                <a:solidFill>
                  <a:schemeClr val="tx1">
                    <a:lumMod val="10000"/>
                  </a:schemeClr>
                </a:solidFill>
                <a:latin typeface="Arial" panose="020B0604020202020204" pitchFamily="34" charset="0"/>
                <a:cs typeface="Arial" panose="020B0604020202020204" pitchFamily="34" charset="0"/>
              </a:rPr>
              <a:t>Definición de un activo</a:t>
            </a:r>
          </a:p>
          <a:p>
            <a:endParaRPr lang="en-US" b="1">
              <a:solidFill>
                <a:schemeClr val="tx1">
                  <a:lumMod val="10000"/>
                </a:schemeClr>
              </a:solidFill>
              <a:latin typeface="Arial" panose="020B0604020202020204" pitchFamily="34" charset="0"/>
              <a:cs typeface="Arial" panose="020B0604020202020204" pitchFamily="34" charset="0"/>
            </a:endParaRPr>
          </a:p>
          <a:p>
            <a:pPr marL="342900" lvl="0" indent="-342900" defTabSz="914400" fontAlgn="base">
              <a:spcBef>
                <a:spcPts val="776"/>
              </a:spcBef>
              <a:spcAft>
                <a:spcPct val="0"/>
              </a:spcAft>
              <a:buFontTx/>
              <a:buChar char="•"/>
            </a:pPr>
            <a:r>
              <a:rPr lang="en-US" kern="0">
                <a:solidFill>
                  <a:schemeClr val="tx1">
                    <a:lumMod val="10000"/>
                  </a:schemeClr>
                </a:solidFill>
                <a:latin typeface="Arial" pitchFamily="34" charset="0"/>
                <a:ea typeface="ＭＳ Ｐゴシック" charset="0"/>
                <a:cs typeface="Arial" pitchFamily="34" charset="0"/>
              </a:rPr>
              <a:t>Un </a:t>
            </a:r>
            <a:r>
              <a:rPr lang="en-US" b="1" kern="0">
                <a:solidFill>
                  <a:schemeClr val="tx1">
                    <a:lumMod val="10000"/>
                  </a:schemeClr>
                </a:solidFill>
                <a:latin typeface="Arial" pitchFamily="34" charset="0"/>
                <a:ea typeface="ＭＳ Ｐゴシック" charset="0"/>
                <a:cs typeface="Arial" pitchFamily="34" charset="0"/>
              </a:rPr>
              <a:t>activo</a:t>
            </a:r>
            <a:r>
              <a:rPr lang="en-US" kern="0">
                <a:solidFill>
                  <a:schemeClr val="tx1">
                    <a:lumMod val="10000"/>
                  </a:schemeClr>
                </a:solidFill>
                <a:latin typeface="Arial" pitchFamily="34" charset="0"/>
                <a:ea typeface="ＭＳ Ｐゴシック" charset="0"/>
                <a:cs typeface="Arial" pitchFamily="34" charset="0"/>
              </a:rPr>
              <a:t> es un</a:t>
            </a:r>
            <a:r>
              <a:rPr lang="en-CA" kern="0">
                <a:solidFill>
                  <a:schemeClr val="tx1">
                    <a:lumMod val="10000"/>
                  </a:schemeClr>
                </a:solidFill>
                <a:latin typeface="Arial" pitchFamily="34" charset="0"/>
                <a:ea typeface="ＭＳ Ｐゴシック" charset="0"/>
                <a:cs typeface="Arial" pitchFamily="34" charset="0"/>
              </a:rPr>
              <a:t> recurso actualmente controlado por la entidad </a:t>
            </a:r>
            <a:r>
              <a:rPr lang="en-CA" kern="0" err="1">
                <a:solidFill>
                  <a:schemeClr val="tx1">
                    <a:lumMod val="10000"/>
                  </a:schemeClr>
                </a:solidFill>
                <a:latin typeface="Arial" pitchFamily="34" charset="0"/>
                <a:ea typeface="ＭＳ Ｐゴシック" charset="0"/>
                <a:cs typeface="Arial" pitchFamily="34" charset="0"/>
              </a:rPr>
              <a:t>como</a:t>
            </a:r>
            <a:r>
              <a:rPr lang="en-CA" kern="0">
                <a:solidFill>
                  <a:schemeClr val="tx1">
                    <a:lumMod val="10000"/>
                  </a:schemeClr>
                </a:solidFill>
                <a:latin typeface="Arial" pitchFamily="34" charset="0"/>
                <a:ea typeface="ＭＳ Ｐゴシック" charset="0"/>
                <a:cs typeface="Arial" pitchFamily="34" charset="0"/>
              </a:rPr>
              <a:t> </a:t>
            </a:r>
            <a:r>
              <a:rPr lang="en-CA" kern="0" err="1">
                <a:solidFill>
                  <a:schemeClr val="tx1">
                    <a:lumMod val="10000"/>
                  </a:schemeClr>
                </a:solidFill>
                <a:latin typeface="Arial" pitchFamily="34" charset="0"/>
                <a:ea typeface="ＭＳ Ｐゴシック" charset="0"/>
                <a:cs typeface="Arial" pitchFamily="34" charset="0"/>
              </a:rPr>
              <a:t>consecuencia</a:t>
            </a:r>
            <a:r>
              <a:rPr lang="en-CA" kern="0">
                <a:solidFill>
                  <a:schemeClr val="tx1">
                    <a:lumMod val="10000"/>
                  </a:schemeClr>
                </a:solidFill>
                <a:latin typeface="Arial" pitchFamily="34" charset="0"/>
                <a:ea typeface="ＭＳ Ｐゴシック" charset="0"/>
                <a:cs typeface="Arial" pitchFamily="34" charset="0"/>
              </a:rPr>
              <a:t> de un </a:t>
            </a:r>
            <a:r>
              <a:rPr lang="en-CA" kern="0" err="1">
                <a:solidFill>
                  <a:schemeClr val="tx1">
                    <a:lumMod val="10000"/>
                  </a:schemeClr>
                </a:solidFill>
                <a:latin typeface="Arial" pitchFamily="34" charset="0"/>
                <a:ea typeface="ＭＳ Ｐゴシック" charset="0"/>
                <a:cs typeface="Arial" pitchFamily="34" charset="0"/>
              </a:rPr>
              <a:t>suceso</a:t>
            </a:r>
            <a:r>
              <a:rPr lang="en-CA" kern="0">
                <a:solidFill>
                  <a:schemeClr val="tx1">
                    <a:lumMod val="10000"/>
                  </a:schemeClr>
                </a:solidFill>
                <a:latin typeface="Arial" pitchFamily="34" charset="0"/>
                <a:ea typeface="ＭＳ Ｐゴシック" charset="0"/>
                <a:cs typeface="Arial" pitchFamily="34" charset="0"/>
              </a:rPr>
              <a:t> </a:t>
            </a:r>
            <a:r>
              <a:rPr lang="en-CA" kern="0" err="1">
                <a:solidFill>
                  <a:schemeClr val="tx1">
                    <a:lumMod val="10000"/>
                  </a:schemeClr>
                </a:solidFill>
                <a:latin typeface="Arial" pitchFamily="34" charset="0"/>
                <a:ea typeface="ＭＳ Ｐゴシック" charset="0"/>
                <a:cs typeface="Arial" pitchFamily="34" charset="0"/>
              </a:rPr>
              <a:t>pasado</a:t>
            </a:r>
            <a:r>
              <a:rPr lang="en-CA" kern="0">
                <a:solidFill>
                  <a:schemeClr val="tx1">
                    <a:lumMod val="10000"/>
                  </a:schemeClr>
                </a:solidFill>
                <a:latin typeface="Arial" pitchFamily="34" charset="0"/>
                <a:ea typeface="ＭＳ Ｐゴシック" charset="0"/>
                <a:cs typeface="Arial" pitchFamily="34" charset="0"/>
              </a:rPr>
              <a:t>.</a:t>
            </a:r>
          </a:p>
          <a:p>
            <a:pPr marL="342900" lvl="0" indent="-342900" defTabSz="914400" fontAlgn="base">
              <a:spcBef>
                <a:spcPts val="776"/>
              </a:spcBef>
              <a:spcAft>
                <a:spcPct val="0"/>
              </a:spcAft>
              <a:buFontTx/>
              <a:buChar char="•"/>
            </a:pPr>
            <a:endParaRPr lang="en-CA" kern="0">
              <a:solidFill>
                <a:schemeClr val="tx1">
                  <a:lumMod val="10000"/>
                </a:schemeClr>
              </a:solidFill>
              <a:latin typeface="Arial" pitchFamily="34" charset="0"/>
              <a:ea typeface="ＭＳ Ｐゴシック" charset="0"/>
              <a:cs typeface="Arial" pitchFamily="34" charset="0"/>
            </a:endParaRPr>
          </a:p>
          <a:p>
            <a:pPr marL="342900" lvl="0" indent="-342900" defTabSz="914400" fontAlgn="base">
              <a:spcBef>
                <a:spcPts val="776"/>
              </a:spcBef>
              <a:spcAft>
                <a:spcPct val="0"/>
              </a:spcAft>
              <a:buFontTx/>
              <a:buChar char="•"/>
            </a:pPr>
            <a:r>
              <a:rPr lang="en-CA" kern="0">
                <a:solidFill>
                  <a:schemeClr val="tx1">
                    <a:lumMod val="10000"/>
                  </a:schemeClr>
                </a:solidFill>
                <a:latin typeface="Arial" pitchFamily="34" charset="0"/>
                <a:ea typeface="ＭＳ Ｐゴシック" charset="0"/>
                <a:cs typeface="Arial" pitchFamily="34" charset="0"/>
              </a:rPr>
              <a:t>Un </a:t>
            </a:r>
            <a:r>
              <a:rPr lang="en-CA" b="1" kern="0">
                <a:solidFill>
                  <a:schemeClr val="tx1">
                    <a:lumMod val="10000"/>
                  </a:schemeClr>
                </a:solidFill>
                <a:latin typeface="Arial" pitchFamily="34" charset="0"/>
                <a:ea typeface="ＭＳ Ｐゴシック" charset="0"/>
                <a:cs typeface="Arial" pitchFamily="34" charset="0"/>
              </a:rPr>
              <a:t>recurso</a:t>
            </a:r>
            <a:r>
              <a:rPr lang="en-CA" kern="0">
                <a:solidFill>
                  <a:schemeClr val="tx1">
                    <a:lumMod val="10000"/>
                  </a:schemeClr>
                </a:solidFill>
                <a:latin typeface="Arial" pitchFamily="34" charset="0"/>
                <a:ea typeface="ＭＳ Ｐゴシック" charset="0"/>
                <a:cs typeface="Arial" pitchFamily="34" charset="0"/>
              </a:rPr>
              <a:t> es </a:t>
            </a:r>
            <a:r>
              <a:rPr lang="en-CA" kern="0" err="1">
                <a:solidFill>
                  <a:schemeClr val="tx1">
                    <a:lumMod val="10000"/>
                  </a:schemeClr>
                </a:solidFill>
                <a:latin typeface="Arial" pitchFamily="34" charset="0"/>
                <a:ea typeface="ＭＳ Ｐゴシック" charset="0"/>
                <a:cs typeface="Arial" pitchFamily="34" charset="0"/>
              </a:rPr>
              <a:t>una</a:t>
            </a:r>
            <a:r>
              <a:rPr lang="en-CA" kern="0">
                <a:solidFill>
                  <a:schemeClr val="tx1">
                    <a:lumMod val="10000"/>
                  </a:schemeClr>
                </a:solidFill>
                <a:latin typeface="Arial" pitchFamily="34" charset="0"/>
                <a:ea typeface="ＭＳ Ｐゴシック" charset="0"/>
                <a:cs typeface="Arial" pitchFamily="34" charset="0"/>
              </a:rPr>
              <a:t> </a:t>
            </a:r>
            <a:r>
              <a:rPr lang="en-CA" kern="0" err="1">
                <a:solidFill>
                  <a:schemeClr val="tx1">
                    <a:lumMod val="10000"/>
                  </a:schemeClr>
                </a:solidFill>
                <a:latin typeface="Arial" pitchFamily="34" charset="0"/>
                <a:ea typeface="ＭＳ Ｐゴシック" charset="0"/>
                <a:cs typeface="Arial" pitchFamily="34" charset="0"/>
              </a:rPr>
              <a:t>partida</a:t>
            </a:r>
            <a:r>
              <a:rPr lang="en-CA" kern="0">
                <a:solidFill>
                  <a:schemeClr val="tx1">
                    <a:lumMod val="10000"/>
                  </a:schemeClr>
                </a:solidFill>
                <a:latin typeface="Arial" pitchFamily="34" charset="0"/>
                <a:ea typeface="ＭＳ Ｐゴシック" charset="0"/>
                <a:cs typeface="Arial" pitchFamily="34" charset="0"/>
              </a:rPr>
              <a:t> con potencial de servicio o la capacidad de generar beneficios económicos. La forma física no es una condición necesaria de un recurso.</a:t>
            </a:r>
            <a:endParaRPr lang="en-US">
              <a:solidFill>
                <a:schemeClr val="tx1">
                  <a:lumMod val="10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978088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533400" y="6210300"/>
            <a:ext cx="7366000" cy="461665"/>
          </a:xfrm>
          <a:prstGeom prst="rect">
            <a:avLst/>
          </a:prstGeom>
          <a:noFill/>
        </p:spPr>
        <p:txBody>
          <a:bodyPr wrap="square" rtlCol="0">
            <a:spAutoFit/>
          </a:bodyPr>
          <a:lstStyle/>
          <a:p>
            <a:pPr algn="r"/>
            <a:r>
              <a:rPr lang="en-US" sz="2400">
                <a:solidFill>
                  <a:schemeClr val="bg1"/>
                </a:solidFill>
              </a:rPr>
              <a:t>Introducción a los activos</a:t>
            </a:r>
          </a:p>
        </p:txBody>
      </p:sp>
      <p:sp>
        <p:nvSpPr>
          <p:cNvPr id="7" name="TextBox 6"/>
          <p:cNvSpPr txBox="1"/>
          <p:nvPr/>
        </p:nvSpPr>
        <p:spPr>
          <a:xfrm>
            <a:off x="539750" y="881956"/>
            <a:ext cx="7848600" cy="3272691"/>
          </a:xfrm>
          <a:prstGeom prst="rect">
            <a:avLst/>
          </a:prstGeom>
          <a:noFill/>
        </p:spPr>
        <p:txBody>
          <a:bodyPr wrap="square" rtlCol="0">
            <a:spAutoFit/>
          </a:bodyPr>
          <a:lstStyle/>
          <a:p>
            <a:r>
              <a:rPr lang="en-US" b="1" err="1">
                <a:solidFill>
                  <a:schemeClr val="tx1">
                    <a:lumMod val="10000"/>
                  </a:schemeClr>
                </a:solidFill>
                <a:latin typeface="Arial" panose="020B0604020202020204" pitchFamily="34" charset="0"/>
                <a:cs typeface="Arial" panose="020B0604020202020204" pitchFamily="34" charset="0"/>
              </a:rPr>
              <a:t>Criterios</a:t>
            </a:r>
            <a:r>
              <a:rPr lang="en-US" b="1">
                <a:solidFill>
                  <a:schemeClr val="tx1">
                    <a:lumMod val="10000"/>
                  </a:schemeClr>
                </a:solidFill>
                <a:latin typeface="Arial" panose="020B0604020202020204" pitchFamily="34" charset="0"/>
                <a:cs typeface="Arial" panose="020B0604020202020204" pitchFamily="34" charset="0"/>
              </a:rPr>
              <a:t> para </a:t>
            </a:r>
            <a:r>
              <a:rPr lang="en-US" b="1" err="1">
                <a:solidFill>
                  <a:schemeClr val="tx1">
                    <a:lumMod val="10000"/>
                  </a:schemeClr>
                </a:solidFill>
                <a:latin typeface="Arial" panose="020B0604020202020204" pitchFamily="34" charset="0"/>
                <a:cs typeface="Arial" panose="020B0604020202020204" pitchFamily="34" charset="0"/>
              </a:rPr>
              <a:t>el</a:t>
            </a:r>
            <a:r>
              <a:rPr lang="en-US" b="1">
                <a:solidFill>
                  <a:schemeClr val="tx1">
                    <a:lumMod val="10000"/>
                  </a:schemeClr>
                </a:solidFill>
                <a:latin typeface="Arial" panose="020B0604020202020204" pitchFamily="34" charset="0"/>
                <a:cs typeface="Arial" panose="020B0604020202020204" pitchFamily="34" charset="0"/>
              </a:rPr>
              <a:t> </a:t>
            </a:r>
            <a:r>
              <a:rPr lang="en-US" b="1" err="1">
                <a:solidFill>
                  <a:schemeClr val="tx1">
                    <a:lumMod val="10000"/>
                  </a:schemeClr>
                </a:solidFill>
                <a:latin typeface="Arial" panose="020B0604020202020204" pitchFamily="34" charset="0"/>
                <a:cs typeface="Arial" panose="020B0604020202020204" pitchFamily="34" charset="0"/>
              </a:rPr>
              <a:t>reconocimiento</a:t>
            </a:r>
            <a:r>
              <a:rPr lang="en-US" b="1">
                <a:solidFill>
                  <a:schemeClr val="tx1">
                    <a:lumMod val="10000"/>
                  </a:schemeClr>
                </a:solidFill>
                <a:latin typeface="Arial" panose="020B0604020202020204" pitchFamily="34" charset="0"/>
                <a:cs typeface="Arial" panose="020B0604020202020204" pitchFamily="34" charset="0"/>
              </a:rPr>
              <a:t> de </a:t>
            </a:r>
            <a:r>
              <a:rPr lang="en-US" b="1" err="1">
                <a:solidFill>
                  <a:schemeClr val="tx1">
                    <a:lumMod val="10000"/>
                  </a:schemeClr>
                </a:solidFill>
                <a:latin typeface="Arial" panose="020B0604020202020204" pitchFamily="34" charset="0"/>
                <a:cs typeface="Arial" panose="020B0604020202020204" pitchFamily="34" charset="0"/>
              </a:rPr>
              <a:t>activos</a:t>
            </a:r>
            <a:endParaRPr lang="en-US" b="1">
              <a:solidFill>
                <a:schemeClr val="tx1">
                  <a:lumMod val="10000"/>
                </a:schemeClr>
              </a:solidFill>
              <a:latin typeface="Arial" panose="020B0604020202020204" pitchFamily="34" charset="0"/>
              <a:cs typeface="Arial" panose="020B0604020202020204" pitchFamily="34" charset="0"/>
            </a:endParaRPr>
          </a:p>
          <a:p>
            <a:endParaRPr lang="en-US" b="1">
              <a:solidFill>
                <a:schemeClr val="tx1">
                  <a:lumMod val="10000"/>
                </a:schemeClr>
              </a:solidFill>
              <a:latin typeface="Arial" panose="020B0604020202020204" pitchFamily="34" charset="0"/>
              <a:cs typeface="Arial" panose="020B0604020202020204" pitchFamily="34" charset="0"/>
            </a:endParaRPr>
          </a:p>
          <a:p>
            <a:pPr lvl="0" defTabSz="914400">
              <a:spcBef>
                <a:spcPts val="776"/>
              </a:spcBef>
              <a:buClr>
                <a:srgbClr val="F15A22"/>
              </a:buClr>
              <a:defRPr/>
            </a:pPr>
            <a:r>
              <a:rPr lang="en-US" kern="0">
                <a:solidFill>
                  <a:schemeClr val="tx1">
                    <a:lumMod val="10000"/>
                  </a:schemeClr>
                </a:solidFill>
                <a:latin typeface="Arial" pitchFamily="34" charset="0"/>
                <a:ea typeface="ＭＳ Ｐゴシック" charset="0"/>
                <a:cs typeface="Arial" pitchFamily="34" charset="0"/>
              </a:rPr>
              <a:t>Un elemento que cumpla con la definición de un activo debe reconocerse si:</a:t>
            </a:r>
          </a:p>
          <a:p>
            <a:pPr lvl="0" defTabSz="914400">
              <a:spcBef>
                <a:spcPts val="776"/>
              </a:spcBef>
              <a:buClr>
                <a:srgbClr val="F15A22"/>
              </a:buClr>
              <a:defRPr/>
            </a:pPr>
            <a:endParaRPr lang="en-US" kern="0">
              <a:solidFill>
                <a:schemeClr val="tx1">
                  <a:lumMod val="10000"/>
                </a:schemeClr>
              </a:solidFill>
              <a:latin typeface="Arial" pitchFamily="34" charset="0"/>
              <a:ea typeface="ＭＳ Ｐゴシック" charset="0"/>
              <a:cs typeface="Arial" pitchFamily="34" charset="0"/>
            </a:endParaRPr>
          </a:p>
          <a:p>
            <a:pPr marL="342900" lvl="0" indent="-342900" defTabSz="914400">
              <a:spcBef>
                <a:spcPts val="776"/>
              </a:spcBef>
              <a:buFontTx/>
              <a:buChar char="•"/>
              <a:defRPr/>
            </a:pPr>
            <a:r>
              <a:rPr lang="en-US" kern="0">
                <a:solidFill>
                  <a:schemeClr val="tx1">
                    <a:lumMod val="10000"/>
                  </a:schemeClr>
                </a:solidFill>
                <a:latin typeface="Arial" pitchFamily="34" charset="0"/>
                <a:ea typeface="ＭＳ Ｐゴシック" charset="0"/>
                <a:cs typeface="Arial" pitchFamily="34" charset="0"/>
              </a:rPr>
              <a:t>Es probable que </a:t>
            </a:r>
            <a:r>
              <a:rPr lang="en-US" kern="0" err="1">
                <a:solidFill>
                  <a:schemeClr val="tx1">
                    <a:lumMod val="10000"/>
                  </a:schemeClr>
                </a:solidFill>
                <a:latin typeface="Arial" pitchFamily="34" charset="0"/>
                <a:ea typeface="ＭＳ Ｐゴシック" charset="0"/>
                <a:cs typeface="Arial" pitchFamily="34" charset="0"/>
              </a:rPr>
              <a:t>cualquier</a:t>
            </a:r>
            <a:r>
              <a:rPr lang="en-US" kern="0">
                <a:solidFill>
                  <a:schemeClr val="tx1">
                    <a:lumMod val="10000"/>
                  </a:schemeClr>
                </a:solidFill>
                <a:latin typeface="Arial" pitchFamily="34" charset="0"/>
                <a:ea typeface="ＭＳ Ｐゴシック" charset="0"/>
                <a:cs typeface="Arial" pitchFamily="34" charset="0"/>
              </a:rPr>
              <a:t> </a:t>
            </a:r>
            <a:r>
              <a:rPr lang="en-US" kern="0" err="1">
                <a:solidFill>
                  <a:schemeClr val="tx1">
                    <a:lumMod val="10000"/>
                  </a:schemeClr>
                </a:solidFill>
                <a:latin typeface="Arial" pitchFamily="34" charset="0"/>
                <a:ea typeface="ＭＳ Ｐゴシック" charset="0"/>
                <a:cs typeface="Arial" pitchFamily="34" charset="0"/>
              </a:rPr>
              <a:t>potencial</a:t>
            </a:r>
            <a:r>
              <a:rPr lang="en-US" kern="0">
                <a:solidFill>
                  <a:schemeClr val="tx1">
                    <a:lumMod val="10000"/>
                  </a:schemeClr>
                </a:solidFill>
                <a:latin typeface="Arial" pitchFamily="34" charset="0"/>
                <a:ea typeface="ＭＳ Ｐゴシック" charset="0"/>
                <a:cs typeface="Arial" pitchFamily="34" charset="0"/>
              </a:rPr>
              <a:t> de </a:t>
            </a:r>
            <a:r>
              <a:rPr lang="en-US" kern="0" err="1">
                <a:solidFill>
                  <a:schemeClr val="tx1">
                    <a:lumMod val="10000"/>
                  </a:schemeClr>
                </a:solidFill>
                <a:latin typeface="Arial" pitchFamily="34" charset="0"/>
                <a:ea typeface="ＭＳ Ｐゴシック" charset="0"/>
                <a:cs typeface="Arial" pitchFamily="34" charset="0"/>
              </a:rPr>
              <a:t>servicio</a:t>
            </a:r>
            <a:r>
              <a:rPr lang="en-US" kern="0">
                <a:solidFill>
                  <a:schemeClr val="tx1">
                    <a:lumMod val="10000"/>
                  </a:schemeClr>
                </a:solidFill>
                <a:latin typeface="Arial" pitchFamily="34" charset="0"/>
                <a:ea typeface="ＭＳ Ｐゴシック" charset="0"/>
                <a:cs typeface="Arial" pitchFamily="34" charset="0"/>
              </a:rPr>
              <a:t> </a:t>
            </a:r>
            <a:r>
              <a:rPr lang="en-US" kern="0" err="1">
                <a:solidFill>
                  <a:schemeClr val="tx1">
                    <a:lumMod val="10000"/>
                  </a:schemeClr>
                </a:solidFill>
                <a:latin typeface="Arial" pitchFamily="34" charset="0"/>
                <a:ea typeface="ＭＳ Ｐゴシック" charset="0"/>
                <a:cs typeface="Arial" pitchFamily="34" charset="0"/>
              </a:rPr>
              <a:t>futuro</a:t>
            </a:r>
            <a:r>
              <a:rPr lang="en-US" kern="0">
                <a:solidFill>
                  <a:schemeClr val="tx1">
                    <a:lumMod val="10000"/>
                  </a:schemeClr>
                </a:solidFill>
                <a:latin typeface="Arial" pitchFamily="34" charset="0"/>
                <a:ea typeface="ＭＳ Ｐゴシック" charset="0"/>
                <a:cs typeface="Arial" pitchFamily="34" charset="0"/>
              </a:rPr>
              <a:t>  o beneficio económico asociado con el activo fluya hacia la entidad; y</a:t>
            </a:r>
          </a:p>
          <a:p>
            <a:pPr marL="342900" lvl="0" indent="-342900" defTabSz="914400">
              <a:spcBef>
                <a:spcPts val="776"/>
              </a:spcBef>
              <a:buFontTx/>
              <a:buChar char="•"/>
              <a:defRPr/>
            </a:pPr>
            <a:r>
              <a:rPr lang="en-US" kern="0">
                <a:solidFill>
                  <a:schemeClr val="tx1">
                    <a:lumMod val="10000"/>
                  </a:schemeClr>
                </a:solidFill>
                <a:latin typeface="Arial" pitchFamily="34" charset="0"/>
                <a:ea typeface="ＭＳ Ｐゴシック" charset="0"/>
                <a:cs typeface="Arial" pitchFamily="34" charset="0"/>
              </a:rPr>
              <a:t>El costo o valor razonable del </a:t>
            </a:r>
            <a:r>
              <a:rPr lang="en-US" kern="0" err="1">
                <a:solidFill>
                  <a:schemeClr val="tx1">
                    <a:lumMod val="10000"/>
                  </a:schemeClr>
                </a:solidFill>
                <a:latin typeface="Arial" pitchFamily="34" charset="0"/>
                <a:ea typeface="ＭＳ Ｐゴシック" charset="0"/>
                <a:cs typeface="Arial" pitchFamily="34" charset="0"/>
              </a:rPr>
              <a:t>elemento</a:t>
            </a:r>
            <a:r>
              <a:rPr lang="en-US" kern="0">
                <a:solidFill>
                  <a:schemeClr val="tx1">
                    <a:lumMod val="10000"/>
                  </a:schemeClr>
                </a:solidFill>
                <a:latin typeface="Arial" pitchFamily="34" charset="0"/>
                <a:ea typeface="ＭＳ Ｐゴシック" charset="0"/>
                <a:cs typeface="Arial" pitchFamily="34" charset="0"/>
              </a:rPr>
              <a:t> se puede </a:t>
            </a:r>
            <a:r>
              <a:rPr lang="en-US" kern="0" err="1">
                <a:solidFill>
                  <a:schemeClr val="tx1">
                    <a:lumMod val="10000"/>
                  </a:schemeClr>
                </a:solidFill>
                <a:latin typeface="Arial" pitchFamily="34" charset="0"/>
                <a:ea typeface="ＭＳ Ｐゴシック" charset="0"/>
                <a:cs typeface="Arial" pitchFamily="34" charset="0"/>
              </a:rPr>
              <a:t>medir</a:t>
            </a:r>
            <a:r>
              <a:rPr lang="en-US" kern="0">
                <a:solidFill>
                  <a:schemeClr val="tx1">
                    <a:lumMod val="10000"/>
                  </a:schemeClr>
                </a:solidFill>
                <a:latin typeface="Arial" pitchFamily="34" charset="0"/>
                <a:ea typeface="ＭＳ Ｐゴシック" charset="0"/>
                <a:cs typeface="Arial" pitchFamily="34" charset="0"/>
              </a:rPr>
              <a:t> de </a:t>
            </a:r>
            <a:r>
              <a:rPr lang="en-US" kern="0" err="1">
                <a:solidFill>
                  <a:schemeClr val="tx1">
                    <a:lumMod val="10000"/>
                  </a:schemeClr>
                </a:solidFill>
                <a:latin typeface="Arial" pitchFamily="34" charset="0"/>
                <a:ea typeface="ＭＳ Ｐゴシック" charset="0"/>
                <a:cs typeface="Arial" pitchFamily="34" charset="0"/>
              </a:rPr>
              <a:t>manera</a:t>
            </a:r>
            <a:r>
              <a:rPr lang="en-US" kern="0">
                <a:solidFill>
                  <a:schemeClr val="tx1">
                    <a:lumMod val="10000"/>
                  </a:schemeClr>
                </a:solidFill>
                <a:latin typeface="Arial" pitchFamily="34" charset="0"/>
                <a:ea typeface="ＭＳ Ｐゴシック" charset="0"/>
                <a:cs typeface="Arial" pitchFamily="34" charset="0"/>
              </a:rPr>
              <a:t> </a:t>
            </a:r>
            <a:r>
              <a:rPr lang="en-US" kern="0" err="1">
                <a:solidFill>
                  <a:schemeClr val="tx1">
                    <a:lumMod val="10000"/>
                  </a:schemeClr>
                </a:solidFill>
                <a:latin typeface="Arial" pitchFamily="34" charset="0"/>
                <a:ea typeface="ＭＳ Ｐゴシック" charset="0"/>
                <a:cs typeface="Arial" pitchFamily="34" charset="0"/>
              </a:rPr>
              <a:t>fiable</a:t>
            </a:r>
            <a:endParaRPr lang="en-US" kern="0">
              <a:solidFill>
                <a:schemeClr val="tx1">
                  <a:lumMod val="10000"/>
                </a:schemeClr>
              </a:solidFill>
              <a:latin typeface="Arial" pitchFamily="34" charset="0"/>
              <a:ea typeface="ＭＳ Ｐゴシック" charset="0"/>
              <a:cs typeface="Arial" pitchFamily="34" charset="0"/>
            </a:endParaRPr>
          </a:p>
          <a:p>
            <a:endParaRPr lang="en-US">
              <a:solidFill>
                <a:schemeClr val="tx1">
                  <a:lumMod val="10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409861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533400" y="6210300"/>
            <a:ext cx="7366000" cy="461665"/>
          </a:xfrm>
          <a:prstGeom prst="rect">
            <a:avLst/>
          </a:prstGeom>
          <a:noFill/>
        </p:spPr>
        <p:txBody>
          <a:bodyPr wrap="square" rtlCol="0">
            <a:spAutoFit/>
          </a:bodyPr>
          <a:lstStyle/>
          <a:p>
            <a:pPr algn="r"/>
            <a:r>
              <a:rPr lang="en-US" sz="2400">
                <a:solidFill>
                  <a:schemeClr val="bg1"/>
                </a:solidFill>
              </a:rPr>
              <a:t>Introducción a los activos</a:t>
            </a:r>
          </a:p>
        </p:txBody>
      </p:sp>
      <p:sp>
        <p:nvSpPr>
          <p:cNvPr id="7" name="TextBox 6"/>
          <p:cNvSpPr txBox="1"/>
          <p:nvPr/>
        </p:nvSpPr>
        <p:spPr>
          <a:xfrm>
            <a:off x="539750" y="881956"/>
            <a:ext cx="7848600" cy="3652282"/>
          </a:xfrm>
          <a:prstGeom prst="rect">
            <a:avLst/>
          </a:prstGeom>
          <a:noFill/>
        </p:spPr>
        <p:txBody>
          <a:bodyPr wrap="square" rtlCol="0">
            <a:spAutoFit/>
          </a:bodyPr>
          <a:lstStyle/>
          <a:p>
            <a:r>
              <a:rPr lang="en-US" b="1">
                <a:solidFill>
                  <a:schemeClr val="tx1">
                    <a:lumMod val="10000"/>
                  </a:schemeClr>
                </a:solidFill>
                <a:latin typeface="Arial" panose="020B0604020202020204" pitchFamily="34" charset="0"/>
                <a:cs typeface="Arial" panose="020B0604020202020204" pitchFamily="34" charset="0"/>
              </a:rPr>
              <a:t>¿Es una carretera un activo?</a:t>
            </a:r>
          </a:p>
          <a:p>
            <a:endParaRPr lang="en-US" b="1">
              <a:solidFill>
                <a:schemeClr val="tx1">
                  <a:lumMod val="10000"/>
                </a:schemeClr>
              </a:solidFill>
              <a:latin typeface="Arial" panose="020B0604020202020204" pitchFamily="34" charset="0"/>
              <a:cs typeface="Arial" panose="020B0604020202020204" pitchFamily="34" charset="0"/>
            </a:endParaRPr>
          </a:p>
          <a:p>
            <a:pPr marL="342900" lvl="0" indent="-342900" defTabSz="914400" fontAlgn="base">
              <a:spcBef>
                <a:spcPts val="776"/>
              </a:spcBef>
              <a:spcAft>
                <a:spcPct val="0"/>
              </a:spcAft>
              <a:buFontTx/>
              <a:buChar char="•"/>
            </a:pPr>
            <a:r>
              <a:rPr lang="en-US" kern="0">
                <a:solidFill>
                  <a:schemeClr val="tx1">
                    <a:lumMod val="10000"/>
                  </a:schemeClr>
                </a:solidFill>
                <a:latin typeface="Arial" pitchFamily="34" charset="0"/>
                <a:ea typeface="ＭＳ Ｐゴシック" charset="0"/>
                <a:cs typeface="Arial" pitchFamily="34" charset="0"/>
              </a:rPr>
              <a:t>Una entidad del sector público posee y mantiene una red de carreteras en su jurisdicción.</a:t>
            </a:r>
          </a:p>
          <a:p>
            <a:pPr marL="342900" lvl="0" indent="-342900" defTabSz="914400" fontAlgn="base">
              <a:spcBef>
                <a:spcPts val="776"/>
              </a:spcBef>
              <a:spcAft>
                <a:spcPct val="0"/>
              </a:spcAft>
              <a:buFontTx/>
              <a:buChar char="•"/>
            </a:pPr>
            <a:endParaRPr lang="en-US" kern="0">
              <a:solidFill>
                <a:schemeClr val="tx1">
                  <a:lumMod val="10000"/>
                </a:schemeClr>
              </a:solidFill>
              <a:latin typeface="Arial"/>
              <a:ea typeface="ＭＳ Ｐゴシック" charset="0"/>
            </a:endParaRPr>
          </a:p>
          <a:p>
            <a:pPr marL="342900" lvl="0" indent="-342900" defTabSz="914400" fontAlgn="base">
              <a:spcBef>
                <a:spcPts val="776"/>
              </a:spcBef>
              <a:spcAft>
                <a:spcPct val="0"/>
              </a:spcAft>
              <a:buFontTx/>
              <a:buChar char="•"/>
            </a:pPr>
            <a:r>
              <a:rPr lang="en-US" kern="0">
                <a:solidFill>
                  <a:schemeClr val="tx1">
                    <a:lumMod val="10000"/>
                  </a:schemeClr>
                </a:solidFill>
                <a:latin typeface="Arial" pitchFamily="34" charset="0"/>
                <a:ea typeface="ＭＳ Ｐゴシック" charset="0"/>
                <a:cs typeface="Arial" pitchFamily="34" charset="0"/>
              </a:rPr>
              <a:t>Los residentes y el público en general tienen acceso a las carreteras para su uso general.</a:t>
            </a:r>
          </a:p>
          <a:p>
            <a:pPr marL="342900" lvl="0" indent="-342900" defTabSz="914400" fontAlgn="base">
              <a:spcBef>
                <a:spcPts val="776"/>
              </a:spcBef>
              <a:spcAft>
                <a:spcPct val="0"/>
              </a:spcAft>
            </a:pPr>
            <a:endParaRPr lang="en-US" kern="0">
              <a:solidFill>
                <a:schemeClr val="tx1">
                  <a:lumMod val="10000"/>
                </a:schemeClr>
              </a:solidFill>
              <a:latin typeface="Arial"/>
              <a:ea typeface="ＭＳ Ｐゴシック" charset="0"/>
            </a:endParaRPr>
          </a:p>
          <a:p>
            <a:pPr marL="342900" lvl="0" indent="-342900" defTabSz="914400" fontAlgn="base">
              <a:spcBef>
                <a:spcPts val="776"/>
              </a:spcBef>
              <a:spcAft>
                <a:spcPct val="0"/>
              </a:spcAft>
              <a:buFontTx/>
              <a:buChar char="•"/>
            </a:pPr>
            <a:r>
              <a:rPr lang="en-US" kern="0">
                <a:solidFill>
                  <a:schemeClr val="tx1">
                    <a:lumMod val="10000"/>
                  </a:schemeClr>
                </a:solidFill>
                <a:latin typeface="Arial" pitchFamily="34" charset="0"/>
                <a:ea typeface="ＭＳ Ｐゴシック" charset="0"/>
                <a:cs typeface="Arial" pitchFamily="34" charset="0"/>
              </a:rPr>
              <a:t>¿Son las carreteras un activo de la entidad del sector público? ¿Por qué o por qué no?</a:t>
            </a:r>
          </a:p>
          <a:p>
            <a:endParaRPr lang="en-US">
              <a:solidFill>
                <a:schemeClr val="tx1">
                  <a:lumMod val="10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672417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533400" y="6210300"/>
            <a:ext cx="7366000" cy="461665"/>
          </a:xfrm>
          <a:prstGeom prst="rect">
            <a:avLst/>
          </a:prstGeom>
          <a:noFill/>
        </p:spPr>
        <p:txBody>
          <a:bodyPr wrap="square" rtlCol="0">
            <a:spAutoFit/>
          </a:bodyPr>
          <a:lstStyle/>
          <a:p>
            <a:pPr algn="r"/>
            <a:r>
              <a:rPr lang="en-US" sz="2400">
                <a:solidFill>
                  <a:schemeClr val="bg1"/>
                </a:solidFill>
              </a:rPr>
              <a:t>Introducción a los activos</a:t>
            </a:r>
          </a:p>
        </p:txBody>
      </p:sp>
      <p:sp>
        <p:nvSpPr>
          <p:cNvPr id="7" name="TextBox 6"/>
          <p:cNvSpPr txBox="1"/>
          <p:nvPr/>
        </p:nvSpPr>
        <p:spPr>
          <a:xfrm>
            <a:off x="539750" y="881956"/>
            <a:ext cx="7848600" cy="3929281"/>
          </a:xfrm>
          <a:prstGeom prst="rect">
            <a:avLst/>
          </a:prstGeom>
          <a:noFill/>
        </p:spPr>
        <p:txBody>
          <a:bodyPr wrap="square" rtlCol="0">
            <a:spAutoFit/>
          </a:bodyPr>
          <a:lstStyle/>
          <a:p>
            <a:r>
              <a:rPr lang="en-US" b="1">
                <a:solidFill>
                  <a:schemeClr val="tx1">
                    <a:lumMod val="10000"/>
                  </a:schemeClr>
                </a:solidFill>
                <a:latin typeface="Arial" panose="020B0604020202020204" pitchFamily="34" charset="0"/>
                <a:cs typeface="Arial" panose="020B0604020202020204" pitchFamily="34" charset="0"/>
              </a:rPr>
              <a:t>¿Es el Centro de Convenciones un activo?</a:t>
            </a:r>
          </a:p>
          <a:p>
            <a:endParaRPr lang="en-US" b="1">
              <a:solidFill>
                <a:schemeClr val="tx1">
                  <a:lumMod val="10000"/>
                </a:schemeClr>
              </a:solidFill>
              <a:latin typeface="Arial" panose="020B0604020202020204" pitchFamily="34" charset="0"/>
              <a:cs typeface="Arial" panose="020B0604020202020204" pitchFamily="34" charset="0"/>
            </a:endParaRPr>
          </a:p>
          <a:p>
            <a:pPr lvl="0" defTabSz="914400" fontAlgn="base">
              <a:spcBef>
                <a:spcPts val="776"/>
              </a:spcBef>
              <a:spcAft>
                <a:spcPct val="0"/>
              </a:spcAft>
            </a:pPr>
            <a:r>
              <a:rPr lang="en-US" i="1" kern="0">
                <a:solidFill>
                  <a:schemeClr val="tx1">
                    <a:lumMod val="10000"/>
                  </a:schemeClr>
                </a:solidFill>
                <a:latin typeface="Arial" pitchFamily="34" charset="0"/>
                <a:ea typeface="ＭＳ Ｐゴシック" charset="0"/>
                <a:cs typeface="Arial" pitchFamily="34" charset="0"/>
              </a:rPr>
              <a:t>Escenario:</a:t>
            </a:r>
          </a:p>
          <a:p>
            <a:pPr lvl="0" defTabSz="914400" fontAlgn="base">
              <a:spcBef>
                <a:spcPts val="776"/>
              </a:spcBef>
              <a:spcAft>
                <a:spcPct val="0"/>
              </a:spcAft>
            </a:pPr>
            <a:r>
              <a:rPr lang="en-US" kern="0">
                <a:solidFill>
                  <a:schemeClr val="tx1">
                    <a:lumMod val="10000"/>
                  </a:schemeClr>
                </a:solidFill>
                <a:latin typeface="Arial" pitchFamily="34" charset="0"/>
                <a:ea typeface="ＭＳ Ｐゴシック" charset="0"/>
                <a:cs typeface="Arial" pitchFamily="34" charset="0"/>
              </a:rPr>
              <a:t>Un </a:t>
            </a:r>
            <a:r>
              <a:rPr lang="en-US" kern="0" err="1">
                <a:solidFill>
                  <a:schemeClr val="tx1">
                    <a:lumMod val="10000"/>
                  </a:schemeClr>
                </a:solidFill>
                <a:latin typeface="Arial" pitchFamily="34" charset="0"/>
                <a:ea typeface="ＭＳ Ｐゴシック" charset="0"/>
                <a:cs typeface="Arial" pitchFamily="34" charset="0"/>
              </a:rPr>
              <a:t>nivel</a:t>
            </a:r>
            <a:r>
              <a:rPr lang="en-US" kern="0">
                <a:solidFill>
                  <a:schemeClr val="tx1">
                    <a:lumMod val="10000"/>
                  </a:schemeClr>
                </a:solidFill>
                <a:latin typeface="Arial" pitchFamily="34" charset="0"/>
                <a:ea typeface="ＭＳ Ｐゴシック" charset="0"/>
                <a:cs typeface="Arial" pitchFamily="34" charset="0"/>
              </a:rPr>
              <a:t>  superior de gobierno ha construido y mantiene un centro de convenciones dentro de los límites de un gobierno local. El gobierno local se beneficia de la actividad económica generada por el centro a través del aumento de las evaluaciones de la propiedad y mayores </a:t>
            </a:r>
            <a:r>
              <a:rPr lang="en-US" kern="0" err="1">
                <a:solidFill>
                  <a:schemeClr val="tx1">
                    <a:lumMod val="10000"/>
                  </a:schemeClr>
                </a:solidFill>
                <a:latin typeface="Arial" pitchFamily="34" charset="0"/>
                <a:ea typeface="ＭＳ Ｐゴシック" charset="0"/>
                <a:cs typeface="Arial" pitchFamily="34" charset="0"/>
              </a:rPr>
              <a:t>ingresos</a:t>
            </a:r>
            <a:r>
              <a:rPr lang="en-US" kern="0">
                <a:solidFill>
                  <a:schemeClr val="tx1">
                    <a:lumMod val="10000"/>
                  </a:schemeClr>
                </a:solidFill>
                <a:latin typeface="Arial" pitchFamily="34" charset="0"/>
                <a:ea typeface="ＭＳ Ｐゴシック" charset="0"/>
                <a:cs typeface="Arial" pitchFamily="34" charset="0"/>
              </a:rPr>
              <a:t> </a:t>
            </a:r>
            <a:r>
              <a:rPr lang="en-US" kern="0" err="1">
                <a:solidFill>
                  <a:schemeClr val="tx1">
                    <a:lumMod val="10000"/>
                  </a:schemeClr>
                </a:solidFill>
                <a:latin typeface="Arial" pitchFamily="34" charset="0"/>
                <a:ea typeface="ＭＳ Ｐゴシック" charset="0"/>
                <a:cs typeface="Arial" pitchFamily="34" charset="0"/>
              </a:rPr>
              <a:t>tributarios</a:t>
            </a:r>
            <a:r>
              <a:rPr lang="en-US" kern="0">
                <a:solidFill>
                  <a:schemeClr val="tx1">
                    <a:lumMod val="10000"/>
                  </a:schemeClr>
                </a:solidFill>
                <a:latin typeface="Arial" pitchFamily="34" charset="0"/>
                <a:ea typeface="ＭＳ Ｐゴシック" charset="0"/>
                <a:cs typeface="Arial" pitchFamily="34" charset="0"/>
              </a:rPr>
              <a:t>.</a:t>
            </a:r>
          </a:p>
          <a:p>
            <a:pPr lvl="0" defTabSz="914400" fontAlgn="base">
              <a:spcBef>
                <a:spcPts val="1200"/>
              </a:spcBef>
              <a:spcAft>
                <a:spcPct val="0"/>
              </a:spcAft>
            </a:pPr>
            <a:endParaRPr lang="en-US" kern="0">
              <a:solidFill>
                <a:schemeClr val="tx1">
                  <a:lumMod val="10000"/>
                </a:schemeClr>
              </a:solidFill>
              <a:latin typeface="Arial" pitchFamily="34" charset="0"/>
              <a:ea typeface="ＭＳ Ｐゴシック" charset="0"/>
              <a:cs typeface="Arial" pitchFamily="34" charset="0"/>
            </a:endParaRPr>
          </a:p>
          <a:p>
            <a:pPr lvl="0" defTabSz="914400" fontAlgn="base">
              <a:spcBef>
                <a:spcPts val="1200"/>
              </a:spcBef>
              <a:spcAft>
                <a:spcPct val="0"/>
              </a:spcAft>
            </a:pPr>
            <a:r>
              <a:rPr lang="en-US" kern="0">
                <a:solidFill>
                  <a:schemeClr val="tx1">
                    <a:lumMod val="10000"/>
                  </a:schemeClr>
                </a:solidFill>
                <a:latin typeface="Arial" pitchFamily="34" charset="0"/>
                <a:ea typeface="ＭＳ Ｐゴシック" charset="0"/>
                <a:cs typeface="Arial" pitchFamily="34" charset="0"/>
              </a:rPr>
              <a:t>¿Debería el gobierno local reportar el centro de convenciones como un activo? ¿Por qué o por qué no?</a:t>
            </a:r>
          </a:p>
          <a:p>
            <a:endParaRPr lang="en-US">
              <a:solidFill>
                <a:schemeClr val="tx1">
                  <a:lumMod val="10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08383394"/>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CUSTOMLAYOUT" val="F"/>
</p:tagLst>
</file>

<file path=ppt/theme/theme1.xml><?xml version="1.0" encoding="utf-8"?>
<a:theme xmlns:a="http://schemas.openxmlformats.org/drawingml/2006/main" name="Office Theme">
  <a:themeElements>
    <a:clrScheme name="Custom 1">
      <a:dk1>
        <a:srgbClr val="FFFFFE"/>
      </a:dk1>
      <a:lt1>
        <a:sysClr val="window" lastClr="FFFFFF"/>
      </a:lt1>
      <a:dk2>
        <a:srgbClr val="168136"/>
      </a:dk2>
      <a:lt2>
        <a:srgbClr val="003C80"/>
      </a:lt2>
      <a:accent1>
        <a:srgbClr val="12A9D9"/>
      </a:accent1>
      <a:accent2>
        <a:srgbClr val="D53D20"/>
      </a:accent2>
      <a:accent3>
        <a:srgbClr val="E78E23"/>
      </a:accent3>
      <a:accent4>
        <a:srgbClr val="73B632"/>
      </a:accent4>
      <a:accent5>
        <a:srgbClr val="010000"/>
      </a:accent5>
      <a:accent6>
        <a:srgbClr val="FFFFFE"/>
      </a:accent6>
      <a:hlink>
        <a:srgbClr val="000000"/>
      </a:hlink>
      <a:folHlink>
        <a:srgbClr val="CD092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FA4288652454C4586B98FAE2126F255" ma:contentTypeVersion="17" ma:contentTypeDescription="Create a new document." ma:contentTypeScope="" ma:versionID="308da3c889dfd96add8d261e2a2d147a">
  <xsd:schema xmlns:xsd="http://www.w3.org/2001/XMLSchema" xmlns:xs="http://www.w3.org/2001/XMLSchema" xmlns:p="http://schemas.microsoft.com/office/2006/metadata/properties" xmlns:ns2="c1721f8e-06c6-448a-986f-e92a1836bd4c" xmlns:ns3="a5f5a3eb-0a2d-4d6a-9165-21ef9946a014" targetNamespace="http://schemas.microsoft.com/office/2006/metadata/properties" ma:root="true" ma:fieldsID="e2528ad8a4a77389d993dce8c93d41f1" ns2:_="" ns3:_="">
    <xsd:import namespace="c1721f8e-06c6-448a-986f-e92a1836bd4c"/>
    <xsd:import namespace="a5f5a3eb-0a2d-4d6a-9165-21ef9946a014"/>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LengthInSeconds" minOccurs="0"/>
                <xsd:element ref="ns2:MediaServiceOCR" minOccurs="0"/>
                <xsd:element ref="ns2:MediaServiceGenerationTime" minOccurs="0"/>
                <xsd:element ref="ns2:MediaServiceEventHashCode" minOccurs="0"/>
                <xsd:element ref="ns2:MediaServiceAutoKeyPoints" minOccurs="0"/>
                <xsd:element ref="ns2:MediaServiceKeyPoints" minOccurs="0"/>
                <xsd:element ref="ns2:ExhibitNo_x002e_" minOccurs="0"/>
                <xsd:element ref="ns2:lcf76f155ced4ddcb4097134ff3c332f" minOccurs="0"/>
                <xsd:element ref="ns3:TaxCatchAll" minOccurs="0"/>
                <xsd:element ref="ns3:SharedWithUsers" minOccurs="0"/>
                <xsd:element ref="ns3:SharedWithDetail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1721f8e-06c6-448a-986f-e92a1836bd4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LengthInSeconds" ma:index="12" nillable="true" ma:displayName="MediaLengthInSeconds" ma:hidden="true" ma:internalName="MediaLengthInSeconds" ma:readOnly="true">
      <xsd:simpleType>
        <xsd:restriction base="dms:Unknown"/>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ExhibitNo_x002e_" ma:index="18" nillable="true" ma:displayName="Exhibit No." ma:format="Dropdown" ma:internalName="ExhibitNo_x002e_">
      <xsd:simpleType>
        <xsd:restriction base="dms:Text">
          <xsd:maxLength value="255"/>
        </xsd:restriction>
      </xsd:simpleType>
    </xsd:element>
    <xsd:element name="lcf76f155ced4ddcb4097134ff3c332f" ma:index="20" nillable="true" ma:taxonomy="true" ma:internalName="lcf76f155ced4ddcb4097134ff3c332f" ma:taxonomyFieldName="MediaServiceImageTags" ma:displayName="Image Tags" ma:readOnly="false" ma:fieldId="{5cf76f15-5ced-4ddc-b409-7134ff3c332f}" ma:taxonomyMulti="true" ma:sspId="0c7e2ae9-edfb-4f0f-b9fa-bdacd0fc226d"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a5f5a3eb-0a2d-4d6a-9165-21ef9946a014" elementFormDefault="qualified">
    <xsd:import namespace="http://schemas.microsoft.com/office/2006/documentManagement/types"/>
    <xsd:import namespace="http://schemas.microsoft.com/office/infopath/2007/PartnerControls"/>
    <xsd:element name="TaxCatchAll" ma:index="21" nillable="true" ma:displayName="Taxonomy Catch All Column" ma:hidden="true" ma:list="{f7cc8cff-5d31-4a56-b24b-a9f0825dd0ce}" ma:internalName="TaxCatchAll" ma:showField="CatchAllData" ma:web="a5f5a3eb-0a2d-4d6a-9165-21ef9946a014">
      <xsd:complexType>
        <xsd:complexContent>
          <xsd:extension base="dms:MultiChoiceLookup">
            <xsd:sequence>
              <xsd:element name="Value" type="dms:Lookup" maxOccurs="unbounded" minOccurs="0" nillable="true"/>
            </xsd:sequence>
          </xsd:extension>
        </xsd:complexContent>
      </xsd:complexType>
    </xsd:element>
    <xsd:element name="SharedWithUsers" ma:index="2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ExhibitNo_x002e_ xmlns="c1721f8e-06c6-448a-986f-e92a1836bd4c" xsi:nil="true"/>
    <lcf76f155ced4ddcb4097134ff3c332f xmlns="c1721f8e-06c6-448a-986f-e92a1836bd4c">
      <Terms xmlns="http://schemas.microsoft.com/office/infopath/2007/PartnerControls"/>
    </lcf76f155ced4ddcb4097134ff3c332f>
    <TaxCatchAll xmlns="a5f5a3eb-0a2d-4d6a-9165-21ef9946a014"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B9A170C-5CB6-4427-B3FC-F8D28406B856}">
  <ds:schemaRefs>
    <ds:schemaRef ds:uri="a5f5a3eb-0a2d-4d6a-9165-21ef9946a014"/>
    <ds:schemaRef ds:uri="c1721f8e-06c6-448a-986f-e92a1836bd4c"/>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6AF15752-E303-4098-8361-663215D412B9}">
  <ds:schemaRefs>
    <ds:schemaRef ds:uri="a5f5a3eb-0a2d-4d6a-9165-21ef9946a014"/>
    <ds:schemaRef ds:uri="bb3cf181-f6d2-45cb-ba57-c6cc2309bf63"/>
    <ds:schemaRef ds:uri="c1721f8e-06c6-448a-986f-e92a1836bd4c"/>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F82F6683-FC3B-4721-B5CC-1FDA0A71E71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0</TotalTime>
  <Words>1421</Words>
  <Application>Microsoft Office PowerPoint</Application>
  <PresentationFormat>On-screen Show (4:3)</PresentationFormat>
  <Paragraphs>133</Paragraphs>
  <Slides>12</Slides>
  <Notes>9</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12</vt:i4>
      </vt:variant>
    </vt:vector>
  </HeadingPairs>
  <TitlesOfParts>
    <vt:vector size="15" baseType="lpstr">
      <vt:lpstr>Arial</vt:lpstr>
      <vt:lpstr>Calibri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Elizabeth</dc:creator>
  <cp:lastModifiedBy>Melanie Thomas</cp:lastModifiedBy>
  <cp:revision>1</cp:revision>
  <dcterms:created xsi:type="dcterms:W3CDTF">2014-09-10T19:10:10Z</dcterms:created>
  <dcterms:modified xsi:type="dcterms:W3CDTF">2023-10-03T18:17:25Z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0x010100EA1F8DCD50FF2440ACBA5E255C179837</vt:lpwstr>
  </property>
  <property fmtid="{D5CDD505-2E9C-101B-9397-08002B2CF9AE}" pid="3" name="Order">
    <vt:r8>14665600</vt:r8>
  </property>
  <property fmtid="{D5CDD505-2E9C-101B-9397-08002B2CF9AE}" pid="4" name="MediaServiceImageTags">
    <vt:lpwstr/>
  </property>
</Properties>
</file>