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7"/>
  </p:notesMasterIdLst>
  <p:sldIdLst>
    <p:sldId id="258" r:id="rId5"/>
    <p:sldId id="280" r:id="rId6"/>
    <p:sldId id="257" r:id="rId7"/>
    <p:sldId id="259" r:id="rId8"/>
    <p:sldId id="260" r:id="rId9"/>
    <p:sldId id="261" r:id="rId10"/>
    <p:sldId id="262" r:id="rId11"/>
    <p:sldId id="263" r:id="rId12"/>
    <p:sldId id="264" r:id="rId13"/>
    <p:sldId id="265" r:id="rId14"/>
    <p:sldId id="267" r:id="rId15"/>
    <p:sldId id="268" r:id="rId16"/>
    <p:sldId id="271" r:id="rId17"/>
    <p:sldId id="272" r:id="rId18"/>
    <p:sldId id="281" r:id="rId19"/>
    <p:sldId id="273" r:id="rId20"/>
    <p:sldId id="279" r:id="rId21"/>
    <p:sldId id="278" r:id="rId22"/>
    <p:sldId id="276" r:id="rId23"/>
    <p:sldId id="275" r:id="rId24"/>
    <p:sldId id="274" r:id="rId25"/>
    <p:sldId id="266" r:id="rId26"/>
  </p:sldIdLst>
  <p:sldSz cx="9144000" cy="6858000" type="screen4x3"/>
  <p:notesSz cx="6858000" cy="9144000"/>
  <p:custDataLst>
    <p:tags r:id="rId2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63" userDrawn="1">
          <p15:clr>
            <a:srgbClr val="A4A3A4"/>
          </p15:clr>
        </p15:guide>
        <p15:guide id="3" pos="532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F1FE"/>
    <a:srgbClr val="004692"/>
    <a:srgbClr val="4647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06302E-7FD3-475B-A25E-EFCD01A502C7}" v="1" dt="2023-06-02T13:24:23.2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46" autoAdjust="0"/>
    <p:restoredTop sz="66127" autoAdjust="0"/>
  </p:normalViewPr>
  <p:slideViewPr>
    <p:cSldViewPr snapToGrid="0" snapToObjects="1">
      <p:cViewPr varScale="1">
        <p:scale>
          <a:sx n="43" d="100"/>
          <a:sy n="43" d="100"/>
        </p:scale>
        <p:origin x="1068" y="30"/>
      </p:cViewPr>
      <p:guideLst>
        <p:guide orient="horz" pos="2160"/>
        <p:guide pos="363"/>
        <p:guide pos="5329"/>
      </p:guideLst>
    </p:cSldViewPr>
  </p:slideViewPr>
  <p:notesTextViewPr>
    <p:cViewPr>
      <p:scale>
        <a:sx n="100" d="100"/>
        <a:sy n="100" d="100"/>
      </p:scale>
      <p:origin x="0" y="0"/>
    </p:cViewPr>
  </p:notesTextViewPr>
  <p:notesViewPr>
    <p:cSldViewPr snapToGrid="0" snapToObjects="1">
      <p:cViewPr varScale="1">
        <p:scale>
          <a:sx n="77" d="100"/>
          <a:sy n="77" d="100"/>
        </p:scale>
        <p:origin x="274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Mason" userId="a428ece4f01b0f60" providerId="LiveId" clId="{68B11D4A-9745-4B9E-8C66-7FAB669584B3}"/>
    <pc:docChg chg="modSld">
      <pc:chgData name="Paul Mason" userId="a428ece4f01b0f60" providerId="LiveId" clId="{68B11D4A-9745-4B9E-8C66-7FAB669584B3}" dt="2020-07-30T16:42:00.913" v="175" actId="20577"/>
      <pc:docMkLst>
        <pc:docMk/>
      </pc:docMkLst>
      <pc:sldChg chg="modSp mod">
        <pc:chgData name="Paul Mason" userId="a428ece4f01b0f60" providerId="LiveId" clId="{68B11D4A-9745-4B9E-8C66-7FAB669584B3}" dt="2020-07-30T14:53:33.039" v="25" actId="20577"/>
        <pc:sldMkLst>
          <pc:docMk/>
          <pc:sldMk cId="1797808839" sldId="260"/>
        </pc:sldMkLst>
        <pc:spChg chg="mod">
          <ac:chgData name="Paul Mason" userId="a428ece4f01b0f60" providerId="LiveId" clId="{68B11D4A-9745-4B9E-8C66-7FAB669584B3}" dt="2020-07-30T14:53:33.039" v="25" actId="20577"/>
          <ac:spMkLst>
            <pc:docMk/>
            <pc:sldMk cId="1797808839" sldId="260"/>
            <ac:spMk id="7" creationId="{00000000-0000-0000-0000-000000000000}"/>
          </ac:spMkLst>
        </pc:spChg>
      </pc:sldChg>
      <pc:sldChg chg="modNotesTx">
        <pc:chgData name="Paul Mason" userId="a428ece4f01b0f60" providerId="LiveId" clId="{68B11D4A-9745-4B9E-8C66-7FAB669584B3}" dt="2020-07-30T16:34:10.810" v="62" actId="20577"/>
        <pc:sldMkLst>
          <pc:docMk/>
          <pc:sldMk cId="440986149" sldId="261"/>
        </pc:sldMkLst>
      </pc:sldChg>
      <pc:sldChg chg="modSp mod modNotesTx">
        <pc:chgData name="Paul Mason" userId="a428ece4f01b0f60" providerId="LiveId" clId="{68B11D4A-9745-4B9E-8C66-7FAB669584B3}" dt="2020-07-30T16:36:16.432" v="82" actId="114"/>
        <pc:sldMkLst>
          <pc:docMk/>
          <pc:sldMk cId="808383394" sldId="263"/>
        </pc:sldMkLst>
        <pc:spChg chg="mod">
          <ac:chgData name="Paul Mason" userId="a428ece4f01b0f60" providerId="LiveId" clId="{68B11D4A-9745-4B9E-8C66-7FAB669584B3}" dt="2020-07-30T16:35:12.384" v="67" actId="113"/>
          <ac:spMkLst>
            <pc:docMk/>
            <pc:sldMk cId="808383394" sldId="263"/>
            <ac:spMk id="7" creationId="{00000000-0000-0000-0000-000000000000}"/>
          </ac:spMkLst>
        </pc:spChg>
      </pc:sldChg>
      <pc:sldChg chg="modNotesTx">
        <pc:chgData name="Paul Mason" userId="a428ece4f01b0f60" providerId="LiveId" clId="{68B11D4A-9745-4B9E-8C66-7FAB669584B3}" dt="2020-07-30T16:37:21.481" v="88" actId="20577"/>
        <pc:sldMkLst>
          <pc:docMk/>
          <pc:sldMk cId="4150392791" sldId="265"/>
        </pc:sldMkLst>
      </pc:sldChg>
      <pc:sldChg chg="modNotesTx">
        <pc:chgData name="Paul Mason" userId="a428ece4f01b0f60" providerId="LiveId" clId="{68B11D4A-9745-4B9E-8C66-7FAB669584B3}" dt="2020-07-30T16:42:00.913" v="175" actId="20577"/>
        <pc:sldMkLst>
          <pc:docMk/>
          <pc:sldMk cId="1194652936" sldId="274"/>
        </pc:sldMkLst>
      </pc:sldChg>
      <pc:sldChg chg="modSp mod">
        <pc:chgData name="Paul Mason" userId="a428ece4f01b0f60" providerId="LiveId" clId="{68B11D4A-9745-4B9E-8C66-7FAB669584B3}" dt="2020-07-30T16:40:31.893" v="112" actId="20577"/>
        <pc:sldMkLst>
          <pc:docMk/>
          <pc:sldMk cId="2417915503" sldId="278"/>
        </pc:sldMkLst>
        <pc:spChg chg="mod">
          <ac:chgData name="Paul Mason" userId="a428ece4f01b0f60" providerId="LiveId" clId="{68B11D4A-9745-4B9E-8C66-7FAB669584B3}" dt="2020-07-30T16:40:31.893" v="112" actId="20577"/>
          <ac:spMkLst>
            <pc:docMk/>
            <pc:sldMk cId="2417915503" sldId="278"/>
            <ac:spMk id="7" creationId="{00000000-0000-0000-0000-000000000000}"/>
          </ac:spMkLst>
        </pc:spChg>
      </pc:sldChg>
      <pc:sldChg chg="modNotesTx">
        <pc:chgData name="Paul Mason" userId="a428ece4f01b0f60" providerId="LiveId" clId="{68B11D4A-9745-4B9E-8C66-7FAB669584B3}" dt="2020-07-30T16:39:26.510" v="99" actId="6549"/>
        <pc:sldMkLst>
          <pc:docMk/>
          <pc:sldMk cId="2109502647" sldId="281"/>
        </pc:sldMkLst>
      </pc:sldChg>
    </pc:docChg>
  </pc:docChgLst>
  <pc:docChgLst>
    <pc:chgData name="Rebecca Charleswell" userId="27d005e1-6b9a-4ce4-95da-1a5990c10c44" providerId="ADAL" clId="{75E04AFF-04D4-41C7-AFCB-E27DEB783DB7}"/>
    <pc:docChg chg="modSld">
      <pc:chgData name="Rebecca Charleswell" userId="27d005e1-6b9a-4ce4-95da-1a5990c10c44" providerId="ADAL" clId="{75E04AFF-04D4-41C7-AFCB-E27DEB783DB7}" dt="2020-09-08T18:17:39.062" v="0" actId="1076"/>
      <pc:docMkLst>
        <pc:docMk/>
      </pc:docMkLst>
      <pc:sldChg chg="modSp mod">
        <pc:chgData name="Rebecca Charleswell" userId="27d005e1-6b9a-4ce4-95da-1a5990c10c44" providerId="ADAL" clId="{75E04AFF-04D4-41C7-AFCB-E27DEB783DB7}" dt="2020-09-08T18:17:39.062" v="0" actId="1076"/>
        <pc:sldMkLst>
          <pc:docMk/>
          <pc:sldMk cId="808383394" sldId="263"/>
        </pc:sldMkLst>
        <pc:spChg chg="mod">
          <ac:chgData name="Rebecca Charleswell" userId="27d005e1-6b9a-4ce4-95da-1a5990c10c44" providerId="ADAL" clId="{75E04AFF-04D4-41C7-AFCB-E27DEB783DB7}" dt="2020-09-08T18:17:39.062" v="0" actId="1076"/>
          <ac:spMkLst>
            <pc:docMk/>
            <pc:sldMk cId="808383394" sldId="263"/>
            <ac:spMk id="7" creationId="{00000000-0000-0000-0000-000000000000}"/>
          </ac:spMkLst>
        </pc:spChg>
      </pc:sldChg>
    </pc:docChg>
  </pc:docChgLst>
  <pc:docChgLst>
    <pc:chgData name="Renzo A Roman" userId="ba22d4bb-d9e8-403b-9345-670493727527" providerId="ADAL" clId="{F2E2BB0E-C698-43E2-A5F4-A9849907D64A}"/>
    <pc:docChg chg="modSld">
      <pc:chgData name="Renzo A Roman" userId="ba22d4bb-d9e8-403b-9345-670493727527" providerId="ADAL" clId="{F2E2BB0E-C698-43E2-A5F4-A9849907D64A}" dt="2022-08-22T20:12:43.807" v="6" actId="14100"/>
      <pc:docMkLst>
        <pc:docMk/>
      </pc:docMkLst>
      <pc:sldChg chg="modSp mod">
        <pc:chgData name="Renzo A Roman" userId="ba22d4bb-d9e8-403b-9345-670493727527" providerId="ADAL" clId="{F2E2BB0E-C698-43E2-A5F4-A9849907D64A}" dt="2022-08-22T20:07:49.302" v="5" actId="1076"/>
        <pc:sldMkLst>
          <pc:docMk/>
          <pc:sldMk cId="3468508903" sldId="268"/>
        </pc:sldMkLst>
        <pc:spChg chg="mod">
          <ac:chgData name="Renzo A Roman" userId="ba22d4bb-d9e8-403b-9345-670493727527" providerId="ADAL" clId="{F2E2BB0E-C698-43E2-A5F4-A9849907D64A}" dt="2022-08-22T20:07:37.597" v="0" actId="1076"/>
          <ac:spMkLst>
            <pc:docMk/>
            <pc:sldMk cId="3468508903" sldId="268"/>
            <ac:spMk id="7" creationId="{00000000-0000-0000-0000-000000000000}"/>
          </ac:spMkLst>
        </pc:spChg>
        <pc:picChg chg="mod">
          <ac:chgData name="Renzo A Roman" userId="ba22d4bb-d9e8-403b-9345-670493727527" providerId="ADAL" clId="{F2E2BB0E-C698-43E2-A5F4-A9849907D64A}" dt="2022-08-22T20:07:49.302" v="5" actId="1076"/>
          <ac:picMkLst>
            <pc:docMk/>
            <pc:sldMk cId="3468508903" sldId="268"/>
            <ac:picMk id="2" creationId="{00000000-0000-0000-0000-000000000000}"/>
          </ac:picMkLst>
        </pc:picChg>
      </pc:sldChg>
      <pc:sldChg chg="modSp mod">
        <pc:chgData name="Renzo A Roman" userId="ba22d4bb-d9e8-403b-9345-670493727527" providerId="ADAL" clId="{F2E2BB0E-C698-43E2-A5F4-A9849907D64A}" dt="2022-08-22T20:12:43.807" v="6" actId="14100"/>
        <pc:sldMkLst>
          <pc:docMk/>
          <pc:sldMk cId="1954397940" sldId="271"/>
        </pc:sldMkLst>
        <pc:picChg chg="mod">
          <ac:chgData name="Renzo A Roman" userId="ba22d4bb-d9e8-403b-9345-670493727527" providerId="ADAL" clId="{F2E2BB0E-C698-43E2-A5F4-A9849907D64A}" dt="2022-08-22T20:12:43.807" v="6" actId="14100"/>
          <ac:picMkLst>
            <pc:docMk/>
            <pc:sldMk cId="1954397940" sldId="271"/>
            <ac:picMk id="2" creationId="{00000000-0000-0000-0000-000000000000}"/>
          </ac:picMkLst>
        </pc:picChg>
      </pc:sldChg>
    </pc:docChg>
  </pc:docChgLst>
  <pc:docChgLst>
    <pc:chgData name="Kamira Sanchez" userId="d90880d6-78a9-457c-991e-24450603455a" providerId="ADAL" clId="{7606302E-7FD3-475B-A25E-EFCD01A502C7}"/>
    <pc:docChg chg="modSld">
      <pc:chgData name="Kamira Sanchez" userId="d90880d6-78a9-457c-991e-24450603455a" providerId="ADAL" clId="{7606302E-7FD3-475B-A25E-EFCD01A502C7}" dt="2023-06-02T13:24:23.271" v="2" actId="164"/>
      <pc:docMkLst>
        <pc:docMk/>
      </pc:docMkLst>
      <pc:sldChg chg="modSp mod">
        <pc:chgData name="Kamira Sanchez" userId="d90880d6-78a9-457c-991e-24450603455a" providerId="ADAL" clId="{7606302E-7FD3-475B-A25E-EFCD01A502C7}" dt="2023-06-01T09:08:43.879" v="0" actId="20577"/>
        <pc:sldMkLst>
          <pc:docMk/>
          <pc:sldMk cId="601148062" sldId="264"/>
        </pc:sldMkLst>
        <pc:spChg chg="mod">
          <ac:chgData name="Kamira Sanchez" userId="d90880d6-78a9-457c-991e-24450603455a" providerId="ADAL" clId="{7606302E-7FD3-475B-A25E-EFCD01A502C7}" dt="2023-06-01T09:08:43.879" v="0" actId="20577"/>
          <ac:spMkLst>
            <pc:docMk/>
            <pc:sldMk cId="601148062" sldId="264"/>
            <ac:spMk id="7" creationId="{00000000-0000-0000-0000-000000000000}"/>
          </ac:spMkLst>
        </pc:spChg>
      </pc:sldChg>
      <pc:sldChg chg="modSp mod">
        <pc:chgData name="Kamira Sanchez" userId="d90880d6-78a9-457c-991e-24450603455a" providerId="ADAL" clId="{7606302E-7FD3-475B-A25E-EFCD01A502C7}" dt="2023-06-01T13:42:57.213" v="1" actId="20577"/>
        <pc:sldMkLst>
          <pc:docMk/>
          <pc:sldMk cId="1954397940" sldId="271"/>
        </pc:sldMkLst>
        <pc:spChg chg="mod">
          <ac:chgData name="Kamira Sanchez" userId="d90880d6-78a9-457c-991e-24450603455a" providerId="ADAL" clId="{7606302E-7FD3-475B-A25E-EFCD01A502C7}" dt="2023-06-01T13:42:57.213" v="1" actId="20577"/>
          <ac:spMkLst>
            <pc:docMk/>
            <pc:sldMk cId="1954397940" sldId="271"/>
            <ac:spMk id="7" creationId="{00000000-0000-0000-0000-000000000000}"/>
          </ac:spMkLst>
        </pc:spChg>
      </pc:sldChg>
      <pc:sldChg chg="addSp modSp">
        <pc:chgData name="Kamira Sanchez" userId="d90880d6-78a9-457c-991e-24450603455a" providerId="ADAL" clId="{7606302E-7FD3-475B-A25E-EFCD01A502C7}" dt="2023-06-02T13:24:23.271" v="2" actId="164"/>
        <pc:sldMkLst>
          <pc:docMk/>
          <pc:sldMk cId="1194652936" sldId="274"/>
        </pc:sldMkLst>
        <pc:spChg chg="mod">
          <ac:chgData name="Kamira Sanchez" userId="d90880d6-78a9-457c-991e-24450603455a" providerId="ADAL" clId="{7606302E-7FD3-475B-A25E-EFCD01A502C7}" dt="2023-06-02T13:24:23.271" v="2" actId="164"/>
          <ac:spMkLst>
            <pc:docMk/>
            <pc:sldMk cId="1194652936" sldId="274"/>
            <ac:spMk id="7" creationId="{FA7BC449-26E7-49DD-B4C9-449F2CE39D89}"/>
          </ac:spMkLst>
        </pc:spChg>
        <pc:spChg chg="mod">
          <ac:chgData name="Kamira Sanchez" userId="d90880d6-78a9-457c-991e-24450603455a" providerId="ADAL" clId="{7606302E-7FD3-475B-A25E-EFCD01A502C7}" dt="2023-06-02T13:24:23.271" v="2" actId="164"/>
          <ac:spMkLst>
            <pc:docMk/>
            <pc:sldMk cId="1194652936" sldId="274"/>
            <ac:spMk id="8" creationId="{5A00FA84-6B90-4983-A72C-961A6B415CC0}"/>
          </ac:spMkLst>
        </pc:spChg>
        <pc:spChg chg="mod">
          <ac:chgData name="Kamira Sanchez" userId="d90880d6-78a9-457c-991e-24450603455a" providerId="ADAL" clId="{7606302E-7FD3-475B-A25E-EFCD01A502C7}" dt="2023-06-02T13:24:23.271" v="2" actId="164"/>
          <ac:spMkLst>
            <pc:docMk/>
            <pc:sldMk cId="1194652936" sldId="274"/>
            <ac:spMk id="9" creationId="{E6C7B665-4F46-4451-BCD4-75800F3EFFD5}"/>
          </ac:spMkLst>
        </pc:spChg>
        <pc:spChg chg="mod">
          <ac:chgData name="Kamira Sanchez" userId="d90880d6-78a9-457c-991e-24450603455a" providerId="ADAL" clId="{7606302E-7FD3-475B-A25E-EFCD01A502C7}" dt="2023-06-02T13:24:23.271" v="2" actId="164"/>
          <ac:spMkLst>
            <pc:docMk/>
            <pc:sldMk cId="1194652936" sldId="274"/>
            <ac:spMk id="10" creationId="{E5EA4D51-2FD0-4654-97B2-5FCA84FD58EA}"/>
          </ac:spMkLst>
        </pc:spChg>
        <pc:grpChg chg="add mod">
          <ac:chgData name="Kamira Sanchez" userId="d90880d6-78a9-457c-991e-24450603455a" providerId="ADAL" clId="{7606302E-7FD3-475B-A25E-EFCD01A502C7}" dt="2023-06-02T13:24:23.271" v="2" actId="164"/>
          <ac:grpSpMkLst>
            <pc:docMk/>
            <pc:sldMk cId="1194652936" sldId="274"/>
            <ac:grpSpMk id="2" creationId="{95152FDD-FEDC-4763-B58F-9AF08902C387}"/>
          </ac:grpSpMkLst>
        </pc:grpChg>
      </pc:sldChg>
    </pc:docChg>
  </pc:docChgLst>
  <pc:docChgLst>
    <pc:chgData name="Paul Mason" userId="a428ece4f01b0f60" providerId="LiveId" clId="{D3F85361-76CE-48E7-BD32-9FF3F9E43BDD}"/>
    <pc:docChg chg="modSld">
      <pc:chgData name="Paul Mason" userId="a428ece4f01b0f60" providerId="LiveId" clId="{D3F85361-76CE-48E7-BD32-9FF3F9E43BDD}" dt="2020-09-22T14:55:28.875" v="3" actId="20577"/>
      <pc:docMkLst>
        <pc:docMk/>
      </pc:docMkLst>
      <pc:sldChg chg="modSp mod">
        <pc:chgData name="Paul Mason" userId="a428ece4f01b0f60" providerId="LiveId" clId="{D3F85361-76CE-48E7-BD32-9FF3F9E43BDD}" dt="2020-09-22T14:55:28.875" v="3" actId="20577"/>
        <pc:sldMkLst>
          <pc:docMk/>
          <pc:sldMk cId="3547044681" sldId="259"/>
        </pc:sldMkLst>
        <pc:spChg chg="mod">
          <ac:chgData name="Paul Mason" userId="a428ece4f01b0f60" providerId="LiveId" clId="{D3F85361-76CE-48E7-BD32-9FF3F9E43BDD}" dt="2020-09-22T14:55:28.875" v="3" actId="20577"/>
          <ac:spMkLst>
            <pc:docMk/>
            <pc:sldMk cId="3547044681" sldId="259"/>
            <ac:spMk id="7" creationId="{00000000-0000-0000-0000-000000000000}"/>
          </ac:spMkLst>
        </pc:spChg>
      </pc:sldChg>
    </pc:docChg>
  </pc:docChgLst>
  <pc:docChgLst>
    <pc:chgData name="Laura Leka" userId="3c7b6d49-5262-4131-8ab9-4538781ea16d" providerId="ADAL" clId="{00B895CC-A51C-41C7-8D33-B10ECE22FECA}"/>
    <pc:docChg chg="modSld">
      <pc:chgData name="Laura Leka" userId="3c7b6d49-5262-4131-8ab9-4538781ea16d" providerId="ADAL" clId="{00B895CC-A51C-41C7-8D33-B10ECE22FECA}" dt="2020-10-20T21:49:13.446" v="17" actId="20577"/>
      <pc:docMkLst>
        <pc:docMk/>
      </pc:docMkLst>
      <pc:sldChg chg="modNotesTx">
        <pc:chgData name="Laura Leka" userId="3c7b6d49-5262-4131-8ab9-4538781ea16d" providerId="ADAL" clId="{00B895CC-A51C-41C7-8D33-B10ECE22FECA}" dt="2020-10-20T21:39:06.858" v="8" actId="6549"/>
        <pc:sldMkLst>
          <pc:docMk/>
          <pc:sldMk cId="440986149" sldId="261"/>
        </pc:sldMkLst>
      </pc:sldChg>
      <pc:sldChg chg="modNotesTx">
        <pc:chgData name="Laura Leka" userId="3c7b6d49-5262-4131-8ab9-4538781ea16d" providerId="ADAL" clId="{00B895CC-A51C-41C7-8D33-B10ECE22FECA}" dt="2020-10-20T21:41:05.921" v="11" actId="20577"/>
        <pc:sldMkLst>
          <pc:docMk/>
          <pc:sldMk cId="808383394" sldId="263"/>
        </pc:sldMkLst>
      </pc:sldChg>
      <pc:sldChg chg="modNotesTx">
        <pc:chgData name="Laura Leka" userId="3c7b6d49-5262-4131-8ab9-4538781ea16d" providerId="ADAL" clId="{00B895CC-A51C-41C7-8D33-B10ECE22FECA}" dt="2020-10-20T21:49:13.446" v="17" actId="20577"/>
        <pc:sldMkLst>
          <pc:docMk/>
          <pc:sldMk cId="2109502647" sldId="281"/>
        </pc:sldMkLst>
      </pc:sldChg>
    </pc:docChg>
  </pc:docChgLst>
  <pc:docChgLst>
    <pc:chgData name="Patricia Bardales" userId="f56637db-a2bd-460b-802b-5884c8859057" providerId="ADAL" clId="{93B81CDB-8FEE-4DB5-8117-18D3A414909B}"/>
    <pc:docChg chg="custSel modSld">
      <pc:chgData name="Patricia Bardales" userId="f56637db-a2bd-460b-802b-5884c8859057" providerId="ADAL" clId="{93B81CDB-8FEE-4DB5-8117-18D3A414909B}" dt="2022-08-18T14:06:58.853" v="98" actId="14100"/>
      <pc:docMkLst>
        <pc:docMk/>
      </pc:docMkLst>
      <pc:sldChg chg="modSp mod">
        <pc:chgData name="Patricia Bardales" userId="f56637db-a2bd-460b-802b-5884c8859057" providerId="ADAL" clId="{93B81CDB-8FEE-4DB5-8117-18D3A414909B}" dt="2022-08-18T14:03:08.746" v="14" actId="207"/>
        <pc:sldMkLst>
          <pc:docMk/>
          <pc:sldMk cId="1441733616" sldId="257"/>
        </pc:sldMkLst>
        <pc:spChg chg="mod">
          <ac:chgData name="Patricia Bardales" userId="f56637db-a2bd-460b-802b-5884c8859057" providerId="ADAL" clId="{93B81CDB-8FEE-4DB5-8117-18D3A414909B}" dt="2022-08-18T14:03:08.746" v="14" actId="207"/>
          <ac:spMkLst>
            <pc:docMk/>
            <pc:sldMk cId="1441733616" sldId="257"/>
            <ac:spMk id="7" creationId="{00000000-0000-0000-0000-000000000000}"/>
          </ac:spMkLst>
        </pc:spChg>
      </pc:sldChg>
      <pc:sldChg chg="modSp mod">
        <pc:chgData name="Patricia Bardales" userId="f56637db-a2bd-460b-802b-5884c8859057" providerId="ADAL" clId="{93B81CDB-8FEE-4DB5-8117-18D3A414909B}" dt="2022-08-18T14:03:20.704" v="18" actId="207"/>
        <pc:sldMkLst>
          <pc:docMk/>
          <pc:sldMk cId="3547044681" sldId="259"/>
        </pc:sldMkLst>
        <pc:spChg chg="mod">
          <ac:chgData name="Patricia Bardales" userId="f56637db-a2bd-460b-802b-5884c8859057" providerId="ADAL" clId="{93B81CDB-8FEE-4DB5-8117-18D3A414909B}" dt="2022-08-18T14:03:20.704" v="18" actId="207"/>
          <ac:spMkLst>
            <pc:docMk/>
            <pc:sldMk cId="3547044681" sldId="259"/>
            <ac:spMk id="7" creationId="{00000000-0000-0000-0000-000000000000}"/>
          </ac:spMkLst>
        </pc:spChg>
      </pc:sldChg>
      <pc:sldChg chg="modSp mod">
        <pc:chgData name="Patricia Bardales" userId="f56637db-a2bd-460b-802b-5884c8859057" providerId="ADAL" clId="{93B81CDB-8FEE-4DB5-8117-18D3A414909B}" dt="2022-08-18T14:03:30.144" v="22" actId="207"/>
        <pc:sldMkLst>
          <pc:docMk/>
          <pc:sldMk cId="1797808839" sldId="260"/>
        </pc:sldMkLst>
        <pc:spChg chg="mod">
          <ac:chgData name="Patricia Bardales" userId="f56637db-a2bd-460b-802b-5884c8859057" providerId="ADAL" clId="{93B81CDB-8FEE-4DB5-8117-18D3A414909B}" dt="2022-08-18T14:03:30.144" v="22" actId="207"/>
          <ac:spMkLst>
            <pc:docMk/>
            <pc:sldMk cId="1797808839" sldId="260"/>
            <ac:spMk id="7" creationId="{00000000-0000-0000-0000-000000000000}"/>
          </ac:spMkLst>
        </pc:spChg>
      </pc:sldChg>
      <pc:sldChg chg="modSp mod">
        <pc:chgData name="Patricia Bardales" userId="f56637db-a2bd-460b-802b-5884c8859057" providerId="ADAL" clId="{93B81CDB-8FEE-4DB5-8117-18D3A414909B}" dt="2022-08-18T14:03:42.677" v="27" actId="207"/>
        <pc:sldMkLst>
          <pc:docMk/>
          <pc:sldMk cId="440986149" sldId="261"/>
        </pc:sldMkLst>
        <pc:spChg chg="mod">
          <ac:chgData name="Patricia Bardales" userId="f56637db-a2bd-460b-802b-5884c8859057" providerId="ADAL" clId="{93B81CDB-8FEE-4DB5-8117-18D3A414909B}" dt="2022-08-18T14:03:42.677" v="27" actId="207"/>
          <ac:spMkLst>
            <pc:docMk/>
            <pc:sldMk cId="440986149" sldId="261"/>
            <ac:spMk id="7" creationId="{00000000-0000-0000-0000-000000000000}"/>
          </ac:spMkLst>
        </pc:spChg>
      </pc:sldChg>
      <pc:sldChg chg="modSp mod">
        <pc:chgData name="Patricia Bardales" userId="f56637db-a2bd-460b-802b-5884c8859057" providerId="ADAL" clId="{93B81CDB-8FEE-4DB5-8117-18D3A414909B}" dt="2022-08-18T14:03:51.583" v="31" actId="255"/>
        <pc:sldMkLst>
          <pc:docMk/>
          <pc:sldMk cId="667241789" sldId="262"/>
        </pc:sldMkLst>
        <pc:spChg chg="mod">
          <ac:chgData name="Patricia Bardales" userId="f56637db-a2bd-460b-802b-5884c8859057" providerId="ADAL" clId="{93B81CDB-8FEE-4DB5-8117-18D3A414909B}" dt="2022-08-18T14:03:51.583" v="31" actId="255"/>
          <ac:spMkLst>
            <pc:docMk/>
            <pc:sldMk cId="667241789" sldId="262"/>
            <ac:spMk id="7" creationId="{00000000-0000-0000-0000-000000000000}"/>
          </ac:spMkLst>
        </pc:spChg>
      </pc:sldChg>
      <pc:sldChg chg="modSp mod">
        <pc:chgData name="Patricia Bardales" userId="f56637db-a2bd-460b-802b-5884c8859057" providerId="ADAL" clId="{93B81CDB-8FEE-4DB5-8117-18D3A414909B}" dt="2022-08-18T14:03:59.830" v="35" actId="207"/>
        <pc:sldMkLst>
          <pc:docMk/>
          <pc:sldMk cId="808383394" sldId="263"/>
        </pc:sldMkLst>
        <pc:spChg chg="mod">
          <ac:chgData name="Patricia Bardales" userId="f56637db-a2bd-460b-802b-5884c8859057" providerId="ADAL" clId="{93B81CDB-8FEE-4DB5-8117-18D3A414909B}" dt="2022-08-18T14:03:59.830" v="35" actId="207"/>
          <ac:spMkLst>
            <pc:docMk/>
            <pc:sldMk cId="808383394" sldId="263"/>
            <ac:spMk id="7" creationId="{00000000-0000-0000-0000-000000000000}"/>
          </ac:spMkLst>
        </pc:spChg>
      </pc:sldChg>
      <pc:sldChg chg="modSp mod">
        <pc:chgData name="Patricia Bardales" userId="f56637db-a2bd-460b-802b-5884c8859057" providerId="ADAL" clId="{93B81CDB-8FEE-4DB5-8117-18D3A414909B}" dt="2022-08-18T14:04:08.108" v="39" actId="207"/>
        <pc:sldMkLst>
          <pc:docMk/>
          <pc:sldMk cId="601148062" sldId="264"/>
        </pc:sldMkLst>
        <pc:spChg chg="mod">
          <ac:chgData name="Patricia Bardales" userId="f56637db-a2bd-460b-802b-5884c8859057" providerId="ADAL" clId="{93B81CDB-8FEE-4DB5-8117-18D3A414909B}" dt="2022-08-18T14:04:08.108" v="39" actId="207"/>
          <ac:spMkLst>
            <pc:docMk/>
            <pc:sldMk cId="601148062" sldId="264"/>
            <ac:spMk id="7" creationId="{00000000-0000-0000-0000-000000000000}"/>
          </ac:spMkLst>
        </pc:spChg>
      </pc:sldChg>
      <pc:sldChg chg="modSp mod">
        <pc:chgData name="Patricia Bardales" userId="f56637db-a2bd-460b-802b-5884c8859057" providerId="ADAL" clId="{93B81CDB-8FEE-4DB5-8117-18D3A414909B}" dt="2022-08-18T14:04:18.998" v="43" actId="207"/>
        <pc:sldMkLst>
          <pc:docMk/>
          <pc:sldMk cId="4150392791" sldId="265"/>
        </pc:sldMkLst>
        <pc:spChg chg="mod">
          <ac:chgData name="Patricia Bardales" userId="f56637db-a2bd-460b-802b-5884c8859057" providerId="ADAL" clId="{93B81CDB-8FEE-4DB5-8117-18D3A414909B}" dt="2022-08-18T14:04:18.998" v="43" actId="207"/>
          <ac:spMkLst>
            <pc:docMk/>
            <pc:sldMk cId="4150392791" sldId="265"/>
            <ac:spMk id="7" creationId="{00000000-0000-0000-0000-000000000000}"/>
          </ac:spMkLst>
        </pc:spChg>
      </pc:sldChg>
      <pc:sldChg chg="modSp mod">
        <pc:chgData name="Patricia Bardales" userId="f56637db-a2bd-460b-802b-5884c8859057" providerId="ADAL" clId="{93B81CDB-8FEE-4DB5-8117-18D3A414909B}" dt="2022-08-18T14:06:58.853" v="98" actId="14100"/>
        <pc:sldMkLst>
          <pc:docMk/>
          <pc:sldMk cId="3330363580" sldId="266"/>
        </pc:sldMkLst>
        <pc:spChg chg="mod">
          <ac:chgData name="Patricia Bardales" userId="f56637db-a2bd-460b-802b-5884c8859057" providerId="ADAL" clId="{93B81CDB-8FEE-4DB5-8117-18D3A414909B}" dt="2022-08-18T14:06:58.853" v="98" actId="14100"/>
          <ac:spMkLst>
            <pc:docMk/>
            <pc:sldMk cId="3330363580" sldId="266"/>
            <ac:spMk id="7" creationId="{00000000-0000-0000-0000-000000000000}"/>
          </ac:spMkLst>
        </pc:spChg>
      </pc:sldChg>
      <pc:sldChg chg="modSp mod">
        <pc:chgData name="Patricia Bardales" userId="f56637db-a2bd-460b-802b-5884c8859057" providerId="ADAL" clId="{93B81CDB-8FEE-4DB5-8117-18D3A414909B}" dt="2022-08-18T14:04:28.068" v="47" actId="207"/>
        <pc:sldMkLst>
          <pc:docMk/>
          <pc:sldMk cId="2486978831" sldId="267"/>
        </pc:sldMkLst>
        <pc:spChg chg="mod">
          <ac:chgData name="Patricia Bardales" userId="f56637db-a2bd-460b-802b-5884c8859057" providerId="ADAL" clId="{93B81CDB-8FEE-4DB5-8117-18D3A414909B}" dt="2022-08-18T14:04:28.068" v="47" actId="207"/>
          <ac:spMkLst>
            <pc:docMk/>
            <pc:sldMk cId="2486978831" sldId="267"/>
            <ac:spMk id="7" creationId="{00000000-0000-0000-0000-000000000000}"/>
          </ac:spMkLst>
        </pc:spChg>
      </pc:sldChg>
      <pc:sldChg chg="modSp mod">
        <pc:chgData name="Patricia Bardales" userId="f56637db-a2bd-460b-802b-5884c8859057" providerId="ADAL" clId="{93B81CDB-8FEE-4DB5-8117-18D3A414909B}" dt="2022-08-18T14:04:41.273" v="51" actId="14100"/>
        <pc:sldMkLst>
          <pc:docMk/>
          <pc:sldMk cId="3468508903" sldId="268"/>
        </pc:sldMkLst>
        <pc:spChg chg="mod">
          <ac:chgData name="Patricia Bardales" userId="f56637db-a2bd-460b-802b-5884c8859057" providerId="ADAL" clId="{93B81CDB-8FEE-4DB5-8117-18D3A414909B}" dt="2022-08-18T14:04:33.226" v="49" actId="207"/>
          <ac:spMkLst>
            <pc:docMk/>
            <pc:sldMk cId="3468508903" sldId="268"/>
            <ac:spMk id="7" creationId="{00000000-0000-0000-0000-000000000000}"/>
          </ac:spMkLst>
        </pc:spChg>
        <pc:picChg chg="mod">
          <ac:chgData name="Patricia Bardales" userId="f56637db-a2bd-460b-802b-5884c8859057" providerId="ADAL" clId="{93B81CDB-8FEE-4DB5-8117-18D3A414909B}" dt="2022-08-18T14:04:41.273" v="51" actId="14100"/>
          <ac:picMkLst>
            <pc:docMk/>
            <pc:sldMk cId="3468508903" sldId="268"/>
            <ac:picMk id="2" creationId="{00000000-0000-0000-0000-000000000000}"/>
          </ac:picMkLst>
        </pc:picChg>
      </pc:sldChg>
      <pc:sldChg chg="modSp mod">
        <pc:chgData name="Patricia Bardales" userId="f56637db-a2bd-460b-802b-5884c8859057" providerId="ADAL" clId="{93B81CDB-8FEE-4DB5-8117-18D3A414909B}" dt="2022-08-18T14:05:04.227" v="57" actId="14100"/>
        <pc:sldMkLst>
          <pc:docMk/>
          <pc:sldMk cId="1954397940" sldId="271"/>
        </pc:sldMkLst>
        <pc:spChg chg="mod">
          <ac:chgData name="Patricia Bardales" userId="f56637db-a2bd-460b-802b-5884c8859057" providerId="ADAL" clId="{93B81CDB-8FEE-4DB5-8117-18D3A414909B}" dt="2022-08-18T14:04:58.283" v="55" actId="14100"/>
          <ac:spMkLst>
            <pc:docMk/>
            <pc:sldMk cId="1954397940" sldId="271"/>
            <ac:spMk id="7" creationId="{00000000-0000-0000-0000-000000000000}"/>
          </ac:spMkLst>
        </pc:spChg>
        <pc:picChg chg="mod">
          <ac:chgData name="Patricia Bardales" userId="f56637db-a2bd-460b-802b-5884c8859057" providerId="ADAL" clId="{93B81CDB-8FEE-4DB5-8117-18D3A414909B}" dt="2022-08-18T14:05:04.227" v="57" actId="14100"/>
          <ac:picMkLst>
            <pc:docMk/>
            <pc:sldMk cId="1954397940" sldId="271"/>
            <ac:picMk id="2" creationId="{00000000-0000-0000-0000-000000000000}"/>
          </ac:picMkLst>
        </pc:picChg>
      </pc:sldChg>
      <pc:sldChg chg="modSp mod">
        <pc:chgData name="Patricia Bardales" userId="f56637db-a2bd-460b-802b-5884c8859057" providerId="ADAL" clId="{93B81CDB-8FEE-4DB5-8117-18D3A414909B}" dt="2022-08-18T14:05:14.525" v="61" actId="207"/>
        <pc:sldMkLst>
          <pc:docMk/>
          <pc:sldMk cId="3247620779" sldId="272"/>
        </pc:sldMkLst>
        <pc:spChg chg="mod">
          <ac:chgData name="Patricia Bardales" userId="f56637db-a2bd-460b-802b-5884c8859057" providerId="ADAL" clId="{93B81CDB-8FEE-4DB5-8117-18D3A414909B}" dt="2022-08-18T14:05:14.525" v="61" actId="207"/>
          <ac:spMkLst>
            <pc:docMk/>
            <pc:sldMk cId="3247620779" sldId="272"/>
            <ac:spMk id="7" creationId="{00000000-0000-0000-0000-000000000000}"/>
          </ac:spMkLst>
        </pc:spChg>
      </pc:sldChg>
      <pc:sldChg chg="modSp mod">
        <pc:chgData name="Patricia Bardales" userId="f56637db-a2bd-460b-802b-5884c8859057" providerId="ADAL" clId="{93B81CDB-8FEE-4DB5-8117-18D3A414909B}" dt="2022-08-18T14:05:53.949" v="76" actId="207"/>
        <pc:sldMkLst>
          <pc:docMk/>
          <pc:sldMk cId="556101500" sldId="273"/>
        </pc:sldMkLst>
        <pc:spChg chg="mod">
          <ac:chgData name="Patricia Bardales" userId="f56637db-a2bd-460b-802b-5884c8859057" providerId="ADAL" clId="{93B81CDB-8FEE-4DB5-8117-18D3A414909B}" dt="2022-08-18T14:05:53.949" v="76" actId="207"/>
          <ac:spMkLst>
            <pc:docMk/>
            <pc:sldMk cId="556101500" sldId="273"/>
            <ac:spMk id="7" creationId="{00000000-0000-0000-0000-000000000000}"/>
          </ac:spMkLst>
        </pc:spChg>
      </pc:sldChg>
      <pc:sldChg chg="modSp mod">
        <pc:chgData name="Patricia Bardales" userId="f56637db-a2bd-460b-802b-5884c8859057" providerId="ADAL" clId="{93B81CDB-8FEE-4DB5-8117-18D3A414909B}" dt="2022-08-18T14:06:44.922" v="95" actId="207"/>
        <pc:sldMkLst>
          <pc:docMk/>
          <pc:sldMk cId="1559507655" sldId="275"/>
        </pc:sldMkLst>
        <pc:spChg chg="mod">
          <ac:chgData name="Patricia Bardales" userId="f56637db-a2bd-460b-802b-5884c8859057" providerId="ADAL" clId="{93B81CDB-8FEE-4DB5-8117-18D3A414909B}" dt="2022-08-18T14:06:44.922" v="95" actId="207"/>
          <ac:spMkLst>
            <pc:docMk/>
            <pc:sldMk cId="1559507655" sldId="275"/>
            <ac:spMk id="7" creationId="{00000000-0000-0000-0000-000000000000}"/>
          </ac:spMkLst>
        </pc:spChg>
      </pc:sldChg>
      <pc:sldChg chg="modSp mod">
        <pc:chgData name="Patricia Bardales" userId="f56637db-a2bd-460b-802b-5884c8859057" providerId="ADAL" clId="{93B81CDB-8FEE-4DB5-8117-18D3A414909B}" dt="2022-08-18T14:06:35.395" v="91" actId="207"/>
        <pc:sldMkLst>
          <pc:docMk/>
          <pc:sldMk cId="1551938718" sldId="276"/>
        </pc:sldMkLst>
        <pc:spChg chg="mod">
          <ac:chgData name="Patricia Bardales" userId="f56637db-a2bd-460b-802b-5884c8859057" providerId="ADAL" clId="{93B81CDB-8FEE-4DB5-8117-18D3A414909B}" dt="2022-08-18T14:06:35.395" v="91" actId="207"/>
          <ac:spMkLst>
            <pc:docMk/>
            <pc:sldMk cId="1551938718" sldId="276"/>
            <ac:spMk id="7" creationId="{00000000-0000-0000-0000-000000000000}"/>
          </ac:spMkLst>
        </pc:spChg>
      </pc:sldChg>
      <pc:sldChg chg="modSp mod">
        <pc:chgData name="Patricia Bardales" userId="f56637db-a2bd-460b-802b-5884c8859057" providerId="ADAL" clId="{93B81CDB-8FEE-4DB5-8117-18D3A414909B}" dt="2022-08-18T14:06:22.882" v="87" actId="14100"/>
        <pc:sldMkLst>
          <pc:docMk/>
          <pc:sldMk cId="2417915503" sldId="278"/>
        </pc:sldMkLst>
        <pc:spChg chg="mod">
          <ac:chgData name="Patricia Bardales" userId="f56637db-a2bd-460b-802b-5884c8859057" providerId="ADAL" clId="{93B81CDB-8FEE-4DB5-8117-18D3A414909B}" dt="2022-08-18T14:06:15.617" v="85" actId="255"/>
          <ac:spMkLst>
            <pc:docMk/>
            <pc:sldMk cId="2417915503" sldId="278"/>
            <ac:spMk id="7" creationId="{00000000-0000-0000-0000-000000000000}"/>
          </ac:spMkLst>
        </pc:spChg>
        <pc:picChg chg="mod">
          <ac:chgData name="Patricia Bardales" userId="f56637db-a2bd-460b-802b-5884c8859057" providerId="ADAL" clId="{93B81CDB-8FEE-4DB5-8117-18D3A414909B}" dt="2022-08-18T14:06:22.882" v="87" actId="14100"/>
          <ac:picMkLst>
            <pc:docMk/>
            <pc:sldMk cId="2417915503" sldId="278"/>
            <ac:picMk id="2" creationId="{00000000-0000-0000-0000-000000000000}"/>
          </ac:picMkLst>
        </pc:picChg>
      </pc:sldChg>
      <pc:sldChg chg="modSp mod">
        <pc:chgData name="Patricia Bardales" userId="f56637db-a2bd-460b-802b-5884c8859057" providerId="ADAL" clId="{93B81CDB-8FEE-4DB5-8117-18D3A414909B}" dt="2022-08-18T14:06:04.536" v="80" actId="207"/>
        <pc:sldMkLst>
          <pc:docMk/>
          <pc:sldMk cId="1596489153" sldId="279"/>
        </pc:sldMkLst>
        <pc:spChg chg="mod">
          <ac:chgData name="Patricia Bardales" userId="f56637db-a2bd-460b-802b-5884c8859057" providerId="ADAL" clId="{93B81CDB-8FEE-4DB5-8117-18D3A414909B}" dt="2022-08-18T14:06:04.536" v="80" actId="207"/>
          <ac:spMkLst>
            <pc:docMk/>
            <pc:sldMk cId="1596489153" sldId="279"/>
            <ac:spMk id="7" creationId="{00000000-0000-0000-0000-000000000000}"/>
          </ac:spMkLst>
        </pc:spChg>
      </pc:sldChg>
      <pc:sldChg chg="addSp delSp modSp mod">
        <pc:chgData name="Patricia Bardales" userId="f56637db-a2bd-460b-802b-5884c8859057" providerId="ADAL" clId="{93B81CDB-8FEE-4DB5-8117-18D3A414909B}" dt="2022-08-18T14:02:58.591" v="10" actId="207"/>
        <pc:sldMkLst>
          <pc:docMk/>
          <pc:sldMk cId="774042268" sldId="280"/>
        </pc:sldMkLst>
        <pc:spChg chg="add del mod">
          <ac:chgData name="Patricia Bardales" userId="f56637db-a2bd-460b-802b-5884c8859057" providerId="ADAL" clId="{93B81CDB-8FEE-4DB5-8117-18D3A414909B}" dt="2022-08-18T14:02:49.280" v="6" actId="478"/>
          <ac:spMkLst>
            <pc:docMk/>
            <pc:sldMk cId="774042268" sldId="280"/>
            <ac:spMk id="4" creationId="{998AB6F6-063A-4E50-B023-00815D0EDBBD}"/>
          </ac:spMkLst>
        </pc:spChg>
        <pc:spChg chg="mod">
          <ac:chgData name="Patricia Bardales" userId="f56637db-a2bd-460b-802b-5884c8859057" providerId="ADAL" clId="{93B81CDB-8FEE-4DB5-8117-18D3A414909B}" dt="2022-08-18T14:02:58.591" v="10" actId="207"/>
          <ac:spMkLst>
            <pc:docMk/>
            <pc:sldMk cId="774042268" sldId="280"/>
            <ac:spMk id="7" creationId="{00000000-0000-0000-0000-000000000000}"/>
          </ac:spMkLst>
        </pc:spChg>
      </pc:sldChg>
      <pc:sldChg chg="modSp mod">
        <pc:chgData name="Patricia Bardales" userId="f56637db-a2bd-460b-802b-5884c8859057" providerId="ADAL" clId="{93B81CDB-8FEE-4DB5-8117-18D3A414909B}" dt="2022-08-18T14:05:43.102" v="72" actId="20577"/>
        <pc:sldMkLst>
          <pc:docMk/>
          <pc:sldMk cId="2109502647" sldId="281"/>
        </pc:sldMkLst>
        <pc:spChg chg="mod">
          <ac:chgData name="Patricia Bardales" userId="f56637db-a2bd-460b-802b-5884c8859057" providerId="ADAL" clId="{93B81CDB-8FEE-4DB5-8117-18D3A414909B}" dt="2022-08-18T14:05:43.102" v="72" actId="20577"/>
          <ac:spMkLst>
            <pc:docMk/>
            <pc:sldMk cId="2109502647" sldId="281"/>
            <ac:spMk id="4" creationId="{00000000-0000-0000-0000-000000000000}"/>
          </ac:spMkLst>
        </pc:spChg>
        <pc:spChg chg="mod">
          <ac:chgData name="Patricia Bardales" userId="f56637db-a2bd-460b-802b-5884c8859057" providerId="ADAL" clId="{93B81CDB-8FEE-4DB5-8117-18D3A414909B}" dt="2022-08-18T14:05:23.169" v="65" actId="255"/>
          <ac:spMkLst>
            <pc:docMk/>
            <pc:sldMk cId="2109502647" sldId="281"/>
            <ac:spMk id="7" creationId="{00000000-0000-0000-0000-000000000000}"/>
          </ac:spMkLst>
        </pc:spChg>
        <pc:graphicFrameChg chg="mod modGraphic">
          <ac:chgData name="Patricia Bardales" userId="f56637db-a2bd-460b-802b-5884c8859057" providerId="ADAL" clId="{93B81CDB-8FEE-4DB5-8117-18D3A414909B}" dt="2022-08-18T14:05:38.836" v="71" actId="14100"/>
          <ac:graphicFrameMkLst>
            <pc:docMk/>
            <pc:sldMk cId="2109502647" sldId="281"/>
            <ac:graphicFrameMk id="3" creationId="{00000000-0000-0000-0000-000000000000}"/>
          </ac:graphicFrameMkLst>
        </pc:graphicFrameChg>
      </pc:sldChg>
    </pc:docChg>
  </pc:docChgLst>
  <pc:docChgLst>
    <pc:chgData name="Kamira Sanchez" userId="d90880d6-78a9-457c-991e-24450603455a" providerId="ADAL" clId="{B43F73F7-3BBB-4457-8A22-442B274359FF}"/>
    <pc:docChg chg="modSld">
      <pc:chgData name="Kamira Sanchez" userId="d90880d6-78a9-457c-991e-24450603455a" providerId="ADAL" clId="{B43F73F7-3BBB-4457-8A22-442B274359FF}" dt="2022-08-25T13:31:04.487" v="0" actId="1036"/>
      <pc:docMkLst>
        <pc:docMk/>
      </pc:docMkLst>
      <pc:sldChg chg="modSp mod">
        <pc:chgData name="Kamira Sanchez" userId="d90880d6-78a9-457c-991e-24450603455a" providerId="ADAL" clId="{B43F73F7-3BBB-4457-8A22-442B274359FF}" dt="2022-08-25T13:31:04.487" v="0" actId="1036"/>
        <pc:sldMkLst>
          <pc:docMk/>
          <pc:sldMk cId="3468508903" sldId="268"/>
        </pc:sldMkLst>
        <pc:picChg chg="mod">
          <ac:chgData name="Kamira Sanchez" userId="d90880d6-78a9-457c-991e-24450603455a" providerId="ADAL" clId="{B43F73F7-3BBB-4457-8A22-442B274359FF}" dt="2022-08-25T13:31:04.487" v="0" actId="1036"/>
          <ac:picMkLst>
            <pc:docMk/>
            <pc:sldMk cId="3468508903" sldId="268"/>
            <ac:picMk id="2" creationId="{00000000-0000-0000-0000-000000000000}"/>
          </ac:picMkLst>
        </pc:picChg>
      </pc:sldChg>
    </pc:docChg>
  </pc:docChgLst>
  <pc:docChgLst>
    <pc:chgData name="Paul Mason" userId="a428ece4f01b0f60" providerId="LiveId" clId="{8865E06E-DF08-4F23-B4BF-9D332CBF2E63}"/>
    <pc:docChg chg="custSel modSld">
      <pc:chgData name="Paul Mason" userId="a428ece4f01b0f60" providerId="LiveId" clId="{8865E06E-DF08-4F23-B4BF-9D332CBF2E63}" dt="2020-06-04T22:11:12.425" v="3834" actId="20577"/>
      <pc:docMkLst>
        <pc:docMk/>
      </pc:docMkLst>
      <pc:sldChg chg="modNotesTx">
        <pc:chgData name="Paul Mason" userId="a428ece4f01b0f60" providerId="LiveId" clId="{8865E06E-DF08-4F23-B4BF-9D332CBF2E63}" dt="2020-06-04T19:21:13.490" v="3645" actId="20577"/>
        <pc:sldMkLst>
          <pc:docMk/>
          <pc:sldMk cId="1441733616" sldId="257"/>
        </pc:sldMkLst>
      </pc:sldChg>
      <pc:sldChg chg="modSp mod modNotesTx">
        <pc:chgData name="Paul Mason" userId="a428ece4f01b0f60" providerId="LiveId" clId="{8865E06E-DF08-4F23-B4BF-9D332CBF2E63}" dt="2020-06-04T16:01:58.913" v="253" actId="20577"/>
        <pc:sldMkLst>
          <pc:docMk/>
          <pc:sldMk cId="4120575675" sldId="258"/>
        </pc:sldMkLst>
        <pc:spChg chg="mod">
          <ac:chgData name="Paul Mason" userId="a428ece4f01b0f60" providerId="LiveId" clId="{8865E06E-DF08-4F23-B4BF-9D332CBF2E63}" dt="2020-06-01T14:11:44.452" v="1" actId="947"/>
          <ac:spMkLst>
            <pc:docMk/>
            <pc:sldMk cId="4120575675" sldId="258"/>
            <ac:spMk id="4" creationId="{00000000-0000-0000-0000-000000000000}"/>
          </ac:spMkLst>
        </pc:spChg>
      </pc:sldChg>
      <pc:sldChg chg="modNotesTx">
        <pc:chgData name="Paul Mason" userId="a428ece4f01b0f60" providerId="LiveId" clId="{8865E06E-DF08-4F23-B4BF-9D332CBF2E63}" dt="2020-06-04T16:06:16.707" v="676" actId="20577"/>
        <pc:sldMkLst>
          <pc:docMk/>
          <pc:sldMk cId="3547044681" sldId="259"/>
        </pc:sldMkLst>
      </pc:sldChg>
      <pc:sldChg chg="modNotesTx">
        <pc:chgData name="Paul Mason" userId="a428ece4f01b0f60" providerId="LiveId" clId="{8865E06E-DF08-4F23-B4BF-9D332CBF2E63}" dt="2020-06-04T16:24:03.828" v="1098" actId="20577"/>
        <pc:sldMkLst>
          <pc:docMk/>
          <pc:sldMk cId="1797808839" sldId="260"/>
        </pc:sldMkLst>
      </pc:sldChg>
      <pc:sldChg chg="addSp delSp modSp modNotesTx">
        <pc:chgData name="Paul Mason" userId="a428ece4f01b0f60" providerId="LiveId" clId="{8865E06E-DF08-4F23-B4BF-9D332CBF2E63}" dt="2020-06-04T16:24:20.809" v="1099" actId="20577"/>
        <pc:sldMkLst>
          <pc:docMk/>
          <pc:sldMk cId="808383394" sldId="263"/>
        </pc:sldMkLst>
        <pc:spChg chg="add del mod">
          <ac:chgData name="Paul Mason" userId="a428ece4f01b0f60" providerId="LiveId" clId="{8865E06E-DF08-4F23-B4BF-9D332CBF2E63}" dt="2020-06-04T16:15:28.302" v="678"/>
          <ac:spMkLst>
            <pc:docMk/>
            <pc:sldMk cId="808383394" sldId="263"/>
            <ac:spMk id="2" creationId="{ADAE9456-CF9C-45D7-A9B4-928C23BE9171}"/>
          </ac:spMkLst>
        </pc:spChg>
      </pc:sldChg>
      <pc:sldChg chg="modNotesTx">
        <pc:chgData name="Paul Mason" userId="a428ece4f01b0f60" providerId="LiveId" clId="{8865E06E-DF08-4F23-B4BF-9D332CBF2E63}" dt="2020-06-04T16:20:40.094" v="988" actId="20577"/>
        <pc:sldMkLst>
          <pc:docMk/>
          <pc:sldMk cId="601148062" sldId="264"/>
        </pc:sldMkLst>
      </pc:sldChg>
      <pc:sldChg chg="modNotesTx">
        <pc:chgData name="Paul Mason" userId="a428ece4f01b0f60" providerId="LiveId" clId="{8865E06E-DF08-4F23-B4BF-9D332CBF2E63}" dt="2020-06-04T16:34:07.493" v="1521" actId="20577"/>
        <pc:sldMkLst>
          <pc:docMk/>
          <pc:sldMk cId="2486978831" sldId="267"/>
        </pc:sldMkLst>
      </pc:sldChg>
      <pc:sldChg chg="modSp mod">
        <pc:chgData name="Paul Mason" userId="a428ece4f01b0f60" providerId="LiveId" clId="{8865E06E-DF08-4F23-B4BF-9D332CBF2E63}" dt="2020-06-01T15:31:58.580" v="20" actId="20577"/>
        <pc:sldMkLst>
          <pc:docMk/>
          <pc:sldMk cId="3247620779" sldId="272"/>
        </pc:sldMkLst>
        <pc:spChg chg="mod">
          <ac:chgData name="Paul Mason" userId="a428ece4f01b0f60" providerId="LiveId" clId="{8865E06E-DF08-4F23-B4BF-9D332CBF2E63}" dt="2020-06-01T15:31:58.580" v="20" actId="20577"/>
          <ac:spMkLst>
            <pc:docMk/>
            <pc:sldMk cId="3247620779" sldId="272"/>
            <ac:spMk id="7" creationId="{00000000-0000-0000-0000-000000000000}"/>
          </ac:spMkLst>
        </pc:spChg>
      </pc:sldChg>
      <pc:sldChg chg="modNotesTx">
        <pc:chgData name="Paul Mason" userId="a428ece4f01b0f60" providerId="LiveId" clId="{8865E06E-DF08-4F23-B4BF-9D332CBF2E63}" dt="2020-06-04T16:56:56.801" v="2441" actId="20577"/>
        <pc:sldMkLst>
          <pc:docMk/>
          <pc:sldMk cId="1559507655" sldId="275"/>
        </pc:sldMkLst>
      </pc:sldChg>
      <pc:sldChg chg="modNotesTx">
        <pc:chgData name="Paul Mason" userId="a428ece4f01b0f60" providerId="LiveId" clId="{8865E06E-DF08-4F23-B4BF-9D332CBF2E63}" dt="2020-06-04T22:11:12.425" v="3834" actId="20577"/>
        <pc:sldMkLst>
          <pc:docMk/>
          <pc:sldMk cId="1551938718" sldId="276"/>
        </pc:sldMkLst>
      </pc:sldChg>
    </pc:docChg>
  </pc:docChgLst>
  <pc:docChgLst>
    <pc:chgData name="Kamira Sanchez" userId="d90880d6-78a9-457c-991e-24450603455a" providerId="ADAL" clId="{C3E32A73-B8B7-4F13-9CFB-7EBC977CCD61}"/>
    <pc:docChg chg="undo custSel addSld delSld modSld">
      <pc:chgData name="Kamira Sanchez" userId="d90880d6-78a9-457c-991e-24450603455a" providerId="ADAL" clId="{C3E32A73-B8B7-4F13-9CFB-7EBC977CCD61}" dt="2023-03-31T14:25:45.438" v="3185" actId="790"/>
      <pc:docMkLst>
        <pc:docMk/>
      </pc:docMkLst>
      <pc:sldChg chg="modSp mod modNotesTx">
        <pc:chgData name="Kamira Sanchez" userId="d90880d6-78a9-457c-991e-24450603455a" providerId="ADAL" clId="{C3E32A73-B8B7-4F13-9CFB-7EBC977CCD61}" dt="2023-03-24T14:13:21.495" v="54" actId="20577"/>
        <pc:sldMkLst>
          <pc:docMk/>
          <pc:sldMk cId="1441733616" sldId="257"/>
        </pc:sldMkLst>
        <pc:spChg chg="mod">
          <ac:chgData name="Kamira Sanchez" userId="d90880d6-78a9-457c-991e-24450603455a" providerId="ADAL" clId="{C3E32A73-B8B7-4F13-9CFB-7EBC977CCD61}" dt="2023-03-24T14:10:22.825" v="24" actId="20577"/>
          <ac:spMkLst>
            <pc:docMk/>
            <pc:sldMk cId="1441733616" sldId="257"/>
            <ac:spMk id="7" creationId="{00000000-0000-0000-0000-000000000000}"/>
          </ac:spMkLst>
        </pc:spChg>
      </pc:sldChg>
      <pc:sldChg chg="modNotesTx">
        <pc:chgData name="Kamira Sanchez" userId="d90880d6-78a9-457c-991e-24450603455a" providerId="ADAL" clId="{C3E32A73-B8B7-4F13-9CFB-7EBC977CCD61}" dt="2023-03-31T13:57:25.164" v="3184" actId="20577"/>
        <pc:sldMkLst>
          <pc:docMk/>
          <pc:sldMk cId="4120575675" sldId="258"/>
        </pc:sldMkLst>
      </pc:sldChg>
      <pc:sldChg chg="modSp add del mod modNotesTx">
        <pc:chgData name="Kamira Sanchez" userId="d90880d6-78a9-457c-991e-24450603455a" providerId="ADAL" clId="{C3E32A73-B8B7-4F13-9CFB-7EBC977CCD61}" dt="2023-03-24T14:14:58.105" v="215"/>
        <pc:sldMkLst>
          <pc:docMk/>
          <pc:sldMk cId="3547044681" sldId="259"/>
        </pc:sldMkLst>
        <pc:spChg chg="mod">
          <ac:chgData name="Kamira Sanchez" userId="d90880d6-78a9-457c-991e-24450603455a" providerId="ADAL" clId="{C3E32A73-B8B7-4F13-9CFB-7EBC977CCD61}" dt="2023-03-24T14:14:18.736" v="151" actId="20577"/>
          <ac:spMkLst>
            <pc:docMk/>
            <pc:sldMk cId="3547044681" sldId="259"/>
            <ac:spMk id="7" creationId="{00000000-0000-0000-0000-000000000000}"/>
          </ac:spMkLst>
        </pc:spChg>
      </pc:sldChg>
      <pc:sldChg chg="modSp add del mod modNotesTx">
        <pc:chgData name="Kamira Sanchez" userId="d90880d6-78a9-457c-991e-24450603455a" providerId="ADAL" clId="{C3E32A73-B8B7-4F13-9CFB-7EBC977CCD61}" dt="2023-03-24T14:20:59.518" v="514" actId="20577"/>
        <pc:sldMkLst>
          <pc:docMk/>
          <pc:sldMk cId="1797808839" sldId="260"/>
        </pc:sldMkLst>
        <pc:spChg chg="mod">
          <ac:chgData name="Kamira Sanchez" userId="d90880d6-78a9-457c-991e-24450603455a" providerId="ADAL" clId="{C3E32A73-B8B7-4F13-9CFB-7EBC977CCD61}" dt="2023-03-24T14:16:57.589" v="245" actId="20577"/>
          <ac:spMkLst>
            <pc:docMk/>
            <pc:sldMk cId="1797808839" sldId="260"/>
            <ac:spMk id="7" creationId="{00000000-0000-0000-0000-000000000000}"/>
          </ac:spMkLst>
        </pc:spChg>
      </pc:sldChg>
      <pc:sldChg chg="modSp add del mod modNotesTx">
        <pc:chgData name="Kamira Sanchez" userId="d90880d6-78a9-457c-991e-24450603455a" providerId="ADAL" clId="{C3E32A73-B8B7-4F13-9CFB-7EBC977CCD61}" dt="2023-03-24T14:23:08.103" v="536" actId="20577"/>
        <pc:sldMkLst>
          <pc:docMk/>
          <pc:sldMk cId="440986149" sldId="261"/>
        </pc:sldMkLst>
        <pc:spChg chg="mod">
          <ac:chgData name="Kamira Sanchez" userId="d90880d6-78a9-457c-991e-24450603455a" providerId="ADAL" clId="{C3E32A73-B8B7-4F13-9CFB-7EBC977CCD61}" dt="2023-03-24T14:21:42.089" v="527" actId="20577"/>
          <ac:spMkLst>
            <pc:docMk/>
            <pc:sldMk cId="440986149" sldId="261"/>
            <ac:spMk id="7" creationId="{00000000-0000-0000-0000-000000000000}"/>
          </ac:spMkLst>
        </pc:spChg>
      </pc:sldChg>
      <pc:sldChg chg="modNotesTx">
        <pc:chgData name="Kamira Sanchez" userId="d90880d6-78a9-457c-991e-24450603455a" providerId="ADAL" clId="{C3E32A73-B8B7-4F13-9CFB-7EBC977CCD61}" dt="2023-03-24T14:26:20.938" v="790" actId="20577"/>
        <pc:sldMkLst>
          <pc:docMk/>
          <pc:sldMk cId="808383394" sldId="263"/>
        </pc:sldMkLst>
      </pc:sldChg>
      <pc:sldChg chg="modSp mod modNotesTx">
        <pc:chgData name="Kamira Sanchez" userId="d90880d6-78a9-457c-991e-24450603455a" providerId="ADAL" clId="{C3E32A73-B8B7-4F13-9CFB-7EBC977CCD61}" dt="2023-03-24T14:28:31.959" v="972" actId="20577"/>
        <pc:sldMkLst>
          <pc:docMk/>
          <pc:sldMk cId="601148062" sldId="264"/>
        </pc:sldMkLst>
        <pc:spChg chg="mod">
          <ac:chgData name="Kamira Sanchez" userId="d90880d6-78a9-457c-991e-24450603455a" providerId="ADAL" clId="{C3E32A73-B8B7-4F13-9CFB-7EBC977CCD61}" dt="2023-03-24T14:27:55.080" v="897" actId="20577"/>
          <ac:spMkLst>
            <pc:docMk/>
            <pc:sldMk cId="601148062" sldId="264"/>
            <ac:spMk id="7" creationId="{00000000-0000-0000-0000-000000000000}"/>
          </ac:spMkLst>
        </pc:spChg>
      </pc:sldChg>
      <pc:sldChg chg="modSp mod modNotesTx">
        <pc:chgData name="Kamira Sanchez" userId="d90880d6-78a9-457c-991e-24450603455a" providerId="ADAL" clId="{C3E32A73-B8B7-4F13-9CFB-7EBC977CCD61}" dt="2023-03-24T14:30:48.118" v="1041" actId="20577"/>
        <pc:sldMkLst>
          <pc:docMk/>
          <pc:sldMk cId="4150392791" sldId="265"/>
        </pc:sldMkLst>
        <pc:spChg chg="mod">
          <ac:chgData name="Kamira Sanchez" userId="d90880d6-78a9-457c-991e-24450603455a" providerId="ADAL" clId="{C3E32A73-B8B7-4F13-9CFB-7EBC977CCD61}" dt="2023-03-24T14:29:33.351" v="987" actId="20577"/>
          <ac:spMkLst>
            <pc:docMk/>
            <pc:sldMk cId="4150392791" sldId="265"/>
            <ac:spMk id="7" creationId="{00000000-0000-0000-0000-000000000000}"/>
          </ac:spMkLst>
        </pc:spChg>
      </pc:sldChg>
      <pc:sldChg chg="modSp mod modNotesTx">
        <pc:chgData name="Kamira Sanchez" userId="d90880d6-78a9-457c-991e-24450603455a" providerId="ADAL" clId="{C3E32A73-B8B7-4F13-9CFB-7EBC977CCD61}" dt="2023-03-24T14:42:49.983" v="1256" actId="20577"/>
        <pc:sldMkLst>
          <pc:docMk/>
          <pc:sldMk cId="2486978831" sldId="267"/>
        </pc:sldMkLst>
        <pc:spChg chg="mod">
          <ac:chgData name="Kamira Sanchez" userId="d90880d6-78a9-457c-991e-24450603455a" providerId="ADAL" clId="{C3E32A73-B8B7-4F13-9CFB-7EBC977CCD61}" dt="2023-03-24T14:31:56.328" v="1073" actId="20577"/>
          <ac:spMkLst>
            <pc:docMk/>
            <pc:sldMk cId="2486978831" sldId="267"/>
            <ac:spMk id="7" creationId="{00000000-0000-0000-0000-000000000000}"/>
          </ac:spMkLst>
        </pc:spChg>
      </pc:sldChg>
      <pc:sldChg chg="modSp mod">
        <pc:chgData name="Kamira Sanchez" userId="d90880d6-78a9-457c-991e-24450603455a" providerId="ADAL" clId="{C3E32A73-B8B7-4F13-9CFB-7EBC977CCD61}" dt="2023-03-24T14:45:02.585" v="1304" actId="20577"/>
        <pc:sldMkLst>
          <pc:docMk/>
          <pc:sldMk cId="3468508903" sldId="268"/>
        </pc:sldMkLst>
        <pc:graphicFrameChg chg="modGraphic">
          <ac:chgData name="Kamira Sanchez" userId="d90880d6-78a9-457c-991e-24450603455a" providerId="ADAL" clId="{C3E32A73-B8B7-4F13-9CFB-7EBC977CCD61}" dt="2023-03-24T14:45:02.585" v="1304" actId="20577"/>
          <ac:graphicFrameMkLst>
            <pc:docMk/>
            <pc:sldMk cId="3468508903" sldId="268"/>
            <ac:graphicFrameMk id="4" creationId="{BC3D23D2-D192-4808-BAE6-5315C0AC7219}"/>
          </ac:graphicFrameMkLst>
        </pc:graphicFrameChg>
      </pc:sldChg>
      <pc:sldChg chg="modSp mod">
        <pc:chgData name="Kamira Sanchez" userId="d90880d6-78a9-457c-991e-24450603455a" providerId="ADAL" clId="{C3E32A73-B8B7-4F13-9CFB-7EBC977CCD61}" dt="2023-03-24T14:46:16.053" v="1320" actId="20577"/>
        <pc:sldMkLst>
          <pc:docMk/>
          <pc:sldMk cId="1954397940" sldId="271"/>
        </pc:sldMkLst>
        <pc:spChg chg="mod">
          <ac:chgData name="Kamira Sanchez" userId="d90880d6-78a9-457c-991e-24450603455a" providerId="ADAL" clId="{C3E32A73-B8B7-4F13-9CFB-7EBC977CCD61}" dt="2023-03-24T14:45:17.665" v="1312" actId="20577"/>
          <ac:spMkLst>
            <pc:docMk/>
            <pc:sldMk cId="1954397940" sldId="271"/>
            <ac:spMk id="7" creationId="{00000000-0000-0000-0000-000000000000}"/>
          </ac:spMkLst>
        </pc:spChg>
        <pc:graphicFrameChg chg="modGraphic">
          <ac:chgData name="Kamira Sanchez" userId="d90880d6-78a9-457c-991e-24450603455a" providerId="ADAL" clId="{C3E32A73-B8B7-4F13-9CFB-7EBC977CCD61}" dt="2023-03-24T14:46:16.053" v="1320" actId="20577"/>
          <ac:graphicFrameMkLst>
            <pc:docMk/>
            <pc:sldMk cId="1954397940" sldId="271"/>
            <ac:graphicFrameMk id="5" creationId="{8FFB2030-8EAC-44D7-AAB7-D19A30438891}"/>
          </ac:graphicFrameMkLst>
        </pc:graphicFrameChg>
      </pc:sldChg>
      <pc:sldChg chg="modSp mod">
        <pc:chgData name="Kamira Sanchez" userId="d90880d6-78a9-457c-991e-24450603455a" providerId="ADAL" clId="{C3E32A73-B8B7-4F13-9CFB-7EBC977CCD61}" dt="2023-03-24T14:47:22.983" v="1445" actId="20577"/>
        <pc:sldMkLst>
          <pc:docMk/>
          <pc:sldMk cId="3247620779" sldId="272"/>
        </pc:sldMkLst>
        <pc:spChg chg="mod">
          <ac:chgData name="Kamira Sanchez" userId="d90880d6-78a9-457c-991e-24450603455a" providerId="ADAL" clId="{C3E32A73-B8B7-4F13-9CFB-7EBC977CCD61}" dt="2023-03-24T14:47:22.983" v="1445" actId="20577"/>
          <ac:spMkLst>
            <pc:docMk/>
            <pc:sldMk cId="3247620779" sldId="272"/>
            <ac:spMk id="7" creationId="{00000000-0000-0000-0000-000000000000}"/>
          </ac:spMkLst>
        </pc:spChg>
      </pc:sldChg>
      <pc:sldChg chg="modSp mod">
        <pc:chgData name="Kamira Sanchez" userId="d90880d6-78a9-457c-991e-24450603455a" providerId="ADAL" clId="{C3E32A73-B8B7-4F13-9CFB-7EBC977CCD61}" dt="2023-03-24T14:52:17.078" v="1817" actId="20577"/>
        <pc:sldMkLst>
          <pc:docMk/>
          <pc:sldMk cId="556101500" sldId="273"/>
        </pc:sldMkLst>
        <pc:spChg chg="mod">
          <ac:chgData name="Kamira Sanchez" userId="d90880d6-78a9-457c-991e-24450603455a" providerId="ADAL" clId="{C3E32A73-B8B7-4F13-9CFB-7EBC977CCD61}" dt="2023-03-24T14:52:17.078" v="1817" actId="20577"/>
          <ac:spMkLst>
            <pc:docMk/>
            <pc:sldMk cId="556101500" sldId="273"/>
            <ac:spMk id="7" creationId="{00000000-0000-0000-0000-000000000000}"/>
          </ac:spMkLst>
        </pc:spChg>
      </pc:sldChg>
      <pc:sldChg chg="modSp mod">
        <pc:chgData name="Kamira Sanchez" userId="d90880d6-78a9-457c-991e-24450603455a" providerId="ADAL" clId="{C3E32A73-B8B7-4F13-9CFB-7EBC977CCD61}" dt="2023-03-24T15:11:24.912" v="3161" actId="20577"/>
        <pc:sldMkLst>
          <pc:docMk/>
          <pc:sldMk cId="1194652936" sldId="274"/>
        </pc:sldMkLst>
        <pc:spChg chg="mod">
          <ac:chgData name="Kamira Sanchez" userId="d90880d6-78a9-457c-991e-24450603455a" providerId="ADAL" clId="{C3E32A73-B8B7-4F13-9CFB-7EBC977CCD61}" dt="2023-03-24T15:10:53.048" v="3152" actId="20577"/>
          <ac:spMkLst>
            <pc:docMk/>
            <pc:sldMk cId="1194652936" sldId="274"/>
            <ac:spMk id="9" creationId="{E6C7B665-4F46-4451-BCD4-75800F3EFFD5}"/>
          </ac:spMkLst>
        </pc:spChg>
        <pc:spChg chg="mod">
          <ac:chgData name="Kamira Sanchez" userId="d90880d6-78a9-457c-991e-24450603455a" providerId="ADAL" clId="{C3E32A73-B8B7-4F13-9CFB-7EBC977CCD61}" dt="2023-03-24T15:11:24.912" v="3161" actId="20577"/>
          <ac:spMkLst>
            <pc:docMk/>
            <pc:sldMk cId="1194652936" sldId="274"/>
            <ac:spMk id="10" creationId="{E5EA4D51-2FD0-4654-97B2-5FCA84FD58EA}"/>
          </ac:spMkLst>
        </pc:spChg>
      </pc:sldChg>
      <pc:sldChg chg="modSp mod modNotesTx">
        <pc:chgData name="Kamira Sanchez" userId="d90880d6-78a9-457c-991e-24450603455a" providerId="ADAL" clId="{C3E32A73-B8B7-4F13-9CFB-7EBC977CCD61}" dt="2023-03-24T15:10:15.128" v="3151" actId="20577"/>
        <pc:sldMkLst>
          <pc:docMk/>
          <pc:sldMk cId="1559507655" sldId="275"/>
        </pc:sldMkLst>
        <pc:spChg chg="mod">
          <ac:chgData name="Kamira Sanchez" userId="d90880d6-78a9-457c-991e-24450603455a" providerId="ADAL" clId="{C3E32A73-B8B7-4F13-9CFB-7EBC977CCD61}" dt="2023-03-24T15:08:44.612" v="3029" actId="20577"/>
          <ac:spMkLst>
            <pc:docMk/>
            <pc:sldMk cId="1559507655" sldId="275"/>
            <ac:spMk id="7" creationId="{00000000-0000-0000-0000-000000000000}"/>
          </ac:spMkLst>
        </pc:spChg>
      </pc:sldChg>
      <pc:sldChg chg="modSp mod modNotesTx">
        <pc:chgData name="Kamira Sanchez" userId="d90880d6-78a9-457c-991e-24450603455a" providerId="ADAL" clId="{C3E32A73-B8B7-4F13-9CFB-7EBC977CCD61}" dt="2023-03-24T15:02:57.237" v="2747" actId="6549"/>
        <pc:sldMkLst>
          <pc:docMk/>
          <pc:sldMk cId="1551938718" sldId="276"/>
        </pc:sldMkLst>
        <pc:spChg chg="mod">
          <ac:chgData name="Kamira Sanchez" userId="d90880d6-78a9-457c-991e-24450603455a" providerId="ADAL" clId="{C3E32A73-B8B7-4F13-9CFB-7EBC977CCD61}" dt="2023-03-24T15:00:26.235" v="2444" actId="20577"/>
          <ac:spMkLst>
            <pc:docMk/>
            <pc:sldMk cId="1551938718" sldId="276"/>
            <ac:spMk id="7" creationId="{00000000-0000-0000-0000-000000000000}"/>
          </ac:spMkLst>
        </pc:spChg>
      </pc:sldChg>
      <pc:sldChg chg="modSp mod">
        <pc:chgData name="Kamira Sanchez" userId="d90880d6-78a9-457c-991e-24450603455a" providerId="ADAL" clId="{C3E32A73-B8B7-4F13-9CFB-7EBC977CCD61}" dt="2023-03-24T14:56:34.304" v="2033" actId="20577"/>
        <pc:sldMkLst>
          <pc:docMk/>
          <pc:sldMk cId="2417915503" sldId="278"/>
        </pc:sldMkLst>
        <pc:spChg chg="mod">
          <ac:chgData name="Kamira Sanchez" userId="d90880d6-78a9-457c-991e-24450603455a" providerId="ADAL" clId="{C3E32A73-B8B7-4F13-9CFB-7EBC977CCD61}" dt="2023-03-24T14:55:12.710" v="1973" actId="20577"/>
          <ac:spMkLst>
            <pc:docMk/>
            <pc:sldMk cId="2417915503" sldId="278"/>
            <ac:spMk id="7" creationId="{00000000-0000-0000-0000-000000000000}"/>
          </ac:spMkLst>
        </pc:spChg>
        <pc:graphicFrameChg chg="modGraphic">
          <ac:chgData name="Kamira Sanchez" userId="d90880d6-78a9-457c-991e-24450603455a" providerId="ADAL" clId="{C3E32A73-B8B7-4F13-9CFB-7EBC977CCD61}" dt="2023-03-24T14:56:34.304" v="2033" actId="20577"/>
          <ac:graphicFrameMkLst>
            <pc:docMk/>
            <pc:sldMk cId="2417915503" sldId="278"/>
            <ac:graphicFrameMk id="5" creationId="{E6E8C004-EBD4-4DE9-99D1-CA5A00297F93}"/>
          </ac:graphicFrameMkLst>
        </pc:graphicFrameChg>
      </pc:sldChg>
      <pc:sldChg chg="modSp mod">
        <pc:chgData name="Kamira Sanchez" userId="d90880d6-78a9-457c-991e-24450603455a" providerId="ADAL" clId="{C3E32A73-B8B7-4F13-9CFB-7EBC977CCD61}" dt="2023-03-24T14:53:53.895" v="1956" actId="20577"/>
        <pc:sldMkLst>
          <pc:docMk/>
          <pc:sldMk cId="1596489153" sldId="279"/>
        </pc:sldMkLst>
        <pc:spChg chg="mod">
          <ac:chgData name="Kamira Sanchez" userId="d90880d6-78a9-457c-991e-24450603455a" providerId="ADAL" clId="{C3E32A73-B8B7-4F13-9CFB-7EBC977CCD61}" dt="2023-03-24T14:53:53.895" v="1956" actId="20577"/>
          <ac:spMkLst>
            <pc:docMk/>
            <pc:sldMk cId="1596489153" sldId="279"/>
            <ac:spMk id="7" creationId="{00000000-0000-0000-0000-000000000000}"/>
          </ac:spMkLst>
        </pc:spChg>
      </pc:sldChg>
      <pc:sldChg chg="modSp mod">
        <pc:chgData name="Kamira Sanchez" userId="d90880d6-78a9-457c-991e-24450603455a" providerId="ADAL" clId="{C3E32A73-B8B7-4F13-9CFB-7EBC977CCD61}" dt="2023-03-31T14:25:45.438" v="3185" actId="790"/>
        <pc:sldMkLst>
          <pc:docMk/>
          <pc:sldMk cId="774042268" sldId="280"/>
        </pc:sldMkLst>
        <pc:spChg chg="mod">
          <ac:chgData name="Kamira Sanchez" userId="d90880d6-78a9-457c-991e-24450603455a" providerId="ADAL" clId="{C3E32A73-B8B7-4F13-9CFB-7EBC977CCD61}" dt="2023-03-31T14:25:45.438" v="3185" actId="790"/>
          <ac:spMkLst>
            <pc:docMk/>
            <pc:sldMk cId="774042268" sldId="280"/>
            <ac:spMk id="7" creationId="{00000000-0000-0000-0000-000000000000}"/>
          </ac:spMkLst>
        </pc:spChg>
      </pc:sldChg>
      <pc:sldChg chg="modSp mod">
        <pc:chgData name="Kamira Sanchez" userId="d90880d6-78a9-457c-991e-24450603455a" providerId="ADAL" clId="{C3E32A73-B8B7-4F13-9CFB-7EBC977CCD61}" dt="2023-03-24T14:50:00.353" v="1513" actId="6549"/>
        <pc:sldMkLst>
          <pc:docMk/>
          <pc:sldMk cId="2109502647" sldId="281"/>
        </pc:sldMkLst>
        <pc:spChg chg="mod">
          <ac:chgData name="Kamira Sanchez" userId="d90880d6-78a9-457c-991e-24450603455a" providerId="ADAL" clId="{C3E32A73-B8B7-4F13-9CFB-7EBC977CCD61}" dt="2023-03-24T14:50:00.353" v="1513" actId="6549"/>
          <ac:spMkLst>
            <pc:docMk/>
            <pc:sldMk cId="2109502647" sldId="281"/>
            <ac:spMk id="4" creationId="{00000000-0000-0000-0000-000000000000}"/>
          </ac:spMkLst>
        </pc:spChg>
        <pc:graphicFrameChg chg="modGraphic">
          <ac:chgData name="Kamira Sanchez" userId="d90880d6-78a9-457c-991e-24450603455a" providerId="ADAL" clId="{C3E32A73-B8B7-4F13-9CFB-7EBC977CCD61}" dt="2023-03-24T14:47:59.674" v="1454" actId="20577"/>
          <ac:graphicFrameMkLst>
            <pc:docMk/>
            <pc:sldMk cId="2109502647" sldId="281"/>
            <ac:graphicFrameMk id="3" creationId="{00000000-0000-0000-0000-000000000000}"/>
          </ac:graphicFrameMkLst>
        </pc:graphicFrameChg>
      </pc:sldChg>
    </pc:docChg>
  </pc:docChgLst>
  <pc:docChgLst>
    <pc:chgData name="Laura Leka" userId="3c7b6d49-5262-4131-8ab9-4538781ea16d" providerId="ADAL" clId="{66E96833-D976-4017-8E94-8F2673991915}"/>
    <pc:docChg chg="modSld">
      <pc:chgData name="Laura Leka" userId="3c7b6d49-5262-4131-8ab9-4538781ea16d" providerId="ADAL" clId="{66E96833-D976-4017-8E94-8F2673991915}" dt="2020-06-17T21:19:56.718" v="117" actId="20577"/>
      <pc:docMkLst>
        <pc:docMk/>
      </pc:docMkLst>
      <pc:sldChg chg="modNotesTx">
        <pc:chgData name="Laura Leka" userId="3c7b6d49-5262-4131-8ab9-4538781ea16d" providerId="ADAL" clId="{66E96833-D976-4017-8E94-8F2673991915}" dt="2020-06-17T19:46:16.304" v="36" actId="20577"/>
        <pc:sldMkLst>
          <pc:docMk/>
          <pc:sldMk cId="440986149" sldId="261"/>
        </pc:sldMkLst>
      </pc:sldChg>
      <pc:sldChg chg="modNotesTx">
        <pc:chgData name="Laura Leka" userId="3c7b6d49-5262-4131-8ab9-4538781ea16d" providerId="ADAL" clId="{66E96833-D976-4017-8E94-8F2673991915}" dt="2020-06-17T20:02:48.981" v="59" actId="20577"/>
        <pc:sldMkLst>
          <pc:docMk/>
          <pc:sldMk cId="808383394" sldId="263"/>
        </pc:sldMkLst>
      </pc:sldChg>
      <pc:sldChg chg="modNotesTx">
        <pc:chgData name="Laura Leka" userId="3c7b6d49-5262-4131-8ab9-4538781ea16d" providerId="ADAL" clId="{66E96833-D976-4017-8E94-8F2673991915}" dt="2020-06-17T20:17:36.586" v="81" actId="20577"/>
        <pc:sldMkLst>
          <pc:docMk/>
          <pc:sldMk cId="4150392791" sldId="265"/>
        </pc:sldMkLst>
      </pc:sldChg>
      <pc:sldChg chg="modSp">
        <pc:chgData name="Laura Leka" userId="3c7b6d49-5262-4131-8ab9-4538781ea16d" providerId="ADAL" clId="{66E96833-D976-4017-8E94-8F2673991915}" dt="2020-06-17T21:19:56.718" v="117" actId="20577"/>
        <pc:sldMkLst>
          <pc:docMk/>
          <pc:sldMk cId="556101500" sldId="273"/>
        </pc:sldMkLst>
        <pc:spChg chg="mod">
          <ac:chgData name="Laura Leka" userId="3c7b6d49-5262-4131-8ab9-4538781ea16d" providerId="ADAL" clId="{66E96833-D976-4017-8E94-8F2673991915}" dt="2020-06-17T21:19:56.718" v="117" actId="20577"/>
          <ac:spMkLst>
            <pc:docMk/>
            <pc:sldMk cId="556101500" sldId="273"/>
            <ac:spMk id="7" creationId="{00000000-0000-0000-0000-000000000000}"/>
          </ac:spMkLst>
        </pc:spChg>
      </pc:sldChg>
      <pc:sldChg chg="modNotesTx">
        <pc:chgData name="Laura Leka" userId="3c7b6d49-5262-4131-8ab9-4538781ea16d" providerId="ADAL" clId="{66E96833-D976-4017-8E94-8F2673991915}" dt="2020-06-17T21:17:48.251" v="106" actId="20577"/>
        <pc:sldMkLst>
          <pc:docMk/>
          <pc:sldMk cId="2109502647" sldId="281"/>
        </pc:sldMkLst>
      </pc:sldChg>
    </pc:docChg>
  </pc:docChgLst>
  <pc:docChgLst>
    <pc:chgData name="Juan Gomez Duque" userId="12ffef9d-c492-4764-9ece-d82edf94b9a1" providerId="ADAL" clId="{1DFD1E33-7782-4AF0-8C93-3FC2865CED1B}"/>
    <pc:docChg chg="undo custSel modSld">
      <pc:chgData name="Juan Gomez Duque" userId="12ffef9d-c492-4764-9ece-d82edf94b9a1" providerId="ADAL" clId="{1DFD1E33-7782-4AF0-8C93-3FC2865CED1B}" dt="2022-09-15T17:30:05.044" v="576" actId="120"/>
      <pc:docMkLst>
        <pc:docMk/>
      </pc:docMkLst>
      <pc:sldChg chg="modSp mod">
        <pc:chgData name="Juan Gomez Duque" userId="12ffef9d-c492-4764-9ece-d82edf94b9a1" providerId="ADAL" clId="{1DFD1E33-7782-4AF0-8C93-3FC2865CED1B}" dt="2022-09-15T15:01:14.090" v="4" actId="20577"/>
        <pc:sldMkLst>
          <pc:docMk/>
          <pc:sldMk cId="4120575675" sldId="258"/>
        </pc:sldMkLst>
        <pc:spChg chg="mod">
          <ac:chgData name="Juan Gomez Duque" userId="12ffef9d-c492-4764-9ece-d82edf94b9a1" providerId="ADAL" clId="{1DFD1E33-7782-4AF0-8C93-3FC2865CED1B}" dt="2022-09-15T15:01:14.090" v="4" actId="20577"/>
          <ac:spMkLst>
            <pc:docMk/>
            <pc:sldMk cId="4120575675" sldId="258"/>
            <ac:spMk id="4" creationId="{00000000-0000-0000-0000-000000000000}"/>
          </ac:spMkLst>
        </pc:spChg>
      </pc:sldChg>
      <pc:sldChg chg="modSp mod">
        <pc:chgData name="Juan Gomez Duque" userId="12ffef9d-c492-4764-9ece-d82edf94b9a1" providerId="ADAL" clId="{1DFD1E33-7782-4AF0-8C93-3FC2865CED1B}" dt="2022-09-15T16:26:58.746" v="46" actId="113"/>
        <pc:sldMkLst>
          <pc:docMk/>
          <pc:sldMk cId="3547044681" sldId="259"/>
        </pc:sldMkLst>
        <pc:spChg chg="mod">
          <ac:chgData name="Juan Gomez Duque" userId="12ffef9d-c492-4764-9ece-d82edf94b9a1" providerId="ADAL" clId="{1DFD1E33-7782-4AF0-8C93-3FC2865CED1B}" dt="2022-09-15T16:26:58.746" v="46" actId="113"/>
          <ac:spMkLst>
            <pc:docMk/>
            <pc:sldMk cId="3547044681" sldId="259"/>
            <ac:spMk id="7" creationId="{00000000-0000-0000-0000-000000000000}"/>
          </ac:spMkLst>
        </pc:spChg>
      </pc:sldChg>
      <pc:sldChg chg="modSp mod">
        <pc:chgData name="Juan Gomez Duque" userId="12ffef9d-c492-4764-9ece-d82edf94b9a1" providerId="ADAL" clId="{1DFD1E33-7782-4AF0-8C93-3FC2865CED1B}" dt="2022-09-15T16:27:53.656" v="49" actId="20577"/>
        <pc:sldMkLst>
          <pc:docMk/>
          <pc:sldMk cId="440986149" sldId="261"/>
        </pc:sldMkLst>
        <pc:spChg chg="mod">
          <ac:chgData name="Juan Gomez Duque" userId="12ffef9d-c492-4764-9ece-d82edf94b9a1" providerId="ADAL" clId="{1DFD1E33-7782-4AF0-8C93-3FC2865CED1B}" dt="2022-09-15T16:27:53.656" v="49" actId="20577"/>
          <ac:spMkLst>
            <pc:docMk/>
            <pc:sldMk cId="440986149" sldId="261"/>
            <ac:spMk id="7" creationId="{00000000-0000-0000-0000-000000000000}"/>
          </ac:spMkLst>
        </pc:spChg>
      </pc:sldChg>
      <pc:sldChg chg="modSp mod">
        <pc:chgData name="Juan Gomez Duque" userId="12ffef9d-c492-4764-9ece-d82edf94b9a1" providerId="ADAL" clId="{1DFD1E33-7782-4AF0-8C93-3FC2865CED1B}" dt="2022-09-15T16:29:02.421" v="51" actId="20577"/>
        <pc:sldMkLst>
          <pc:docMk/>
          <pc:sldMk cId="4150392791" sldId="265"/>
        </pc:sldMkLst>
        <pc:spChg chg="mod">
          <ac:chgData name="Juan Gomez Duque" userId="12ffef9d-c492-4764-9ece-d82edf94b9a1" providerId="ADAL" clId="{1DFD1E33-7782-4AF0-8C93-3FC2865CED1B}" dt="2022-09-15T16:29:02.421" v="51" actId="20577"/>
          <ac:spMkLst>
            <pc:docMk/>
            <pc:sldMk cId="4150392791" sldId="265"/>
            <ac:spMk id="7" creationId="{00000000-0000-0000-0000-000000000000}"/>
          </ac:spMkLst>
        </pc:spChg>
      </pc:sldChg>
      <pc:sldChg chg="addSp delSp modSp mod">
        <pc:chgData name="Juan Gomez Duque" userId="12ffef9d-c492-4764-9ece-d82edf94b9a1" providerId="ADAL" clId="{1DFD1E33-7782-4AF0-8C93-3FC2865CED1B}" dt="2022-09-15T16:55:03.656" v="159" actId="1076"/>
        <pc:sldMkLst>
          <pc:docMk/>
          <pc:sldMk cId="3468508903" sldId="268"/>
        </pc:sldMkLst>
        <pc:graphicFrameChg chg="add mod modGraphic">
          <ac:chgData name="Juan Gomez Duque" userId="12ffef9d-c492-4764-9ece-d82edf94b9a1" providerId="ADAL" clId="{1DFD1E33-7782-4AF0-8C93-3FC2865CED1B}" dt="2022-09-15T16:55:03.656" v="159" actId="1076"/>
          <ac:graphicFrameMkLst>
            <pc:docMk/>
            <pc:sldMk cId="3468508903" sldId="268"/>
            <ac:graphicFrameMk id="4" creationId="{BC3D23D2-D192-4808-BAE6-5315C0AC7219}"/>
          </ac:graphicFrameMkLst>
        </pc:graphicFrameChg>
        <pc:picChg chg="del">
          <ac:chgData name="Juan Gomez Duque" userId="12ffef9d-c492-4764-9ece-d82edf94b9a1" providerId="ADAL" clId="{1DFD1E33-7782-4AF0-8C93-3FC2865CED1B}" dt="2022-09-15T16:35:44.869" v="52" actId="478"/>
          <ac:picMkLst>
            <pc:docMk/>
            <pc:sldMk cId="3468508903" sldId="268"/>
            <ac:picMk id="2" creationId="{00000000-0000-0000-0000-000000000000}"/>
          </ac:picMkLst>
        </pc:picChg>
        <pc:picChg chg="add del mod">
          <ac:chgData name="Juan Gomez Duque" userId="12ffef9d-c492-4764-9ece-d82edf94b9a1" providerId="ADAL" clId="{1DFD1E33-7782-4AF0-8C93-3FC2865CED1B}" dt="2022-09-15T16:35:53.841" v="56"/>
          <ac:picMkLst>
            <pc:docMk/>
            <pc:sldMk cId="3468508903" sldId="268"/>
            <ac:picMk id="3" creationId="{483E5FA9-8D93-425A-AB1F-5CE16AA689AB}"/>
          </ac:picMkLst>
        </pc:picChg>
      </pc:sldChg>
      <pc:sldChg chg="addSp delSp modSp mod">
        <pc:chgData name="Juan Gomez Duque" userId="12ffef9d-c492-4764-9ece-d82edf94b9a1" providerId="ADAL" clId="{1DFD1E33-7782-4AF0-8C93-3FC2865CED1B}" dt="2022-09-15T17:10:05.793" v="169" actId="1076"/>
        <pc:sldMkLst>
          <pc:docMk/>
          <pc:sldMk cId="1954397940" sldId="271"/>
        </pc:sldMkLst>
        <pc:spChg chg="mod">
          <ac:chgData name="Juan Gomez Duque" userId="12ffef9d-c492-4764-9ece-d82edf94b9a1" providerId="ADAL" clId="{1DFD1E33-7782-4AF0-8C93-3FC2865CED1B}" dt="2022-09-15T16:55:14.725" v="160" actId="1076"/>
          <ac:spMkLst>
            <pc:docMk/>
            <pc:sldMk cId="1954397940" sldId="271"/>
            <ac:spMk id="7" creationId="{00000000-0000-0000-0000-000000000000}"/>
          </ac:spMkLst>
        </pc:spChg>
        <pc:graphicFrameChg chg="add mod modGraphic">
          <ac:chgData name="Juan Gomez Duque" userId="12ffef9d-c492-4764-9ece-d82edf94b9a1" providerId="ADAL" clId="{1DFD1E33-7782-4AF0-8C93-3FC2865CED1B}" dt="2022-09-15T17:10:05.793" v="169" actId="1076"/>
          <ac:graphicFrameMkLst>
            <pc:docMk/>
            <pc:sldMk cId="1954397940" sldId="271"/>
            <ac:graphicFrameMk id="5" creationId="{8FFB2030-8EAC-44D7-AAB7-D19A30438891}"/>
          </ac:graphicFrameMkLst>
        </pc:graphicFrameChg>
        <pc:picChg chg="del">
          <ac:chgData name="Juan Gomez Duque" userId="12ffef9d-c492-4764-9ece-d82edf94b9a1" providerId="ADAL" clId="{1DFD1E33-7782-4AF0-8C93-3FC2865CED1B}" dt="2022-09-15T16:40:55.269" v="86" actId="478"/>
          <ac:picMkLst>
            <pc:docMk/>
            <pc:sldMk cId="1954397940" sldId="271"/>
            <ac:picMk id="2" creationId="{00000000-0000-0000-0000-000000000000}"/>
          </ac:picMkLst>
        </pc:picChg>
        <pc:picChg chg="add del">
          <ac:chgData name="Juan Gomez Duque" userId="12ffef9d-c492-4764-9ece-d82edf94b9a1" providerId="ADAL" clId="{1DFD1E33-7782-4AF0-8C93-3FC2865CED1B}" dt="2022-09-15T16:41:19.324" v="92" actId="22"/>
          <ac:picMkLst>
            <pc:docMk/>
            <pc:sldMk cId="1954397940" sldId="271"/>
            <ac:picMk id="4" creationId="{DD878243-CBAF-4E09-873A-95A342A9DA3C}"/>
          </ac:picMkLst>
        </pc:picChg>
        <pc:picChg chg="add del mod">
          <ac:chgData name="Juan Gomez Duque" userId="12ffef9d-c492-4764-9ece-d82edf94b9a1" providerId="ADAL" clId="{1DFD1E33-7782-4AF0-8C93-3FC2865CED1B}" dt="2022-09-15T16:53:52.331" v="143" actId="478"/>
          <ac:picMkLst>
            <pc:docMk/>
            <pc:sldMk cId="1954397940" sldId="271"/>
            <ac:picMk id="8" creationId="{B363FF95-13E6-48CC-8641-94C747D1EF0A}"/>
          </ac:picMkLst>
        </pc:picChg>
      </pc:sldChg>
      <pc:sldChg chg="modSp mod">
        <pc:chgData name="Juan Gomez Duque" userId="12ffef9d-c492-4764-9ece-d82edf94b9a1" providerId="ADAL" clId="{1DFD1E33-7782-4AF0-8C93-3FC2865CED1B}" dt="2022-09-15T17:11:11.770" v="172" actId="20577"/>
        <pc:sldMkLst>
          <pc:docMk/>
          <pc:sldMk cId="3247620779" sldId="272"/>
        </pc:sldMkLst>
        <pc:spChg chg="mod">
          <ac:chgData name="Juan Gomez Duque" userId="12ffef9d-c492-4764-9ece-d82edf94b9a1" providerId="ADAL" clId="{1DFD1E33-7782-4AF0-8C93-3FC2865CED1B}" dt="2022-09-15T17:11:11.770" v="172" actId="20577"/>
          <ac:spMkLst>
            <pc:docMk/>
            <pc:sldMk cId="3247620779" sldId="272"/>
            <ac:spMk id="7" creationId="{00000000-0000-0000-0000-000000000000}"/>
          </ac:spMkLst>
        </pc:spChg>
      </pc:sldChg>
      <pc:sldChg chg="modSp mod">
        <pc:chgData name="Juan Gomez Duque" userId="12ffef9d-c492-4764-9ece-d82edf94b9a1" providerId="ADAL" clId="{1DFD1E33-7782-4AF0-8C93-3FC2865CED1B}" dt="2022-09-15T17:14:20.791" v="191" actId="20577"/>
        <pc:sldMkLst>
          <pc:docMk/>
          <pc:sldMk cId="556101500" sldId="273"/>
        </pc:sldMkLst>
        <pc:spChg chg="mod">
          <ac:chgData name="Juan Gomez Duque" userId="12ffef9d-c492-4764-9ece-d82edf94b9a1" providerId="ADAL" clId="{1DFD1E33-7782-4AF0-8C93-3FC2865CED1B}" dt="2022-09-15T17:14:20.791" v="191" actId="20577"/>
          <ac:spMkLst>
            <pc:docMk/>
            <pc:sldMk cId="556101500" sldId="273"/>
            <ac:spMk id="7" creationId="{00000000-0000-0000-0000-000000000000}"/>
          </ac:spMkLst>
        </pc:spChg>
      </pc:sldChg>
      <pc:sldChg chg="addSp delSp modSp mod">
        <pc:chgData name="Juan Gomez Duque" userId="12ffef9d-c492-4764-9ece-d82edf94b9a1" providerId="ADAL" clId="{1DFD1E33-7782-4AF0-8C93-3FC2865CED1B}" dt="2022-09-15T17:30:05.044" v="576" actId="120"/>
        <pc:sldMkLst>
          <pc:docMk/>
          <pc:sldMk cId="1194652936" sldId="274"/>
        </pc:sldMkLst>
        <pc:spChg chg="add mod">
          <ac:chgData name="Juan Gomez Duque" userId="12ffef9d-c492-4764-9ece-d82edf94b9a1" providerId="ADAL" clId="{1DFD1E33-7782-4AF0-8C93-3FC2865CED1B}" dt="2022-09-15T17:26:36.868" v="545" actId="403"/>
          <ac:spMkLst>
            <pc:docMk/>
            <pc:sldMk cId="1194652936" sldId="274"/>
            <ac:spMk id="7" creationId="{FA7BC449-26E7-49DD-B4C9-449F2CE39D89}"/>
          </ac:spMkLst>
        </pc:spChg>
        <pc:spChg chg="add mod">
          <ac:chgData name="Juan Gomez Duque" userId="12ffef9d-c492-4764-9ece-d82edf94b9a1" providerId="ADAL" clId="{1DFD1E33-7782-4AF0-8C93-3FC2865CED1B}" dt="2022-09-15T17:30:05.044" v="576" actId="120"/>
          <ac:spMkLst>
            <pc:docMk/>
            <pc:sldMk cId="1194652936" sldId="274"/>
            <ac:spMk id="8" creationId="{5A00FA84-6B90-4983-A72C-961A6B415CC0}"/>
          </ac:spMkLst>
        </pc:spChg>
        <pc:spChg chg="add mod">
          <ac:chgData name="Juan Gomez Duque" userId="12ffef9d-c492-4764-9ece-d82edf94b9a1" providerId="ADAL" clId="{1DFD1E33-7782-4AF0-8C93-3FC2865CED1B}" dt="2022-09-15T17:29:35.281" v="569" actId="120"/>
          <ac:spMkLst>
            <pc:docMk/>
            <pc:sldMk cId="1194652936" sldId="274"/>
            <ac:spMk id="9" creationId="{E6C7B665-4F46-4451-BCD4-75800F3EFFD5}"/>
          </ac:spMkLst>
        </pc:spChg>
        <pc:spChg chg="add mod">
          <ac:chgData name="Juan Gomez Duque" userId="12ffef9d-c492-4764-9ece-d82edf94b9a1" providerId="ADAL" clId="{1DFD1E33-7782-4AF0-8C93-3FC2865CED1B}" dt="2022-09-15T17:29:54.872" v="575" actId="20577"/>
          <ac:spMkLst>
            <pc:docMk/>
            <pc:sldMk cId="1194652936" sldId="274"/>
            <ac:spMk id="10" creationId="{E5EA4D51-2FD0-4654-97B2-5FCA84FD58EA}"/>
          </ac:spMkLst>
        </pc:spChg>
        <pc:picChg chg="del">
          <ac:chgData name="Juan Gomez Duque" userId="12ffef9d-c492-4764-9ece-d82edf94b9a1" providerId="ADAL" clId="{1DFD1E33-7782-4AF0-8C93-3FC2865CED1B}" dt="2022-09-15T17:25:06.543" v="521" actId="478"/>
          <ac:picMkLst>
            <pc:docMk/>
            <pc:sldMk cId="1194652936" sldId="274"/>
            <ac:picMk id="2" creationId="{00000000-0000-0000-0000-000000000000}"/>
          </ac:picMkLst>
        </pc:picChg>
        <pc:picChg chg="add del">
          <ac:chgData name="Juan Gomez Duque" userId="12ffef9d-c492-4764-9ece-d82edf94b9a1" providerId="ADAL" clId="{1DFD1E33-7782-4AF0-8C93-3FC2865CED1B}" dt="2022-09-15T17:25:19.240" v="524" actId="478"/>
          <ac:picMkLst>
            <pc:docMk/>
            <pc:sldMk cId="1194652936" sldId="274"/>
            <ac:picMk id="3" creationId="{00000000-0000-0000-0000-000000000000}"/>
          </ac:picMkLst>
        </pc:picChg>
        <pc:picChg chg="del">
          <ac:chgData name="Juan Gomez Duque" userId="12ffef9d-c492-4764-9ece-d82edf94b9a1" providerId="ADAL" clId="{1DFD1E33-7782-4AF0-8C93-3FC2865CED1B}" dt="2022-09-15T17:27:25.936" v="546" actId="478"/>
          <ac:picMkLst>
            <pc:docMk/>
            <pc:sldMk cId="1194652936" sldId="274"/>
            <ac:picMk id="4" creationId="{00000000-0000-0000-0000-000000000000}"/>
          </ac:picMkLst>
        </pc:picChg>
        <pc:picChg chg="del">
          <ac:chgData name="Juan Gomez Duque" userId="12ffef9d-c492-4764-9ece-d82edf94b9a1" providerId="ADAL" clId="{1DFD1E33-7782-4AF0-8C93-3FC2865CED1B}" dt="2022-09-15T17:27:49.703" v="552" actId="478"/>
          <ac:picMkLst>
            <pc:docMk/>
            <pc:sldMk cId="1194652936" sldId="274"/>
            <ac:picMk id="5" creationId="{00000000-0000-0000-0000-000000000000}"/>
          </ac:picMkLst>
        </pc:picChg>
      </pc:sldChg>
      <pc:sldChg chg="modSp mod">
        <pc:chgData name="Juan Gomez Duque" userId="12ffef9d-c492-4764-9ece-d82edf94b9a1" providerId="ADAL" clId="{1DFD1E33-7782-4AF0-8C93-3FC2865CED1B}" dt="2022-09-15T17:28:57.722" v="565" actId="20577"/>
        <pc:sldMkLst>
          <pc:docMk/>
          <pc:sldMk cId="1559507655" sldId="275"/>
        </pc:sldMkLst>
        <pc:spChg chg="mod">
          <ac:chgData name="Juan Gomez Duque" userId="12ffef9d-c492-4764-9ece-d82edf94b9a1" providerId="ADAL" clId="{1DFD1E33-7782-4AF0-8C93-3FC2865CED1B}" dt="2022-09-15T17:28:57.722" v="565" actId="20577"/>
          <ac:spMkLst>
            <pc:docMk/>
            <pc:sldMk cId="1559507655" sldId="275"/>
            <ac:spMk id="7" creationId="{00000000-0000-0000-0000-000000000000}"/>
          </ac:spMkLst>
        </pc:spChg>
      </pc:sldChg>
      <pc:sldChg chg="modSp mod">
        <pc:chgData name="Juan Gomez Duque" userId="12ffef9d-c492-4764-9ece-d82edf94b9a1" providerId="ADAL" clId="{1DFD1E33-7782-4AF0-8C93-3FC2865CED1B}" dt="2022-09-15T17:23:03.716" v="501" actId="20577"/>
        <pc:sldMkLst>
          <pc:docMk/>
          <pc:sldMk cId="1551938718" sldId="276"/>
        </pc:sldMkLst>
        <pc:spChg chg="mod">
          <ac:chgData name="Juan Gomez Duque" userId="12ffef9d-c492-4764-9ece-d82edf94b9a1" providerId="ADAL" clId="{1DFD1E33-7782-4AF0-8C93-3FC2865CED1B}" dt="2022-09-15T17:23:03.716" v="501" actId="20577"/>
          <ac:spMkLst>
            <pc:docMk/>
            <pc:sldMk cId="1551938718" sldId="276"/>
            <ac:spMk id="7" creationId="{00000000-0000-0000-0000-000000000000}"/>
          </ac:spMkLst>
        </pc:spChg>
      </pc:sldChg>
      <pc:sldChg chg="addSp delSp modSp mod">
        <pc:chgData name="Juan Gomez Duque" userId="12ffef9d-c492-4764-9ece-d82edf94b9a1" providerId="ADAL" clId="{1DFD1E33-7782-4AF0-8C93-3FC2865CED1B}" dt="2022-09-15T17:22:09.092" v="492" actId="20577"/>
        <pc:sldMkLst>
          <pc:docMk/>
          <pc:sldMk cId="2417915503" sldId="278"/>
        </pc:sldMkLst>
        <pc:spChg chg="mod">
          <ac:chgData name="Juan Gomez Duque" userId="12ffef9d-c492-4764-9ece-d82edf94b9a1" providerId="ADAL" clId="{1DFD1E33-7782-4AF0-8C93-3FC2865CED1B}" dt="2022-09-15T17:18:08.880" v="321" actId="1076"/>
          <ac:spMkLst>
            <pc:docMk/>
            <pc:sldMk cId="2417915503" sldId="278"/>
            <ac:spMk id="7" creationId="{00000000-0000-0000-0000-000000000000}"/>
          </ac:spMkLst>
        </pc:spChg>
        <pc:graphicFrameChg chg="add mod modGraphic">
          <ac:chgData name="Juan Gomez Duque" userId="12ffef9d-c492-4764-9ece-d82edf94b9a1" providerId="ADAL" clId="{1DFD1E33-7782-4AF0-8C93-3FC2865CED1B}" dt="2022-09-15T17:22:09.092" v="492" actId="20577"/>
          <ac:graphicFrameMkLst>
            <pc:docMk/>
            <pc:sldMk cId="2417915503" sldId="278"/>
            <ac:graphicFrameMk id="5" creationId="{E6E8C004-EBD4-4DE9-99D1-CA5A00297F93}"/>
          </ac:graphicFrameMkLst>
        </pc:graphicFrameChg>
        <pc:picChg chg="del">
          <ac:chgData name="Juan Gomez Duque" userId="12ffef9d-c492-4764-9ece-d82edf94b9a1" providerId="ADAL" clId="{1DFD1E33-7782-4AF0-8C93-3FC2865CED1B}" dt="2022-09-15T17:14:58.117" v="192" actId="478"/>
          <ac:picMkLst>
            <pc:docMk/>
            <pc:sldMk cId="2417915503" sldId="278"/>
            <ac:picMk id="2" creationId="{00000000-0000-0000-0000-000000000000}"/>
          </ac:picMkLst>
        </pc:picChg>
      </pc:sldChg>
      <pc:sldChg chg="modSp mod">
        <pc:chgData name="Juan Gomez Duque" userId="12ffef9d-c492-4764-9ece-d82edf94b9a1" providerId="ADAL" clId="{1DFD1E33-7782-4AF0-8C93-3FC2865CED1B}" dt="2022-09-15T15:02:01.663" v="17" actId="20577"/>
        <pc:sldMkLst>
          <pc:docMk/>
          <pc:sldMk cId="774042268" sldId="280"/>
        </pc:sldMkLst>
        <pc:spChg chg="mod">
          <ac:chgData name="Juan Gomez Duque" userId="12ffef9d-c492-4764-9ece-d82edf94b9a1" providerId="ADAL" clId="{1DFD1E33-7782-4AF0-8C93-3FC2865CED1B}" dt="2022-09-15T15:02:01.663" v="17" actId="20577"/>
          <ac:spMkLst>
            <pc:docMk/>
            <pc:sldMk cId="774042268" sldId="280"/>
            <ac:spMk id="7" creationId="{00000000-0000-0000-0000-000000000000}"/>
          </ac:spMkLst>
        </pc:spChg>
      </pc:sldChg>
      <pc:sldChg chg="modSp mod">
        <pc:chgData name="Juan Gomez Duque" userId="12ffef9d-c492-4764-9ece-d82edf94b9a1" providerId="ADAL" clId="{1DFD1E33-7782-4AF0-8C93-3FC2865CED1B}" dt="2022-09-15T17:21:23.100" v="460" actId="207"/>
        <pc:sldMkLst>
          <pc:docMk/>
          <pc:sldMk cId="2109502647" sldId="281"/>
        </pc:sldMkLst>
        <pc:spChg chg="mod">
          <ac:chgData name="Juan Gomez Duque" userId="12ffef9d-c492-4764-9ece-d82edf94b9a1" providerId="ADAL" clId="{1DFD1E33-7782-4AF0-8C93-3FC2865CED1B}" dt="2022-09-15T17:13:54.052" v="183" actId="1076"/>
          <ac:spMkLst>
            <pc:docMk/>
            <pc:sldMk cId="2109502647" sldId="281"/>
            <ac:spMk id="4" creationId="{00000000-0000-0000-0000-000000000000}"/>
          </ac:spMkLst>
        </pc:spChg>
        <pc:spChg chg="mod">
          <ac:chgData name="Juan Gomez Duque" userId="12ffef9d-c492-4764-9ece-d82edf94b9a1" providerId="ADAL" clId="{1DFD1E33-7782-4AF0-8C93-3FC2865CED1B}" dt="2022-09-15T17:11:48.747" v="175" actId="1076"/>
          <ac:spMkLst>
            <pc:docMk/>
            <pc:sldMk cId="2109502647" sldId="281"/>
            <ac:spMk id="7" creationId="{00000000-0000-0000-0000-000000000000}"/>
          </ac:spMkLst>
        </pc:spChg>
        <pc:graphicFrameChg chg="mod modGraphic">
          <ac:chgData name="Juan Gomez Duque" userId="12ffef9d-c492-4764-9ece-d82edf94b9a1" providerId="ADAL" clId="{1DFD1E33-7782-4AF0-8C93-3FC2865CED1B}" dt="2022-09-15T17:21:23.100" v="460" actId="207"/>
          <ac:graphicFrameMkLst>
            <pc:docMk/>
            <pc:sldMk cId="2109502647" sldId="281"/>
            <ac:graphicFrameMk id="3" creationId="{00000000-0000-0000-0000-00000000000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3848B3-0F48-4349-8970-9CDEFDB40EE5}" type="datetimeFigureOut">
              <a:rPr lang="en-GB" smtClean="0"/>
              <a:t>01/06/2023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3F3546-DF8A-4E0E-9DA6-4DB14DAC0D65}" type="slidenum">
              <a:rPr lang="en-GB" smtClean="0"/>
              <a:t>‹#›</a:t>
            </a:fld>
            <a:endParaRPr lang="en-GB"/>
          </a:p>
        </p:txBody>
      </p:sp>
    </p:spTree>
    <p:extLst>
      <p:ext uri="{BB962C8B-B14F-4D97-AF65-F5344CB8AC3E}">
        <p14:creationId xmlns:p14="http://schemas.microsoft.com/office/powerpoint/2010/main" val="1797595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Las NICSP 17 se </a:t>
            </a:r>
            <a:r>
              <a:rPr lang="en-GB" dirty="0" err="1"/>
              <a:t>basa</a:t>
            </a:r>
            <a:r>
              <a:rPr lang="en-GB" dirty="0"/>
              <a:t> en la NIC 16, </a:t>
            </a:r>
            <a:r>
              <a:rPr lang="en-GB" i="1" dirty="0"/>
              <a:t>Propiedad, Planta y Equipo</a:t>
            </a:r>
            <a:r>
              <a:rPr lang="en-GB" i="0" dirty="0"/>
              <a:t>. Los participantes que estén familiarizados con la NIC 16 deben sentirse cómodos con la NICSP 17 </a:t>
            </a:r>
            <a:r>
              <a:rPr lang="en-GB" i="0" dirty="0" err="1"/>
              <a:t>siempre</a:t>
            </a:r>
            <a:r>
              <a:rPr lang="en-GB" i="0" dirty="0"/>
              <a:t> que se observen las principales diferencias.</a:t>
            </a:r>
            <a:endParaRPr lang="en-GB" dirty="0"/>
          </a:p>
        </p:txBody>
      </p:sp>
      <p:sp>
        <p:nvSpPr>
          <p:cNvPr id="4" name="Slide Number Placeholder 3"/>
          <p:cNvSpPr>
            <a:spLocks noGrp="1"/>
          </p:cNvSpPr>
          <p:nvPr>
            <p:ph type="sldNum" sz="quarter" idx="5"/>
          </p:nvPr>
        </p:nvSpPr>
        <p:spPr/>
        <p:txBody>
          <a:bodyPr/>
          <a:lstStyle/>
          <a:p>
            <a:fld id="{0E3F3546-DF8A-4E0E-9DA6-4DB14DAC0D65}" type="slidenum">
              <a:rPr lang="en-GB" smtClean="0"/>
              <a:t>1</a:t>
            </a:fld>
            <a:endParaRPr lang="en-GB"/>
          </a:p>
        </p:txBody>
      </p:sp>
    </p:spTree>
    <p:extLst>
      <p:ext uri="{BB962C8B-B14F-4D97-AF65-F5344CB8AC3E}">
        <p14:creationId xmlns:p14="http://schemas.microsoft.com/office/powerpoint/2010/main" val="181387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0E3F3546-DF8A-4E0E-9DA6-4DB14DAC0D65}" type="slidenum">
              <a:rPr lang="en-GB" smtClean="0"/>
              <a:t>14</a:t>
            </a:fld>
            <a:endParaRPr lang="en-GB"/>
          </a:p>
        </p:txBody>
      </p:sp>
    </p:spTree>
    <p:extLst>
      <p:ext uri="{BB962C8B-B14F-4D97-AF65-F5344CB8AC3E}">
        <p14:creationId xmlns:p14="http://schemas.microsoft.com/office/powerpoint/2010/main" val="3394908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La respuesta a esta pregunta de discusión se proporciona en el módulo Activos </a:t>
            </a:r>
            <a:r>
              <a:rPr lang="en-GB" sz="1200" kern="1200">
                <a:solidFill>
                  <a:schemeClr val="tx1"/>
                </a:solidFill>
                <a:effectLst/>
                <a:latin typeface="+mn-lt"/>
                <a:ea typeface="+mn-ea"/>
                <a:cs typeface="+mn-cs"/>
              </a:rPr>
              <a:t>(págs. 27 a 28).</a:t>
            </a:r>
            <a:endParaRPr lang="en-GB" dirty="0">
              <a:effectLst/>
            </a:endParaRPr>
          </a:p>
          <a:p>
            <a:endParaRPr lang="en-GB" dirty="0"/>
          </a:p>
        </p:txBody>
      </p:sp>
      <p:sp>
        <p:nvSpPr>
          <p:cNvPr id="4" name="Slide Number Placeholder 3"/>
          <p:cNvSpPr>
            <a:spLocks noGrp="1"/>
          </p:cNvSpPr>
          <p:nvPr>
            <p:ph type="sldNum" sz="quarter" idx="5"/>
          </p:nvPr>
        </p:nvSpPr>
        <p:spPr/>
        <p:txBody>
          <a:bodyPr/>
          <a:lstStyle/>
          <a:p>
            <a:fld id="{0E3F3546-DF8A-4E0E-9DA6-4DB14DAC0D65}" type="slidenum">
              <a:rPr lang="en-GB" smtClean="0"/>
              <a:t>15</a:t>
            </a:fld>
            <a:endParaRPr lang="en-GB"/>
          </a:p>
        </p:txBody>
      </p:sp>
    </p:spTree>
    <p:extLst>
      <p:ext uri="{BB962C8B-B14F-4D97-AF65-F5344CB8AC3E}">
        <p14:creationId xmlns:p14="http://schemas.microsoft.com/office/powerpoint/2010/main" val="31099580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3F3546-DF8A-4E0E-9DA6-4DB14DAC0D65}" type="slidenum">
              <a:rPr lang="en-GB" smtClean="0"/>
              <a:t>16</a:t>
            </a:fld>
            <a:endParaRPr lang="en-GB"/>
          </a:p>
        </p:txBody>
      </p:sp>
    </p:spTree>
    <p:extLst>
      <p:ext uri="{BB962C8B-B14F-4D97-AF65-F5344CB8AC3E}">
        <p14:creationId xmlns:p14="http://schemas.microsoft.com/office/powerpoint/2010/main" val="16211285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3F3546-DF8A-4E0E-9DA6-4DB14DAC0D65}" type="slidenum">
              <a:rPr lang="en-GB" smtClean="0"/>
              <a:t>18</a:t>
            </a:fld>
            <a:endParaRPr lang="en-GB"/>
          </a:p>
        </p:txBody>
      </p:sp>
    </p:spTree>
    <p:extLst>
      <p:ext uri="{BB962C8B-B14F-4D97-AF65-F5344CB8AC3E}">
        <p14:creationId xmlns:p14="http://schemas.microsoft.com/office/powerpoint/2010/main" val="5307163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La NICSP 5 se </a:t>
            </a:r>
            <a:r>
              <a:rPr lang="en-GB" dirty="0" err="1"/>
              <a:t>basa</a:t>
            </a:r>
            <a:r>
              <a:rPr lang="en-GB" dirty="0"/>
              <a:t> en una versión anterior de la NIC 23, </a:t>
            </a:r>
            <a:r>
              <a:rPr lang="en-GB" i="1" dirty="0" err="1"/>
              <a:t>Costos</a:t>
            </a:r>
            <a:r>
              <a:rPr lang="en-GB" i="1" dirty="0"/>
              <a:t> </a:t>
            </a:r>
            <a:r>
              <a:rPr lang="en-GB" i="1" dirty="0" err="1"/>
              <a:t>por</a:t>
            </a:r>
            <a:r>
              <a:rPr lang="en-GB" i="1" dirty="0"/>
              <a:t> </a:t>
            </a:r>
            <a:r>
              <a:rPr lang="en-GB" i="1" dirty="0" err="1"/>
              <a:t>préstamos</a:t>
            </a:r>
            <a:r>
              <a:rPr lang="en-GB" i="1" dirty="0"/>
              <a:t> </a:t>
            </a:r>
            <a:r>
              <a:rPr lang="en-GB" i="0" dirty="0"/>
              <a:t>que permitía </a:t>
            </a:r>
            <a:r>
              <a:rPr lang="en-GB" i="0" dirty="0" err="1"/>
              <a:t>el</a:t>
            </a:r>
            <a:r>
              <a:rPr lang="en-GB" i="0" dirty="0"/>
              <a:t> </a:t>
            </a:r>
            <a:r>
              <a:rPr lang="en-GB" i="0" dirty="0" err="1"/>
              <a:t>tratamiento</a:t>
            </a:r>
            <a:r>
              <a:rPr lang="en-GB" i="0" dirty="0"/>
              <a:t> de referencia y </a:t>
            </a:r>
            <a:r>
              <a:rPr lang="en-GB" i="0" dirty="0" err="1"/>
              <a:t>el</a:t>
            </a:r>
            <a:r>
              <a:rPr lang="en-GB" i="0" dirty="0"/>
              <a:t> </a:t>
            </a:r>
            <a:r>
              <a:rPr lang="en-GB" i="0" dirty="0" err="1"/>
              <a:t>tratamiento</a:t>
            </a:r>
            <a:r>
              <a:rPr lang="en-GB" i="0" dirty="0"/>
              <a:t> alternativo. La NIC 23 </a:t>
            </a:r>
            <a:r>
              <a:rPr lang="en-GB" i="0" dirty="0" err="1"/>
              <a:t>ahora</a:t>
            </a:r>
            <a:r>
              <a:rPr lang="en-GB" i="0" dirty="0"/>
              <a:t> require la capitalización de </a:t>
            </a:r>
            <a:r>
              <a:rPr lang="en-GB" i="0" dirty="0" err="1"/>
              <a:t>los</a:t>
            </a:r>
            <a:r>
              <a:rPr lang="en-GB" i="0" dirty="0"/>
              <a:t> </a:t>
            </a:r>
            <a:r>
              <a:rPr lang="en-GB" i="0" dirty="0" err="1"/>
              <a:t>costos</a:t>
            </a:r>
            <a:r>
              <a:rPr lang="en-GB" i="0" dirty="0"/>
              <a:t> </a:t>
            </a:r>
            <a:r>
              <a:rPr lang="en-GB" i="0" dirty="0" err="1"/>
              <a:t>por</a:t>
            </a:r>
            <a:r>
              <a:rPr lang="en-GB" i="0" dirty="0"/>
              <a:t> </a:t>
            </a:r>
            <a:r>
              <a:rPr lang="en-GB" i="0" dirty="0" err="1"/>
              <a:t>préstamos</a:t>
            </a:r>
            <a:r>
              <a:rPr lang="en-GB" i="0" dirty="0"/>
              <a:t>. Si los participantes están familiarizados con la NIC 23, debe destacarse esta diferencia.</a:t>
            </a:r>
          </a:p>
          <a:p>
            <a:endParaRPr lang="en-GB" i="0" dirty="0"/>
          </a:p>
          <a:p>
            <a:r>
              <a:rPr lang="en-GB" i="0" dirty="0"/>
              <a:t>La NICSP 5 </a:t>
            </a:r>
            <a:r>
              <a:rPr lang="en-GB" i="0" dirty="0" err="1"/>
              <a:t>proporciona</a:t>
            </a:r>
            <a:r>
              <a:rPr lang="en-GB" i="0" dirty="0"/>
              <a:t> orientación sobre los costos que pueden capitalizarse en el marco del </a:t>
            </a:r>
            <a:r>
              <a:rPr lang="en-GB" i="0" dirty="0" err="1"/>
              <a:t>tratamiento</a:t>
            </a:r>
            <a:r>
              <a:rPr lang="en-GB" i="0" dirty="0"/>
              <a:t> alternativo </a:t>
            </a:r>
            <a:r>
              <a:rPr lang="en-GB" i="0" dirty="0" err="1"/>
              <a:t>permitido</a:t>
            </a:r>
            <a:r>
              <a:rPr lang="en-GB" i="0" dirty="0"/>
              <a:t>. Se </a:t>
            </a:r>
            <a:r>
              <a:rPr lang="en-GB" i="0" dirty="0" err="1"/>
              <a:t>han</a:t>
            </a:r>
            <a:r>
              <a:rPr lang="en-GB" i="0" dirty="0"/>
              <a:t> </a:t>
            </a:r>
            <a:r>
              <a:rPr lang="en-GB" i="0" dirty="0" err="1"/>
              <a:t>incluido</a:t>
            </a:r>
            <a:r>
              <a:rPr lang="en-GB" i="0" dirty="0"/>
              <a:t> </a:t>
            </a:r>
            <a:r>
              <a:rPr lang="en-GB" i="0" dirty="0" err="1"/>
              <a:t>en</a:t>
            </a:r>
            <a:r>
              <a:rPr lang="en-GB" i="0" dirty="0"/>
              <a:t> la NICSP 5 </a:t>
            </a:r>
            <a:r>
              <a:rPr lang="en-GB" i="0" dirty="0" err="1"/>
              <a:t>guías</a:t>
            </a:r>
            <a:r>
              <a:rPr lang="en-GB" i="0" dirty="0"/>
              <a:t> </a:t>
            </a:r>
            <a:r>
              <a:rPr lang="en-GB" i="0" dirty="0" err="1"/>
              <a:t>revisadas</a:t>
            </a:r>
            <a:r>
              <a:rPr lang="en-GB" i="0" dirty="0"/>
              <a:t> para las entidades que han </a:t>
            </a:r>
            <a:r>
              <a:rPr lang="en-GB" i="0" dirty="0" err="1"/>
              <a:t>adoptado</a:t>
            </a:r>
            <a:r>
              <a:rPr lang="en-GB" i="0" dirty="0"/>
              <a:t> la NICSP 41, </a:t>
            </a:r>
            <a:r>
              <a:rPr lang="en-GB" i="1" dirty="0"/>
              <a:t>Instrumentos financieros</a:t>
            </a:r>
            <a:r>
              <a:rPr lang="en-GB" i="0" dirty="0"/>
              <a:t>. La NICSP 41 </a:t>
            </a:r>
            <a:r>
              <a:rPr lang="en-GB" i="0" dirty="0" err="1"/>
              <a:t>tiene</a:t>
            </a:r>
            <a:r>
              <a:rPr lang="en-GB" i="0" dirty="0"/>
              <a:t> fecha de entrada en vigor el 1 de enero de 2022; sin embargo, se permite la adopción temprana. La NICSP 41 se examinan </a:t>
            </a:r>
            <a:r>
              <a:rPr lang="en-GB" i="0" dirty="0" err="1"/>
              <a:t>en</a:t>
            </a:r>
            <a:r>
              <a:rPr lang="en-GB" i="0" dirty="0"/>
              <a:t> </a:t>
            </a:r>
            <a:r>
              <a:rPr lang="en-GB" i="0" dirty="0" err="1"/>
              <a:t>el</a:t>
            </a:r>
            <a:r>
              <a:rPr lang="en-GB" i="0" dirty="0"/>
              <a:t> </a:t>
            </a:r>
            <a:r>
              <a:rPr lang="en-GB" i="0" dirty="0" err="1"/>
              <a:t>módulo</a:t>
            </a:r>
            <a:r>
              <a:rPr lang="en-GB" i="0" dirty="0"/>
              <a:t> de </a:t>
            </a:r>
            <a:r>
              <a:rPr lang="en-GB" i="0" dirty="0" err="1"/>
              <a:t>instrumentos</a:t>
            </a:r>
            <a:r>
              <a:rPr lang="en-GB" i="0" dirty="0"/>
              <a:t> </a:t>
            </a:r>
            <a:r>
              <a:rPr lang="en-GB" i="0" dirty="0" err="1"/>
              <a:t>financieros</a:t>
            </a:r>
            <a:r>
              <a:rPr lang="en-GB" i="0" dirty="0"/>
              <a:t>. </a:t>
            </a:r>
            <a:endParaRPr lang="en-GB" dirty="0"/>
          </a:p>
        </p:txBody>
      </p:sp>
      <p:sp>
        <p:nvSpPr>
          <p:cNvPr id="4" name="Slide Number Placeholder 3"/>
          <p:cNvSpPr>
            <a:spLocks noGrp="1"/>
          </p:cNvSpPr>
          <p:nvPr>
            <p:ph type="sldNum" sz="quarter" idx="5"/>
          </p:nvPr>
        </p:nvSpPr>
        <p:spPr/>
        <p:txBody>
          <a:bodyPr/>
          <a:lstStyle/>
          <a:p>
            <a:fld id="{0E3F3546-DF8A-4E0E-9DA6-4DB14DAC0D65}" type="slidenum">
              <a:rPr lang="en-GB" smtClean="0"/>
              <a:t>19</a:t>
            </a:fld>
            <a:endParaRPr lang="en-GB"/>
          </a:p>
        </p:txBody>
      </p:sp>
    </p:spTree>
    <p:extLst>
      <p:ext uri="{BB962C8B-B14F-4D97-AF65-F5344CB8AC3E}">
        <p14:creationId xmlns:p14="http://schemas.microsoft.com/office/powerpoint/2010/main" val="22438683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Las NICSP 21 y la NICSP 26 se basan en la NIC 36, </a:t>
            </a:r>
            <a:r>
              <a:rPr lang="en-GB" i="1" dirty="0"/>
              <a:t>Deterioro de activos.</a:t>
            </a:r>
            <a:endParaRPr lang="en-GB" i="0" dirty="0"/>
          </a:p>
          <a:p>
            <a:endParaRPr lang="en-GB" i="0" dirty="0"/>
          </a:p>
          <a:p>
            <a:r>
              <a:rPr lang="en-GB" i="0" dirty="0"/>
              <a:t>Las NICSP 26 se </a:t>
            </a:r>
            <a:r>
              <a:rPr lang="en-GB" i="0" dirty="0" err="1"/>
              <a:t>basa</a:t>
            </a:r>
            <a:r>
              <a:rPr lang="en-GB" i="0" dirty="0"/>
              <a:t> </a:t>
            </a:r>
            <a:r>
              <a:rPr lang="en-GB" i="0" dirty="0" err="1"/>
              <a:t>estrechamente</a:t>
            </a:r>
            <a:r>
              <a:rPr lang="en-GB" i="0" dirty="0"/>
              <a:t> en la NIC 36. La NICSP 21 </a:t>
            </a:r>
            <a:r>
              <a:rPr lang="en-GB" i="0" dirty="0" err="1"/>
              <a:t>adapta</a:t>
            </a:r>
            <a:r>
              <a:rPr lang="en-GB" i="0" dirty="0"/>
              <a:t> los principios de la NIC 36 a los activos en los que los flujos de caja no pueden utilizarse para evaluar el importe recuperable del activo. En su lugar, se evalúa </a:t>
            </a:r>
            <a:r>
              <a:rPr lang="en-GB" i="0" dirty="0" err="1"/>
              <a:t>el</a:t>
            </a:r>
            <a:r>
              <a:rPr lang="en-GB" i="0" dirty="0"/>
              <a:t> </a:t>
            </a:r>
            <a:r>
              <a:rPr lang="en-GB" i="0" dirty="0" err="1"/>
              <a:t>importe</a:t>
            </a:r>
            <a:r>
              <a:rPr lang="en-GB" i="0" dirty="0"/>
              <a:t> de </a:t>
            </a:r>
            <a:r>
              <a:rPr lang="en-GB" i="0" dirty="0" err="1"/>
              <a:t>servicio</a:t>
            </a:r>
            <a:r>
              <a:rPr lang="en-GB" i="0" dirty="0"/>
              <a:t> recuperable: este es el costo de reemplazar el potencial de servicio del activo no generador de efectivo, y se modifican algunos indicadores de </a:t>
            </a:r>
            <a:r>
              <a:rPr lang="en-GB" i="0" dirty="0" err="1"/>
              <a:t>deterioro</a:t>
            </a:r>
            <a:r>
              <a:rPr lang="en-GB" i="0" dirty="0"/>
              <a:t> – </a:t>
            </a:r>
            <a:r>
              <a:rPr lang="en-GB" i="0" dirty="0" err="1"/>
              <a:t>ver</a:t>
            </a:r>
            <a:r>
              <a:rPr lang="en-GB" i="0" dirty="0"/>
              <a:t> la </a:t>
            </a:r>
            <a:r>
              <a:rPr lang="en-GB" i="0" dirty="0" err="1"/>
              <a:t>diapositiva</a:t>
            </a:r>
            <a:r>
              <a:rPr lang="en-GB" i="0" dirty="0"/>
              <a:t> </a:t>
            </a:r>
            <a:r>
              <a:rPr lang="en-GB" i="0" dirty="0" err="1"/>
              <a:t>siguiente</a:t>
            </a:r>
            <a:r>
              <a:rPr lang="en-GB" i="0" dirty="0"/>
              <a:t>.</a:t>
            </a:r>
          </a:p>
          <a:p>
            <a:endParaRPr lang="en-GB" i="0" dirty="0"/>
          </a:p>
          <a:p>
            <a:r>
              <a:rPr lang="en-GB" sz="1200" kern="1200" dirty="0">
                <a:solidFill>
                  <a:schemeClr val="tx1"/>
                </a:solidFill>
                <a:effectLst/>
                <a:latin typeface="+mn-lt"/>
                <a:ea typeface="+mn-ea"/>
                <a:cs typeface="+mn-cs"/>
              </a:rPr>
              <a:t>Si los participantes están familiarizados con la NIC 36, deben destacarse estas diferencias.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El </a:t>
            </a:r>
            <a:r>
              <a:rPr lang="en-GB" sz="1200" kern="1200" dirty="0" err="1">
                <a:solidFill>
                  <a:schemeClr val="tx1"/>
                </a:solidFill>
                <a:effectLst/>
                <a:latin typeface="+mn-lt"/>
                <a:ea typeface="+mn-ea"/>
                <a:cs typeface="+mn-cs"/>
              </a:rPr>
              <a:t>deterioro</a:t>
            </a:r>
            <a:r>
              <a:rPr lang="en-GB" sz="1200" kern="1200" dirty="0">
                <a:solidFill>
                  <a:schemeClr val="tx1"/>
                </a:solidFill>
                <a:effectLst/>
                <a:latin typeface="+mn-lt"/>
                <a:ea typeface="+mn-ea"/>
                <a:cs typeface="+mn-cs"/>
              </a:rPr>
              <a:t> de la </a:t>
            </a:r>
            <a:r>
              <a:rPr lang="en-GB" sz="1200" kern="1200" dirty="0" err="1">
                <a:solidFill>
                  <a:schemeClr val="tx1"/>
                </a:solidFill>
                <a:effectLst/>
                <a:latin typeface="+mn-lt"/>
                <a:ea typeface="+mn-ea"/>
                <a:cs typeface="+mn-cs"/>
              </a:rPr>
              <a:t>plusvalía</a:t>
            </a:r>
            <a:r>
              <a:rPr lang="en-GB" sz="1200" kern="1200" dirty="0">
                <a:solidFill>
                  <a:schemeClr val="tx1"/>
                </a:solidFill>
                <a:effectLst/>
                <a:latin typeface="+mn-lt"/>
                <a:ea typeface="+mn-ea"/>
                <a:cs typeface="+mn-cs"/>
              </a:rPr>
              <a:t> se analiza como parte de las combinaciones del sector público en el módulo de consolidación.</a:t>
            </a:r>
            <a:endParaRPr lang="en-GB" dirty="0"/>
          </a:p>
        </p:txBody>
      </p:sp>
      <p:sp>
        <p:nvSpPr>
          <p:cNvPr id="4" name="Slide Number Placeholder 3"/>
          <p:cNvSpPr>
            <a:spLocks noGrp="1"/>
          </p:cNvSpPr>
          <p:nvPr>
            <p:ph type="sldNum" sz="quarter" idx="5"/>
          </p:nvPr>
        </p:nvSpPr>
        <p:spPr/>
        <p:txBody>
          <a:bodyPr/>
          <a:lstStyle/>
          <a:p>
            <a:fld id="{0E3F3546-DF8A-4E0E-9DA6-4DB14DAC0D65}" type="slidenum">
              <a:rPr lang="en-GB" smtClean="0"/>
              <a:t>20</a:t>
            </a:fld>
            <a:endParaRPr lang="en-GB"/>
          </a:p>
        </p:txBody>
      </p:sp>
    </p:spTree>
    <p:extLst>
      <p:ext uri="{BB962C8B-B14F-4D97-AF65-F5344CB8AC3E}">
        <p14:creationId xmlns:p14="http://schemas.microsoft.com/office/powerpoint/2010/main" val="16929962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Consulte el módulo Activos para obtener más detalles (página 34)</a:t>
            </a:r>
          </a:p>
        </p:txBody>
      </p:sp>
      <p:sp>
        <p:nvSpPr>
          <p:cNvPr id="4" name="Slide Number Placeholder 3"/>
          <p:cNvSpPr>
            <a:spLocks noGrp="1"/>
          </p:cNvSpPr>
          <p:nvPr>
            <p:ph type="sldNum" sz="quarter" idx="5"/>
          </p:nvPr>
        </p:nvSpPr>
        <p:spPr/>
        <p:txBody>
          <a:bodyPr/>
          <a:lstStyle/>
          <a:p>
            <a:fld id="{0E3F3546-DF8A-4E0E-9DA6-4DB14DAC0D65}" type="slidenum">
              <a:rPr lang="en-GB" smtClean="0"/>
              <a:t>21</a:t>
            </a:fld>
            <a:endParaRPr lang="en-GB"/>
          </a:p>
        </p:txBody>
      </p:sp>
    </p:spTree>
    <p:extLst>
      <p:ext uri="{BB962C8B-B14F-4D97-AF65-F5344CB8AC3E}">
        <p14:creationId xmlns:p14="http://schemas.microsoft.com/office/powerpoint/2010/main" val="388234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Si los participantes no están familiarizados con la contabilidad de devengo, aquí se podría incluir una diapositiva adicional con ejemplos de PP&amp;E de su jurisdicción.</a:t>
            </a:r>
          </a:p>
          <a:p>
            <a:endParaRPr lang="en-GB" dirty="0"/>
          </a:p>
          <a:p>
            <a:r>
              <a:rPr lang="en-GB" dirty="0"/>
              <a:t>Del mismo modo, para las entidades que están adoptando la contabilidad de devengo por primera vez, la identificación de PP&amp;E es a menudo una de las tareas más importantes. Las entidades deben considerar qué registros podrían utilizarse para identificar esos activos. Esto podría debatirse (e incluirse una diapositiva separada si esto fuera útil) si los participantes están en el proceso de implementar las NICSP de devengo por primera vez.</a:t>
            </a:r>
          </a:p>
          <a:p>
            <a:endParaRPr lang="en-GB" dirty="0"/>
          </a:p>
          <a:p>
            <a:r>
              <a:rPr lang="en-GB" dirty="0"/>
              <a:t>Ejemplos de registros incluyen:</a:t>
            </a:r>
          </a:p>
          <a:p>
            <a:endParaRPr lang="en-GB" dirty="0"/>
          </a:p>
          <a:p>
            <a:r>
              <a:rPr lang="en-GB" dirty="0"/>
              <a:t>Registros de la propiedad o registros de </a:t>
            </a:r>
            <a:r>
              <a:rPr lang="en-GB" dirty="0" err="1"/>
              <a:t>propiedad</a:t>
            </a:r>
            <a:r>
              <a:rPr lang="en-GB" dirty="0"/>
              <a:t> </a:t>
            </a:r>
            <a:r>
              <a:rPr lang="en-GB" dirty="0" err="1"/>
              <a:t>similares</a:t>
            </a:r>
            <a:r>
              <a:rPr lang="en-GB" dirty="0"/>
              <a:t>.</a:t>
            </a:r>
          </a:p>
          <a:p>
            <a:r>
              <a:rPr lang="en-GB" dirty="0"/>
              <a:t>Las facturas de servicios públicos (gas / electricidad / petróleo / agua / telecomunicaciones) pueden identificar edificios donde se incurre en costos.</a:t>
            </a:r>
          </a:p>
          <a:p>
            <a:r>
              <a:rPr lang="en-GB" dirty="0"/>
              <a:t>Los contratos de mantenimiento se pueden utilizar para identificar activos</a:t>
            </a:r>
          </a:p>
          <a:p>
            <a:r>
              <a:rPr lang="en-GB" dirty="0"/>
              <a:t>Registros de activos</a:t>
            </a:r>
          </a:p>
          <a:p>
            <a:r>
              <a:rPr lang="en-GB" dirty="0"/>
              <a:t>Ingresos por alquiler</a:t>
            </a:r>
          </a:p>
          <a:p>
            <a:endParaRPr lang="en-GB" dirty="0"/>
          </a:p>
          <a:p>
            <a:r>
              <a:rPr lang="en-GB" dirty="0"/>
              <a:t>Los registros pueden estar incompletos o desactualizados, y además de identificar los activos que se reconocerán, se </a:t>
            </a:r>
            <a:r>
              <a:rPr lang="en-GB" dirty="0" err="1"/>
              <a:t>pueden</a:t>
            </a:r>
            <a:r>
              <a:rPr lang="en-GB" dirty="0"/>
              <a:t> </a:t>
            </a:r>
            <a:r>
              <a:rPr lang="en-GB" dirty="0" err="1"/>
              <a:t>identificar</a:t>
            </a:r>
            <a:r>
              <a:rPr lang="en-GB" dirty="0"/>
              <a:t> </a:t>
            </a:r>
            <a:r>
              <a:rPr lang="en-GB" dirty="0" err="1"/>
              <a:t>costos</a:t>
            </a:r>
            <a:r>
              <a:rPr lang="en-GB" dirty="0"/>
              <a:t> en los que se está incurriendo </a:t>
            </a:r>
            <a:r>
              <a:rPr lang="en-GB" err="1"/>
              <a:t>por</a:t>
            </a:r>
            <a:r>
              <a:rPr lang="en-GB"/>
              <a:t> los activos </a:t>
            </a:r>
            <a:r>
              <a:rPr lang="en-GB" dirty="0"/>
              <a:t>que la entidad ya no controla.</a:t>
            </a:r>
          </a:p>
        </p:txBody>
      </p:sp>
      <p:sp>
        <p:nvSpPr>
          <p:cNvPr id="4" name="Slide Number Placeholder 3"/>
          <p:cNvSpPr>
            <a:spLocks noGrp="1"/>
          </p:cNvSpPr>
          <p:nvPr>
            <p:ph type="sldNum" sz="quarter" idx="5"/>
          </p:nvPr>
        </p:nvSpPr>
        <p:spPr/>
        <p:txBody>
          <a:bodyPr/>
          <a:lstStyle/>
          <a:p>
            <a:fld id="{0E3F3546-DF8A-4E0E-9DA6-4DB14DAC0D65}" type="slidenum">
              <a:rPr lang="en-GB" smtClean="0"/>
              <a:t>3</a:t>
            </a:fld>
            <a:endParaRPr lang="en-GB"/>
          </a:p>
        </p:txBody>
      </p:sp>
    </p:spTree>
    <p:extLst>
      <p:ext uri="{BB962C8B-B14F-4D97-AF65-F5344CB8AC3E}">
        <p14:creationId xmlns:p14="http://schemas.microsoft.com/office/powerpoint/2010/main" val="1363344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Obsérvese que la NIC 16 no incluye ninguna disposición específica relativa a </a:t>
            </a:r>
            <a:r>
              <a:rPr lang="en-GB" dirty="0" err="1"/>
              <a:t>los</a:t>
            </a:r>
            <a:r>
              <a:rPr lang="en-GB" dirty="0"/>
              <a:t> </a:t>
            </a:r>
            <a:r>
              <a:rPr lang="en-GB" dirty="0" err="1"/>
              <a:t>bienes</a:t>
            </a:r>
            <a:r>
              <a:rPr lang="en-GB" dirty="0"/>
              <a:t> del </a:t>
            </a:r>
            <a:r>
              <a:rPr lang="en-GB" dirty="0" err="1"/>
              <a:t>patrimonio</a:t>
            </a:r>
            <a:r>
              <a:rPr lang="en-GB" dirty="0"/>
              <a:t> </a:t>
            </a:r>
            <a:r>
              <a:rPr lang="en-GB" dirty="0" err="1"/>
              <a:t>histórico</a:t>
            </a:r>
            <a:r>
              <a:rPr lang="en-GB" dirty="0"/>
              <a:t>, </a:t>
            </a:r>
            <a:r>
              <a:rPr lang="en-GB" dirty="0" err="1"/>
              <a:t>artístico</a:t>
            </a:r>
            <a:r>
              <a:rPr lang="en-GB" dirty="0"/>
              <a:t> y/o cultural. Si los participantes están familiarizados con la NIC 16, deben destacarse las disposiciones </a:t>
            </a:r>
            <a:r>
              <a:rPr lang="en-GB" dirty="0" err="1"/>
              <a:t>sobre</a:t>
            </a:r>
            <a:r>
              <a:rPr lang="en-GB" dirty="0"/>
              <a:t> </a:t>
            </a:r>
            <a:r>
              <a:rPr lang="en-GB" dirty="0" err="1"/>
              <a:t>los</a:t>
            </a:r>
            <a:r>
              <a:rPr lang="en-GB" dirty="0"/>
              <a:t> </a:t>
            </a:r>
            <a:r>
              <a:rPr lang="en-GB" dirty="0" err="1"/>
              <a:t>bienes</a:t>
            </a:r>
            <a:r>
              <a:rPr lang="en-GB" dirty="0"/>
              <a:t> del </a:t>
            </a:r>
            <a:r>
              <a:rPr lang="en-GB" dirty="0" err="1"/>
              <a:t>patrimonio</a:t>
            </a:r>
            <a:r>
              <a:rPr lang="en-GB" dirty="0"/>
              <a:t> </a:t>
            </a:r>
            <a:r>
              <a:rPr lang="en-GB" dirty="0" err="1"/>
              <a:t>histórico</a:t>
            </a:r>
            <a:r>
              <a:rPr lang="en-GB" dirty="0"/>
              <a:t>, </a:t>
            </a:r>
            <a:r>
              <a:rPr lang="en-GB" dirty="0" err="1"/>
              <a:t>artístico</a:t>
            </a:r>
            <a:r>
              <a:rPr lang="en-GB" dirty="0"/>
              <a:t> y/o cultural.</a:t>
            </a:r>
          </a:p>
        </p:txBody>
      </p:sp>
      <p:sp>
        <p:nvSpPr>
          <p:cNvPr id="4" name="Slide Number Placeholder 3"/>
          <p:cNvSpPr>
            <a:spLocks noGrp="1"/>
          </p:cNvSpPr>
          <p:nvPr>
            <p:ph type="sldNum" sz="quarter" idx="5"/>
          </p:nvPr>
        </p:nvSpPr>
        <p:spPr/>
        <p:txBody>
          <a:bodyPr/>
          <a:lstStyle/>
          <a:p>
            <a:fld id="{0E3F3546-DF8A-4E0E-9DA6-4DB14DAC0D65}" type="slidenum">
              <a:rPr lang="en-GB" smtClean="0"/>
              <a:t>4</a:t>
            </a:fld>
            <a:endParaRPr lang="en-GB"/>
          </a:p>
        </p:txBody>
      </p:sp>
    </p:spTree>
    <p:extLst>
      <p:ext uri="{BB962C8B-B14F-4D97-AF65-F5344CB8AC3E}">
        <p14:creationId xmlns:p14="http://schemas.microsoft.com/office/powerpoint/2010/main" val="304434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Obsérvese que el valor razonable tal como se define actualmente </a:t>
            </a:r>
            <a:r>
              <a:rPr lang="en-GB" sz="1200" kern="1200" dirty="0" err="1">
                <a:solidFill>
                  <a:schemeClr val="tx1"/>
                </a:solidFill>
                <a:effectLst/>
                <a:latin typeface="+mn-lt"/>
                <a:ea typeface="+mn-ea"/>
                <a:cs typeface="+mn-cs"/>
              </a:rPr>
              <a:t>en</a:t>
            </a:r>
            <a:r>
              <a:rPr lang="en-GB" sz="1200" kern="1200" dirty="0">
                <a:solidFill>
                  <a:schemeClr val="tx1"/>
                </a:solidFill>
                <a:effectLst/>
                <a:latin typeface="+mn-lt"/>
                <a:ea typeface="+mn-ea"/>
                <a:cs typeface="+mn-cs"/>
              </a:rPr>
              <a:t> las NICSP no es el mismo que el definido en la NIIF 13, </a:t>
            </a:r>
            <a:r>
              <a:rPr lang="en-GB" sz="1200" i="1" kern="1200" dirty="0">
                <a:solidFill>
                  <a:schemeClr val="tx1"/>
                </a:solidFill>
                <a:effectLst/>
                <a:latin typeface="+mn-lt"/>
                <a:ea typeface="+mn-ea"/>
                <a:cs typeface="+mn-cs"/>
              </a:rPr>
              <a:t>Medición del valor razonable</a:t>
            </a:r>
            <a:r>
              <a:rPr lang="en-GB" sz="1200" i="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Si los participantes están familiarizados con las NIIF, se debe destacar esta diferencia.</a:t>
            </a:r>
            <a:endParaRPr lang="en-GB" dirty="0">
              <a:effectLst/>
            </a:endParaRPr>
          </a:p>
          <a:p>
            <a:endParaRPr lang="en-GB" dirty="0"/>
          </a:p>
          <a:p>
            <a:r>
              <a:rPr lang="en-GB" dirty="0"/>
              <a:t>La definición de valor razonable </a:t>
            </a:r>
            <a:r>
              <a:rPr lang="en-GB" dirty="0" err="1"/>
              <a:t>en</a:t>
            </a:r>
            <a:r>
              <a:rPr lang="en-GB" dirty="0"/>
              <a:t> las NICSP es:</a:t>
            </a:r>
          </a:p>
          <a:p>
            <a:endParaRPr lang="en-GB" dirty="0"/>
          </a:p>
          <a:p>
            <a:r>
              <a:rPr lang="en-GB" b="1" dirty="0"/>
              <a:t>El valor </a:t>
            </a:r>
            <a:r>
              <a:rPr lang="en-GB" b="1" dirty="0" err="1"/>
              <a:t>razonable</a:t>
            </a:r>
            <a:r>
              <a:rPr lang="en-GB" b="1" dirty="0"/>
              <a:t> es </a:t>
            </a:r>
            <a:r>
              <a:rPr lang="en-GB" b="1" dirty="0" err="1"/>
              <a:t>el</a:t>
            </a:r>
            <a:r>
              <a:rPr lang="en-GB" b="1" dirty="0"/>
              <a:t> </a:t>
            </a:r>
            <a:r>
              <a:rPr lang="en-GB" b="1" dirty="0" err="1"/>
              <a:t>importe</a:t>
            </a:r>
            <a:r>
              <a:rPr lang="en-GB" b="1" dirty="0"/>
              <a:t> </a:t>
            </a:r>
            <a:r>
              <a:rPr lang="en-GB" b="1" dirty="0" err="1"/>
              <a:t>por</a:t>
            </a:r>
            <a:r>
              <a:rPr lang="en-GB" b="1" dirty="0"/>
              <a:t> </a:t>
            </a:r>
            <a:r>
              <a:rPr lang="en-GB" b="1" dirty="0" err="1"/>
              <a:t>el</a:t>
            </a:r>
            <a:r>
              <a:rPr lang="en-GB" b="1" dirty="0"/>
              <a:t> que </a:t>
            </a:r>
            <a:r>
              <a:rPr lang="en-GB" b="1" dirty="0" err="1"/>
              <a:t>puede</a:t>
            </a:r>
            <a:r>
              <a:rPr lang="en-GB" b="1" dirty="0"/>
              <a:t> ser </a:t>
            </a:r>
            <a:r>
              <a:rPr lang="en-GB" b="1" dirty="0" err="1"/>
              <a:t>intercambiado</a:t>
            </a:r>
            <a:r>
              <a:rPr lang="en-GB" b="1" dirty="0"/>
              <a:t> un </a:t>
            </a:r>
            <a:r>
              <a:rPr lang="en-GB" b="1" dirty="0" err="1"/>
              <a:t>activo</a:t>
            </a:r>
            <a:r>
              <a:rPr lang="en-GB" b="1" dirty="0"/>
              <a:t> o </a:t>
            </a:r>
            <a:r>
              <a:rPr lang="en-GB" b="1" dirty="0" err="1"/>
              <a:t>cancelado</a:t>
            </a:r>
            <a:r>
              <a:rPr lang="en-GB" b="1" dirty="0"/>
              <a:t> un </a:t>
            </a:r>
            <a:r>
              <a:rPr lang="en-GB" b="1" dirty="0" err="1"/>
              <a:t>pasivo</a:t>
            </a:r>
            <a:r>
              <a:rPr lang="en-GB" b="1" dirty="0"/>
              <a:t>, entre </a:t>
            </a:r>
            <a:r>
              <a:rPr lang="en-GB" b="1" dirty="0" err="1"/>
              <a:t>partes</a:t>
            </a:r>
            <a:r>
              <a:rPr lang="en-GB" b="1" dirty="0"/>
              <a:t> </a:t>
            </a:r>
            <a:r>
              <a:rPr lang="en-GB" b="1" dirty="0" err="1"/>
              <a:t>interesadas</a:t>
            </a:r>
            <a:r>
              <a:rPr lang="en-GB" b="1" dirty="0"/>
              <a:t> y </a:t>
            </a:r>
            <a:r>
              <a:rPr lang="en-GB" b="1" dirty="0" err="1"/>
              <a:t>debidamente</a:t>
            </a:r>
            <a:r>
              <a:rPr lang="en-GB" b="1" dirty="0"/>
              <a:t> </a:t>
            </a:r>
            <a:r>
              <a:rPr lang="en-GB" b="1" dirty="0" err="1"/>
              <a:t>informadas</a:t>
            </a:r>
            <a:r>
              <a:rPr lang="en-GB" b="1" dirty="0"/>
              <a:t>, </a:t>
            </a:r>
            <a:r>
              <a:rPr lang="en-GB" b="1" dirty="0" err="1"/>
              <a:t>en</a:t>
            </a:r>
            <a:r>
              <a:rPr lang="en-GB" b="1" dirty="0"/>
              <a:t> </a:t>
            </a:r>
            <a:r>
              <a:rPr lang="en-GB" b="1" dirty="0" err="1"/>
              <a:t>una</a:t>
            </a:r>
            <a:r>
              <a:rPr lang="en-GB" b="1" dirty="0"/>
              <a:t> </a:t>
            </a:r>
            <a:r>
              <a:rPr lang="en-GB" b="1" dirty="0" err="1"/>
              <a:t>transacción</a:t>
            </a:r>
            <a:r>
              <a:rPr lang="en-GB" b="1" dirty="0"/>
              <a:t> </a:t>
            </a:r>
            <a:r>
              <a:rPr lang="en-GB" b="1" dirty="0" err="1"/>
              <a:t>realizada</a:t>
            </a:r>
            <a:r>
              <a:rPr lang="en-GB" b="1" dirty="0"/>
              <a:t> </a:t>
            </a:r>
            <a:r>
              <a:rPr lang="en-GB" b="1" dirty="0" err="1"/>
              <a:t>en</a:t>
            </a:r>
            <a:r>
              <a:rPr lang="en-GB" b="1" dirty="0"/>
              <a:t> </a:t>
            </a:r>
            <a:r>
              <a:rPr lang="en-GB" b="1" dirty="0" err="1"/>
              <a:t>condiciones</a:t>
            </a:r>
            <a:r>
              <a:rPr lang="en-GB" b="1" dirty="0"/>
              <a:t> de </a:t>
            </a:r>
            <a:r>
              <a:rPr lang="en-GB" b="1" dirty="0" err="1"/>
              <a:t>independencia</a:t>
            </a:r>
            <a:r>
              <a:rPr lang="en-GB" b="1" dirty="0"/>
              <a:t> </a:t>
            </a:r>
            <a:r>
              <a:rPr lang="en-GB" b="1" dirty="0" err="1"/>
              <a:t>mutua</a:t>
            </a:r>
            <a:r>
              <a:rPr lang="en-GB" b="1" dirty="0"/>
              <a:t>. </a:t>
            </a:r>
            <a:endParaRPr lang="en-GB" b="0" dirty="0"/>
          </a:p>
          <a:p>
            <a:endParaRPr lang="en-GB" b="0" dirty="0"/>
          </a:p>
          <a:p>
            <a:r>
              <a:rPr lang="en-GB" b="0" dirty="0" err="1"/>
              <a:t>Esto</a:t>
            </a:r>
            <a:r>
              <a:rPr lang="en-GB" b="0" dirty="0"/>
              <a:t> </a:t>
            </a:r>
            <a:r>
              <a:rPr lang="en-GB" b="0" dirty="0" err="1"/>
              <a:t>incluye</a:t>
            </a:r>
            <a:r>
              <a:rPr lang="en-GB" b="0" dirty="0"/>
              <a:t> valores de entrada y salida.</a:t>
            </a:r>
            <a:endParaRPr lang="en-GB" b="1" dirty="0"/>
          </a:p>
        </p:txBody>
      </p:sp>
      <p:sp>
        <p:nvSpPr>
          <p:cNvPr id="4" name="Slide Number Placeholder 3"/>
          <p:cNvSpPr>
            <a:spLocks noGrp="1"/>
          </p:cNvSpPr>
          <p:nvPr>
            <p:ph type="sldNum" sz="quarter" idx="5"/>
          </p:nvPr>
        </p:nvSpPr>
        <p:spPr/>
        <p:txBody>
          <a:bodyPr/>
          <a:lstStyle/>
          <a:p>
            <a:fld id="{0E3F3546-DF8A-4E0E-9DA6-4DB14DAC0D65}" type="slidenum">
              <a:rPr lang="en-GB" smtClean="0"/>
              <a:t>5</a:t>
            </a:fld>
            <a:endParaRPr lang="en-GB"/>
          </a:p>
        </p:txBody>
      </p:sp>
    </p:spTree>
    <p:extLst>
      <p:ext uri="{BB962C8B-B14F-4D97-AF65-F5344CB8AC3E}">
        <p14:creationId xmlns:p14="http://schemas.microsoft.com/office/powerpoint/2010/main" val="590153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Respuesta: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El gasto no cumple estrictamente los criterios de reconocimiento. El equipo requerido para cumplir con los estándares de calidad del agua no proporciona beneficios económicos futuros o potencial de servicio. Sin embargo, es apropiado tratar la actualización como PP&amp;E.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Aunque el equipo no incorpora directamente los beneficios económicos futuros o el potencial de servicio, es necesario que un municipio obtenga beneficios económicos futuros o potencial de servicio de sus plantas de tratamiento de agua.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Es posible que se requieran elementos de propiedad, planta y equipo por razones de seguridad o ambientales. La adquisición de dicha propiedad, planta y equipo, aunque no aumente directamente los beneficios económicos o el potencial de servicio de ningún elemento existente en particular de propiedad, planta y equipo, puede ser necesaria para que una entidad obtenga los beneficios económicos o el potencial de servicio de sus otros activos. Tales elementos de propiedad, planta y equipo califican para el reconocimiento como activos.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Por ejemplo, las regulaciones de seguridad contra incendios pueden requerir que un hospital adapte nuevos sistemas de rociadores. Estas mejoras se reconocen como un activo porque, sin ellas, la entidad no puede operar el hospital de acuerdo con las regulaciones.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Sin embargo, el importe en libros resultante de dicho activo y activos conexos se examina para determinar si está deteriorado de conformidad con la NICSP 21, </a:t>
            </a:r>
            <a:r>
              <a:rPr lang="en-US" sz="1200" b="0" i="1" u="none" strike="noStrike" kern="1200" baseline="0" dirty="0">
                <a:solidFill>
                  <a:schemeClr val="tx1"/>
                </a:solidFill>
                <a:latin typeface="+mn-lt"/>
                <a:ea typeface="+mn-ea"/>
                <a:cs typeface="+mn-cs"/>
              </a:rPr>
              <a:t>Deterioro de activos no generadores de efectivo</a:t>
            </a:r>
            <a:r>
              <a:rPr lang="en-US" sz="1200" b="0" i="0" u="none" strike="noStrike" kern="1200" baseline="0" dirty="0">
                <a:solidFill>
                  <a:schemeClr val="tx1"/>
                </a:solidFill>
                <a:latin typeface="+mn-lt"/>
                <a:ea typeface="+mn-ea"/>
                <a:cs typeface="+mn-cs"/>
              </a:rPr>
              <a:t>. </a:t>
            </a:r>
            <a:endParaRPr lang="en-GB" dirty="0"/>
          </a:p>
        </p:txBody>
      </p:sp>
      <p:sp>
        <p:nvSpPr>
          <p:cNvPr id="4" name="Slide Number Placeholder 3"/>
          <p:cNvSpPr>
            <a:spLocks noGrp="1"/>
          </p:cNvSpPr>
          <p:nvPr>
            <p:ph type="sldNum" sz="quarter" idx="5"/>
          </p:nvPr>
        </p:nvSpPr>
        <p:spPr/>
        <p:txBody>
          <a:bodyPr/>
          <a:lstStyle/>
          <a:p>
            <a:fld id="{0E3F3546-DF8A-4E0E-9DA6-4DB14DAC0D65}" type="slidenum">
              <a:rPr lang="en-GB" smtClean="0"/>
              <a:t>6</a:t>
            </a:fld>
            <a:endParaRPr lang="en-GB"/>
          </a:p>
        </p:txBody>
      </p:sp>
    </p:spTree>
    <p:extLst>
      <p:ext uri="{BB962C8B-B14F-4D97-AF65-F5344CB8AC3E}">
        <p14:creationId xmlns:p14="http://schemas.microsoft.com/office/powerpoint/2010/main" val="4061366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Respuestas:</a:t>
            </a:r>
          </a:p>
          <a:p>
            <a:r>
              <a:rPr lang="en-US" sz="1200" i="1" kern="1200" dirty="0">
                <a:solidFill>
                  <a:schemeClr val="tx1"/>
                </a:solidFill>
                <a:effectLst/>
                <a:latin typeface="+mn-lt"/>
                <a:ea typeface="+mn-ea"/>
                <a:cs typeface="+mn-cs"/>
              </a:rPr>
              <a:t>Escenario 1 </a:t>
            </a:r>
            <a:r>
              <a:rPr lang="en-US" sz="1200" kern="1200" dirty="0">
                <a:solidFill>
                  <a:schemeClr val="tx1"/>
                </a:solidFill>
                <a:effectLst/>
                <a:latin typeface="+mn-lt"/>
                <a:ea typeface="+mn-ea"/>
                <a:cs typeface="+mn-cs"/>
              </a:rPr>
              <a:t>- Ambos generadores de respaldo son elementos de propiedad, planta y equipo. Se espera que ambos se utilicen, aunque de forma irregular, durante más de un período. Las piezas de repuesto principales y los equipos de reserva califican como propiedad, planta y equipo cuando una entidad espera usarlos durante más de un período.</a:t>
            </a:r>
          </a:p>
          <a:p>
            <a:endParaRPr lang="en-GB"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Escenario 2 </a:t>
            </a:r>
            <a:r>
              <a:rPr lang="en-US" sz="1200" kern="1200" dirty="0">
                <a:solidFill>
                  <a:schemeClr val="tx1"/>
                </a:solidFill>
                <a:effectLst/>
                <a:latin typeface="+mn-lt"/>
                <a:ea typeface="+mn-ea"/>
                <a:cs typeface="+mn-cs"/>
              </a:rPr>
              <a:t>- ¡Depende! Habría que ejercer el juicio profesional para determinar el tratamiento contable adecuado. En general, las piezas de repuesto y el equipo de servicio se llevan como inventario y se </a:t>
            </a:r>
            <a:r>
              <a:rPr lang="en-US" sz="1200" kern="1200" dirty="0" err="1">
                <a:solidFill>
                  <a:schemeClr val="tx1"/>
                </a:solidFill>
                <a:effectLst/>
                <a:latin typeface="+mn-lt"/>
                <a:ea typeface="+mn-ea"/>
                <a:cs typeface="+mn-cs"/>
              </a:rPr>
              <a:t>reconocen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como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gasto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ahorro</a:t>
            </a:r>
            <a:r>
              <a:rPr lang="en-US" sz="1200" kern="1200" dirty="0">
                <a:solidFill>
                  <a:schemeClr val="tx1"/>
                </a:solidFill>
                <a:effectLst/>
                <a:latin typeface="+mn-lt"/>
                <a:ea typeface="+mn-ea"/>
                <a:cs typeface="+mn-cs"/>
              </a:rPr>
              <a:t> o </a:t>
            </a:r>
            <a:r>
              <a:rPr lang="en-US" sz="1200" kern="1200" dirty="0" err="1">
                <a:solidFill>
                  <a:schemeClr val="tx1"/>
                </a:solidFill>
                <a:effectLst/>
                <a:latin typeface="+mn-lt"/>
                <a:ea typeface="+mn-ea"/>
                <a:cs typeface="+mn-cs"/>
              </a:rPr>
              <a:t>desahorro</a:t>
            </a:r>
            <a:r>
              <a:rPr lang="en-US" sz="1200" kern="1200" dirty="0">
                <a:solidFill>
                  <a:schemeClr val="tx1"/>
                </a:solidFill>
                <a:effectLst/>
                <a:latin typeface="+mn-lt"/>
                <a:ea typeface="+mn-ea"/>
                <a:cs typeface="+mn-cs"/>
              </a:rPr>
              <a:t> del period </a:t>
            </a:r>
            <a:r>
              <a:rPr lang="en-US" sz="1200" kern="1200" dirty="0" err="1">
                <a:solidFill>
                  <a:schemeClr val="tx1"/>
                </a:solidFill>
                <a:effectLst/>
                <a:latin typeface="+mn-lt"/>
                <a:ea typeface="+mn-ea"/>
                <a:cs typeface="+mn-cs"/>
              </a:rPr>
              <a:t>según</a:t>
            </a:r>
            <a:r>
              <a:rPr lang="en-US" sz="1200" kern="1200" dirty="0">
                <a:solidFill>
                  <a:schemeClr val="tx1"/>
                </a:solidFill>
                <a:effectLst/>
                <a:latin typeface="+mn-lt"/>
                <a:ea typeface="+mn-ea"/>
                <a:cs typeface="+mn-cs"/>
              </a:rPr>
              <a:t> se consumen, excepto cuando los artículos cumplen con la definición de PP&amp;E y son significativos o los artículos solo se pueden usar en relación con otro elemento de propiedad, planta y equipo. En este último caso, se </a:t>
            </a:r>
            <a:r>
              <a:rPr lang="en-US" sz="1200" kern="1200" dirty="0" err="1">
                <a:solidFill>
                  <a:schemeClr val="tx1"/>
                </a:solidFill>
                <a:effectLst/>
                <a:latin typeface="+mn-lt"/>
                <a:ea typeface="+mn-ea"/>
                <a:cs typeface="+mn-cs"/>
              </a:rPr>
              <a:t>capitalizan</a:t>
            </a:r>
            <a:r>
              <a:rPr lang="en-US" sz="1200" kern="1200" dirty="0">
                <a:solidFill>
                  <a:schemeClr val="tx1"/>
                </a:solidFill>
                <a:effectLst/>
                <a:latin typeface="+mn-lt"/>
                <a:ea typeface="+mn-ea"/>
                <a:cs typeface="+mn-cs"/>
              </a:rPr>
              <a:t>.</a:t>
            </a:r>
          </a:p>
          <a:p>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En este caso, dado que los motores eléctricos están comúnmente disponibles en el mercado, podrían reconocerse como inventario y </a:t>
            </a:r>
            <a:r>
              <a:rPr lang="en-US" sz="1200" kern="1200" dirty="0" err="1">
                <a:solidFill>
                  <a:schemeClr val="tx1"/>
                </a:solidFill>
                <a:effectLst/>
                <a:latin typeface="+mn-lt"/>
                <a:ea typeface="+mn-ea"/>
                <a:cs typeface="+mn-cs"/>
              </a:rPr>
              <a:t>reconocerse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como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gasto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ahorro</a:t>
            </a:r>
            <a:r>
              <a:rPr lang="en-US" sz="1200" kern="1200" dirty="0">
                <a:solidFill>
                  <a:schemeClr val="tx1"/>
                </a:solidFill>
                <a:effectLst/>
                <a:latin typeface="+mn-lt"/>
                <a:ea typeface="+mn-ea"/>
                <a:cs typeface="+mn-cs"/>
              </a:rPr>
              <a:t> o </a:t>
            </a:r>
            <a:r>
              <a:rPr lang="en-US" sz="1200" kern="1200" dirty="0" err="1">
                <a:solidFill>
                  <a:schemeClr val="tx1"/>
                </a:solidFill>
                <a:effectLst/>
                <a:latin typeface="+mn-lt"/>
                <a:ea typeface="+mn-ea"/>
                <a:cs typeface="+mn-cs"/>
              </a:rPr>
              <a:t>desahorro</a:t>
            </a:r>
            <a:r>
              <a:rPr lang="en-US" sz="1200" kern="1200" dirty="0">
                <a:solidFill>
                  <a:schemeClr val="tx1"/>
                </a:solidFill>
                <a:effectLst/>
                <a:latin typeface="+mn-lt"/>
                <a:ea typeface="+mn-ea"/>
                <a:cs typeface="+mn-cs"/>
              </a:rPr>
              <a:t> del period </a:t>
            </a:r>
            <a:r>
              <a:rPr lang="en-US" sz="1200" kern="1200" dirty="0" err="1">
                <a:solidFill>
                  <a:schemeClr val="tx1"/>
                </a:solidFill>
                <a:effectLst/>
                <a:latin typeface="+mn-lt"/>
                <a:ea typeface="+mn-ea"/>
                <a:cs typeface="+mn-cs"/>
              </a:rPr>
              <a:t>cuando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sean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utilizados</a:t>
            </a:r>
            <a:r>
              <a:rPr lang="en-US" sz="1200" kern="1200" dirty="0">
                <a:solidFill>
                  <a:schemeClr val="tx1"/>
                </a:solidFill>
                <a:effectLst/>
                <a:latin typeface="+mn-lt"/>
                <a:ea typeface="+mn-ea"/>
                <a:cs typeface="+mn-cs"/>
              </a:rPr>
              <a:t>. Alternativamente, si se determina que satisfacen la definición de PP&amp;E, son significativos o solo se pueden usar en relación con la planta de tratamiento de agua, podrían capitalizarse.</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0E3F3546-DF8A-4E0E-9DA6-4DB14DAC0D65}" type="slidenum">
              <a:rPr lang="en-GB" smtClean="0"/>
              <a:t>8</a:t>
            </a:fld>
            <a:endParaRPr lang="en-GB"/>
          </a:p>
        </p:txBody>
      </p:sp>
    </p:spTree>
    <p:extLst>
      <p:ext uri="{BB962C8B-B14F-4D97-AF65-F5344CB8AC3E}">
        <p14:creationId xmlns:p14="http://schemas.microsoft.com/office/powerpoint/2010/main" val="2356773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Obsérvese que la NIC 16 no incluye ninguna disposición específica relativa a </a:t>
            </a:r>
            <a:r>
              <a:rPr lang="en-GB" dirty="0" err="1"/>
              <a:t>los</a:t>
            </a:r>
            <a:r>
              <a:rPr lang="en-GB" dirty="0"/>
              <a:t> </a:t>
            </a:r>
            <a:r>
              <a:rPr lang="en-GB" dirty="0" err="1"/>
              <a:t>elementos</a:t>
            </a:r>
            <a:r>
              <a:rPr lang="en-GB" dirty="0"/>
              <a:t>  adquiridos en </a:t>
            </a:r>
            <a:r>
              <a:rPr lang="en-GB" dirty="0" err="1"/>
              <a:t>transacciones</a:t>
            </a:r>
            <a:r>
              <a:rPr lang="en-GB" dirty="0"/>
              <a:t> sin </a:t>
            </a:r>
            <a:r>
              <a:rPr lang="en-GB" dirty="0" err="1"/>
              <a:t>contraprestación</a:t>
            </a:r>
            <a:r>
              <a:rPr lang="en-GB" dirty="0"/>
              <a:t>. Si los participantes están familiarizados con la NIC 16, deben destacarse las disposiciones relativas a las </a:t>
            </a:r>
            <a:r>
              <a:rPr lang="en-GB" dirty="0" err="1"/>
              <a:t>transacciones</a:t>
            </a:r>
            <a:r>
              <a:rPr lang="en-GB" dirty="0"/>
              <a:t> sin </a:t>
            </a:r>
            <a:r>
              <a:rPr lang="en-GB" dirty="0" err="1"/>
              <a:t>contraprestación</a:t>
            </a:r>
            <a:r>
              <a:rPr lang="en-GB" dirty="0"/>
              <a:t>.</a:t>
            </a:r>
          </a:p>
          <a:p>
            <a:endParaRPr lang="en-GB" dirty="0"/>
          </a:p>
          <a:p>
            <a:r>
              <a:rPr lang="en-GB" dirty="0"/>
              <a:t>Obsérvese que el valor razonable tal como se define actualmente </a:t>
            </a:r>
            <a:r>
              <a:rPr lang="en-GB" dirty="0" err="1"/>
              <a:t>en</a:t>
            </a:r>
            <a:r>
              <a:rPr lang="en-GB" dirty="0"/>
              <a:t> las NICSP no es el mismo que el definido en la NIIF 13, </a:t>
            </a:r>
            <a:r>
              <a:rPr lang="en-GB" i="1" dirty="0"/>
              <a:t>Medición del valor razonable</a:t>
            </a:r>
            <a:r>
              <a:rPr lang="en-GB" i="0" dirty="0"/>
              <a:t>. </a:t>
            </a:r>
            <a:r>
              <a:rPr lang="en-GB" dirty="0"/>
              <a:t>Si los participantes están familiarizados con las NIIF, se debe destacar esta diferencia.</a:t>
            </a:r>
          </a:p>
        </p:txBody>
      </p:sp>
      <p:sp>
        <p:nvSpPr>
          <p:cNvPr id="4" name="Slide Number Placeholder 3"/>
          <p:cNvSpPr>
            <a:spLocks noGrp="1"/>
          </p:cNvSpPr>
          <p:nvPr>
            <p:ph type="sldNum" sz="quarter" idx="5"/>
          </p:nvPr>
        </p:nvSpPr>
        <p:spPr/>
        <p:txBody>
          <a:bodyPr/>
          <a:lstStyle/>
          <a:p>
            <a:fld id="{0E3F3546-DF8A-4E0E-9DA6-4DB14DAC0D65}" type="slidenum">
              <a:rPr lang="en-GB" smtClean="0"/>
              <a:t>9</a:t>
            </a:fld>
            <a:endParaRPr lang="en-GB"/>
          </a:p>
        </p:txBody>
      </p:sp>
    </p:spTree>
    <p:extLst>
      <p:ext uri="{BB962C8B-B14F-4D97-AF65-F5344CB8AC3E}">
        <p14:creationId xmlns:p14="http://schemas.microsoft.com/office/powerpoint/2010/main" val="3811377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Respuesta:</a:t>
            </a:r>
            <a:endParaRPr lang="en-GB"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Un elemento de propiedad, planta y equipo que califica para el reconocimiento como activo debe medirse a su costo. Los elementos de costo de un elemento de propiedad, planta y equipo comprenden su </a:t>
            </a:r>
            <a:r>
              <a:rPr lang="en-US" sz="1200" kern="1200" dirty="0" err="1">
                <a:solidFill>
                  <a:schemeClr val="tx1"/>
                </a:solidFill>
                <a:effectLst/>
                <a:latin typeface="+mn-lt"/>
                <a:ea typeface="+mn-ea"/>
                <a:cs typeface="+mn-cs"/>
              </a:rPr>
              <a:t>precio</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adquisición</a:t>
            </a:r>
            <a:r>
              <a:rPr lang="en-US" sz="1200" kern="1200" dirty="0">
                <a:solidFill>
                  <a:schemeClr val="tx1"/>
                </a:solidFill>
                <a:effectLst/>
                <a:latin typeface="+mn-lt"/>
                <a:ea typeface="+mn-ea"/>
                <a:cs typeface="+mn-cs"/>
              </a:rPr>
              <a:t> y cualquier costo directamente </a:t>
            </a:r>
            <a:r>
              <a:rPr lang="en-US" sz="1200" kern="1200" dirty="0" err="1">
                <a:solidFill>
                  <a:schemeClr val="tx1"/>
                </a:solidFill>
                <a:effectLst/>
                <a:latin typeface="+mn-lt"/>
                <a:ea typeface="+mn-ea"/>
                <a:cs typeface="+mn-cs"/>
              </a:rPr>
              <a:t>atribuible</a:t>
            </a:r>
            <a:r>
              <a:rPr lang="en-US" sz="1200" kern="1200" dirty="0">
                <a:solidFill>
                  <a:schemeClr val="tx1"/>
                </a:solidFill>
                <a:effectLst/>
                <a:latin typeface="+mn-lt"/>
                <a:ea typeface="+mn-ea"/>
                <a:cs typeface="+mn-cs"/>
              </a:rPr>
              <a:t> a llevar el activo a la ubicación y condición necesarias para que pueda operar de la manera prevista por la administración.</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La demolición del edificio se consideraría un </a:t>
            </a:r>
            <a:r>
              <a:rPr lang="en-US" sz="1200" kern="1200" dirty="0" err="1">
                <a:solidFill>
                  <a:schemeClr val="tx1"/>
                </a:solidFill>
                <a:effectLst/>
                <a:latin typeface="+mn-lt"/>
                <a:ea typeface="+mn-ea"/>
                <a:cs typeface="+mn-cs"/>
              </a:rPr>
              <a:t>costo</a:t>
            </a:r>
            <a:r>
              <a:rPr lang="en-US" sz="1200" kern="1200" dirty="0">
                <a:solidFill>
                  <a:schemeClr val="tx1"/>
                </a:solidFill>
                <a:effectLst/>
                <a:latin typeface="+mn-lt"/>
                <a:ea typeface="+mn-ea"/>
                <a:cs typeface="+mn-cs"/>
              </a:rPr>
              <a:t> de acondicionar el terreno para su uso previsto e incluirlo en el importe en libros del terreno.</a:t>
            </a:r>
          </a:p>
          <a:p>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Algunas operaciones ocurren en relación con la construcción o el desarrollo de un elemento de propiedad, planta y equipo, pero no son necesarios para llevar el artículo a la ubicación y condición necesarias para que pueda operar de la manera prevista por la administración.</a:t>
            </a:r>
          </a:p>
          <a:p>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Estas operaciones incidentales pueden ocurrir antes o durante las actividades de construcción o desarrollo. Debido a que las operaciones incidentales no son necesarias para </a:t>
            </a:r>
            <a:r>
              <a:rPr lang="en-US" sz="1200" kern="1200" dirty="0" err="1">
                <a:solidFill>
                  <a:schemeClr val="tx1"/>
                </a:solidFill>
                <a:effectLst/>
                <a:latin typeface="+mn-lt"/>
                <a:ea typeface="+mn-ea"/>
                <a:cs typeface="+mn-cs"/>
              </a:rPr>
              <a:t>llevar</a:t>
            </a:r>
            <a:r>
              <a:rPr lang="en-US" sz="1200" kern="1200" dirty="0">
                <a:solidFill>
                  <a:schemeClr val="tx1"/>
                </a:solidFill>
                <a:effectLst/>
                <a:latin typeface="+mn-lt"/>
                <a:ea typeface="+mn-ea"/>
                <a:cs typeface="+mn-cs"/>
              </a:rPr>
              <a:t> un element a la ubicación y condición necesarias para que pueda operar de la manera prevista por la administración, los ingresos y los gastos relacionados de las operaciones incidentales se reconocen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ahorro</a:t>
            </a:r>
            <a:r>
              <a:rPr lang="en-US" sz="1200" kern="1200" dirty="0">
                <a:solidFill>
                  <a:schemeClr val="tx1"/>
                </a:solidFill>
                <a:effectLst/>
                <a:latin typeface="+mn-lt"/>
                <a:ea typeface="+mn-ea"/>
                <a:cs typeface="+mn-cs"/>
              </a:rPr>
              <a:t> o </a:t>
            </a:r>
            <a:r>
              <a:rPr lang="en-US" sz="1200" kern="1200" dirty="0" err="1">
                <a:solidFill>
                  <a:schemeClr val="tx1"/>
                </a:solidFill>
                <a:effectLst/>
                <a:latin typeface="+mn-lt"/>
                <a:ea typeface="+mn-ea"/>
                <a:cs typeface="+mn-cs"/>
              </a:rPr>
              <a:t>desahorro</a:t>
            </a:r>
            <a:r>
              <a:rPr lang="en-US" sz="1200" kern="1200" dirty="0">
                <a:solidFill>
                  <a:schemeClr val="tx1"/>
                </a:solidFill>
                <a:effectLst/>
                <a:latin typeface="+mn-lt"/>
                <a:ea typeface="+mn-ea"/>
                <a:cs typeface="+mn-cs"/>
              </a:rPr>
              <a:t>, y se incluyen en sus respectivas clasificaciones de ingresos y gastos.</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0E3F3546-DF8A-4E0E-9DA6-4DB14DAC0D65}" type="slidenum">
              <a:rPr lang="en-GB" smtClean="0"/>
              <a:t>10</a:t>
            </a:fld>
            <a:endParaRPr lang="en-GB"/>
          </a:p>
        </p:txBody>
      </p:sp>
    </p:spTree>
    <p:extLst>
      <p:ext uri="{BB962C8B-B14F-4D97-AF65-F5344CB8AC3E}">
        <p14:creationId xmlns:p14="http://schemas.microsoft.com/office/powerpoint/2010/main" val="14044201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Obsérvese que el valor razonable tal como se define actualmente en las NICSP no es el mismo que el definido en la NIIF 13, </a:t>
            </a:r>
            <a:r>
              <a:rPr lang="en-GB" i="1" dirty="0"/>
              <a:t>Medición del valor razonable</a:t>
            </a:r>
            <a:r>
              <a:rPr lang="en-GB" i="0" dirty="0"/>
              <a:t>. </a:t>
            </a:r>
            <a:r>
              <a:rPr lang="en-GB" dirty="0"/>
              <a:t>Si los participantes están familiarizados con las NIIF, se debe destacar esta diferencia.</a:t>
            </a:r>
          </a:p>
          <a:p>
            <a:endParaRPr lang="en-GB" dirty="0"/>
          </a:p>
          <a:p>
            <a:r>
              <a:rPr lang="en-GB" dirty="0"/>
              <a:t>Las ganancias y pérdidas </a:t>
            </a:r>
            <a:r>
              <a:rPr lang="en-GB" dirty="0" err="1"/>
              <a:t>por</a:t>
            </a:r>
            <a:r>
              <a:rPr lang="en-GB" dirty="0"/>
              <a:t> </a:t>
            </a:r>
            <a:r>
              <a:rPr lang="en-GB" dirty="0" err="1"/>
              <a:t>revaluación</a:t>
            </a:r>
            <a:r>
              <a:rPr lang="en-GB" dirty="0"/>
              <a:t> se </a:t>
            </a:r>
            <a:r>
              <a:rPr lang="en-GB" dirty="0" err="1"/>
              <a:t>reconocen</a:t>
            </a:r>
            <a:r>
              <a:rPr lang="en-GB" dirty="0"/>
              <a:t> </a:t>
            </a:r>
            <a:r>
              <a:rPr lang="en-GB" dirty="0" err="1"/>
              <a:t>en</a:t>
            </a:r>
            <a:r>
              <a:rPr lang="en-GB" dirty="0"/>
              <a:t> </a:t>
            </a:r>
            <a:r>
              <a:rPr lang="en-GB" dirty="0" err="1"/>
              <a:t>una</a:t>
            </a:r>
            <a:r>
              <a:rPr lang="en-GB" dirty="0"/>
              <a:t> </a:t>
            </a:r>
            <a:r>
              <a:rPr lang="en-GB" dirty="0" err="1"/>
              <a:t>cuenta</a:t>
            </a:r>
            <a:r>
              <a:rPr lang="en-GB" dirty="0"/>
              <a:t> de </a:t>
            </a:r>
            <a:r>
              <a:rPr lang="en-GB" dirty="0" err="1"/>
              <a:t>superávit</a:t>
            </a:r>
            <a:r>
              <a:rPr lang="en-GB" dirty="0"/>
              <a:t> de </a:t>
            </a:r>
            <a:r>
              <a:rPr lang="en-GB" dirty="0" err="1"/>
              <a:t>revaluación</a:t>
            </a:r>
            <a:r>
              <a:rPr lang="en-GB" dirty="0"/>
              <a:t> (</a:t>
            </a:r>
            <a:r>
              <a:rPr lang="en-GB" dirty="0" err="1"/>
              <a:t>componente</a:t>
            </a:r>
            <a:r>
              <a:rPr lang="en-GB" dirty="0"/>
              <a:t> de los activos netos/patrimonio). Esto equivale a </a:t>
            </a:r>
            <a:r>
              <a:rPr lang="en-GB" dirty="0" err="1"/>
              <a:t>llevar</a:t>
            </a:r>
            <a:r>
              <a:rPr lang="en-GB" dirty="0"/>
              <a:t> </a:t>
            </a:r>
            <a:r>
              <a:rPr lang="en-GB" dirty="0" err="1"/>
              <a:t>los</a:t>
            </a:r>
            <a:r>
              <a:rPr lang="en-GB" dirty="0"/>
              <a:t> </a:t>
            </a:r>
            <a:r>
              <a:rPr lang="en-GB" dirty="0" err="1"/>
              <a:t>cambios</a:t>
            </a:r>
            <a:r>
              <a:rPr lang="en-GB" dirty="0"/>
              <a:t> </a:t>
            </a:r>
            <a:r>
              <a:rPr lang="en-GB" dirty="0" err="1"/>
              <a:t>Otros</a:t>
            </a:r>
            <a:r>
              <a:rPr lang="en-GB" dirty="0"/>
              <a:t> </a:t>
            </a:r>
            <a:r>
              <a:rPr lang="en-GB" dirty="0" err="1"/>
              <a:t>Resultadis</a:t>
            </a:r>
            <a:r>
              <a:rPr lang="en-GB" dirty="0"/>
              <a:t> Integrales bajo la NIC 16. Si los participantes están familiarizados con las NIIF, se debe destacar esta diferencia.</a:t>
            </a:r>
          </a:p>
          <a:p>
            <a:endParaRPr lang="en-GB" dirty="0"/>
          </a:p>
          <a:p>
            <a:r>
              <a:rPr lang="en-GB" dirty="0"/>
              <a:t>Obsérvese que, en el marco de la NICSP17, se mantienen los saldos de superávit de revalorización para </a:t>
            </a:r>
            <a:r>
              <a:rPr lang="en-GB" dirty="0" err="1"/>
              <a:t>cada</a:t>
            </a:r>
            <a:r>
              <a:rPr lang="en-GB" dirty="0"/>
              <a:t> </a:t>
            </a:r>
            <a:r>
              <a:rPr lang="en-GB" b="1" dirty="0" err="1"/>
              <a:t>clase</a:t>
            </a:r>
            <a:r>
              <a:rPr lang="en-GB" dirty="0"/>
              <a:t> de activo. En virtud de la NIC 16, los saldos se mantienen para cada activo. Si los participantes están familiarizados con las NIIF, se debe destacar esta diferencia.</a:t>
            </a:r>
          </a:p>
        </p:txBody>
      </p:sp>
      <p:sp>
        <p:nvSpPr>
          <p:cNvPr id="4" name="Slide Number Placeholder 3"/>
          <p:cNvSpPr>
            <a:spLocks noGrp="1"/>
          </p:cNvSpPr>
          <p:nvPr>
            <p:ph type="sldNum" sz="quarter" idx="5"/>
          </p:nvPr>
        </p:nvSpPr>
        <p:spPr/>
        <p:txBody>
          <a:bodyPr/>
          <a:lstStyle/>
          <a:p>
            <a:fld id="{0E3F3546-DF8A-4E0E-9DA6-4DB14DAC0D65}" type="slidenum">
              <a:rPr lang="en-GB" smtClean="0"/>
              <a:t>11</a:t>
            </a:fld>
            <a:endParaRPr lang="en-GB"/>
          </a:p>
        </p:txBody>
      </p:sp>
    </p:spTree>
    <p:extLst>
      <p:ext uri="{BB962C8B-B14F-4D97-AF65-F5344CB8AC3E}">
        <p14:creationId xmlns:p14="http://schemas.microsoft.com/office/powerpoint/2010/main" val="788997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6/1/2023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497015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6/1/2023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918455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6/1/2023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90451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6/1/2023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63446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6/1/2023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154451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6/1/2023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753639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6/1/2023</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41198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6/1/2023</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383695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6/1/2023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941653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6/1/2023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4188462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6/1/2023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788638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2299" y="484366"/>
            <a:ext cx="7835901" cy="4557534"/>
          </a:xfrm>
          <a:prstGeom prst="rect">
            <a:avLst/>
          </a:prstGeom>
        </p:spPr>
        <p:txBody>
          <a:bodyPr vert="horz" lIns="91440" tIns="45720" rIns="91440" bIns="45720" rtlCol="0">
            <a:noAutofit/>
          </a:bodyPr>
          <a:lstStyle/>
          <a:p>
            <a:pPr lvl="0"/>
            <a:r>
              <a:rPr lang="en-US" dirty="0"/>
              <a:t>Introduction to IPSAS</a:t>
            </a:r>
          </a:p>
          <a:p>
            <a:pPr lvl="1"/>
            <a:r>
              <a:rPr lang="en-US" dirty="0"/>
              <a:t>Second level</a:t>
            </a:r>
          </a:p>
        </p:txBody>
      </p:sp>
      <p:pic>
        <p:nvPicPr>
          <p:cNvPr id="10" name="Picture 9"/>
          <p:cNvPicPr>
            <a:picLocks noChangeAspect="1"/>
          </p:cNvPicPr>
          <p:nvPr userDrawn="1"/>
        </p:nvPicPr>
        <p:blipFill rotWithShape="1">
          <a:blip r:embed="rId13">
            <a:extLst>
              <a:ext uri="{28A0092B-C50C-407E-A947-70E740481C1C}">
                <a14:useLocalDpi xmlns:a14="http://schemas.microsoft.com/office/drawing/2010/main" val="0"/>
              </a:ext>
            </a:extLst>
          </a:blip>
          <a:srcRect b="56304"/>
          <a:stretch/>
        </p:blipFill>
        <p:spPr>
          <a:xfrm rot="21295668">
            <a:off x="-893922" y="4913975"/>
            <a:ext cx="10639813" cy="2712526"/>
          </a:xfrm>
          <a:prstGeom prst="rect">
            <a:avLst/>
          </a:prstGeom>
        </p:spPr>
      </p:pic>
      <p:pic>
        <p:nvPicPr>
          <p:cNvPr id="11" name="Picture 10"/>
          <p:cNvPicPr>
            <a:picLocks noChangeAspect="1"/>
          </p:cNvPicPr>
          <p:nvPr userDrawn="1"/>
        </p:nvPicPr>
        <p:blipFill>
          <a:blip r:embed="rId14"/>
          <a:stretch>
            <a:fillRect/>
          </a:stretch>
        </p:blipFill>
        <p:spPr>
          <a:xfrm>
            <a:off x="8023668" y="6261100"/>
            <a:ext cx="774700" cy="457200"/>
          </a:xfrm>
          <a:prstGeom prst="rect">
            <a:avLst/>
          </a:prstGeom>
        </p:spPr>
      </p:pic>
    </p:spTree>
    <p:extLst>
      <p:ext uri="{BB962C8B-B14F-4D97-AF65-F5344CB8AC3E}">
        <p14:creationId xmlns:p14="http://schemas.microsoft.com/office/powerpoint/2010/main" val="2634700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2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374900"/>
            <a:ext cx="9143999" cy="630078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1827" y="2577854"/>
            <a:ext cx="10842486" cy="6325838"/>
          </a:xfrm>
          <a:prstGeom prst="rect">
            <a:avLst/>
          </a:prstGeom>
        </p:spPr>
      </p:pic>
      <p:sp>
        <p:nvSpPr>
          <p:cNvPr id="4" name="Text Placeholder 2"/>
          <p:cNvSpPr txBox="1">
            <a:spLocks/>
          </p:cNvSpPr>
          <p:nvPr/>
        </p:nvSpPr>
        <p:spPr>
          <a:xfrm>
            <a:off x="800099" y="4036836"/>
            <a:ext cx="7153719" cy="209726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b="1" dirty="0">
                <a:latin typeface="Arial" panose="020B0604020202020204" pitchFamily="34" charset="0"/>
                <a:cs typeface="Arial" panose="020B0604020202020204" pitchFamily="34" charset="0"/>
              </a:rPr>
              <a:t>Propiedad, Planta y Equipo</a:t>
            </a:r>
          </a:p>
          <a:p>
            <a:pPr algn="l"/>
            <a:r>
              <a:rPr lang="en-US" b="1" dirty="0">
                <a:latin typeface="Arial" panose="020B0604020202020204" pitchFamily="34" charset="0"/>
                <a:cs typeface="Arial" panose="020B0604020202020204" pitchFamily="34" charset="0"/>
              </a:rPr>
              <a:t>NICSP</a:t>
            </a:r>
            <a:r>
              <a:rPr lang="en-US" b="1" baseline="30000"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17</a:t>
            </a:r>
          </a:p>
          <a:p>
            <a:pPr lvl="0" algn="l" defTabSz="914400" fontAlgn="base">
              <a:spcBef>
                <a:spcPct val="0"/>
              </a:spcBef>
              <a:spcAft>
                <a:spcPct val="0"/>
              </a:spcAft>
            </a:pPr>
            <a:endParaRPr lang="en-US" sz="1600" dirty="0">
              <a:solidFill>
                <a:srgbClr val="FFFFFF"/>
              </a:solidFill>
              <a:latin typeface="Arial" charset="0"/>
            </a:endParaRPr>
          </a:p>
          <a:p>
            <a:pPr lvl="0" algn="l" defTabSz="914400" fontAlgn="base">
              <a:spcBef>
                <a:spcPct val="0"/>
              </a:spcBef>
              <a:spcAft>
                <a:spcPct val="0"/>
              </a:spcAft>
            </a:pPr>
            <a:endParaRPr lang="en-US" sz="1600" dirty="0">
              <a:solidFill>
                <a:srgbClr val="FFFFFF"/>
              </a:solidFill>
              <a:latin typeface="Arial" charset="0"/>
            </a:endParaRPr>
          </a:p>
          <a:p>
            <a:pPr algn="l"/>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0575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Propiedad, Planta y Equipo</a:t>
            </a:r>
          </a:p>
        </p:txBody>
      </p:sp>
      <p:sp>
        <p:nvSpPr>
          <p:cNvPr id="7" name="TextBox 6"/>
          <p:cNvSpPr txBox="1"/>
          <p:nvPr/>
        </p:nvSpPr>
        <p:spPr>
          <a:xfrm>
            <a:off x="576263" y="881956"/>
            <a:ext cx="7883526" cy="3908762"/>
          </a:xfrm>
          <a:prstGeom prst="rect">
            <a:avLst/>
          </a:prstGeom>
          <a:noFill/>
        </p:spPr>
        <p:txBody>
          <a:bodyPr wrap="square" rtlCol="0">
            <a:spAutoFit/>
          </a:bodyPr>
          <a:lstStyle/>
          <a:p>
            <a:r>
              <a:rPr lang="en-US" b="1" dirty="0">
                <a:solidFill>
                  <a:schemeClr val="tx1">
                    <a:lumMod val="10000"/>
                  </a:schemeClr>
                </a:solidFill>
                <a:latin typeface="Arial" panose="020B0604020202020204" pitchFamily="34" charset="0"/>
                <a:cs typeface="Arial" panose="020B0604020202020204" pitchFamily="34" charset="0"/>
              </a:rPr>
              <a:t>Ejemplo de medición</a:t>
            </a:r>
          </a:p>
          <a:p>
            <a:endParaRPr lang="en-US" b="1" dirty="0">
              <a:solidFill>
                <a:schemeClr val="tx1">
                  <a:lumMod val="10000"/>
                </a:schemeClr>
              </a:solidFill>
              <a:latin typeface="Arial" panose="020B0604020202020204" pitchFamily="34" charset="0"/>
              <a:cs typeface="Arial" panose="020B0604020202020204" pitchFamily="34" charset="0"/>
            </a:endParaRPr>
          </a:p>
          <a:p>
            <a:pPr lvl="0" defTabSz="914400" fontAlgn="base">
              <a:spcBef>
                <a:spcPts val="776"/>
              </a:spcBef>
              <a:spcAft>
                <a:spcPct val="0"/>
              </a:spcAft>
              <a:defRPr/>
            </a:pPr>
            <a:r>
              <a:rPr lang="en-US" kern="0" dirty="0">
                <a:solidFill>
                  <a:schemeClr val="tx1">
                    <a:lumMod val="10000"/>
                  </a:schemeClr>
                </a:solidFill>
                <a:latin typeface="Arial" pitchFamily="34" charset="0"/>
                <a:ea typeface="ＭＳ Ｐゴシック" charset="0"/>
                <a:cs typeface="Arial" pitchFamily="34" charset="0"/>
              </a:rPr>
              <a:t>Un municipio ha adquirido un terreno y un edificio para convertirlo en una estructura de estacionamiento. El edificio va a ser demolido.</a:t>
            </a:r>
          </a:p>
          <a:p>
            <a:pPr marL="342900" lvl="0" indent="-342900" defTabSz="914400" fontAlgn="base">
              <a:spcBef>
                <a:spcPts val="776"/>
              </a:spcBef>
              <a:spcAft>
                <a:spcPct val="0"/>
              </a:spcAft>
              <a:buFontTx/>
              <a:buChar char="•"/>
              <a:defRPr/>
            </a:pPr>
            <a:r>
              <a:rPr lang="en-US" kern="0" dirty="0">
                <a:solidFill>
                  <a:schemeClr val="tx1">
                    <a:lumMod val="10000"/>
                  </a:schemeClr>
                </a:solidFill>
                <a:latin typeface="Arial" pitchFamily="34" charset="0"/>
                <a:ea typeface="ＭＳ Ｐゴシック" charset="0"/>
                <a:cs typeface="Arial" pitchFamily="34" charset="0"/>
              </a:rPr>
              <a:t>¿Cómo se contabilizaría la </a:t>
            </a:r>
            <a:r>
              <a:rPr lang="en-US" kern="0" dirty="0" err="1">
                <a:solidFill>
                  <a:schemeClr val="tx1">
                    <a:lumMod val="10000"/>
                  </a:schemeClr>
                </a:solidFill>
                <a:latin typeface="Arial" pitchFamily="34" charset="0"/>
                <a:ea typeface="ＭＳ Ｐゴシック" charset="0"/>
                <a:cs typeface="Arial" pitchFamily="34" charset="0"/>
              </a:rPr>
              <a:t>adquisición</a:t>
            </a:r>
            <a:r>
              <a:rPr lang="en-US" kern="0" dirty="0">
                <a:solidFill>
                  <a:schemeClr val="tx1">
                    <a:lumMod val="10000"/>
                  </a:schemeClr>
                </a:solidFill>
                <a:latin typeface="Arial" pitchFamily="34" charset="0"/>
                <a:ea typeface="ＭＳ Ｐゴシック" charset="0"/>
                <a:cs typeface="Arial" pitchFamily="34" charset="0"/>
              </a:rPr>
              <a:t>? </a:t>
            </a:r>
            <a:r>
              <a:rPr lang="en-US" kern="0" dirty="0" err="1">
                <a:solidFill>
                  <a:schemeClr val="tx1">
                    <a:lumMod val="10000"/>
                  </a:schemeClr>
                </a:solidFill>
                <a:latin typeface="Arial" pitchFamily="34" charset="0"/>
                <a:ea typeface="ＭＳ Ｐゴシック" charset="0"/>
                <a:cs typeface="Arial" pitchFamily="34" charset="0"/>
              </a:rPr>
              <a:t>Explique</a:t>
            </a:r>
            <a:endParaRPr lang="en-US" kern="0" dirty="0">
              <a:solidFill>
                <a:schemeClr val="tx1">
                  <a:lumMod val="10000"/>
                </a:schemeClr>
              </a:solidFill>
              <a:latin typeface="Arial" pitchFamily="34" charset="0"/>
              <a:ea typeface="ＭＳ Ｐゴシック" charset="0"/>
              <a:cs typeface="Arial" pitchFamily="34" charset="0"/>
            </a:endParaRPr>
          </a:p>
          <a:p>
            <a:pPr lvl="0" defTabSz="914400" fontAlgn="base">
              <a:spcBef>
                <a:spcPts val="1800"/>
              </a:spcBef>
              <a:spcAft>
                <a:spcPct val="0"/>
              </a:spcAft>
              <a:defRPr/>
            </a:pPr>
            <a:endParaRPr lang="en-US" kern="0" dirty="0">
              <a:solidFill>
                <a:schemeClr val="tx1">
                  <a:lumMod val="10000"/>
                </a:schemeClr>
              </a:solidFill>
              <a:latin typeface="Arial" pitchFamily="34" charset="0"/>
              <a:ea typeface="ＭＳ Ｐゴシック" charset="0"/>
              <a:cs typeface="Arial" pitchFamily="34" charset="0"/>
            </a:endParaRPr>
          </a:p>
          <a:p>
            <a:pPr lvl="0" defTabSz="914400" fontAlgn="base">
              <a:spcBef>
                <a:spcPts val="1800"/>
              </a:spcBef>
              <a:spcAft>
                <a:spcPct val="0"/>
              </a:spcAft>
              <a:defRPr/>
            </a:pPr>
            <a:r>
              <a:rPr lang="en-US" kern="0" dirty="0">
                <a:solidFill>
                  <a:schemeClr val="tx1">
                    <a:lumMod val="10000"/>
                  </a:schemeClr>
                </a:solidFill>
                <a:latin typeface="Arial" pitchFamily="34" charset="0"/>
                <a:ea typeface="ＭＳ Ｐゴシック" charset="0"/>
                <a:cs typeface="Arial" pitchFamily="34" charset="0"/>
              </a:rPr>
              <a:t>La propiedad se utiliza temporalmente para el estacionamiento en superficie pendiente de construcción.</a:t>
            </a:r>
          </a:p>
          <a:p>
            <a:pPr marL="342900" lvl="0" indent="-342900" defTabSz="914400" fontAlgn="base">
              <a:spcBef>
                <a:spcPts val="776"/>
              </a:spcBef>
              <a:spcAft>
                <a:spcPct val="0"/>
              </a:spcAft>
              <a:buFontTx/>
              <a:buChar char="•"/>
              <a:defRPr/>
            </a:pPr>
            <a:r>
              <a:rPr lang="en-US" kern="0" dirty="0">
                <a:solidFill>
                  <a:schemeClr val="tx1">
                    <a:lumMod val="10000"/>
                  </a:schemeClr>
                </a:solidFill>
                <a:latin typeface="Arial" pitchFamily="34" charset="0"/>
                <a:ea typeface="ＭＳ Ｐゴシック" charset="0"/>
                <a:cs typeface="Arial" pitchFamily="34" charset="0"/>
              </a:rPr>
              <a:t>¿Es la operación de </a:t>
            </a:r>
            <a:r>
              <a:rPr lang="en-US" kern="0" dirty="0" err="1">
                <a:solidFill>
                  <a:schemeClr val="tx1">
                    <a:lumMod val="10000"/>
                  </a:schemeClr>
                </a:solidFill>
                <a:latin typeface="Arial" pitchFamily="34" charset="0"/>
                <a:ea typeface="ＭＳ Ｐゴシック" charset="0"/>
                <a:cs typeface="Arial" pitchFamily="34" charset="0"/>
              </a:rPr>
              <a:t>estacionamiento</a:t>
            </a:r>
            <a:r>
              <a:rPr lang="en-US" kern="0" dirty="0">
                <a:solidFill>
                  <a:schemeClr val="tx1">
                    <a:lumMod val="10000"/>
                  </a:schemeClr>
                </a:solidFill>
                <a:latin typeface="Arial" pitchFamily="34" charset="0"/>
                <a:ea typeface="ＭＳ Ｐゴシック" charset="0"/>
                <a:cs typeface="Arial" pitchFamily="34" charset="0"/>
              </a:rPr>
              <a:t> </a:t>
            </a:r>
            <a:r>
              <a:rPr lang="en-US" kern="0" dirty="0" err="1">
                <a:solidFill>
                  <a:schemeClr val="tx1">
                    <a:lumMod val="10000"/>
                  </a:schemeClr>
                </a:solidFill>
                <a:latin typeface="Arial" pitchFamily="34" charset="0"/>
                <a:ea typeface="ＭＳ Ｐゴシック" charset="0"/>
                <a:cs typeface="Arial" pitchFamily="34" charset="0"/>
              </a:rPr>
              <a:t>parte</a:t>
            </a:r>
            <a:r>
              <a:rPr lang="en-US" kern="0" dirty="0">
                <a:solidFill>
                  <a:schemeClr val="tx1">
                    <a:lumMod val="10000"/>
                  </a:schemeClr>
                </a:solidFill>
                <a:latin typeface="Arial" pitchFamily="34" charset="0"/>
                <a:ea typeface="ＭＳ Ｐゴシック" charset="0"/>
                <a:cs typeface="Arial" pitchFamily="34" charset="0"/>
              </a:rPr>
              <a:t> del costo de la nueva estructura de </a:t>
            </a:r>
            <a:r>
              <a:rPr lang="en-US" kern="0" dirty="0" err="1">
                <a:solidFill>
                  <a:schemeClr val="tx1">
                    <a:lumMod val="10000"/>
                  </a:schemeClr>
                </a:solidFill>
                <a:latin typeface="Arial" pitchFamily="34" charset="0"/>
                <a:ea typeface="ＭＳ Ｐゴシック" charset="0"/>
                <a:cs typeface="Arial" pitchFamily="34" charset="0"/>
              </a:rPr>
              <a:t>estacionamiento</a:t>
            </a:r>
            <a:r>
              <a:rPr lang="en-US" kern="0" dirty="0">
                <a:solidFill>
                  <a:schemeClr val="tx1">
                    <a:lumMod val="10000"/>
                  </a:schemeClr>
                </a:solidFill>
                <a:latin typeface="Arial" pitchFamily="34" charset="0"/>
                <a:ea typeface="ＭＳ Ｐゴシック" charset="0"/>
                <a:cs typeface="Arial" pitchFamily="34" charset="0"/>
              </a:rPr>
              <a:t>? </a:t>
            </a:r>
            <a:r>
              <a:rPr lang="en-US" kern="0" dirty="0" err="1">
                <a:solidFill>
                  <a:schemeClr val="tx1">
                    <a:lumMod val="10000"/>
                  </a:schemeClr>
                </a:solidFill>
                <a:latin typeface="Arial" pitchFamily="34" charset="0"/>
                <a:ea typeface="ＭＳ Ｐゴシック" charset="0"/>
                <a:cs typeface="Arial" pitchFamily="34" charset="0"/>
              </a:rPr>
              <a:t>Explique</a:t>
            </a:r>
            <a:endParaRPr lang="en-US" kern="0" dirty="0">
              <a:solidFill>
                <a:schemeClr val="tx1">
                  <a:lumMod val="10000"/>
                </a:schemeClr>
              </a:solidFill>
              <a:latin typeface="Arial" pitchFamily="34" charset="0"/>
              <a:ea typeface="ＭＳ Ｐゴシック" charset="0"/>
              <a:cs typeface="Arial" pitchFamily="34" charset="0"/>
            </a:endParaRPr>
          </a:p>
          <a:p>
            <a:endParaRPr lang="en-US" dirty="0">
              <a:solidFill>
                <a:schemeClr val="tx1">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0392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Propiedad, Planta y Equipo</a:t>
            </a:r>
          </a:p>
        </p:txBody>
      </p:sp>
      <p:sp>
        <p:nvSpPr>
          <p:cNvPr id="7" name="TextBox 6"/>
          <p:cNvSpPr txBox="1"/>
          <p:nvPr/>
        </p:nvSpPr>
        <p:spPr>
          <a:xfrm>
            <a:off x="576263" y="881956"/>
            <a:ext cx="7883526" cy="3447098"/>
          </a:xfrm>
          <a:prstGeom prst="rect">
            <a:avLst/>
          </a:prstGeom>
          <a:noFill/>
        </p:spPr>
        <p:txBody>
          <a:bodyPr wrap="square" rtlCol="0">
            <a:spAutoFit/>
          </a:bodyPr>
          <a:lstStyle/>
          <a:p>
            <a:r>
              <a:rPr lang="en-US" b="1" dirty="0">
                <a:solidFill>
                  <a:schemeClr val="tx1">
                    <a:lumMod val="10000"/>
                  </a:schemeClr>
                </a:solidFill>
                <a:latin typeface="Arial" panose="020B0604020202020204" pitchFamily="34" charset="0"/>
                <a:cs typeface="Arial" panose="020B0604020202020204" pitchFamily="34" charset="0"/>
              </a:rPr>
              <a:t>Medición después del reconocimiento inicial</a:t>
            </a:r>
          </a:p>
          <a:p>
            <a:endParaRPr lang="en-US" b="1" dirty="0">
              <a:solidFill>
                <a:schemeClr val="tx1">
                  <a:lumMod val="1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US" b="1" kern="0" dirty="0">
                <a:solidFill>
                  <a:schemeClr val="tx1">
                    <a:lumMod val="10000"/>
                  </a:schemeClr>
                </a:solidFill>
                <a:latin typeface="Arial" pitchFamily="34" charset="0"/>
                <a:ea typeface="ＭＳ Ｐゴシック" charset="0"/>
                <a:cs typeface="Arial" pitchFamily="34" charset="0"/>
              </a:rPr>
              <a:t>Modelo de </a:t>
            </a:r>
            <a:r>
              <a:rPr lang="en-US" b="1" kern="0" dirty="0" err="1">
                <a:solidFill>
                  <a:schemeClr val="tx1">
                    <a:lumMod val="10000"/>
                  </a:schemeClr>
                </a:solidFill>
                <a:latin typeface="Arial" pitchFamily="34" charset="0"/>
                <a:ea typeface="ＭＳ Ｐゴシック" charset="0"/>
                <a:cs typeface="Arial" pitchFamily="34" charset="0"/>
              </a:rPr>
              <a:t>costo</a:t>
            </a:r>
            <a:r>
              <a:rPr lang="en-US" b="1" kern="0" dirty="0">
                <a:solidFill>
                  <a:schemeClr val="tx1">
                    <a:lumMod val="10000"/>
                  </a:schemeClr>
                </a:solidFill>
                <a:latin typeface="Arial" pitchFamily="34" charset="0"/>
                <a:ea typeface="ＭＳ Ｐゴシック" charset="0"/>
                <a:cs typeface="Arial" pitchFamily="34" charset="0"/>
              </a:rPr>
              <a:t> </a:t>
            </a:r>
            <a:r>
              <a:rPr lang="en-US" kern="0" dirty="0">
                <a:solidFill>
                  <a:schemeClr val="tx1">
                    <a:lumMod val="10000"/>
                  </a:schemeClr>
                </a:solidFill>
                <a:latin typeface="Arial" pitchFamily="34" charset="0"/>
                <a:ea typeface="ＭＳ Ｐゴシック" charset="0"/>
                <a:cs typeface="Arial" pitchFamily="34" charset="0"/>
              </a:rPr>
              <a:t>- la propiedad,  planta y </a:t>
            </a:r>
            <a:r>
              <a:rPr lang="en-US" kern="0" dirty="0" err="1">
                <a:solidFill>
                  <a:schemeClr val="tx1">
                    <a:lumMod val="10000"/>
                  </a:schemeClr>
                </a:solidFill>
                <a:latin typeface="Arial" pitchFamily="34" charset="0"/>
                <a:ea typeface="ＭＳ Ｐゴシック" charset="0"/>
                <a:cs typeface="Arial" pitchFamily="34" charset="0"/>
              </a:rPr>
              <a:t>equipo</a:t>
            </a:r>
            <a:r>
              <a:rPr lang="en-US" kern="0" dirty="0">
                <a:solidFill>
                  <a:schemeClr val="tx1">
                    <a:lumMod val="10000"/>
                  </a:schemeClr>
                </a:solidFill>
                <a:latin typeface="Arial" pitchFamily="34" charset="0"/>
                <a:ea typeface="ＭＳ Ｐゴシック" charset="0"/>
                <a:cs typeface="Arial" pitchFamily="34" charset="0"/>
              </a:rPr>
              <a:t> se </a:t>
            </a:r>
            <a:r>
              <a:rPr lang="en-US" kern="0" dirty="0" err="1">
                <a:solidFill>
                  <a:schemeClr val="tx1">
                    <a:lumMod val="10000"/>
                  </a:schemeClr>
                </a:solidFill>
                <a:latin typeface="Arial" pitchFamily="34" charset="0"/>
                <a:ea typeface="ＭＳ Ｐゴシック" charset="0"/>
                <a:cs typeface="Arial" pitchFamily="34" charset="0"/>
              </a:rPr>
              <a:t>llevan</a:t>
            </a:r>
            <a:r>
              <a:rPr lang="en-US" kern="0" dirty="0">
                <a:solidFill>
                  <a:schemeClr val="tx1">
                    <a:lumMod val="10000"/>
                  </a:schemeClr>
                </a:solidFill>
                <a:latin typeface="Arial" pitchFamily="34" charset="0"/>
                <a:ea typeface="ＭＳ Ｐゴシック" charset="0"/>
                <a:cs typeface="Arial" pitchFamily="34" charset="0"/>
              </a:rPr>
              <a:t> a su costo, menos cualquier depreciación acumulada y cualquier pérdida por deterioro acumulada.</a:t>
            </a:r>
          </a:p>
          <a:p>
            <a:pPr lvl="0" defTabSz="914400" fontAlgn="base">
              <a:spcBef>
                <a:spcPts val="776"/>
              </a:spcBef>
              <a:spcAft>
                <a:spcPct val="0"/>
              </a:spcAft>
            </a:pPr>
            <a:endParaRPr lang="en-US" kern="0" dirty="0">
              <a:solidFill>
                <a:schemeClr val="tx1">
                  <a:lumMod val="10000"/>
                </a:schemeClr>
              </a:solidFill>
              <a:latin typeface="Arial" pitchFamily="34" charset="0"/>
              <a:ea typeface="ＭＳ Ｐゴシック" charset="0"/>
              <a:cs typeface="Arial" pitchFamily="34" charset="0"/>
            </a:endParaRPr>
          </a:p>
          <a:p>
            <a:pPr marL="342900" lvl="0" indent="-342900" defTabSz="914400" fontAlgn="base">
              <a:spcBef>
                <a:spcPts val="776"/>
              </a:spcBef>
              <a:spcAft>
                <a:spcPct val="0"/>
              </a:spcAft>
              <a:buFontTx/>
              <a:buChar char="•"/>
            </a:pPr>
            <a:r>
              <a:rPr lang="en-US" b="1" kern="0" dirty="0">
                <a:solidFill>
                  <a:schemeClr val="tx1">
                    <a:lumMod val="10000"/>
                  </a:schemeClr>
                </a:solidFill>
                <a:latin typeface="Arial" pitchFamily="34" charset="0"/>
                <a:ea typeface="ＭＳ Ｐゴシック" charset="0"/>
                <a:cs typeface="Arial" pitchFamily="34" charset="0"/>
              </a:rPr>
              <a:t>Modelo de </a:t>
            </a:r>
            <a:r>
              <a:rPr lang="en-US" b="1" kern="0" dirty="0" err="1">
                <a:solidFill>
                  <a:schemeClr val="tx1">
                    <a:lumMod val="10000"/>
                  </a:schemeClr>
                </a:solidFill>
                <a:latin typeface="Arial" pitchFamily="34" charset="0"/>
                <a:ea typeface="ＭＳ Ｐゴシック" charset="0"/>
                <a:cs typeface="Arial" pitchFamily="34" charset="0"/>
              </a:rPr>
              <a:t>revaluación</a:t>
            </a:r>
            <a:r>
              <a:rPr lang="en-US" b="1" kern="0" dirty="0">
                <a:solidFill>
                  <a:schemeClr val="tx1">
                    <a:lumMod val="10000"/>
                  </a:schemeClr>
                </a:solidFill>
                <a:latin typeface="Arial" pitchFamily="34" charset="0"/>
                <a:ea typeface="ＭＳ Ｐゴシック" charset="0"/>
                <a:cs typeface="Arial" pitchFamily="34" charset="0"/>
              </a:rPr>
              <a:t> </a:t>
            </a:r>
            <a:r>
              <a:rPr lang="en-US" kern="0" dirty="0">
                <a:solidFill>
                  <a:schemeClr val="tx1">
                    <a:lumMod val="10000"/>
                  </a:schemeClr>
                </a:solidFill>
                <a:latin typeface="Arial" pitchFamily="34" charset="0"/>
                <a:ea typeface="ＭＳ Ｐゴシック" charset="0"/>
                <a:cs typeface="Arial" pitchFamily="34" charset="0"/>
              </a:rPr>
              <a:t>- la </a:t>
            </a:r>
            <a:r>
              <a:rPr lang="en-US" kern="0" dirty="0" err="1">
                <a:solidFill>
                  <a:schemeClr val="tx1">
                    <a:lumMod val="10000"/>
                  </a:schemeClr>
                </a:solidFill>
                <a:latin typeface="Arial" pitchFamily="34" charset="0"/>
                <a:ea typeface="ＭＳ Ｐゴシック" charset="0"/>
                <a:cs typeface="Arial" pitchFamily="34" charset="0"/>
              </a:rPr>
              <a:t>propiedad</a:t>
            </a:r>
            <a:r>
              <a:rPr lang="en-US" kern="0" dirty="0">
                <a:solidFill>
                  <a:schemeClr val="tx1">
                    <a:lumMod val="10000"/>
                  </a:schemeClr>
                </a:solidFill>
                <a:latin typeface="Arial" pitchFamily="34" charset="0"/>
                <a:ea typeface="ＭＳ Ｐゴシック" charset="0"/>
                <a:cs typeface="Arial" pitchFamily="34" charset="0"/>
              </a:rPr>
              <a:t>, planta y equipo se contabilizan a un importe revalorizado, siendo su valor razonable menos cualquier depreciación acumulada posterior y las pérdidas por deterioro acumuladas posteriores.</a:t>
            </a:r>
          </a:p>
          <a:p>
            <a:endParaRPr lang="en-US" dirty="0">
              <a:solidFill>
                <a:schemeClr val="tx1">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6978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Propiedad, Planta y Equipo</a:t>
            </a:r>
          </a:p>
        </p:txBody>
      </p:sp>
      <p:sp>
        <p:nvSpPr>
          <p:cNvPr id="7" name="TextBox 6"/>
          <p:cNvSpPr txBox="1"/>
          <p:nvPr/>
        </p:nvSpPr>
        <p:spPr>
          <a:xfrm>
            <a:off x="576262" y="574254"/>
            <a:ext cx="8008937" cy="1015663"/>
          </a:xfrm>
          <a:prstGeom prst="rect">
            <a:avLst/>
          </a:prstGeom>
          <a:noFill/>
        </p:spPr>
        <p:txBody>
          <a:bodyPr wrap="square" rtlCol="0">
            <a:spAutoFit/>
          </a:bodyPr>
          <a:lstStyle/>
          <a:p>
            <a:r>
              <a:rPr lang="en-US" sz="2000" b="1" dirty="0">
                <a:solidFill>
                  <a:schemeClr val="tx1">
                    <a:lumMod val="10000"/>
                  </a:schemeClr>
                </a:solidFill>
                <a:latin typeface="Arial" panose="020B0604020202020204" pitchFamily="34" charset="0"/>
                <a:cs typeface="Arial" panose="020B0604020202020204" pitchFamily="34" charset="0"/>
              </a:rPr>
              <a:t>Comparación de modelos</a:t>
            </a:r>
          </a:p>
          <a:p>
            <a:endParaRPr lang="en-US" sz="2000" b="1" dirty="0">
              <a:solidFill>
                <a:schemeClr val="tx1">
                  <a:lumMod val="10000"/>
                </a:schemeClr>
              </a:solidFill>
              <a:latin typeface="Arial" panose="020B0604020202020204" pitchFamily="34" charset="0"/>
              <a:cs typeface="Arial" panose="020B0604020202020204" pitchFamily="34" charset="0"/>
            </a:endParaRPr>
          </a:p>
          <a:p>
            <a:endParaRPr lang="en-US" sz="2000" dirty="0">
              <a:solidFill>
                <a:schemeClr val="tx1">
                  <a:lumMod val="10000"/>
                </a:schemeClr>
              </a:solidFill>
              <a:latin typeface="Arial" panose="020B0604020202020204" pitchFamily="34" charset="0"/>
              <a:cs typeface="Arial" panose="020B0604020202020204" pitchFamily="34" charset="0"/>
            </a:endParaRPr>
          </a:p>
        </p:txBody>
      </p:sp>
      <p:graphicFrame>
        <p:nvGraphicFramePr>
          <p:cNvPr id="4" name="Tabla 3">
            <a:extLst>
              <a:ext uri="{FF2B5EF4-FFF2-40B4-BE49-F238E27FC236}">
                <a16:creationId xmlns:a16="http://schemas.microsoft.com/office/drawing/2014/main" id="{BC3D23D2-D192-4808-BAE6-5315C0AC7219}"/>
              </a:ext>
            </a:extLst>
          </p:cNvPr>
          <p:cNvGraphicFramePr>
            <a:graphicFrameLocks noGrp="1"/>
          </p:cNvGraphicFramePr>
          <p:nvPr>
            <p:extLst>
              <p:ext uri="{D42A27DB-BD31-4B8C-83A1-F6EECF244321}">
                <p14:modId xmlns:p14="http://schemas.microsoft.com/office/powerpoint/2010/main" val="3353325676"/>
              </p:ext>
            </p:extLst>
          </p:nvPr>
        </p:nvGraphicFramePr>
        <p:xfrm>
          <a:off x="1713982" y="1250302"/>
          <a:ext cx="5716036" cy="3308502"/>
        </p:xfrm>
        <a:graphic>
          <a:graphicData uri="http://schemas.openxmlformats.org/drawingml/2006/table">
            <a:tbl>
              <a:tblPr>
                <a:tableStyleId>{5C22544A-7EE6-4342-B048-85BDC9FD1C3A}</a:tableStyleId>
              </a:tblPr>
              <a:tblGrid>
                <a:gridCol w="1617587">
                  <a:extLst>
                    <a:ext uri="{9D8B030D-6E8A-4147-A177-3AD203B41FA5}">
                      <a16:colId xmlns:a16="http://schemas.microsoft.com/office/drawing/2014/main" val="1321054926"/>
                    </a:ext>
                  </a:extLst>
                </a:gridCol>
                <a:gridCol w="1617530">
                  <a:extLst>
                    <a:ext uri="{9D8B030D-6E8A-4147-A177-3AD203B41FA5}">
                      <a16:colId xmlns:a16="http://schemas.microsoft.com/office/drawing/2014/main" val="3518349324"/>
                    </a:ext>
                  </a:extLst>
                </a:gridCol>
                <a:gridCol w="261325">
                  <a:extLst>
                    <a:ext uri="{9D8B030D-6E8A-4147-A177-3AD203B41FA5}">
                      <a16:colId xmlns:a16="http://schemas.microsoft.com/office/drawing/2014/main" val="55138294"/>
                    </a:ext>
                  </a:extLst>
                </a:gridCol>
                <a:gridCol w="2219594">
                  <a:extLst>
                    <a:ext uri="{9D8B030D-6E8A-4147-A177-3AD203B41FA5}">
                      <a16:colId xmlns:a16="http://schemas.microsoft.com/office/drawing/2014/main" val="2742868515"/>
                    </a:ext>
                  </a:extLst>
                </a:gridCol>
              </a:tblGrid>
              <a:tr h="375094">
                <a:tc>
                  <a:txBody>
                    <a:bodyPr/>
                    <a:lstStyle/>
                    <a:p>
                      <a:pPr algn="ctr" fontAlgn="ctr"/>
                      <a:r>
                        <a:rPr lang="es-CO" sz="1600" b="1" u="none" strike="noStrike" dirty="0">
                          <a:effectLst/>
                          <a:latin typeface="Arial" panose="020B0604020202020204" pitchFamily="34" charset="0"/>
                          <a:cs typeface="Arial" panose="020B0604020202020204" pitchFamily="34" charset="0"/>
                        </a:rPr>
                        <a:t> </a:t>
                      </a:r>
                      <a:endParaRPr lang="es-CO" sz="1600" b="1" i="0" u="none" strike="noStrike" dirty="0">
                        <a:solidFill>
                          <a:srgbClr val="FFFFFF"/>
                        </a:solidFill>
                        <a:effectLst/>
                        <a:latin typeface="Arial" panose="020B0604020202020204" pitchFamily="34" charset="0"/>
                        <a:cs typeface="Arial" panose="020B0604020202020204" pitchFamily="34" charset="0"/>
                      </a:endParaRPr>
                    </a:p>
                  </a:txBody>
                  <a:tcPr marL="7620" marR="7620" marT="7620" marB="0" anchor="ctr">
                    <a:solidFill>
                      <a:srgbClr val="0070C0"/>
                    </a:solidFill>
                  </a:tcPr>
                </a:tc>
                <a:tc>
                  <a:txBody>
                    <a:bodyPr/>
                    <a:lstStyle/>
                    <a:p>
                      <a:pPr algn="ctr" fontAlgn="ctr"/>
                      <a:r>
                        <a:rPr lang="es-CO" sz="1600" b="1" u="none" strike="noStrike" dirty="0">
                          <a:effectLst/>
                          <a:latin typeface="Arial" panose="020B0604020202020204" pitchFamily="34" charset="0"/>
                          <a:cs typeface="Arial" panose="020B0604020202020204" pitchFamily="34" charset="0"/>
                        </a:rPr>
                        <a:t>Modelo del costo </a:t>
                      </a:r>
                      <a:endParaRPr lang="es-CO" sz="1600" b="1" i="0" u="none" strike="noStrike" dirty="0">
                        <a:solidFill>
                          <a:srgbClr val="FFFFFF"/>
                        </a:solidFill>
                        <a:effectLst/>
                        <a:latin typeface="Arial" panose="020B0604020202020204" pitchFamily="34" charset="0"/>
                        <a:cs typeface="Arial" panose="020B0604020202020204" pitchFamily="34" charset="0"/>
                      </a:endParaRPr>
                    </a:p>
                  </a:txBody>
                  <a:tcPr marL="7620" marR="7620" marT="7620" marB="0" anchor="ctr">
                    <a:solidFill>
                      <a:srgbClr val="0070C0"/>
                    </a:solidFill>
                  </a:tcPr>
                </a:tc>
                <a:tc gridSpan="2">
                  <a:txBody>
                    <a:bodyPr/>
                    <a:lstStyle/>
                    <a:p>
                      <a:pPr algn="ctr" fontAlgn="ctr"/>
                      <a:r>
                        <a:rPr lang="es-CO" sz="1600" b="1" u="none" strike="noStrike" dirty="0">
                          <a:effectLst/>
                          <a:latin typeface="Arial" panose="020B0604020202020204" pitchFamily="34" charset="0"/>
                          <a:cs typeface="Arial" panose="020B0604020202020204" pitchFamily="34" charset="0"/>
                        </a:rPr>
                        <a:t>Modelo de revaluación</a:t>
                      </a:r>
                      <a:endParaRPr lang="es-CO" sz="1600" b="1" i="0" u="none" strike="noStrike" dirty="0">
                        <a:solidFill>
                          <a:srgbClr val="FFFFFF"/>
                        </a:solidFill>
                        <a:effectLst/>
                        <a:latin typeface="Arial" panose="020B0604020202020204" pitchFamily="34" charset="0"/>
                        <a:cs typeface="Arial" panose="020B0604020202020204" pitchFamily="34" charset="0"/>
                      </a:endParaRPr>
                    </a:p>
                  </a:txBody>
                  <a:tcPr marL="7620" marR="7620" marT="7620" marB="0" anchor="ctr">
                    <a:solidFill>
                      <a:srgbClr val="0070C0"/>
                    </a:solidFill>
                  </a:tcPr>
                </a:tc>
                <a:tc hMerge="1">
                  <a:txBody>
                    <a:bodyPr/>
                    <a:lstStyle/>
                    <a:p>
                      <a:pPr algn="ctr" fontAlgn="ctr"/>
                      <a:endParaRPr lang="es-CO" sz="1600" b="1" i="0" u="none" strike="noStrike" dirty="0">
                        <a:solidFill>
                          <a:srgbClr val="FFFFFF"/>
                        </a:solidFill>
                        <a:effectLst/>
                        <a:latin typeface="Calibri" panose="020F0502020204030204" pitchFamily="34" charset="0"/>
                      </a:endParaRPr>
                    </a:p>
                  </a:txBody>
                  <a:tcPr marL="7620" marR="7620" marT="7620" marB="0" anchor="ctr">
                    <a:solidFill>
                      <a:srgbClr val="0070C0"/>
                    </a:solidFill>
                  </a:tcPr>
                </a:tc>
                <a:extLst>
                  <a:ext uri="{0D108BD9-81ED-4DB2-BD59-A6C34878D82A}">
                    <a16:rowId xmlns:a16="http://schemas.microsoft.com/office/drawing/2014/main" val="3185357874"/>
                  </a:ext>
                </a:extLst>
              </a:tr>
              <a:tr h="562640">
                <a:tc>
                  <a:txBody>
                    <a:bodyPr/>
                    <a:lstStyle/>
                    <a:p>
                      <a:pPr algn="ctr" fontAlgn="ctr"/>
                      <a:r>
                        <a:rPr lang="es-CO" sz="1400" u="none" strike="noStrike" dirty="0">
                          <a:solidFill>
                            <a:schemeClr val="accent5"/>
                          </a:solidFill>
                          <a:effectLst/>
                          <a:latin typeface="Arial" panose="020B0604020202020204" pitchFamily="34" charset="0"/>
                          <a:cs typeface="Arial" panose="020B0604020202020204" pitchFamily="34" charset="0"/>
                        </a:rPr>
                        <a:t>Reconocimiento inicial</a:t>
                      </a:r>
                      <a:endParaRPr lang="es-CO" sz="1400" b="0" i="0" u="none" strike="noStrike" dirty="0">
                        <a:solidFill>
                          <a:schemeClr val="accent5"/>
                        </a:solidFill>
                        <a:effectLst/>
                        <a:latin typeface="Arial" panose="020B0604020202020204" pitchFamily="34" charset="0"/>
                        <a:cs typeface="Arial" panose="020B0604020202020204" pitchFamily="34" charset="0"/>
                      </a:endParaRPr>
                    </a:p>
                  </a:txBody>
                  <a:tcPr marL="7620" marR="7620" marT="7620" marB="0" anchor="ctr"/>
                </a:tc>
                <a:tc gridSpan="3">
                  <a:txBody>
                    <a:bodyPr/>
                    <a:lstStyle/>
                    <a:p>
                      <a:pPr algn="l" fontAlgn="ctr"/>
                      <a:r>
                        <a:rPr lang="es-CO" sz="1400" u="none" strike="noStrike" dirty="0">
                          <a:solidFill>
                            <a:schemeClr val="accent5"/>
                          </a:solidFill>
                          <a:effectLst/>
                          <a:latin typeface="Arial" panose="020B0604020202020204" pitchFamily="34" charset="0"/>
                          <a:cs typeface="Arial" panose="020B0604020202020204" pitchFamily="34" charset="0"/>
                        </a:rPr>
                        <a:t>Precio en efectivo o equivalente o valor razonable en la fecha de adquisición</a:t>
                      </a:r>
                      <a:endParaRPr lang="en-US" sz="1400" b="0" i="0" u="none" strike="noStrike" dirty="0">
                        <a:solidFill>
                          <a:schemeClr val="accent5"/>
                        </a:solidFill>
                        <a:effectLst/>
                        <a:latin typeface="Arial" panose="020B0604020202020204" pitchFamily="34" charset="0"/>
                        <a:cs typeface="Arial" panose="020B0604020202020204" pitchFamily="34" charset="0"/>
                      </a:endParaRPr>
                    </a:p>
                  </a:txBody>
                  <a:tcPr marL="7620" marR="7620" marT="7620" marB="0" anchor="ctr"/>
                </a:tc>
                <a:tc hMerge="1">
                  <a:txBody>
                    <a:bodyPr/>
                    <a:lstStyle/>
                    <a:p>
                      <a:endParaRPr lang="es-CO"/>
                    </a:p>
                  </a:txBody>
                  <a:tcPr/>
                </a:tc>
                <a:tc hMerge="1">
                  <a:txBody>
                    <a:bodyPr/>
                    <a:lstStyle/>
                    <a:p>
                      <a:pPr algn="l" fontAlgn="ctr"/>
                      <a:endParaRPr lang="en-US" sz="1600" b="0" i="0" u="none" strike="noStrike" dirty="0">
                        <a:solidFill>
                          <a:schemeClr val="accent5"/>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4212848146"/>
                  </a:ext>
                </a:extLst>
              </a:tr>
              <a:tr h="562640">
                <a:tc>
                  <a:txBody>
                    <a:bodyPr/>
                    <a:lstStyle/>
                    <a:p>
                      <a:pPr algn="ctr" fontAlgn="ctr"/>
                      <a:r>
                        <a:rPr lang="es-CO" sz="1400" u="none" strike="noStrike" dirty="0">
                          <a:solidFill>
                            <a:schemeClr val="accent5"/>
                          </a:solidFill>
                          <a:effectLst/>
                          <a:latin typeface="Arial" panose="020B0604020202020204" pitchFamily="34" charset="0"/>
                          <a:cs typeface="Arial" panose="020B0604020202020204" pitchFamily="34" charset="0"/>
                        </a:rPr>
                        <a:t>Medición posterior </a:t>
                      </a:r>
                      <a:endParaRPr lang="es-CO" sz="1400" b="0" i="0" u="none" strike="noStrike" dirty="0">
                        <a:solidFill>
                          <a:schemeClr val="accent5"/>
                        </a:solidFill>
                        <a:effectLst/>
                        <a:latin typeface="Arial" panose="020B0604020202020204" pitchFamily="34" charset="0"/>
                        <a:cs typeface="Arial" panose="020B0604020202020204" pitchFamily="34" charset="0"/>
                      </a:endParaRPr>
                    </a:p>
                  </a:txBody>
                  <a:tcPr marL="7620" marR="7620" marT="7620" marB="0" anchor="ctr">
                    <a:solidFill>
                      <a:schemeClr val="bg1">
                        <a:lumMod val="95000"/>
                      </a:schemeClr>
                    </a:solidFill>
                  </a:tcPr>
                </a:tc>
                <a:tc gridSpan="2">
                  <a:txBody>
                    <a:bodyPr/>
                    <a:lstStyle/>
                    <a:p>
                      <a:pPr algn="l" fontAlgn="ctr"/>
                      <a:r>
                        <a:rPr lang="es-CO" sz="1400" u="none" strike="noStrike" dirty="0">
                          <a:solidFill>
                            <a:schemeClr val="accent5"/>
                          </a:solidFill>
                          <a:effectLst/>
                          <a:latin typeface="Arial" panose="020B0604020202020204" pitchFamily="34" charset="0"/>
                          <a:cs typeface="Arial" panose="020B0604020202020204" pitchFamily="34" charset="0"/>
                        </a:rPr>
                        <a:t>Costo original</a:t>
                      </a:r>
                      <a:endParaRPr lang="es-CO" sz="1400" b="0" i="0" u="none" strike="noStrike" dirty="0">
                        <a:solidFill>
                          <a:schemeClr val="accent5"/>
                        </a:solidFill>
                        <a:effectLst/>
                        <a:latin typeface="Arial" panose="020B0604020202020204" pitchFamily="34" charset="0"/>
                        <a:cs typeface="Arial" panose="020B0604020202020204" pitchFamily="34" charset="0"/>
                      </a:endParaRPr>
                    </a:p>
                  </a:txBody>
                  <a:tcPr marL="7620" marR="7620" marT="7620" marB="0" anchor="ctr">
                    <a:solidFill>
                      <a:schemeClr val="bg1">
                        <a:lumMod val="95000"/>
                      </a:schemeClr>
                    </a:solidFill>
                  </a:tcPr>
                </a:tc>
                <a:tc hMerge="1">
                  <a:txBody>
                    <a:bodyPr/>
                    <a:lstStyle/>
                    <a:p>
                      <a:pPr algn="l" fontAlgn="ctr"/>
                      <a:r>
                        <a:rPr lang="es-CO" sz="1600" u="none" strike="noStrike" dirty="0">
                          <a:solidFill>
                            <a:schemeClr val="accent5"/>
                          </a:solidFill>
                          <a:effectLst/>
                        </a:rPr>
                        <a:t>Valor razonable a la fecha de revaluación</a:t>
                      </a:r>
                      <a:endParaRPr lang="en-US" sz="1600" b="0" i="0" u="none" strike="noStrike" dirty="0">
                        <a:solidFill>
                          <a:schemeClr val="accent5"/>
                        </a:solidFill>
                        <a:effectLst/>
                        <a:latin typeface="Calibri" panose="020F0502020204030204" pitchFamily="34" charset="0"/>
                      </a:endParaRPr>
                    </a:p>
                  </a:txBody>
                  <a:tcPr marL="7620" marR="7620" marT="7620" marB="0" anchor="ctr">
                    <a:solidFill>
                      <a:schemeClr val="bg1">
                        <a:lumMod val="95000"/>
                      </a:schemeClr>
                    </a:solidFill>
                  </a:tcPr>
                </a:tc>
                <a:tc>
                  <a:txBody>
                    <a:bodyPr/>
                    <a:lstStyle/>
                    <a:p>
                      <a:pPr algn="l" fontAlgn="ctr"/>
                      <a:r>
                        <a:rPr lang="es-CO" sz="1400" u="none" strike="noStrike">
                          <a:solidFill>
                            <a:schemeClr val="accent5"/>
                          </a:solidFill>
                          <a:effectLst/>
                          <a:latin typeface="Arial" panose="020B0604020202020204" pitchFamily="34" charset="0"/>
                          <a:cs typeface="Arial" panose="020B0604020202020204" pitchFamily="34" charset="0"/>
                        </a:rPr>
                        <a:t>Valor razonable a la fecha de revaluación</a:t>
                      </a:r>
                      <a:endParaRPr lang="en-US" sz="1400" b="0" i="0" u="none" strike="noStrike" dirty="0">
                        <a:solidFill>
                          <a:schemeClr val="accent5"/>
                        </a:solidFill>
                        <a:effectLst/>
                        <a:latin typeface="Arial" panose="020B0604020202020204" pitchFamily="34" charset="0"/>
                        <a:cs typeface="Arial" panose="020B0604020202020204" pitchFamily="34" charset="0"/>
                      </a:endParaRPr>
                    </a:p>
                  </a:txBody>
                  <a:tcPr marL="7620" marR="7620" marT="7620" marB="0" anchor="ctr">
                    <a:solidFill>
                      <a:schemeClr val="bg1">
                        <a:lumMod val="95000"/>
                      </a:schemeClr>
                    </a:solidFill>
                  </a:tcPr>
                </a:tc>
                <a:extLst>
                  <a:ext uri="{0D108BD9-81ED-4DB2-BD59-A6C34878D82A}">
                    <a16:rowId xmlns:a16="http://schemas.microsoft.com/office/drawing/2014/main" val="3008257541"/>
                  </a:ext>
                </a:extLst>
              </a:tr>
              <a:tr h="1687922">
                <a:tc>
                  <a:txBody>
                    <a:bodyPr/>
                    <a:lstStyle/>
                    <a:p>
                      <a:pPr algn="ctr" fontAlgn="ctr"/>
                      <a:r>
                        <a:rPr lang="es-CO" sz="1400" u="none" strike="noStrike" dirty="0">
                          <a:solidFill>
                            <a:schemeClr val="accent5"/>
                          </a:solidFill>
                          <a:effectLst/>
                          <a:latin typeface="Arial" panose="020B0604020202020204" pitchFamily="34" charset="0"/>
                          <a:cs typeface="Arial" panose="020B0604020202020204" pitchFamily="34" charset="0"/>
                        </a:rPr>
                        <a:t>Importe en libros</a:t>
                      </a:r>
                      <a:endParaRPr lang="es-CO" sz="1400" b="0" i="0" u="none" strike="noStrike" dirty="0">
                        <a:solidFill>
                          <a:schemeClr val="accent5"/>
                        </a:solidFill>
                        <a:effectLst/>
                        <a:latin typeface="Arial" panose="020B0604020202020204" pitchFamily="34" charset="0"/>
                        <a:cs typeface="Arial" panose="020B0604020202020204" pitchFamily="34" charset="0"/>
                      </a:endParaRPr>
                    </a:p>
                  </a:txBody>
                  <a:tcPr marL="7620" marR="7620" marT="7620" marB="0" anchor="ctr"/>
                </a:tc>
                <a:tc gridSpan="2">
                  <a:txBody>
                    <a:bodyPr/>
                    <a:lstStyle/>
                    <a:p>
                      <a:pPr algn="l" fontAlgn="ctr"/>
                      <a:r>
                        <a:rPr lang="es-CO" sz="1400" u="none" strike="noStrike" dirty="0">
                          <a:solidFill>
                            <a:schemeClr val="accent5"/>
                          </a:solidFill>
                          <a:effectLst/>
                          <a:latin typeface="Arial" panose="020B0604020202020204" pitchFamily="34" charset="0"/>
                          <a:cs typeface="Arial" panose="020B0604020202020204" pitchFamily="34" charset="0"/>
                        </a:rPr>
                        <a:t>Costo original menos la depreciación acumulada y las pérdidas por deterioro desde el reconocimiento</a:t>
                      </a:r>
                      <a:endParaRPr lang="en-US" sz="1400" b="0" i="0" u="none" strike="noStrike" dirty="0">
                        <a:solidFill>
                          <a:schemeClr val="accent5"/>
                        </a:solidFill>
                        <a:effectLst/>
                        <a:latin typeface="Arial" panose="020B0604020202020204" pitchFamily="34" charset="0"/>
                        <a:cs typeface="Arial" panose="020B0604020202020204" pitchFamily="34" charset="0"/>
                      </a:endParaRPr>
                    </a:p>
                  </a:txBody>
                  <a:tcPr marL="7620" marR="7620" marT="7620" marB="0" anchor="ctr"/>
                </a:tc>
                <a:tc hMerge="1">
                  <a:txBody>
                    <a:bodyPr/>
                    <a:lstStyle/>
                    <a:p>
                      <a:pPr algn="l" fontAlgn="ctr"/>
                      <a:r>
                        <a:rPr lang="es-CO" sz="1600" u="none" strike="noStrike" dirty="0">
                          <a:solidFill>
                            <a:schemeClr val="accent5"/>
                          </a:solidFill>
                          <a:effectLst/>
                        </a:rPr>
                        <a:t>Monto revaluado menos depreciación acumulada con base en monto revaluado y pérdidas por deterioro posteriores a la fecha de revaluación</a:t>
                      </a:r>
                      <a:endParaRPr lang="en-US" sz="1600" b="0" i="0" u="none" strike="noStrike" dirty="0">
                        <a:solidFill>
                          <a:schemeClr val="accent5"/>
                        </a:solidFill>
                        <a:effectLst/>
                        <a:latin typeface="Calibri" panose="020F0502020204030204" pitchFamily="34" charset="0"/>
                      </a:endParaRPr>
                    </a:p>
                  </a:txBody>
                  <a:tcPr marL="7620" marR="7620" marT="7620" marB="0" anchor="ctr"/>
                </a:tc>
                <a:tc>
                  <a:txBody>
                    <a:bodyPr/>
                    <a:lstStyle/>
                    <a:p>
                      <a:pPr algn="l" fontAlgn="ctr"/>
                      <a:r>
                        <a:rPr lang="es-CO" sz="1400" u="none" strike="noStrike" dirty="0">
                          <a:solidFill>
                            <a:schemeClr val="accent5"/>
                          </a:solidFill>
                          <a:effectLst/>
                          <a:latin typeface="Arial" panose="020B0604020202020204" pitchFamily="34" charset="0"/>
                          <a:cs typeface="Arial" panose="020B0604020202020204" pitchFamily="34" charset="0"/>
                        </a:rPr>
                        <a:t>Monto revaluado menos la depreciación acumulada con base al monto revaluado y las pérdidas por deterioro posteriores a la fecha de revaluación</a:t>
                      </a:r>
                      <a:endParaRPr lang="en-US" sz="1400" b="0" i="0" u="none" strike="noStrike" dirty="0">
                        <a:solidFill>
                          <a:schemeClr val="accent5"/>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1689880664"/>
                  </a:ext>
                </a:extLst>
              </a:tr>
            </a:tbl>
          </a:graphicData>
        </a:graphic>
      </p:graphicFrame>
    </p:spTree>
    <p:extLst>
      <p:ext uri="{BB962C8B-B14F-4D97-AF65-F5344CB8AC3E}">
        <p14:creationId xmlns:p14="http://schemas.microsoft.com/office/powerpoint/2010/main" val="3468508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Propiedad, Planta y Equipo</a:t>
            </a:r>
          </a:p>
        </p:txBody>
      </p:sp>
      <p:sp>
        <p:nvSpPr>
          <p:cNvPr id="7" name="TextBox 6"/>
          <p:cNvSpPr txBox="1"/>
          <p:nvPr/>
        </p:nvSpPr>
        <p:spPr>
          <a:xfrm>
            <a:off x="576263" y="537844"/>
            <a:ext cx="7883526" cy="923330"/>
          </a:xfrm>
          <a:prstGeom prst="rect">
            <a:avLst/>
          </a:prstGeom>
          <a:noFill/>
        </p:spPr>
        <p:txBody>
          <a:bodyPr wrap="square" rtlCol="0">
            <a:spAutoFit/>
          </a:bodyPr>
          <a:lstStyle/>
          <a:p>
            <a:r>
              <a:rPr lang="en-US" b="1" dirty="0">
                <a:solidFill>
                  <a:schemeClr val="tx1">
                    <a:lumMod val="10000"/>
                  </a:schemeClr>
                </a:solidFill>
                <a:latin typeface="Arial" panose="020B0604020202020204" pitchFamily="34" charset="0"/>
                <a:cs typeface="Arial" panose="020B0604020202020204" pitchFamily="34" charset="0"/>
              </a:rPr>
              <a:t>Pros y contras de la </a:t>
            </a:r>
            <a:r>
              <a:rPr lang="en-US" b="1" dirty="0" err="1">
                <a:solidFill>
                  <a:schemeClr val="tx1">
                    <a:lumMod val="10000"/>
                  </a:schemeClr>
                </a:solidFill>
                <a:latin typeface="Arial" panose="020B0604020202020204" pitchFamily="34" charset="0"/>
                <a:cs typeface="Arial" panose="020B0604020202020204" pitchFamily="34" charset="0"/>
              </a:rPr>
              <a:t>revaluación</a:t>
            </a:r>
            <a:endParaRPr lang="en-US" b="1" dirty="0">
              <a:solidFill>
                <a:schemeClr val="tx1">
                  <a:lumMod val="10000"/>
                </a:schemeClr>
              </a:solidFill>
              <a:latin typeface="Arial" panose="020B0604020202020204" pitchFamily="34" charset="0"/>
              <a:cs typeface="Arial" panose="020B0604020202020204" pitchFamily="34" charset="0"/>
            </a:endParaRPr>
          </a:p>
          <a:p>
            <a:endParaRPr lang="en-US" b="1" dirty="0">
              <a:solidFill>
                <a:schemeClr val="tx1">
                  <a:lumMod val="10000"/>
                </a:schemeClr>
              </a:solidFill>
              <a:latin typeface="Arial" panose="020B0604020202020204" pitchFamily="34" charset="0"/>
              <a:cs typeface="Arial" panose="020B0604020202020204" pitchFamily="34" charset="0"/>
            </a:endParaRPr>
          </a:p>
          <a:p>
            <a:endParaRPr lang="en-US" dirty="0">
              <a:solidFill>
                <a:schemeClr val="tx1">
                  <a:lumMod val="10000"/>
                </a:schemeClr>
              </a:solidFill>
              <a:latin typeface="Arial" panose="020B0604020202020204" pitchFamily="34" charset="0"/>
              <a:cs typeface="Arial" panose="020B0604020202020204" pitchFamily="34" charset="0"/>
            </a:endParaRPr>
          </a:p>
        </p:txBody>
      </p:sp>
      <p:graphicFrame>
        <p:nvGraphicFramePr>
          <p:cNvPr id="5" name="Tabla 4">
            <a:extLst>
              <a:ext uri="{FF2B5EF4-FFF2-40B4-BE49-F238E27FC236}">
                <a16:creationId xmlns:a16="http://schemas.microsoft.com/office/drawing/2014/main" id="{8FFB2030-8EAC-44D7-AAB7-D19A30438891}"/>
              </a:ext>
            </a:extLst>
          </p:cNvPr>
          <p:cNvGraphicFramePr>
            <a:graphicFrameLocks noGrp="1"/>
          </p:cNvGraphicFramePr>
          <p:nvPr>
            <p:extLst>
              <p:ext uri="{D42A27DB-BD31-4B8C-83A1-F6EECF244321}">
                <p14:modId xmlns:p14="http://schemas.microsoft.com/office/powerpoint/2010/main" val="3459043007"/>
              </p:ext>
            </p:extLst>
          </p:nvPr>
        </p:nvGraphicFramePr>
        <p:xfrm>
          <a:off x="2039827" y="1243584"/>
          <a:ext cx="5064345" cy="3310353"/>
        </p:xfrm>
        <a:graphic>
          <a:graphicData uri="http://schemas.openxmlformats.org/drawingml/2006/table">
            <a:tbl>
              <a:tblPr>
                <a:tableStyleId>{5C22544A-7EE6-4342-B048-85BDC9FD1C3A}</a:tableStyleId>
              </a:tblPr>
              <a:tblGrid>
                <a:gridCol w="2603795">
                  <a:extLst>
                    <a:ext uri="{9D8B030D-6E8A-4147-A177-3AD203B41FA5}">
                      <a16:colId xmlns:a16="http://schemas.microsoft.com/office/drawing/2014/main" val="1321054926"/>
                    </a:ext>
                  </a:extLst>
                </a:gridCol>
                <a:gridCol w="2460550">
                  <a:extLst>
                    <a:ext uri="{9D8B030D-6E8A-4147-A177-3AD203B41FA5}">
                      <a16:colId xmlns:a16="http://schemas.microsoft.com/office/drawing/2014/main" val="2742868515"/>
                    </a:ext>
                  </a:extLst>
                </a:gridCol>
              </a:tblGrid>
              <a:tr h="392010">
                <a:tc>
                  <a:txBody>
                    <a:bodyPr/>
                    <a:lstStyle/>
                    <a:p>
                      <a:pPr algn="ctr" fontAlgn="ctr"/>
                      <a:r>
                        <a:rPr lang="es-CO" sz="1600" b="1" u="none" strike="noStrike" dirty="0">
                          <a:effectLst/>
                          <a:latin typeface="Arial" panose="020B0604020202020204" pitchFamily="34" charset="0"/>
                          <a:cs typeface="Arial" panose="020B0604020202020204" pitchFamily="34" charset="0"/>
                        </a:rPr>
                        <a:t> Ventajas</a:t>
                      </a:r>
                      <a:endParaRPr lang="es-CO" sz="1600" b="1" i="0" u="none" strike="noStrike" dirty="0">
                        <a:solidFill>
                          <a:srgbClr val="FFFFFF"/>
                        </a:solidFill>
                        <a:effectLst/>
                        <a:latin typeface="Arial" panose="020B0604020202020204" pitchFamily="34" charset="0"/>
                        <a:cs typeface="Arial" panose="020B0604020202020204" pitchFamily="34" charset="0"/>
                      </a:endParaRPr>
                    </a:p>
                  </a:txBody>
                  <a:tcPr marL="7620" marR="7620" marT="7620" marB="0" anchor="ctr">
                    <a:solidFill>
                      <a:srgbClr val="0070C0"/>
                    </a:solidFill>
                  </a:tcPr>
                </a:tc>
                <a:tc>
                  <a:txBody>
                    <a:bodyPr/>
                    <a:lstStyle/>
                    <a:p>
                      <a:pPr algn="ctr" fontAlgn="ctr"/>
                      <a:r>
                        <a:rPr lang="es-CO" sz="1600" b="1" u="none" strike="noStrike" dirty="0">
                          <a:effectLst/>
                          <a:latin typeface="Arial" panose="020B0604020202020204" pitchFamily="34" charset="0"/>
                          <a:cs typeface="Arial" panose="020B0604020202020204" pitchFamily="34" charset="0"/>
                        </a:rPr>
                        <a:t>Desventajas</a:t>
                      </a:r>
                      <a:endParaRPr lang="es-CO" sz="1600" b="1" i="0" u="none" strike="noStrike" dirty="0">
                        <a:solidFill>
                          <a:srgbClr val="FFFFFF"/>
                        </a:solidFill>
                        <a:effectLst/>
                        <a:latin typeface="Calibri" panose="020F0502020204030204" pitchFamily="34" charset="0"/>
                      </a:endParaRPr>
                    </a:p>
                  </a:txBody>
                  <a:tcPr marL="7620" marR="7620" marT="7620" marB="0" anchor="ctr">
                    <a:solidFill>
                      <a:srgbClr val="0070C0"/>
                    </a:solidFill>
                  </a:tcPr>
                </a:tc>
                <a:extLst>
                  <a:ext uri="{0D108BD9-81ED-4DB2-BD59-A6C34878D82A}">
                    <a16:rowId xmlns:a16="http://schemas.microsoft.com/office/drawing/2014/main" val="3185357874"/>
                  </a:ext>
                </a:extLst>
              </a:tr>
              <a:tr h="696378">
                <a:tc>
                  <a:txBody>
                    <a:bodyPr/>
                    <a:lstStyle/>
                    <a:p>
                      <a:pPr algn="ctr" fontAlgn="ctr"/>
                      <a:r>
                        <a:rPr lang="es-CO" sz="1400" u="none" strike="noStrike" dirty="0">
                          <a:solidFill>
                            <a:schemeClr val="accent5"/>
                          </a:solidFill>
                          <a:effectLst/>
                          <a:latin typeface="Arial" panose="020B0604020202020204" pitchFamily="34" charset="0"/>
                          <a:cs typeface="Arial" panose="020B0604020202020204" pitchFamily="34" charset="0"/>
                        </a:rPr>
                        <a:t>Proporciona información más relevante</a:t>
                      </a:r>
                      <a:endParaRPr lang="es-CO" sz="1400" b="0" i="0" u="none" strike="noStrike" dirty="0">
                        <a:solidFill>
                          <a:schemeClr val="accent5"/>
                        </a:solidFill>
                        <a:effectLst/>
                        <a:latin typeface="Arial" panose="020B0604020202020204" pitchFamily="34" charset="0"/>
                        <a:cs typeface="Arial" panose="020B0604020202020204" pitchFamily="34" charset="0"/>
                      </a:endParaRPr>
                    </a:p>
                  </a:txBody>
                  <a:tcPr marL="7620" marR="7620" marT="7620" marB="0" anchor="ctr">
                    <a:solidFill>
                      <a:srgbClr val="E6F1FE"/>
                    </a:solidFill>
                  </a:tcPr>
                </a:tc>
                <a:tc>
                  <a:txBody>
                    <a:bodyPr/>
                    <a:lstStyle/>
                    <a:p>
                      <a:pPr algn="ctr" fontAlgn="ctr"/>
                      <a:r>
                        <a:rPr lang="en-US" sz="1400" b="0" i="0" u="none" strike="noStrike" dirty="0">
                          <a:solidFill>
                            <a:schemeClr val="accent5"/>
                          </a:solidFill>
                          <a:effectLst/>
                          <a:latin typeface="Arial" panose="020B0604020202020204" pitchFamily="34" charset="0"/>
                          <a:cs typeface="Arial" panose="020B0604020202020204" pitchFamily="34" charset="0"/>
                        </a:rPr>
                        <a:t> Costos </a:t>
                      </a:r>
                    </a:p>
                    <a:p>
                      <a:pPr algn="ctr" fontAlgn="ctr"/>
                      <a:r>
                        <a:rPr lang="en-US" sz="1400" b="0" i="0" u="none" strike="noStrike" dirty="0">
                          <a:solidFill>
                            <a:schemeClr val="accent5"/>
                          </a:solidFill>
                          <a:effectLst/>
                          <a:latin typeface="Arial" panose="020B0604020202020204" pitchFamily="34" charset="0"/>
                          <a:cs typeface="Arial" panose="020B0604020202020204" pitchFamily="34" charset="0"/>
                        </a:rPr>
                        <a:t>administrativos</a:t>
                      </a:r>
                    </a:p>
                  </a:txBody>
                  <a:tcPr marL="7620" marR="7620" marT="7620" marB="0" anchor="ctr">
                    <a:solidFill>
                      <a:srgbClr val="E6F1FE"/>
                    </a:solidFill>
                  </a:tcPr>
                </a:tc>
                <a:extLst>
                  <a:ext uri="{0D108BD9-81ED-4DB2-BD59-A6C34878D82A}">
                    <a16:rowId xmlns:a16="http://schemas.microsoft.com/office/drawing/2014/main" val="4212848146"/>
                  </a:ext>
                </a:extLst>
              </a:tr>
              <a:tr h="379974">
                <a:tc>
                  <a:txBody>
                    <a:bodyPr/>
                    <a:lstStyle/>
                    <a:p>
                      <a:pPr algn="ctr" fontAlgn="ctr"/>
                      <a:r>
                        <a:rPr lang="es-CO" sz="1400" b="0" i="0" u="none" strike="noStrike" dirty="0">
                          <a:solidFill>
                            <a:schemeClr val="accent5"/>
                          </a:solidFill>
                          <a:effectLst/>
                          <a:latin typeface="Arial" panose="020B0604020202020204" pitchFamily="34" charset="0"/>
                          <a:cs typeface="Arial" panose="020B0604020202020204" pitchFamily="34" charset="0"/>
                        </a:rPr>
                        <a:t>La depreciación refleja el costo real de usar los activos</a:t>
                      </a:r>
                    </a:p>
                  </a:txBody>
                  <a:tcPr marL="7620" marR="7620" marT="7620" marB="0" anchor="ctr">
                    <a:solidFill>
                      <a:schemeClr val="bg1">
                        <a:lumMod val="95000"/>
                      </a:schemeClr>
                    </a:solidFill>
                  </a:tcPr>
                </a:tc>
                <a:tc>
                  <a:txBody>
                    <a:bodyPr/>
                    <a:lstStyle/>
                    <a:p>
                      <a:pPr algn="ctr" fontAlgn="ctr"/>
                      <a:r>
                        <a:rPr lang="es-CO" sz="1400" b="0" i="0" u="none" strike="noStrike" dirty="0">
                          <a:solidFill>
                            <a:schemeClr val="accent5"/>
                          </a:solidFill>
                          <a:effectLst/>
                          <a:latin typeface="Arial" panose="020B0604020202020204" pitchFamily="34" charset="0"/>
                          <a:cs typeface="Arial" panose="020B0604020202020204" pitchFamily="34" charset="0"/>
                        </a:rPr>
                        <a:t>Ajustes contables complejos</a:t>
                      </a:r>
                      <a:endParaRPr lang="en-US" sz="1400" b="0" i="0" u="none" strike="noStrike" dirty="0">
                        <a:solidFill>
                          <a:schemeClr val="accent5"/>
                        </a:solidFill>
                        <a:effectLst/>
                        <a:latin typeface="Arial" panose="020B0604020202020204" pitchFamily="34" charset="0"/>
                        <a:cs typeface="Arial" panose="020B0604020202020204" pitchFamily="34" charset="0"/>
                      </a:endParaRPr>
                    </a:p>
                  </a:txBody>
                  <a:tcPr marL="7620" marR="7620" marT="7620" marB="0" anchor="ctr">
                    <a:solidFill>
                      <a:schemeClr val="bg1">
                        <a:lumMod val="95000"/>
                      </a:schemeClr>
                    </a:solidFill>
                  </a:tcPr>
                </a:tc>
                <a:extLst>
                  <a:ext uri="{0D108BD9-81ED-4DB2-BD59-A6C34878D82A}">
                    <a16:rowId xmlns:a16="http://schemas.microsoft.com/office/drawing/2014/main" val="1220528492"/>
                  </a:ext>
                </a:extLst>
              </a:tr>
              <a:tr h="379974">
                <a:tc>
                  <a:txBody>
                    <a:bodyPr/>
                    <a:lstStyle/>
                    <a:p>
                      <a:pPr marL="0" algn="ctr" defTabSz="457200" rtl="0" eaLnBrk="1" fontAlgn="ctr" latinLnBrk="0" hangingPunct="1"/>
                      <a:r>
                        <a:rPr lang="es-CO" sz="1400" u="none" strike="noStrike" kern="1200" dirty="0">
                          <a:solidFill>
                            <a:schemeClr val="accent5"/>
                          </a:solidFill>
                          <a:effectLst/>
                          <a:latin typeface="Arial" panose="020B0604020202020204" pitchFamily="34" charset="0"/>
                          <a:ea typeface="+mn-ea"/>
                          <a:cs typeface="Arial" panose="020B0604020202020204" pitchFamily="34" charset="0"/>
                        </a:rPr>
                        <a:t>Proporciona mejor información para la rendición de cuentas y la toma de decisiones</a:t>
                      </a:r>
                    </a:p>
                  </a:txBody>
                  <a:tcPr marL="7620" marR="7620" marT="7620" marB="0" anchor="ctr">
                    <a:solidFill>
                      <a:srgbClr val="E6F1FE"/>
                    </a:solidFill>
                  </a:tcPr>
                </a:tc>
                <a:tc>
                  <a:txBody>
                    <a:bodyPr/>
                    <a:lstStyle/>
                    <a:p>
                      <a:pPr marL="0" algn="ctr" defTabSz="457200" rtl="0" eaLnBrk="1" fontAlgn="ctr" latinLnBrk="0" hangingPunct="1"/>
                      <a:r>
                        <a:rPr lang="es-CO" sz="1400" u="none" strike="noStrike" kern="1200" dirty="0">
                          <a:solidFill>
                            <a:schemeClr val="accent5"/>
                          </a:solidFill>
                          <a:effectLst/>
                          <a:latin typeface="Arial" panose="020B0604020202020204" pitchFamily="34" charset="0"/>
                          <a:ea typeface="+mn-ea"/>
                          <a:cs typeface="Arial" panose="020B0604020202020204" pitchFamily="34" charset="0"/>
                        </a:rPr>
                        <a:t>Volatilidad en los resultados del informe</a:t>
                      </a:r>
                      <a:endParaRPr lang="en-US" sz="1400" u="none" strike="noStrike" kern="1200" dirty="0">
                        <a:solidFill>
                          <a:schemeClr val="accent5"/>
                        </a:solidFill>
                        <a:effectLst/>
                        <a:latin typeface="Arial" panose="020B0604020202020204" pitchFamily="34" charset="0"/>
                        <a:ea typeface="+mn-ea"/>
                        <a:cs typeface="Arial" panose="020B0604020202020204" pitchFamily="34" charset="0"/>
                      </a:endParaRPr>
                    </a:p>
                  </a:txBody>
                  <a:tcPr marL="7620" marR="7620" marT="7620" marB="0" anchor="ctr">
                    <a:solidFill>
                      <a:srgbClr val="E6F1FE"/>
                    </a:solidFill>
                  </a:tcPr>
                </a:tc>
                <a:extLst>
                  <a:ext uri="{0D108BD9-81ED-4DB2-BD59-A6C34878D82A}">
                    <a16:rowId xmlns:a16="http://schemas.microsoft.com/office/drawing/2014/main" val="3008257541"/>
                  </a:ext>
                </a:extLst>
              </a:tr>
              <a:tr h="1139925">
                <a:tc>
                  <a:txBody>
                    <a:bodyPr/>
                    <a:lstStyle/>
                    <a:p>
                      <a:pPr algn="ctr" fontAlgn="ctr"/>
                      <a:r>
                        <a:rPr lang="es-CO" sz="1400" u="none" strike="noStrike" dirty="0">
                          <a:solidFill>
                            <a:schemeClr val="accent5"/>
                          </a:solidFill>
                          <a:effectLst/>
                          <a:latin typeface="Arial" panose="020B0604020202020204" pitchFamily="34" charset="0"/>
                          <a:cs typeface="Arial" panose="020B0604020202020204" pitchFamily="34" charset="0"/>
                        </a:rPr>
                        <a:t>Mejora la gestión de </a:t>
                      </a:r>
                    </a:p>
                    <a:p>
                      <a:pPr algn="ctr" fontAlgn="ctr"/>
                      <a:r>
                        <a:rPr lang="es-CO" sz="1400" u="none" strike="noStrike" dirty="0">
                          <a:solidFill>
                            <a:schemeClr val="accent5"/>
                          </a:solidFill>
                          <a:effectLst/>
                          <a:latin typeface="Arial" panose="020B0604020202020204" pitchFamily="34" charset="0"/>
                          <a:cs typeface="Arial" panose="020B0604020202020204" pitchFamily="34" charset="0"/>
                        </a:rPr>
                        <a:t>activos</a:t>
                      </a:r>
                      <a:endParaRPr lang="es-CO" sz="1400" b="0" i="0" u="none" strike="noStrike" dirty="0">
                        <a:solidFill>
                          <a:schemeClr val="accent5"/>
                        </a:solidFill>
                        <a:effectLst/>
                        <a:latin typeface="Arial" panose="020B0604020202020204" pitchFamily="34" charset="0"/>
                        <a:cs typeface="Arial" panose="020B0604020202020204" pitchFamily="34" charset="0"/>
                      </a:endParaRPr>
                    </a:p>
                  </a:txBody>
                  <a:tcPr marL="7620" marR="7620" marT="7620" marB="0" anchor="ctr">
                    <a:solidFill>
                      <a:schemeClr val="bg1">
                        <a:lumMod val="95000"/>
                      </a:schemeClr>
                    </a:solidFill>
                  </a:tcPr>
                </a:tc>
                <a:tc>
                  <a:txBody>
                    <a:bodyPr/>
                    <a:lstStyle/>
                    <a:p>
                      <a:pPr algn="ctr" fontAlgn="ctr"/>
                      <a:r>
                        <a:rPr lang="es-CO" sz="1400" b="0" i="0" u="none" strike="noStrike" dirty="0">
                          <a:solidFill>
                            <a:schemeClr val="accent5"/>
                          </a:solidFill>
                          <a:effectLst/>
                          <a:latin typeface="Arial" panose="020B0604020202020204" pitchFamily="34" charset="0"/>
                          <a:cs typeface="Arial" panose="020B0604020202020204" pitchFamily="34" charset="0"/>
                        </a:rPr>
                        <a:t>Los montos revaluados no son costos de renovación requeridos para mantener los niveles de servicio</a:t>
                      </a:r>
                      <a:endParaRPr lang="en-US" sz="1400" b="0" i="0" u="none" strike="noStrike" dirty="0">
                        <a:solidFill>
                          <a:schemeClr val="accent5"/>
                        </a:solidFill>
                        <a:effectLst/>
                        <a:latin typeface="Arial" panose="020B0604020202020204" pitchFamily="34" charset="0"/>
                        <a:cs typeface="Arial" panose="020B0604020202020204" pitchFamily="34" charset="0"/>
                      </a:endParaRPr>
                    </a:p>
                  </a:txBody>
                  <a:tcPr marL="7620" marR="7620" marT="7620" marB="0" anchor="ctr">
                    <a:solidFill>
                      <a:schemeClr val="bg1">
                        <a:lumMod val="95000"/>
                      </a:schemeClr>
                    </a:solidFill>
                  </a:tcPr>
                </a:tc>
                <a:extLst>
                  <a:ext uri="{0D108BD9-81ED-4DB2-BD59-A6C34878D82A}">
                    <a16:rowId xmlns:a16="http://schemas.microsoft.com/office/drawing/2014/main" val="1689880664"/>
                  </a:ext>
                </a:extLst>
              </a:tr>
            </a:tbl>
          </a:graphicData>
        </a:graphic>
      </p:graphicFrame>
    </p:spTree>
    <p:extLst>
      <p:ext uri="{BB962C8B-B14F-4D97-AF65-F5344CB8AC3E}">
        <p14:creationId xmlns:p14="http://schemas.microsoft.com/office/powerpoint/2010/main" val="19543979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Propiedad, Planta y Equipo</a:t>
            </a:r>
          </a:p>
        </p:txBody>
      </p:sp>
      <p:sp>
        <p:nvSpPr>
          <p:cNvPr id="7" name="TextBox 6"/>
          <p:cNvSpPr txBox="1"/>
          <p:nvPr/>
        </p:nvSpPr>
        <p:spPr>
          <a:xfrm>
            <a:off x="576263" y="881956"/>
            <a:ext cx="7883526" cy="3929281"/>
          </a:xfrm>
          <a:prstGeom prst="rect">
            <a:avLst/>
          </a:prstGeom>
          <a:noFill/>
        </p:spPr>
        <p:txBody>
          <a:bodyPr wrap="square" rtlCol="0">
            <a:spAutoFit/>
          </a:bodyPr>
          <a:lstStyle/>
          <a:p>
            <a:r>
              <a:rPr lang="en-US" b="1" dirty="0">
                <a:solidFill>
                  <a:schemeClr val="tx1">
                    <a:lumMod val="10000"/>
                  </a:schemeClr>
                </a:solidFill>
                <a:latin typeface="Arial" panose="020B0604020202020204" pitchFamily="34" charset="0"/>
                <a:cs typeface="Arial" panose="020B0604020202020204" pitchFamily="34" charset="0"/>
              </a:rPr>
              <a:t>Depreciación</a:t>
            </a:r>
          </a:p>
          <a:p>
            <a:endParaRPr lang="en-US" b="1" dirty="0">
              <a:solidFill>
                <a:schemeClr val="tx1">
                  <a:lumMod val="1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US" kern="0" dirty="0">
                <a:solidFill>
                  <a:schemeClr val="tx1">
                    <a:lumMod val="10000"/>
                  </a:schemeClr>
                </a:solidFill>
                <a:latin typeface="Arial" pitchFamily="34" charset="0"/>
                <a:ea typeface="ＭＳ Ｐゴシック" charset="0"/>
                <a:cs typeface="Arial" pitchFamily="34" charset="0"/>
              </a:rPr>
              <a:t>Todos </a:t>
            </a:r>
            <a:r>
              <a:rPr lang="en-US" kern="0" dirty="0" err="1">
                <a:solidFill>
                  <a:schemeClr val="tx1">
                    <a:lumMod val="10000"/>
                  </a:schemeClr>
                </a:solidFill>
                <a:latin typeface="Arial" pitchFamily="34" charset="0"/>
                <a:ea typeface="ＭＳ Ｐゴシック" charset="0"/>
                <a:cs typeface="Arial" pitchFamily="34" charset="0"/>
              </a:rPr>
              <a:t>los</a:t>
            </a:r>
            <a:r>
              <a:rPr lang="en-US" kern="0" dirty="0">
                <a:solidFill>
                  <a:schemeClr val="tx1">
                    <a:lumMod val="10000"/>
                  </a:schemeClr>
                </a:solidFill>
                <a:latin typeface="Arial" pitchFamily="34" charset="0"/>
                <a:ea typeface="ＭＳ Ｐゴシック" charset="0"/>
                <a:cs typeface="Arial" pitchFamily="34" charset="0"/>
              </a:rPr>
              <a:t> </a:t>
            </a:r>
            <a:r>
              <a:rPr lang="en-US" kern="0" dirty="0" err="1">
                <a:solidFill>
                  <a:schemeClr val="tx1">
                    <a:lumMod val="10000"/>
                  </a:schemeClr>
                </a:solidFill>
                <a:latin typeface="Arial" pitchFamily="34" charset="0"/>
                <a:ea typeface="ＭＳ Ｐゴシック" charset="0"/>
                <a:cs typeface="Arial" pitchFamily="34" charset="0"/>
              </a:rPr>
              <a:t>elementos</a:t>
            </a:r>
            <a:r>
              <a:rPr lang="en-US" kern="0" dirty="0">
                <a:solidFill>
                  <a:schemeClr val="tx1">
                    <a:lumMod val="10000"/>
                  </a:schemeClr>
                </a:solidFill>
                <a:latin typeface="Arial" pitchFamily="34" charset="0"/>
                <a:ea typeface="ＭＳ Ｐゴシック" charset="0"/>
                <a:cs typeface="Arial" pitchFamily="34" charset="0"/>
              </a:rPr>
              <a:t> de PP&amp;E, excepto la tierra, están sujetos a depreciación</a:t>
            </a:r>
          </a:p>
          <a:p>
            <a:pPr marL="342900" lvl="0" indent="-342900" defTabSz="914400" fontAlgn="base">
              <a:spcBef>
                <a:spcPts val="776"/>
              </a:spcBef>
              <a:spcAft>
                <a:spcPct val="0"/>
              </a:spcAft>
              <a:buFontTx/>
              <a:buChar char="•"/>
            </a:pPr>
            <a:r>
              <a:rPr lang="es-CO" kern="0" dirty="0">
                <a:solidFill>
                  <a:schemeClr val="tx1">
                    <a:lumMod val="10000"/>
                  </a:schemeClr>
                </a:solidFill>
                <a:latin typeface="Arial" pitchFamily="34" charset="0"/>
                <a:ea typeface="ＭＳ Ｐゴシック" charset="0"/>
                <a:cs typeface="Arial" pitchFamily="34" charset="0"/>
              </a:rPr>
              <a:t>El importe depreciable de un activo se reconoce como gasto de forma sistemática a lo largo de su vida útil en el ahorro o desahorro del periodo, a menos que se reconozca en el importe en libros de otro activo</a:t>
            </a:r>
          </a:p>
          <a:p>
            <a:pPr marL="342900" lvl="0" indent="-342900" defTabSz="914400" fontAlgn="base">
              <a:spcBef>
                <a:spcPts val="776"/>
              </a:spcBef>
              <a:spcAft>
                <a:spcPct val="0"/>
              </a:spcAft>
              <a:buFontTx/>
              <a:buChar char="•"/>
            </a:pPr>
            <a:r>
              <a:rPr lang="en-US" kern="0" dirty="0">
                <a:solidFill>
                  <a:schemeClr val="tx1">
                    <a:lumMod val="10000"/>
                  </a:schemeClr>
                </a:solidFill>
                <a:latin typeface="Arial" pitchFamily="34" charset="0"/>
                <a:ea typeface="ＭＳ Ｐゴシック" charset="0"/>
                <a:cs typeface="Arial" pitchFamily="34" charset="0"/>
              </a:rPr>
              <a:t>La depreciación comienza cuando un activo está en funcionamiento</a:t>
            </a:r>
          </a:p>
          <a:p>
            <a:pPr marL="342900" lvl="0" indent="-342900" defTabSz="914400" fontAlgn="base">
              <a:spcBef>
                <a:spcPts val="776"/>
              </a:spcBef>
              <a:spcAft>
                <a:spcPct val="0"/>
              </a:spcAft>
              <a:buFontTx/>
              <a:buChar char="•"/>
            </a:pPr>
            <a:r>
              <a:rPr lang="en-US" kern="0" dirty="0">
                <a:solidFill>
                  <a:schemeClr val="tx1">
                    <a:lumMod val="10000"/>
                  </a:schemeClr>
                </a:solidFill>
                <a:latin typeface="Arial" pitchFamily="34" charset="0"/>
                <a:ea typeface="ＭＳ Ｐゴシック" charset="0"/>
                <a:cs typeface="Arial" pitchFamily="34" charset="0"/>
              </a:rPr>
              <a:t>Se </a:t>
            </a:r>
            <a:r>
              <a:rPr lang="en-US" kern="0" dirty="0" err="1">
                <a:solidFill>
                  <a:schemeClr val="tx1">
                    <a:lumMod val="10000"/>
                  </a:schemeClr>
                </a:solidFill>
                <a:latin typeface="Arial" pitchFamily="34" charset="0"/>
                <a:ea typeface="ＭＳ Ｐゴシック" charset="0"/>
                <a:cs typeface="Arial" pitchFamily="34" charset="0"/>
              </a:rPr>
              <a:t>revisa</a:t>
            </a:r>
            <a:r>
              <a:rPr lang="en-US" kern="0" dirty="0">
                <a:solidFill>
                  <a:schemeClr val="tx1">
                    <a:lumMod val="10000"/>
                  </a:schemeClr>
                </a:solidFill>
                <a:latin typeface="Arial" pitchFamily="34" charset="0"/>
                <a:ea typeface="ＭＳ Ｐゴシック" charset="0"/>
                <a:cs typeface="Arial" pitchFamily="34" charset="0"/>
              </a:rPr>
              <a:t> </a:t>
            </a:r>
            <a:r>
              <a:rPr lang="en-US" kern="0" dirty="0" err="1">
                <a:solidFill>
                  <a:schemeClr val="tx1">
                    <a:lumMod val="10000"/>
                  </a:schemeClr>
                </a:solidFill>
                <a:latin typeface="Arial" pitchFamily="34" charset="0"/>
                <a:ea typeface="ＭＳ Ｐゴシック" charset="0"/>
                <a:cs typeface="Arial" pitchFamily="34" charset="0"/>
              </a:rPr>
              <a:t>en</a:t>
            </a:r>
            <a:r>
              <a:rPr lang="en-US" kern="0" dirty="0">
                <a:solidFill>
                  <a:schemeClr val="tx1">
                    <a:lumMod val="10000"/>
                  </a:schemeClr>
                </a:solidFill>
                <a:latin typeface="Arial" pitchFamily="34" charset="0"/>
                <a:ea typeface="ＭＳ Ｐゴシック" charset="0"/>
                <a:cs typeface="Arial" pitchFamily="34" charset="0"/>
              </a:rPr>
              <a:t> cada fecha de presentación de informes anuales </a:t>
            </a:r>
          </a:p>
          <a:p>
            <a:pPr marL="342900" lvl="0" indent="-342900" defTabSz="914400" fontAlgn="base">
              <a:spcBef>
                <a:spcPts val="776"/>
              </a:spcBef>
              <a:spcAft>
                <a:spcPct val="0"/>
              </a:spcAft>
              <a:buFontTx/>
              <a:buChar char="•"/>
            </a:pPr>
            <a:r>
              <a:rPr lang="en-US" kern="0" dirty="0">
                <a:solidFill>
                  <a:schemeClr val="tx1">
                    <a:lumMod val="10000"/>
                  </a:schemeClr>
                </a:solidFill>
                <a:latin typeface="Arial" pitchFamily="34" charset="0"/>
                <a:ea typeface="ＭＳ Ｐゴシック" charset="0"/>
                <a:cs typeface="Arial" pitchFamily="34" charset="0"/>
              </a:rPr>
              <a:t>Cada componente significativo se deprecia por separado</a:t>
            </a:r>
          </a:p>
          <a:p>
            <a:endParaRPr lang="en-US" dirty="0">
              <a:solidFill>
                <a:schemeClr val="tx1">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7620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Propiedad, Planta y Equipo</a:t>
            </a:r>
          </a:p>
        </p:txBody>
      </p:sp>
      <p:sp>
        <p:nvSpPr>
          <p:cNvPr id="7" name="TextBox 6"/>
          <p:cNvSpPr txBox="1"/>
          <p:nvPr/>
        </p:nvSpPr>
        <p:spPr>
          <a:xfrm>
            <a:off x="576263" y="658088"/>
            <a:ext cx="7883526" cy="923330"/>
          </a:xfrm>
          <a:prstGeom prst="rect">
            <a:avLst/>
          </a:prstGeom>
          <a:noFill/>
        </p:spPr>
        <p:txBody>
          <a:bodyPr wrap="square" rtlCol="0">
            <a:spAutoFit/>
          </a:bodyPr>
          <a:lstStyle/>
          <a:p>
            <a:r>
              <a:rPr lang="en-US" b="1" dirty="0">
                <a:solidFill>
                  <a:schemeClr val="tx1">
                    <a:lumMod val="10000"/>
                  </a:schemeClr>
                </a:solidFill>
                <a:latin typeface="Arial" panose="020B0604020202020204" pitchFamily="34" charset="0"/>
                <a:cs typeface="Arial" panose="020B0604020202020204" pitchFamily="34" charset="0"/>
              </a:rPr>
              <a:t>Ejemplo de depreciación</a:t>
            </a:r>
          </a:p>
          <a:p>
            <a:endParaRPr lang="en-US" b="1" dirty="0">
              <a:solidFill>
                <a:schemeClr val="tx1">
                  <a:lumMod val="10000"/>
                </a:schemeClr>
              </a:solidFill>
              <a:latin typeface="Arial" panose="020B0604020202020204" pitchFamily="34" charset="0"/>
              <a:cs typeface="Arial" panose="020B0604020202020204" pitchFamily="34" charset="0"/>
            </a:endParaRPr>
          </a:p>
          <a:p>
            <a:endParaRPr lang="en-US" dirty="0">
              <a:solidFill>
                <a:schemeClr val="tx1">
                  <a:lumMod val="10000"/>
                </a:schemeClr>
              </a:solidFill>
              <a:latin typeface="Arial" panose="020B0604020202020204" pitchFamily="34" charset="0"/>
              <a:cs typeface="Arial" panose="020B0604020202020204" pitchFamily="34" charset="0"/>
            </a:endParaRPr>
          </a:p>
        </p:txBody>
      </p:sp>
      <p:sp>
        <p:nvSpPr>
          <p:cNvPr id="4" name="Content Placeholder 2"/>
          <p:cNvSpPr txBox="1">
            <a:spLocks/>
          </p:cNvSpPr>
          <p:nvPr/>
        </p:nvSpPr>
        <p:spPr bwMode="auto">
          <a:xfrm>
            <a:off x="576262" y="1119753"/>
            <a:ext cx="7883526" cy="5009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a16="http://schemas.microsoft.com/office/drawing/2014/main" xmlns:p14="http://schemas.microsoft.com/office/powerpoint/2010/main" xmlns:a14="http://schemas.microsoft.com/office/drawing/2010/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776"/>
              </a:spcBef>
              <a:spcAft>
                <a:spcPct val="0"/>
              </a:spcAft>
              <a:buChar char="•"/>
              <a:defRPr sz="2400">
                <a:solidFill>
                  <a:schemeClr val="tx2">
                    <a:lumMod val="65000"/>
                    <a:lumOff val="35000"/>
                  </a:schemeClr>
                </a:solidFill>
                <a:latin typeface="+mn-lt"/>
                <a:ea typeface="ＭＳ Ｐゴシック" charset="0"/>
                <a:cs typeface="ＭＳ Ｐゴシック" charset="0"/>
              </a:defRPr>
            </a:lvl1pPr>
            <a:lvl2pPr marL="694944" indent="-347472" algn="l" rtl="0" eaLnBrk="1" fontAlgn="base" hangingPunct="1">
              <a:spcBef>
                <a:spcPts val="776"/>
              </a:spcBef>
              <a:spcAft>
                <a:spcPct val="0"/>
              </a:spcAft>
              <a:buChar char="–"/>
              <a:defRPr sz="2000">
                <a:solidFill>
                  <a:schemeClr val="tx2">
                    <a:lumMod val="65000"/>
                    <a:lumOff val="35000"/>
                  </a:schemeClr>
                </a:solidFill>
                <a:latin typeface="+mn-lt"/>
                <a:ea typeface="ＭＳ Ｐゴシック" charset="0"/>
                <a:cs typeface="+mn-cs"/>
              </a:defRPr>
            </a:lvl2pPr>
            <a:lvl3pPr marL="1042416" indent="-347472" algn="l" rtl="0" eaLnBrk="1" fontAlgn="base" hangingPunct="1">
              <a:spcBef>
                <a:spcPts val="776"/>
              </a:spcBef>
              <a:spcAft>
                <a:spcPct val="0"/>
              </a:spcAft>
              <a:buChar char="•"/>
              <a:defRPr sz="1800">
                <a:solidFill>
                  <a:schemeClr val="tx2">
                    <a:lumMod val="65000"/>
                    <a:lumOff val="35000"/>
                  </a:schemeClr>
                </a:solidFill>
                <a:latin typeface="+mn-lt"/>
                <a:ea typeface="ＭＳ Ｐゴシック" charset="0"/>
                <a:cs typeface="+mn-cs"/>
              </a:defRPr>
            </a:lvl3pPr>
            <a:lvl4pPr marL="1389888" indent="-347472" algn="l" rtl="0" eaLnBrk="1" fontAlgn="base" hangingPunct="1">
              <a:spcBef>
                <a:spcPts val="776"/>
              </a:spcBef>
              <a:spcAft>
                <a:spcPct val="0"/>
              </a:spcAft>
              <a:buChar char="–"/>
              <a:defRPr sz="1600">
                <a:solidFill>
                  <a:schemeClr val="tx2">
                    <a:lumMod val="65000"/>
                    <a:lumOff val="35000"/>
                  </a:schemeClr>
                </a:solidFill>
                <a:latin typeface="+mn-lt"/>
                <a:ea typeface="ＭＳ Ｐゴシック" charset="0"/>
                <a:cs typeface="+mn-cs"/>
              </a:defRPr>
            </a:lvl4pPr>
            <a:lvl5pPr marL="1737360" indent="-347472" algn="l" rtl="0" eaLnBrk="1" fontAlgn="base" hangingPunct="1">
              <a:spcBef>
                <a:spcPts val="776"/>
              </a:spcBef>
              <a:spcAft>
                <a:spcPct val="0"/>
              </a:spcAft>
              <a:buChar char="»"/>
              <a:defRPr sz="1400">
                <a:solidFill>
                  <a:schemeClr val="tx2">
                    <a:lumMod val="65000"/>
                    <a:lumOff val="35000"/>
                  </a:schemeClr>
                </a:solidFill>
                <a:latin typeface="+mn-lt"/>
                <a:ea typeface="ＭＳ Ｐゴシック" charset="0"/>
                <a:cs typeface="+mn-cs"/>
              </a:defRPr>
            </a:lvl5pPr>
            <a:lvl6pPr marL="2514600" indent="-228600" algn="l" rtl="0" eaLnBrk="1" fontAlgn="base" hangingPunct="1">
              <a:spcBef>
                <a:spcPct val="20000"/>
              </a:spcBef>
              <a:spcAft>
                <a:spcPct val="0"/>
              </a:spcAft>
              <a:buChar char="»"/>
              <a:defRPr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sz="20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776"/>
              </a:spcBef>
              <a:spcAft>
                <a:spcPct val="0"/>
              </a:spcAft>
              <a:buClrTx/>
              <a:buSzTx/>
              <a:buFont typeface="Wingdings 2" pitchFamily="18" charset="2"/>
              <a:buNone/>
              <a:tabLst/>
              <a:defRPr/>
            </a:pPr>
            <a:r>
              <a:rPr kumimoji="0" lang="en-US" sz="1800" b="0" i="0" u="none" strike="noStrike" kern="0" cap="none" spc="0" normalizeH="0" baseline="0" noProof="0" dirty="0">
                <a:ln>
                  <a:noFill/>
                </a:ln>
                <a:solidFill>
                  <a:schemeClr val="tx1">
                    <a:lumMod val="10000"/>
                  </a:schemeClr>
                </a:solidFill>
                <a:effectLst/>
                <a:uLnTx/>
                <a:uFillTx/>
                <a:latin typeface="Arial" pitchFamily="34" charset="0"/>
                <a:ea typeface="ＭＳ Ｐゴシック" charset="0"/>
                <a:cs typeface="Arial" pitchFamily="34" charset="0"/>
              </a:rPr>
              <a:t>Un gobierno tiene una instalación de tratamiento de agua con los siguientes componentes:</a:t>
            </a:r>
          </a:p>
          <a:p>
            <a:pPr marL="0" marR="0" lvl="0" indent="0" algn="l" defTabSz="914400" rtl="0" eaLnBrk="1" fontAlgn="base" latinLnBrk="0" hangingPunct="1">
              <a:lnSpc>
                <a:spcPct val="100000"/>
              </a:lnSpc>
              <a:spcBef>
                <a:spcPts val="776"/>
              </a:spcBef>
              <a:spcAft>
                <a:spcPct val="0"/>
              </a:spcAft>
              <a:buClrTx/>
              <a:buSzTx/>
              <a:buFont typeface="Wingdings 2" pitchFamily="18" charset="2"/>
              <a:buNone/>
              <a:tabLst/>
              <a:defRPr/>
            </a:pPr>
            <a:endParaRPr kumimoji="0" lang="en-US" sz="1800" b="0" i="0" u="none" strike="noStrike" kern="0" cap="none" spc="0" normalizeH="0" baseline="0" noProof="0" dirty="0">
              <a:ln>
                <a:noFill/>
              </a:ln>
              <a:solidFill>
                <a:schemeClr val="tx1">
                  <a:lumMod val="10000"/>
                </a:schemeClr>
              </a:solidFill>
              <a:effectLst/>
              <a:uLnTx/>
              <a:uFillTx/>
              <a:latin typeface="Arial" pitchFamily="34" charset="0"/>
              <a:ea typeface="ＭＳ Ｐゴシック" charset="0"/>
              <a:cs typeface="Arial" pitchFamily="34" charset="0"/>
            </a:endParaRPr>
          </a:p>
          <a:p>
            <a:pPr marL="0" marR="0" lvl="0" indent="0" algn="l" defTabSz="914400" rtl="0" eaLnBrk="1" fontAlgn="base" latinLnBrk="0" hangingPunct="1">
              <a:lnSpc>
                <a:spcPct val="100000"/>
              </a:lnSpc>
              <a:spcBef>
                <a:spcPts val="776"/>
              </a:spcBef>
              <a:spcAft>
                <a:spcPct val="0"/>
              </a:spcAft>
              <a:buClrTx/>
              <a:buSzTx/>
              <a:buFont typeface="Wingdings 2" pitchFamily="18" charset="2"/>
              <a:buNone/>
              <a:tabLst/>
              <a:defRPr/>
            </a:pPr>
            <a:endParaRPr kumimoji="0" lang="en-US" sz="1800" b="0" i="0" u="none" strike="noStrike" kern="0" cap="none" spc="0" normalizeH="0" baseline="0" noProof="0" dirty="0">
              <a:ln>
                <a:noFill/>
              </a:ln>
              <a:solidFill>
                <a:schemeClr val="tx1">
                  <a:lumMod val="10000"/>
                </a:schemeClr>
              </a:solidFill>
              <a:effectLst/>
              <a:uLnTx/>
              <a:uFillTx/>
              <a:latin typeface="Arial"/>
              <a:ea typeface="ＭＳ Ｐゴシック" charset="0"/>
            </a:endParaRPr>
          </a:p>
          <a:p>
            <a:pPr marL="0" marR="0" lvl="0" indent="0" algn="l" defTabSz="914400" rtl="0" eaLnBrk="1" fontAlgn="base" latinLnBrk="0" hangingPunct="1">
              <a:lnSpc>
                <a:spcPct val="100000"/>
              </a:lnSpc>
              <a:spcBef>
                <a:spcPts val="776"/>
              </a:spcBef>
              <a:spcAft>
                <a:spcPct val="0"/>
              </a:spcAft>
              <a:buClrTx/>
              <a:buSzTx/>
              <a:buFont typeface="Wingdings 2" pitchFamily="18" charset="2"/>
              <a:buNone/>
              <a:tabLst/>
              <a:defRPr/>
            </a:pPr>
            <a:endParaRPr kumimoji="0" lang="en-US" sz="1800" b="0" i="0" u="none" strike="noStrike" kern="0" cap="none" spc="0" normalizeH="0" baseline="0" noProof="0" dirty="0">
              <a:ln>
                <a:noFill/>
              </a:ln>
              <a:solidFill>
                <a:schemeClr val="tx1">
                  <a:lumMod val="10000"/>
                </a:schemeClr>
              </a:solidFill>
              <a:effectLst/>
              <a:uLnTx/>
              <a:uFillTx/>
              <a:latin typeface="Arial"/>
              <a:ea typeface="ＭＳ Ｐゴシック" charset="0"/>
            </a:endParaRPr>
          </a:p>
          <a:p>
            <a:pPr marL="0" marR="0" lvl="0" indent="0" algn="l" defTabSz="914400" rtl="0" eaLnBrk="1" fontAlgn="base" latinLnBrk="0" hangingPunct="1">
              <a:lnSpc>
                <a:spcPct val="100000"/>
              </a:lnSpc>
              <a:spcBef>
                <a:spcPts val="776"/>
              </a:spcBef>
              <a:spcAft>
                <a:spcPct val="0"/>
              </a:spcAft>
              <a:buClrTx/>
              <a:buSzTx/>
              <a:buFont typeface="Wingdings 2" pitchFamily="18" charset="2"/>
              <a:buNone/>
              <a:tabLst/>
              <a:defRPr/>
            </a:pPr>
            <a:endParaRPr kumimoji="0" lang="en-US" sz="1800" b="0" i="0" u="none" strike="noStrike" kern="0" cap="none" spc="0" normalizeH="0" baseline="0" noProof="0" dirty="0">
              <a:ln>
                <a:noFill/>
              </a:ln>
              <a:solidFill>
                <a:schemeClr val="tx1">
                  <a:lumMod val="10000"/>
                </a:schemeClr>
              </a:solidFill>
              <a:effectLst/>
              <a:uLnTx/>
              <a:uFillTx/>
              <a:latin typeface="Arial"/>
              <a:ea typeface="ＭＳ Ｐゴシック" charset="0"/>
            </a:endParaRPr>
          </a:p>
          <a:p>
            <a:pPr marL="0" marR="0" lvl="0" indent="0" algn="l" defTabSz="914400" rtl="0" eaLnBrk="1" fontAlgn="base" latinLnBrk="0" hangingPunct="1">
              <a:lnSpc>
                <a:spcPct val="100000"/>
              </a:lnSpc>
              <a:spcBef>
                <a:spcPts val="776"/>
              </a:spcBef>
              <a:spcAft>
                <a:spcPct val="0"/>
              </a:spcAft>
              <a:buClrTx/>
              <a:buSzTx/>
              <a:buFont typeface="Wingdings 2" pitchFamily="18" charset="2"/>
              <a:buNone/>
              <a:tabLst/>
              <a:defRPr/>
            </a:pPr>
            <a:endParaRPr kumimoji="0" lang="en-US" sz="1800" b="0" i="0" u="none" strike="noStrike" kern="0" cap="none" spc="0" normalizeH="0" baseline="0" noProof="0" dirty="0">
              <a:ln>
                <a:noFill/>
              </a:ln>
              <a:solidFill>
                <a:schemeClr val="tx1">
                  <a:lumMod val="10000"/>
                </a:schemeClr>
              </a:solidFill>
              <a:effectLst/>
              <a:uLnTx/>
              <a:uFillTx/>
              <a:latin typeface="Arial"/>
              <a:ea typeface="ＭＳ Ｐゴシック" charset="0"/>
            </a:endParaRPr>
          </a:p>
          <a:p>
            <a:pPr marL="0" marR="0" lvl="0" indent="0" algn="l" defTabSz="914400" rtl="0" eaLnBrk="1" fontAlgn="base" latinLnBrk="0" hangingPunct="1">
              <a:lnSpc>
                <a:spcPct val="100000"/>
              </a:lnSpc>
              <a:spcBef>
                <a:spcPts val="776"/>
              </a:spcBef>
              <a:spcAft>
                <a:spcPct val="0"/>
              </a:spcAft>
              <a:buClrTx/>
              <a:buSzTx/>
              <a:buFont typeface="Wingdings 2" pitchFamily="18" charset="2"/>
              <a:buNone/>
              <a:tabLst/>
              <a:defRPr/>
            </a:pPr>
            <a:endParaRPr kumimoji="0" lang="en-US" sz="1800" b="0" i="0" u="none" strike="noStrike" kern="0" cap="none" spc="0" normalizeH="0" baseline="0" noProof="0" dirty="0">
              <a:ln>
                <a:noFill/>
              </a:ln>
              <a:solidFill>
                <a:schemeClr val="tx1">
                  <a:lumMod val="10000"/>
                </a:schemeClr>
              </a:solidFill>
              <a:effectLst/>
              <a:uLnTx/>
              <a:uFillTx/>
              <a:latin typeface="Arial"/>
              <a:ea typeface="ＭＳ Ｐゴシック" charset="0"/>
            </a:endParaRPr>
          </a:p>
          <a:p>
            <a:pPr marL="0" marR="0" lvl="0" indent="0" algn="l" defTabSz="914400" rtl="0" eaLnBrk="1" fontAlgn="base" latinLnBrk="0" hangingPunct="1">
              <a:lnSpc>
                <a:spcPct val="100000"/>
              </a:lnSpc>
              <a:spcBef>
                <a:spcPct val="0"/>
              </a:spcBef>
              <a:spcAft>
                <a:spcPct val="0"/>
              </a:spcAft>
              <a:buClrTx/>
              <a:buSzTx/>
              <a:buFont typeface="Wingdings 2" pitchFamily="18" charset="2"/>
              <a:buNone/>
              <a:tabLst/>
              <a:defRPr/>
            </a:pPr>
            <a:r>
              <a:rPr kumimoji="0" lang="en-US" sz="1800" b="0" i="0" u="none" strike="noStrike" kern="0" cap="none" spc="0" normalizeH="0" baseline="0" noProof="0" dirty="0" err="1">
                <a:ln>
                  <a:noFill/>
                </a:ln>
                <a:solidFill>
                  <a:schemeClr val="tx1">
                    <a:lumMod val="10000"/>
                  </a:schemeClr>
                </a:solidFill>
                <a:effectLst/>
                <a:uLnTx/>
                <a:uFillTx/>
                <a:latin typeface="Arial" pitchFamily="34" charset="0"/>
                <a:ea typeface="ＭＳ Ｐゴシック" charset="0"/>
                <a:cs typeface="Arial" pitchFamily="34" charset="0"/>
              </a:rPr>
              <a:t>Suponiendo</a:t>
            </a:r>
            <a:r>
              <a:rPr kumimoji="0" lang="en-US" sz="1800" b="0" i="0" u="none" strike="noStrike" kern="0" cap="none" spc="0" normalizeH="0" baseline="0" noProof="0" dirty="0">
                <a:ln>
                  <a:noFill/>
                </a:ln>
                <a:solidFill>
                  <a:schemeClr val="tx1">
                    <a:lumMod val="10000"/>
                  </a:schemeClr>
                </a:solidFill>
                <a:effectLst/>
                <a:uLnTx/>
                <a:uFillTx/>
                <a:latin typeface="Arial" pitchFamily="34" charset="0"/>
                <a:ea typeface="ＭＳ Ｐゴシック" charset="0"/>
                <a:cs typeface="Arial" pitchFamily="34" charset="0"/>
              </a:rPr>
              <a:t> que la </a:t>
            </a:r>
            <a:r>
              <a:rPr kumimoji="0" lang="en-US" sz="1800" b="0" i="0" u="none" strike="noStrike" kern="0" cap="none" spc="0" normalizeH="0" baseline="0" noProof="0" dirty="0" err="1">
                <a:ln>
                  <a:noFill/>
                </a:ln>
                <a:solidFill>
                  <a:schemeClr val="tx1">
                    <a:lumMod val="10000"/>
                  </a:schemeClr>
                </a:solidFill>
                <a:effectLst/>
                <a:uLnTx/>
                <a:uFillTx/>
                <a:latin typeface="Arial" pitchFamily="34" charset="0"/>
                <a:ea typeface="ＭＳ Ｐゴシック" charset="0"/>
                <a:cs typeface="Arial" pitchFamily="34" charset="0"/>
              </a:rPr>
              <a:t>instalación</a:t>
            </a:r>
            <a:r>
              <a:rPr kumimoji="0" lang="en-US" sz="1800" b="0" i="0" u="none" strike="noStrike" kern="0" cap="none" spc="0" normalizeH="0" baseline="0" noProof="0" dirty="0">
                <a:ln>
                  <a:noFill/>
                </a:ln>
                <a:solidFill>
                  <a:schemeClr val="tx1">
                    <a:lumMod val="10000"/>
                  </a:schemeClr>
                </a:solidFill>
                <a:effectLst/>
                <a:uLnTx/>
                <a:uFillTx/>
                <a:latin typeface="Arial" pitchFamily="34" charset="0"/>
                <a:ea typeface="ＭＳ Ｐゴシック" charset="0"/>
                <a:cs typeface="Arial" pitchFamily="34" charset="0"/>
              </a:rPr>
              <a:t> estaba en servicio el 1 de enero de 20x0, sin valor residual y la </a:t>
            </a:r>
            <a:r>
              <a:rPr kumimoji="0" lang="en-US" sz="1800" b="0" i="0" u="none" strike="noStrike" kern="0" cap="none" spc="0" normalizeH="0" baseline="0" noProof="0" dirty="0" err="1">
                <a:ln>
                  <a:noFill/>
                </a:ln>
                <a:solidFill>
                  <a:schemeClr val="tx1">
                    <a:lumMod val="10000"/>
                  </a:schemeClr>
                </a:solidFill>
                <a:effectLst/>
                <a:uLnTx/>
                <a:uFillTx/>
                <a:latin typeface="Arial" pitchFamily="34" charset="0"/>
                <a:ea typeface="ＭＳ Ｐゴシック" charset="0"/>
                <a:cs typeface="Arial" pitchFamily="34" charset="0"/>
              </a:rPr>
              <a:t>depreciación</a:t>
            </a:r>
            <a:r>
              <a:rPr kumimoji="0" lang="en-US" sz="1800" b="0" i="0" u="none" strike="noStrike" kern="0" cap="none" spc="0" normalizeH="0" baseline="0" noProof="0" dirty="0">
                <a:ln>
                  <a:noFill/>
                </a:ln>
                <a:solidFill>
                  <a:schemeClr val="tx1">
                    <a:lumMod val="10000"/>
                  </a:schemeClr>
                </a:solidFill>
                <a:effectLst/>
                <a:uLnTx/>
                <a:uFillTx/>
                <a:latin typeface="Arial" pitchFamily="34" charset="0"/>
                <a:ea typeface="ＭＳ Ｐゴシック" charset="0"/>
                <a:cs typeface="Arial" pitchFamily="34" charset="0"/>
              </a:rPr>
              <a:t> es con </a:t>
            </a:r>
            <a:r>
              <a:rPr kumimoji="0" lang="en-US" sz="1800" b="0" i="0" u="none" strike="noStrike" kern="0" cap="none" spc="0" normalizeH="0" baseline="0" noProof="0" dirty="0" err="1">
                <a:ln>
                  <a:noFill/>
                </a:ln>
                <a:solidFill>
                  <a:schemeClr val="tx1">
                    <a:lumMod val="10000"/>
                  </a:schemeClr>
                </a:solidFill>
                <a:effectLst/>
                <a:uLnTx/>
                <a:uFillTx/>
                <a:latin typeface="Arial" pitchFamily="34" charset="0"/>
                <a:ea typeface="ＭＳ Ｐゴシック" charset="0"/>
                <a:cs typeface="Arial" pitchFamily="34" charset="0"/>
              </a:rPr>
              <a:t>el</a:t>
            </a:r>
            <a:r>
              <a:rPr kumimoji="0" lang="en-US" sz="1800" b="0" i="0" u="none" strike="noStrike" kern="0" cap="none" spc="0" normalizeH="0" baseline="0" noProof="0" dirty="0">
                <a:ln>
                  <a:noFill/>
                </a:ln>
                <a:solidFill>
                  <a:schemeClr val="tx1">
                    <a:lumMod val="10000"/>
                  </a:schemeClr>
                </a:solidFill>
                <a:effectLst/>
                <a:uLnTx/>
                <a:uFillTx/>
                <a:latin typeface="Arial" pitchFamily="34" charset="0"/>
                <a:ea typeface="ＭＳ Ｐゴシック" charset="0"/>
                <a:cs typeface="Arial" pitchFamily="34" charset="0"/>
              </a:rPr>
              <a:t> </a:t>
            </a:r>
            <a:r>
              <a:rPr kumimoji="0" lang="en-US" sz="1800" b="0" i="0" u="none" strike="noStrike" kern="0" cap="none" spc="0" normalizeH="0" baseline="0" noProof="0" dirty="0" err="1">
                <a:ln>
                  <a:noFill/>
                </a:ln>
                <a:solidFill>
                  <a:schemeClr val="tx1">
                    <a:lumMod val="10000"/>
                  </a:schemeClr>
                </a:solidFill>
                <a:effectLst/>
                <a:uLnTx/>
                <a:uFillTx/>
                <a:latin typeface="Arial" pitchFamily="34" charset="0"/>
                <a:ea typeface="ＭＳ Ｐゴシック" charset="0"/>
                <a:cs typeface="Arial" pitchFamily="34" charset="0"/>
              </a:rPr>
              <a:t>método</a:t>
            </a:r>
            <a:r>
              <a:rPr kumimoji="0" lang="en-US" sz="1800" b="0" i="0" u="none" strike="noStrike" kern="0" cap="none" spc="0" normalizeH="0" baseline="0" noProof="0" dirty="0">
                <a:ln>
                  <a:noFill/>
                </a:ln>
                <a:solidFill>
                  <a:schemeClr val="tx1">
                    <a:lumMod val="10000"/>
                  </a:schemeClr>
                </a:solidFill>
                <a:effectLst/>
                <a:uLnTx/>
                <a:uFillTx/>
                <a:latin typeface="Arial" pitchFamily="34" charset="0"/>
                <a:ea typeface="ＭＳ Ｐゴシック" charset="0"/>
                <a:cs typeface="Arial" pitchFamily="34" charset="0"/>
              </a:rPr>
              <a:t> de línea recta, ¿</a:t>
            </a:r>
            <a:r>
              <a:rPr lang="en-US" sz="1800" kern="0" dirty="0" err="1">
                <a:solidFill>
                  <a:schemeClr val="tx1">
                    <a:lumMod val="10000"/>
                  </a:schemeClr>
                </a:solidFill>
                <a:latin typeface="Arial" pitchFamily="34" charset="0"/>
                <a:cs typeface="Arial" pitchFamily="34" charset="0"/>
              </a:rPr>
              <a:t>cuál</a:t>
            </a:r>
            <a:r>
              <a:rPr lang="en-US" sz="1800" kern="0" dirty="0">
                <a:solidFill>
                  <a:schemeClr val="tx1">
                    <a:lumMod val="10000"/>
                  </a:schemeClr>
                </a:solidFill>
                <a:latin typeface="Arial" pitchFamily="34" charset="0"/>
                <a:cs typeface="Arial" pitchFamily="34" charset="0"/>
              </a:rPr>
              <a:t> </a:t>
            </a:r>
            <a:r>
              <a:rPr kumimoji="0" lang="en-US" sz="1800" b="0" i="0" u="none" strike="noStrike" kern="0" cap="none" spc="0" normalizeH="0" baseline="0" noProof="0" dirty="0">
                <a:ln>
                  <a:noFill/>
                </a:ln>
                <a:solidFill>
                  <a:schemeClr val="tx1">
                    <a:lumMod val="10000"/>
                  </a:schemeClr>
                </a:solidFill>
                <a:effectLst/>
                <a:uLnTx/>
                <a:uFillTx/>
                <a:latin typeface="Arial" pitchFamily="34" charset="0"/>
                <a:ea typeface="ＭＳ Ｐゴシック" charset="0"/>
                <a:cs typeface="Arial" pitchFamily="34" charset="0"/>
              </a:rPr>
              <a:t>es la depreciación para el año finalizado el 31 de diciembre de 20x0? </a:t>
            </a:r>
            <a:r>
              <a:rPr kumimoji="0" lang="en-US" sz="1800" b="0" i="0" u="none" strike="noStrike" kern="0" cap="none" spc="0" normalizeH="0" baseline="0" noProof="0" dirty="0" err="1">
                <a:ln>
                  <a:noFill/>
                </a:ln>
                <a:solidFill>
                  <a:schemeClr val="tx1">
                    <a:lumMod val="10000"/>
                  </a:schemeClr>
                </a:solidFill>
                <a:effectLst/>
                <a:uLnTx/>
                <a:uFillTx/>
                <a:latin typeface="Arial" pitchFamily="34" charset="0"/>
                <a:ea typeface="ＭＳ Ｐゴシック" charset="0"/>
                <a:cs typeface="Arial" pitchFamily="34" charset="0"/>
              </a:rPr>
              <a:t>Explique</a:t>
            </a:r>
            <a:endParaRPr kumimoji="0" lang="en-US" sz="1800" b="0" i="0" u="none" strike="noStrike" kern="0" cap="none" spc="0" normalizeH="0" baseline="0" noProof="0" dirty="0">
              <a:ln>
                <a:noFill/>
              </a:ln>
              <a:solidFill>
                <a:schemeClr val="tx1">
                  <a:lumMod val="10000"/>
                </a:schemeClr>
              </a:solidFill>
              <a:effectLst/>
              <a:uLnTx/>
              <a:uFillTx/>
              <a:latin typeface="Arial" pitchFamily="34" charset="0"/>
              <a:ea typeface="ＭＳ Ｐゴシック"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Wingdings 2" pitchFamily="18" charset="2"/>
              <a:buNone/>
              <a:tabLst/>
              <a:defRPr/>
            </a:pPr>
            <a:endParaRPr kumimoji="0" lang="en-US" sz="1800" b="0" i="0" u="none" strike="noStrike" kern="0" cap="none" spc="0" normalizeH="0" baseline="0" noProof="0" dirty="0">
              <a:ln>
                <a:noFill/>
              </a:ln>
              <a:solidFill>
                <a:schemeClr val="tx1">
                  <a:lumMod val="10000"/>
                </a:schemeClr>
              </a:solidFill>
              <a:effectLst/>
              <a:uLnTx/>
              <a:uFillTx/>
              <a:latin typeface="Arial" pitchFamily="34" charset="0"/>
              <a:ea typeface="ＭＳ Ｐゴシック"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Wingdings 2" pitchFamily="18" charset="2"/>
              <a:buNone/>
              <a:tabLst/>
              <a:defRPr/>
            </a:pPr>
            <a:r>
              <a:rPr kumimoji="0" lang="en-US" sz="1800" b="0" i="0" u="none" strike="noStrike" kern="0" cap="none" spc="0" normalizeH="0" baseline="0" noProof="0" dirty="0">
                <a:ln>
                  <a:noFill/>
                </a:ln>
                <a:solidFill>
                  <a:schemeClr val="tx1">
                    <a:lumMod val="10000"/>
                  </a:schemeClr>
                </a:solidFill>
                <a:effectLst/>
                <a:uLnTx/>
                <a:uFillTx/>
                <a:latin typeface="Arial" pitchFamily="34" charset="0"/>
                <a:ea typeface="ＭＳ Ｐゴシック" charset="0"/>
                <a:cs typeface="Arial" pitchFamily="34" charset="0"/>
              </a:rPr>
              <a:t>¿Cómo se debe reconocer el centro de tratamiento? </a:t>
            </a:r>
          </a:p>
        </p:txBody>
      </p:sp>
      <p:graphicFrame>
        <p:nvGraphicFramePr>
          <p:cNvPr id="3" name="Table 2"/>
          <p:cNvGraphicFramePr>
            <a:graphicFrameLocks noGrp="1"/>
          </p:cNvGraphicFramePr>
          <p:nvPr>
            <p:extLst>
              <p:ext uri="{D42A27DB-BD31-4B8C-83A1-F6EECF244321}">
                <p14:modId xmlns:p14="http://schemas.microsoft.com/office/powerpoint/2010/main" val="4102824710"/>
              </p:ext>
            </p:extLst>
          </p:nvPr>
        </p:nvGraphicFramePr>
        <p:xfrm>
          <a:off x="835026" y="1876566"/>
          <a:ext cx="7365999" cy="1854200"/>
        </p:xfrm>
        <a:graphic>
          <a:graphicData uri="http://schemas.openxmlformats.org/drawingml/2006/table">
            <a:tbl>
              <a:tblPr firstRow="1" bandRow="1">
                <a:tableStyleId>{5C22544A-7EE6-4342-B048-85BDC9FD1C3A}</a:tableStyleId>
              </a:tblPr>
              <a:tblGrid>
                <a:gridCol w="2965476">
                  <a:extLst>
                    <a:ext uri="{9D8B030D-6E8A-4147-A177-3AD203B41FA5}">
                      <a16:colId xmlns:a16="http://schemas.microsoft.com/office/drawing/2014/main" val="20000"/>
                    </a:ext>
                  </a:extLst>
                </a:gridCol>
                <a:gridCol w="1898945">
                  <a:extLst>
                    <a:ext uri="{9D8B030D-6E8A-4147-A177-3AD203B41FA5}">
                      <a16:colId xmlns:a16="http://schemas.microsoft.com/office/drawing/2014/main" val="20001"/>
                    </a:ext>
                  </a:extLst>
                </a:gridCol>
                <a:gridCol w="2501578">
                  <a:extLst>
                    <a:ext uri="{9D8B030D-6E8A-4147-A177-3AD203B41FA5}">
                      <a16:colId xmlns:a16="http://schemas.microsoft.com/office/drawing/2014/main" val="20002"/>
                    </a:ext>
                  </a:extLst>
                </a:gridCol>
              </a:tblGrid>
              <a:tr h="370840">
                <a:tc>
                  <a:txBody>
                    <a:bodyPr/>
                    <a:lstStyle/>
                    <a:p>
                      <a:pPr algn="ctr"/>
                      <a:r>
                        <a:rPr lang="en-CA" sz="1600" dirty="0">
                          <a:latin typeface="Arial" panose="020B0604020202020204" pitchFamily="34" charset="0"/>
                          <a:cs typeface="Arial" panose="020B0604020202020204" pitchFamily="34" charset="0"/>
                        </a:rPr>
                        <a:t>Componente</a:t>
                      </a:r>
                      <a:endParaRPr lang="en-US" sz="1600" dirty="0">
                        <a:latin typeface="Arial" panose="020B0604020202020204" pitchFamily="34" charset="0"/>
                        <a:cs typeface="Arial" panose="020B0604020202020204" pitchFamily="34" charset="0"/>
                      </a:endParaRPr>
                    </a:p>
                  </a:txBody>
                  <a:tcPr>
                    <a:solidFill>
                      <a:srgbClr val="004692"/>
                    </a:solidFill>
                  </a:tcPr>
                </a:tc>
                <a:tc>
                  <a:txBody>
                    <a:bodyPr/>
                    <a:lstStyle/>
                    <a:p>
                      <a:pPr algn="ctr"/>
                      <a:r>
                        <a:rPr lang="en-CA" sz="1600" dirty="0" err="1">
                          <a:latin typeface="Arial" panose="020B0604020202020204" pitchFamily="34" charset="0"/>
                          <a:cs typeface="Arial" panose="020B0604020202020204" pitchFamily="34" charset="0"/>
                        </a:rPr>
                        <a:t>Costo</a:t>
                      </a:r>
                      <a:r>
                        <a:rPr lang="en-CA" sz="1600" dirty="0">
                          <a:latin typeface="Arial" panose="020B0604020202020204" pitchFamily="34" charset="0"/>
                          <a:cs typeface="Arial" panose="020B0604020202020204" pitchFamily="34" charset="0"/>
                        </a:rPr>
                        <a:t> (UM)</a:t>
                      </a:r>
                      <a:endParaRPr lang="en-US" sz="1600" dirty="0">
                        <a:latin typeface="Arial" panose="020B0604020202020204" pitchFamily="34" charset="0"/>
                        <a:cs typeface="Arial" panose="020B0604020202020204" pitchFamily="34" charset="0"/>
                      </a:endParaRPr>
                    </a:p>
                  </a:txBody>
                  <a:tcPr>
                    <a:solidFill>
                      <a:srgbClr val="004692"/>
                    </a:solidFill>
                  </a:tcPr>
                </a:tc>
                <a:tc>
                  <a:txBody>
                    <a:bodyPr/>
                    <a:lstStyle/>
                    <a:p>
                      <a:pPr algn="ctr"/>
                      <a:r>
                        <a:rPr lang="en-CA" sz="1600" dirty="0">
                          <a:latin typeface="Arial" panose="020B0604020202020204" pitchFamily="34" charset="0"/>
                          <a:cs typeface="Arial" panose="020B0604020202020204" pitchFamily="34" charset="0"/>
                        </a:rPr>
                        <a:t>Vida </a:t>
                      </a:r>
                      <a:r>
                        <a:rPr lang="en-CA" sz="1600" dirty="0" err="1">
                          <a:latin typeface="Arial" panose="020B0604020202020204" pitchFamily="34" charset="0"/>
                          <a:cs typeface="Arial" panose="020B0604020202020204" pitchFamily="34" charset="0"/>
                        </a:rPr>
                        <a:t>útil</a:t>
                      </a:r>
                      <a:r>
                        <a:rPr lang="en-CA" sz="1600" dirty="0">
                          <a:latin typeface="Arial" panose="020B0604020202020204" pitchFamily="34" charset="0"/>
                          <a:cs typeface="Arial" panose="020B0604020202020204" pitchFamily="34" charset="0"/>
                        </a:rPr>
                        <a:t> </a:t>
                      </a:r>
                      <a:r>
                        <a:rPr lang="en-CA" sz="1600" dirty="0" err="1">
                          <a:latin typeface="Arial" panose="020B0604020202020204" pitchFamily="34" charset="0"/>
                          <a:cs typeface="Arial" panose="020B0604020202020204" pitchFamily="34" charset="0"/>
                        </a:rPr>
                        <a:t>esperada</a:t>
                      </a:r>
                      <a:endParaRPr lang="en-US" sz="1600" dirty="0">
                        <a:latin typeface="Arial" panose="020B0604020202020204" pitchFamily="34" charset="0"/>
                        <a:cs typeface="Arial" panose="020B0604020202020204" pitchFamily="34" charset="0"/>
                      </a:endParaRPr>
                    </a:p>
                  </a:txBody>
                  <a:tcPr>
                    <a:solidFill>
                      <a:srgbClr val="004692"/>
                    </a:solidFill>
                  </a:tcPr>
                </a:tc>
                <a:extLst>
                  <a:ext uri="{0D108BD9-81ED-4DB2-BD59-A6C34878D82A}">
                    <a16:rowId xmlns:a16="http://schemas.microsoft.com/office/drawing/2014/main" val="10000"/>
                  </a:ext>
                </a:extLst>
              </a:tr>
              <a:tr h="370840">
                <a:tc>
                  <a:txBody>
                    <a:bodyPr/>
                    <a:lstStyle/>
                    <a:p>
                      <a:r>
                        <a:rPr lang="en-CA" sz="1600" dirty="0">
                          <a:solidFill>
                            <a:schemeClr val="accent5"/>
                          </a:solidFill>
                          <a:latin typeface="Arial" panose="020B0604020202020204" pitchFamily="34" charset="0"/>
                          <a:cs typeface="Arial" panose="020B0604020202020204" pitchFamily="34" charset="0"/>
                        </a:rPr>
                        <a:t>Estructura del edificio</a:t>
                      </a:r>
                      <a:endParaRPr lang="en-US" sz="1600" dirty="0">
                        <a:solidFill>
                          <a:schemeClr val="accent5"/>
                        </a:solidFill>
                        <a:latin typeface="Arial" panose="020B0604020202020204" pitchFamily="34" charset="0"/>
                        <a:cs typeface="Arial" panose="020B0604020202020204" pitchFamily="34" charset="0"/>
                      </a:endParaRPr>
                    </a:p>
                  </a:txBody>
                  <a:tcPr>
                    <a:solidFill>
                      <a:srgbClr val="E6F1FE"/>
                    </a:solidFill>
                  </a:tcPr>
                </a:tc>
                <a:tc>
                  <a:txBody>
                    <a:bodyPr/>
                    <a:lstStyle/>
                    <a:p>
                      <a:pPr algn="ctr"/>
                      <a:r>
                        <a:rPr lang="en-CA" sz="1600" dirty="0">
                          <a:solidFill>
                            <a:schemeClr val="accent5"/>
                          </a:solidFill>
                          <a:latin typeface="Arial" panose="020B0604020202020204" pitchFamily="34" charset="0"/>
                          <a:cs typeface="Arial" panose="020B0604020202020204" pitchFamily="34" charset="0"/>
                        </a:rPr>
                        <a:t>2,000,000</a:t>
                      </a:r>
                      <a:endParaRPr lang="en-US" sz="1600" dirty="0">
                        <a:solidFill>
                          <a:schemeClr val="accent5"/>
                        </a:solidFill>
                        <a:latin typeface="Arial" panose="020B0604020202020204" pitchFamily="34" charset="0"/>
                        <a:cs typeface="Arial" panose="020B0604020202020204" pitchFamily="34" charset="0"/>
                      </a:endParaRPr>
                    </a:p>
                  </a:txBody>
                  <a:tcPr>
                    <a:solidFill>
                      <a:srgbClr val="E6F1FE"/>
                    </a:solidFill>
                  </a:tcPr>
                </a:tc>
                <a:tc>
                  <a:txBody>
                    <a:bodyPr/>
                    <a:lstStyle/>
                    <a:p>
                      <a:pPr algn="ctr"/>
                      <a:r>
                        <a:rPr lang="en-CA" sz="1600" dirty="0">
                          <a:solidFill>
                            <a:schemeClr val="accent5"/>
                          </a:solidFill>
                          <a:latin typeface="Arial" panose="020B0604020202020204" pitchFamily="34" charset="0"/>
                          <a:cs typeface="Arial" panose="020B0604020202020204" pitchFamily="34" charset="0"/>
                        </a:rPr>
                        <a:t>40 años</a:t>
                      </a:r>
                      <a:endParaRPr lang="en-US" sz="1600" dirty="0">
                        <a:solidFill>
                          <a:schemeClr val="accent5"/>
                        </a:solidFill>
                        <a:latin typeface="Arial" panose="020B0604020202020204" pitchFamily="34" charset="0"/>
                        <a:cs typeface="Arial" panose="020B0604020202020204" pitchFamily="34" charset="0"/>
                      </a:endParaRPr>
                    </a:p>
                  </a:txBody>
                  <a:tcPr>
                    <a:solidFill>
                      <a:srgbClr val="E6F1FE"/>
                    </a:solidFill>
                  </a:tcPr>
                </a:tc>
                <a:extLst>
                  <a:ext uri="{0D108BD9-81ED-4DB2-BD59-A6C34878D82A}">
                    <a16:rowId xmlns:a16="http://schemas.microsoft.com/office/drawing/2014/main" val="10001"/>
                  </a:ext>
                </a:extLst>
              </a:tr>
              <a:tr h="370840">
                <a:tc>
                  <a:txBody>
                    <a:bodyPr/>
                    <a:lstStyle/>
                    <a:p>
                      <a:r>
                        <a:rPr lang="en-CA" sz="1600" dirty="0">
                          <a:solidFill>
                            <a:schemeClr val="accent5"/>
                          </a:solidFill>
                          <a:latin typeface="Arial" panose="020B0604020202020204" pitchFamily="34" charset="0"/>
                          <a:cs typeface="Arial" panose="020B0604020202020204" pitchFamily="34" charset="0"/>
                        </a:rPr>
                        <a:t>Techo</a:t>
                      </a:r>
                      <a:endParaRPr lang="en-US" sz="1600" dirty="0">
                        <a:solidFill>
                          <a:schemeClr val="accent5"/>
                        </a:solidFill>
                        <a:latin typeface="Arial" panose="020B0604020202020204" pitchFamily="34" charset="0"/>
                        <a:cs typeface="Arial" panose="020B0604020202020204" pitchFamily="34" charset="0"/>
                      </a:endParaRPr>
                    </a:p>
                  </a:txBody>
                  <a:tcPr>
                    <a:solidFill>
                      <a:schemeClr val="bg1">
                        <a:lumMod val="95000"/>
                      </a:schemeClr>
                    </a:solidFill>
                  </a:tcPr>
                </a:tc>
                <a:tc>
                  <a:txBody>
                    <a:bodyPr/>
                    <a:lstStyle/>
                    <a:p>
                      <a:pPr algn="ctr"/>
                      <a:r>
                        <a:rPr lang="en-CA" sz="1600" dirty="0">
                          <a:solidFill>
                            <a:schemeClr val="accent5"/>
                          </a:solidFill>
                          <a:latin typeface="Arial" panose="020B0604020202020204" pitchFamily="34" charset="0"/>
                          <a:cs typeface="Arial" panose="020B0604020202020204" pitchFamily="34" charset="0"/>
                        </a:rPr>
                        <a:t>500,000</a:t>
                      </a:r>
                      <a:endParaRPr lang="en-US" sz="1600" dirty="0">
                        <a:solidFill>
                          <a:schemeClr val="accent5"/>
                        </a:solidFill>
                        <a:latin typeface="Arial" panose="020B0604020202020204" pitchFamily="34" charset="0"/>
                        <a:cs typeface="Arial" panose="020B0604020202020204" pitchFamily="34" charset="0"/>
                      </a:endParaRPr>
                    </a:p>
                  </a:txBody>
                  <a:tcPr>
                    <a:solidFill>
                      <a:schemeClr val="bg1">
                        <a:lumMod val="95000"/>
                      </a:schemeClr>
                    </a:solidFill>
                  </a:tcPr>
                </a:tc>
                <a:tc>
                  <a:txBody>
                    <a:bodyPr/>
                    <a:lstStyle/>
                    <a:p>
                      <a:pPr algn="ctr"/>
                      <a:r>
                        <a:rPr lang="en-CA" sz="1600" dirty="0">
                          <a:solidFill>
                            <a:schemeClr val="accent5"/>
                          </a:solidFill>
                          <a:latin typeface="Arial" panose="020B0604020202020204" pitchFamily="34" charset="0"/>
                          <a:cs typeface="Arial" panose="020B0604020202020204" pitchFamily="34" charset="0"/>
                        </a:rPr>
                        <a:t>15 años</a:t>
                      </a:r>
                      <a:endParaRPr lang="en-US" sz="1600" dirty="0">
                        <a:solidFill>
                          <a:schemeClr val="accent5"/>
                        </a:solidFill>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10002"/>
                  </a:ext>
                </a:extLst>
              </a:tr>
              <a:tr h="370840">
                <a:tc>
                  <a:txBody>
                    <a:bodyPr/>
                    <a:lstStyle/>
                    <a:p>
                      <a:r>
                        <a:rPr lang="en-CA" sz="1600" dirty="0">
                          <a:solidFill>
                            <a:schemeClr val="accent5"/>
                          </a:solidFill>
                          <a:latin typeface="Arial" panose="020B0604020202020204" pitchFamily="34" charset="0"/>
                          <a:cs typeface="Arial" panose="020B0604020202020204" pitchFamily="34" charset="0"/>
                        </a:rPr>
                        <a:t>Bombas</a:t>
                      </a:r>
                      <a:endParaRPr lang="en-US" sz="1600" dirty="0">
                        <a:solidFill>
                          <a:schemeClr val="accent5"/>
                        </a:solidFill>
                        <a:latin typeface="Arial" panose="020B0604020202020204" pitchFamily="34" charset="0"/>
                        <a:cs typeface="Arial" panose="020B0604020202020204" pitchFamily="34" charset="0"/>
                      </a:endParaRPr>
                    </a:p>
                  </a:txBody>
                  <a:tcPr>
                    <a:solidFill>
                      <a:srgbClr val="E6F1FE"/>
                    </a:solidFill>
                  </a:tcPr>
                </a:tc>
                <a:tc>
                  <a:txBody>
                    <a:bodyPr/>
                    <a:lstStyle/>
                    <a:p>
                      <a:pPr algn="ctr"/>
                      <a:r>
                        <a:rPr lang="en-CA" sz="1600" dirty="0">
                          <a:solidFill>
                            <a:schemeClr val="accent5"/>
                          </a:solidFill>
                          <a:latin typeface="Arial" panose="020B0604020202020204" pitchFamily="34" charset="0"/>
                          <a:cs typeface="Arial" panose="020B0604020202020204" pitchFamily="34" charset="0"/>
                        </a:rPr>
                        <a:t>1,000,000</a:t>
                      </a:r>
                      <a:endParaRPr lang="en-US" sz="1600" dirty="0">
                        <a:solidFill>
                          <a:schemeClr val="accent5"/>
                        </a:solidFill>
                        <a:latin typeface="Arial" panose="020B0604020202020204" pitchFamily="34" charset="0"/>
                        <a:cs typeface="Arial" panose="020B0604020202020204" pitchFamily="34" charset="0"/>
                      </a:endParaRPr>
                    </a:p>
                  </a:txBody>
                  <a:tcPr>
                    <a:solidFill>
                      <a:srgbClr val="E6F1FE"/>
                    </a:solidFill>
                  </a:tcPr>
                </a:tc>
                <a:tc>
                  <a:txBody>
                    <a:bodyPr/>
                    <a:lstStyle/>
                    <a:p>
                      <a:pPr algn="ctr"/>
                      <a:r>
                        <a:rPr lang="en-CA" sz="1600" dirty="0">
                          <a:solidFill>
                            <a:schemeClr val="accent5"/>
                          </a:solidFill>
                          <a:latin typeface="Arial" panose="020B0604020202020204" pitchFamily="34" charset="0"/>
                          <a:cs typeface="Arial" panose="020B0604020202020204" pitchFamily="34" charset="0"/>
                        </a:rPr>
                        <a:t>10 años</a:t>
                      </a:r>
                      <a:endParaRPr lang="en-US" sz="1600" dirty="0">
                        <a:solidFill>
                          <a:schemeClr val="accent5"/>
                        </a:solidFill>
                        <a:latin typeface="Arial" panose="020B0604020202020204" pitchFamily="34" charset="0"/>
                        <a:cs typeface="Arial" panose="020B0604020202020204" pitchFamily="34" charset="0"/>
                      </a:endParaRPr>
                    </a:p>
                  </a:txBody>
                  <a:tcPr>
                    <a:solidFill>
                      <a:srgbClr val="E6F1FE"/>
                    </a:solidFill>
                  </a:tcPr>
                </a:tc>
                <a:extLst>
                  <a:ext uri="{0D108BD9-81ED-4DB2-BD59-A6C34878D82A}">
                    <a16:rowId xmlns:a16="http://schemas.microsoft.com/office/drawing/2014/main" val="10003"/>
                  </a:ext>
                </a:extLst>
              </a:tr>
              <a:tr h="370840">
                <a:tc>
                  <a:txBody>
                    <a:bodyPr/>
                    <a:lstStyle/>
                    <a:p>
                      <a:r>
                        <a:rPr lang="en-CA" sz="1600" dirty="0">
                          <a:solidFill>
                            <a:schemeClr val="accent5"/>
                          </a:solidFill>
                          <a:latin typeface="Arial" panose="020B0604020202020204" pitchFamily="34" charset="0"/>
                          <a:cs typeface="Arial" panose="020B0604020202020204" pitchFamily="34" charset="0"/>
                        </a:rPr>
                        <a:t>Sistema HVAC</a:t>
                      </a:r>
                      <a:endParaRPr lang="en-US" sz="1600" dirty="0">
                        <a:solidFill>
                          <a:schemeClr val="accent5"/>
                        </a:solidFill>
                        <a:latin typeface="Arial" panose="020B0604020202020204" pitchFamily="34" charset="0"/>
                        <a:cs typeface="Arial" panose="020B0604020202020204" pitchFamily="34" charset="0"/>
                      </a:endParaRPr>
                    </a:p>
                  </a:txBody>
                  <a:tcPr>
                    <a:solidFill>
                      <a:schemeClr val="bg1">
                        <a:lumMod val="95000"/>
                      </a:schemeClr>
                    </a:solidFill>
                  </a:tcPr>
                </a:tc>
                <a:tc>
                  <a:txBody>
                    <a:bodyPr/>
                    <a:lstStyle/>
                    <a:p>
                      <a:pPr algn="ctr"/>
                      <a:r>
                        <a:rPr lang="en-CA" sz="1600" dirty="0">
                          <a:solidFill>
                            <a:schemeClr val="accent5"/>
                          </a:solidFill>
                          <a:latin typeface="Arial" panose="020B0604020202020204" pitchFamily="34" charset="0"/>
                          <a:cs typeface="Arial" panose="020B0604020202020204" pitchFamily="34" charset="0"/>
                        </a:rPr>
                        <a:t>500,000</a:t>
                      </a:r>
                      <a:endParaRPr lang="en-US" sz="1600" dirty="0">
                        <a:solidFill>
                          <a:schemeClr val="accent5"/>
                        </a:solidFill>
                        <a:latin typeface="Arial" panose="020B0604020202020204" pitchFamily="34" charset="0"/>
                        <a:cs typeface="Arial" panose="020B0604020202020204" pitchFamily="34" charset="0"/>
                      </a:endParaRPr>
                    </a:p>
                  </a:txBody>
                  <a:tcPr>
                    <a:solidFill>
                      <a:schemeClr val="bg1">
                        <a:lumMod val="95000"/>
                      </a:schemeClr>
                    </a:solidFill>
                  </a:tcPr>
                </a:tc>
                <a:tc>
                  <a:txBody>
                    <a:bodyPr/>
                    <a:lstStyle/>
                    <a:p>
                      <a:pPr algn="ctr"/>
                      <a:r>
                        <a:rPr lang="en-CA" sz="1600" dirty="0">
                          <a:solidFill>
                            <a:schemeClr val="accent5"/>
                          </a:solidFill>
                          <a:latin typeface="Arial" panose="020B0604020202020204" pitchFamily="34" charset="0"/>
                          <a:cs typeface="Arial" panose="020B0604020202020204" pitchFamily="34" charset="0"/>
                        </a:rPr>
                        <a:t>15 años</a:t>
                      </a:r>
                      <a:endParaRPr lang="en-US" sz="1600" dirty="0">
                        <a:solidFill>
                          <a:schemeClr val="accent5"/>
                        </a:solidFill>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1095026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Propiedad, Planta y Equipo</a:t>
            </a:r>
          </a:p>
        </p:txBody>
      </p:sp>
      <p:sp>
        <p:nvSpPr>
          <p:cNvPr id="7" name="TextBox 6"/>
          <p:cNvSpPr txBox="1"/>
          <p:nvPr/>
        </p:nvSpPr>
        <p:spPr>
          <a:xfrm>
            <a:off x="576263" y="881956"/>
            <a:ext cx="7883526" cy="3277820"/>
          </a:xfrm>
          <a:prstGeom prst="rect">
            <a:avLst/>
          </a:prstGeom>
          <a:noFill/>
        </p:spPr>
        <p:txBody>
          <a:bodyPr wrap="square" rtlCol="0">
            <a:spAutoFit/>
          </a:bodyPr>
          <a:lstStyle/>
          <a:p>
            <a:r>
              <a:rPr lang="en-US" b="1" dirty="0">
                <a:solidFill>
                  <a:schemeClr val="tx1">
                    <a:lumMod val="10000"/>
                  </a:schemeClr>
                </a:solidFill>
                <a:latin typeface="Arial" panose="020B0604020202020204" pitchFamily="34" charset="0"/>
                <a:cs typeface="Arial" panose="020B0604020202020204" pitchFamily="34" charset="0"/>
              </a:rPr>
              <a:t>Baja </a:t>
            </a:r>
            <a:r>
              <a:rPr lang="en-US" b="1" dirty="0" err="1">
                <a:solidFill>
                  <a:schemeClr val="tx1">
                    <a:lumMod val="10000"/>
                  </a:schemeClr>
                </a:solidFill>
                <a:latin typeface="Arial" panose="020B0604020202020204" pitchFamily="34" charset="0"/>
                <a:cs typeface="Arial" panose="020B0604020202020204" pitchFamily="34" charset="0"/>
              </a:rPr>
              <a:t>en</a:t>
            </a:r>
            <a:r>
              <a:rPr lang="en-US" b="1" dirty="0">
                <a:solidFill>
                  <a:schemeClr val="tx1">
                    <a:lumMod val="10000"/>
                  </a:schemeClr>
                </a:solidFill>
                <a:latin typeface="Arial" panose="020B0604020202020204" pitchFamily="34" charset="0"/>
                <a:cs typeface="Arial" panose="020B0604020202020204" pitchFamily="34" charset="0"/>
              </a:rPr>
              <a:t> </a:t>
            </a:r>
            <a:r>
              <a:rPr lang="en-US" b="1" dirty="0" err="1">
                <a:solidFill>
                  <a:schemeClr val="tx1">
                    <a:lumMod val="10000"/>
                  </a:schemeClr>
                </a:solidFill>
                <a:latin typeface="Arial" panose="020B0604020202020204" pitchFamily="34" charset="0"/>
                <a:cs typeface="Arial" panose="020B0604020202020204" pitchFamily="34" charset="0"/>
              </a:rPr>
              <a:t>cuentas</a:t>
            </a:r>
            <a:endParaRPr lang="en-US" b="1" dirty="0">
              <a:solidFill>
                <a:schemeClr val="tx1">
                  <a:lumMod val="10000"/>
                </a:schemeClr>
              </a:solidFill>
              <a:latin typeface="Arial" panose="020B0604020202020204" pitchFamily="34" charset="0"/>
              <a:cs typeface="Arial" panose="020B0604020202020204" pitchFamily="34" charset="0"/>
            </a:endParaRPr>
          </a:p>
          <a:p>
            <a:endParaRPr lang="en-US" b="1" dirty="0">
              <a:solidFill>
                <a:schemeClr val="tx1">
                  <a:lumMod val="10000"/>
                </a:schemeClr>
              </a:solidFill>
              <a:latin typeface="Arial" panose="020B0604020202020204" pitchFamily="34" charset="0"/>
              <a:cs typeface="Arial" panose="020B0604020202020204" pitchFamily="34" charset="0"/>
            </a:endParaRPr>
          </a:p>
          <a:p>
            <a:pPr marL="342900" lvl="0" indent="-342900" defTabSz="914400" fontAlgn="base">
              <a:spcBef>
                <a:spcPts val="600"/>
              </a:spcBef>
              <a:spcAft>
                <a:spcPts val="600"/>
              </a:spcAft>
              <a:buFontTx/>
              <a:buChar char="•"/>
              <a:defRPr/>
            </a:pPr>
            <a:r>
              <a:rPr lang="en-US" kern="0" dirty="0">
                <a:solidFill>
                  <a:schemeClr val="tx1">
                    <a:lumMod val="10000"/>
                  </a:schemeClr>
                </a:solidFill>
                <a:latin typeface="Arial" pitchFamily="34" charset="0"/>
                <a:ea typeface="ＭＳ Ｐゴシック" charset="0"/>
                <a:cs typeface="Arial" pitchFamily="34" charset="0"/>
              </a:rPr>
              <a:t>El importe en libros de PP&amp;E se </a:t>
            </a:r>
            <a:r>
              <a:rPr lang="en-US" kern="0" dirty="0" err="1">
                <a:solidFill>
                  <a:schemeClr val="tx1">
                    <a:lumMod val="10000"/>
                  </a:schemeClr>
                </a:solidFill>
                <a:latin typeface="Arial" pitchFamily="34" charset="0"/>
                <a:ea typeface="ＭＳ Ｐゴシック" charset="0"/>
                <a:cs typeface="Arial" pitchFamily="34" charset="0"/>
              </a:rPr>
              <a:t>dará</a:t>
            </a:r>
            <a:r>
              <a:rPr lang="en-US" kern="0" dirty="0">
                <a:solidFill>
                  <a:schemeClr val="tx1">
                    <a:lumMod val="10000"/>
                  </a:schemeClr>
                </a:solidFill>
                <a:latin typeface="Arial" pitchFamily="34" charset="0"/>
                <a:ea typeface="ＭＳ Ｐゴシック" charset="0"/>
                <a:cs typeface="Arial" pitchFamily="34" charset="0"/>
              </a:rPr>
              <a:t> de </a:t>
            </a:r>
            <a:r>
              <a:rPr lang="en-US" kern="0" dirty="0" err="1">
                <a:solidFill>
                  <a:schemeClr val="tx1">
                    <a:lumMod val="10000"/>
                  </a:schemeClr>
                </a:solidFill>
                <a:latin typeface="Arial" pitchFamily="34" charset="0"/>
                <a:ea typeface="ＭＳ Ｐゴシック" charset="0"/>
                <a:cs typeface="Arial" pitchFamily="34" charset="0"/>
              </a:rPr>
              <a:t>baja</a:t>
            </a:r>
            <a:r>
              <a:rPr lang="en-US" kern="0" dirty="0">
                <a:solidFill>
                  <a:schemeClr val="tx1">
                    <a:lumMod val="10000"/>
                  </a:schemeClr>
                </a:solidFill>
                <a:latin typeface="Arial" pitchFamily="34" charset="0"/>
                <a:ea typeface="ＭＳ Ｐゴシック" charset="0"/>
                <a:cs typeface="Arial" pitchFamily="34" charset="0"/>
              </a:rPr>
              <a:t> </a:t>
            </a:r>
            <a:r>
              <a:rPr lang="en-US" kern="0" dirty="0" err="1">
                <a:solidFill>
                  <a:schemeClr val="tx1">
                    <a:lumMod val="10000"/>
                  </a:schemeClr>
                </a:solidFill>
                <a:latin typeface="Arial" pitchFamily="34" charset="0"/>
                <a:ea typeface="ＭＳ Ｐゴシック" charset="0"/>
                <a:cs typeface="Arial" pitchFamily="34" charset="0"/>
              </a:rPr>
              <a:t>en</a:t>
            </a:r>
            <a:r>
              <a:rPr lang="en-US" kern="0" dirty="0">
                <a:solidFill>
                  <a:schemeClr val="tx1">
                    <a:lumMod val="10000"/>
                  </a:schemeClr>
                </a:solidFill>
                <a:latin typeface="Arial" pitchFamily="34" charset="0"/>
                <a:ea typeface="ＭＳ Ｐゴシック" charset="0"/>
                <a:cs typeface="Arial" pitchFamily="34" charset="0"/>
              </a:rPr>
              <a:t> </a:t>
            </a:r>
            <a:r>
              <a:rPr lang="en-US" kern="0" dirty="0" err="1">
                <a:solidFill>
                  <a:schemeClr val="tx1">
                    <a:lumMod val="10000"/>
                  </a:schemeClr>
                </a:solidFill>
                <a:latin typeface="Arial" pitchFamily="34" charset="0"/>
                <a:ea typeface="ＭＳ Ｐゴシック" charset="0"/>
                <a:cs typeface="Arial" pitchFamily="34" charset="0"/>
              </a:rPr>
              <a:t>cuentas</a:t>
            </a:r>
            <a:r>
              <a:rPr lang="en-US" kern="0" dirty="0">
                <a:solidFill>
                  <a:schemeClr val="tx1">
                    <a:lumMod val="10000"/>
                  </a:schemeClr>
                </a:solidFill>
                <a:latin typeface="Arial" pitchFamily="34" charset="0"/>
                <a:ea typeface="ＭＳ Ｐゴシック" charset="0"/>
                <a:cs typeface="Arial" pitchFamily="34" charset="0"/>
              </a:rPr>
              <a:t>:</a:t>
            </a:r>
          </a:p>
          <a:p>
            <a:pPr marL="694944" lvl="1" indent="-347472" defTabSz="914400" fontAlgn="base">
              <a:spcBef>
                <a:spcPts val="600"/>
              </a:spcBef>
              <a:spcAft>
                <a:spcPts val="600"/>
              </a:spcAft>
              <a:buFontTx/>
              <a:buChar char="–"/>
              <a:defRPr/>
            </a:pPr>
            <a:r>
              <a:rPr lang="en-US" kern="0" dirty="0">
                <a:solidFill>
                  <a:schemeClr val="tx1">
                    <a:lumMod val="10000"/>
                  </a:schemeClr>
                </a:solidFill>
                <a:latin typeface="Arial" pitchFamily="34" charset="0"/>
                <a:ea typeface="ＭＳ Ｐゴシック" charset="0"/>
                <a:cs typeface="Arial" pitchFamily="34" charset="0"/>
              </a:rPr>
              <a:t>Por </a:t>
            </a:r>
            <a:r>
              <a:rPr lang="en-US" kern="0" dirty="0" err="1">
                <a:solidFill>
                  <a:schemeClr val="tx1">
                    <a:lumMod val="10000"/>
                  </a:schemeClr>
                </a:solidFill>
                <a:latin typeface="Arial" pitchFamily="34" charset="0"/>
                <a:ea typeface="ＭＳ Ｐゴシック" charset="0"/>
                <a:cs typeface="Arial" pitchFamily="34" charset="0"/>
              </a:rPr>
              <a:t>su</a:t>
            </a:r>
            <a:r>
              <a:rPr lang="en-US" kern="0" dirty="0">
                <a:solidFill>
                  <a:schemeClr val="tx1">
                    <a:lumMod val="10000"/>
                  </a:schemeClr>
                </a:solidFill>
                <a:latin typeface="Arial" pitchFamily="34" charset="0"/>
                <a:ea typeface="ＭＳ Ｐゴシック" charset="0"/>
                <a:cs typeface="Arial" pitchFamily="34" charset="0"/>
              </a:rPr>
              <a:t> </a:t>
            </a:r>
            <a:r>
              <a:rPr lang="en-US" kern="0" dirty="0" err="1">
                <a:solidFill>
                  <a:schemeClr val="tx1">
                    <a:lumMod val="10000"/>
                  </a:schemeClr>
                </a:solidFill>
                <a:latin typeface="Arial" pitchFamily="34" charset="0"/>
                <a:ea typeface="ＭＳ Ｐゴシック" charset="0"/>
                <a:cs typeface="Arial" pitchFamily="34" charset="0"/>
              </a:rPr>
              <a:t>disposición</a:t>
            </a:r>
            <a:r>
              <a:rPr lang="en-US" kern="0" dirty="0">
                <a:solidFill>
                  <a:schemeClr val="tx1">
                    <a:lumMod val="10000"/>
                  </a:schemeClr>
                </a:solidFill>
                <a:latin typeface="Arial" pitchFamily="34" charset="0"/>
                <a:ea typeface="ＭＳ Ｐゴシック" charset="0"/>
                <a:cs typeface="Arial" pitchFamily="34" charset="0"/>
              </a:rPr>
              <a:t>; o </a:t>
            </a:r>
          </a:p>
          <a:p>
            <a:pPr marL="694944" lvl="1" indent="-347472" defTabSz="914400" fontAlgn="base">
              <a:spcBef>
                <a:spcPts val="600"/>
              </a:spcBef>
              <a:spcAft>
                <a:spcPts val="600"/>
              </a:spcAft>
              <a:buFontTx/>
              <a:buChar char="–"/>
              <a:defRPr/>
            </a:pPr>
            <a:r>
              <a:rPr lang="en-US" kern="0" dirty="0">
                <a:solidFill>
                  <a:schemeClr val="tx1">
                    <a:lumMod val="10000"/>
                  </a:schemeClr>
                </a:solidFill>
                <a:latin typeface="Arial" pitchFamily="34" charset="0"/>
                <a:ea typeface="ＭＳ Ｐゴシック" charset="0"/>
                <a:cs typeface="Arial" pitchFamily="34" charset="0"/>
              </a:rPr>
              <a:t>Cuando no se </a:t>
            </a:r>
            <a:r>
              <a:rPr lang="en-US" kern="0" dirty="0" err="1">
                <a:solidFill>
                  <a:schemeClr val="tx1">
                    <a:lumMod val="10000"/>
                  </a:schemeClr>
                </a:solidFill>
                <a:latin typeface="Arial" pitchFamily="34" charset="0"/>
                <a:ea typeface="ＭＳ Ｐゴシック" charset="0"/>
                <a:cs typeface="Arial" pitchFamily="34" charset="0"/>
              </a:rPr>
              <a:t>espere</a:t>
            </a:r>
            <a:r>
              <a:rPr lang="en-US" kern="0" dirty="0">
                <a:solidFill>
                  <a:schemeClr val="tx1">
                    <a:lumMod val="10000"/>
                  </a:schemeClr>
                </a:solidFill>
                <a:latin typeface="Arial" pitchFamily="34" charset="0"/>
                <a:ea typeface="ＭＳ Ｐゴシック" charset="0"/>
                <a:cs typeface="Arial" pitchFamily="34" charset="0"/>
              </a:rPr>
              <a:t> </a:t>
            </a:r>
            <a:r>
              <a:rPr lang="en-US" kern="0" dirty="0" err="1">
                <a:solidFill>
                  <a:schemeClr val="tx1">
                    <a:lumMod val="10000"/>
                  </a:schemeClr>
                </a:solidFill>
                <a:latin typeface="Arial" pitchFamily="34" charset="0"/>
                <a:ea typeface="ＭＳ Ｐゴシック" charset="0"/>
                <a:cs typeface="Arial" pitchFamily="34" charset="0"/>
              </a:rPr>
              <a:t>obtener</a:t>
            </a:r>
            <a:r>
              <a:rPr lang="en-US" kern="0" dirty="0">
                <a:solidFill>
                  <a:schemeClr val="tx1">
                    <a:lumMod val="10000"/>
                  </a:schemeClr>
                </a:solidFill>
                <a:latin typeface="Arial" pitchFamily="34" charset="0"/>
                <a:ea typeface="ＭＳ Ｐゴシック" charset="0"/>
                <a:cs typeface="Arial" pitchFamily="34" charset="0"/>
              </a:rPr>
              <a:t> </a:t>
            </a:r>
            <a:r>
              <a:rPr lang="en-US" kern="0" dirty="0" err="1">
                <a:solidFill>
                  <a:schemeClr val="tx1">
                    <a:lumMod val="10000"/>
                  </a:schemeClr>
                </a:solidFill>
                <a:latin typeface="Arial" pitchFamily="34" charset="0"/>
                <a:ea typeface="ＭＳ Ｐゴシック" charset="0"/>
                <a:cs typeface="Arial" pitchFamily="34" charset="0"/>
              </a:rPr>
              <a:t>ningún</a:t>
            </a:r>
            <a:r>
              <a:rPr lang="en-US" kern="0" dirty="0">
                <a:solidFill>
                  <a:schemeClr val="tx1">
                    <a:lumMod val="10000"/>
                  </a:schemeClr>
                </a:solidFill>
                <a:latin typeface="Arial" pitchFamily="34" charset="0"/>
                <a:ea typeface="ＭＳ Ｐゴシック" charset="0"/>
                <a:cs typeface="Arial" pitchFamily="34" charset="0"/>
              </a:rPr>
              <a:t> </a:t>
            </a:r>
            <a:r>
              <a:rPr lang="en-US" kern="0" dirty="0" err="1">
                <a:solidFill>
                  <a:schemeClr val="tx1">
                    <a:lumMod val="10000"/>
                  </a:schemeClr>
                </a:solidFill>
                <a:latin typeface="Arial" pitchFamily="34" charset="0"/>
                <a:ea typeface="ＭＳ Ｐゴシック" charset="0"/>
                <a:cs typeface="Arial" pitchFamily="34" charset="0"/>
              </a:rPr>
              <a:t>beneficio</a:t>
            </a:r>
            <a:r>
              <a:rPr lang="en-US" kern="0" dirty="0">
                <a:solidFill>
                  <a:schemeClr val="tx1">
                    <a:lumMod val="10000"/>
                  </a:schemeClr>
                </a:solidFill>
                <a:latin typeface="Arial" pitchFamily="34" charset="0"/>
                <a:ea typeface="ＭＳ Ｐゴシック" charset="0"/>
                <a:cs typeface="Arial" pitchFamily="34" charset="0"/>
              </a:rPr>
              <a:t> </a:t>
            </a:r>
            <a:r>
              <a:rPr lang="en-US" kern="0" dirty="0" err="1">
                <a:solidFill>
                  <a:schemeClr val="tx1">
                    <a:lumMod val="10000"/>
                  </a:schemeClr>
                </a:solidFill>
                <a:latin typeface="Arial" pitchFamily="34" charset="0"/>
                <a:ea typeface="ＭＳ Ｐゴシック" charset="0"/>
                <a:cs typeface="Arial" pitchFamily="34" charset="0"/>
              </a:rPr>
              <a:t>económico</a:t>
            </a:r>
            <a:r>
              <a:rPr lang="en-US" kern="0" dirty="0">
                <a:solidFill>
                  <a:schemeClr val="tx1">
                    <a:lumMod val="10000"/>
                  </a:schemeClr>
                </a:solidFill>
                <a:latin typeface="Arial" pitchFamily="34" charset="0"/>
                <a:ea typeface="ＭＳ Ｐゴシック" charset="0"/>
                <a:cs typeface="Arial" pitchFamily="34" charset="0"/>
              </a:rPr>
              <a:t> o </a:t>
            </a:r>
            <a:r>
              <a:rPr lang="en-US" kern="0" dirty="0" err="1">
                <a:solidFill>
                  <a:schemeClr val="tx1">
                    <a:lumMod val="10000"/>
                  </a:schemeClr>
                </a:solidFill>
                <a:latin typeface="Arial" pitchFamily="34" charset="0"/>
                <a:ea typeface="ＭＳ Ｐゴシック" charset="0"/>
                <a:cs typeface="Arial" pitchFamily="34" charset="0"/>
              </a:rPr>
              <a:t>potencial</a:t>
            </a:r>
            <a:r>
              <a:rPr lang="en-US" kern="0" dirty="0">
                <a:solidFill>
                  <a:schemeClr val="tx1">
                    <a:lumMod val="10000"/>
                  </a:schemeClr>
                </a:solidFill>
                <a:latin typeface="Arial" pitchFamily="34" charset="0"/>
                <a:ea typeface="ＭＳ Ｐゴシック" charset="0"/>
                <a:cs typeface="Arial" pitchFamily="34" charset="0"/>
              </a:rPr>
              <a:t> de </a:t>
            </a:r>
            <a:r>
              <a:rPr lang="en-US" kern="0" dirty="0" err="1">
                <a:solidFill>
                  <a:schemeClr val="tx1">
                    <a:lumMod val="10000"/>
                  </a:schemeClr>
                </a:solidFill>
                <a:latin typeface="Arial" pitchFamily="34" charset="0"/>
                <a:ea typeface="ＭＳ Ｐゴシック" charset="0"/>
                <a:cs typeface="Arial" pitchFamily="34" charset="0"/>
              </a:rPr>
              <a:t>servicio</a:t>
            </a:r>
            <a:r>
              <a:rPr lang="en-US" kern="0" dirty="0">
                <a:solidFill>
                  <a:schemeClr val="tx1">
                    <a:lumMod val="10000"/>
                  </a:schemeClr>
                </a:solidFill>
                <a:latin typeface="Arial" pitchFamily="34" charset="0"/>
                <a:ea typeface="ＭＳ Ｐゴシック" charset="0"/>
                <a:cs typeface="Arial" pitchFamily="34" charset="0"/>
              </a:rPr>
              <a:t> </a:t>
            </a:r>
            <a:r>
              <a:rPr lang="en-US" kern="0" dirty="0" err="1">
                <a:solidFill>
                  <a:schemeClr val="tx1">
                    <a:lumMod val="10000"/>
                  </a:schemeClr>
                </a:solidFill>
                <a:latin typeface="Arial" pitchFamily="34" charset="0"/>
                <a:ea typeface="ＭＳ Ｐゴシック" charset="0"/>
                <a:cs typeface="Arial" pitchFamily="34" charset="0"/>
              </a:rPr>
              <a:t>futuros</a:t>
            </a:r>
            <a:r>
              <a:rPr lang="en-US" kern="0" dirty="0">
                <a:solidFill>
                  <a:schemeClr val="tx1">
                    <a:lumMod val="10000"/>
                  </a:schemeClr>
                </a:solidFill>
                <a:latin typeface="Arial" pitchFamily="34" charset="0"/>
                <a:ea typeface="ＭＳ Ｐゴシック" charset="0"/>
                <a:cs typeface="Arial" pitchFamily="34" charset="0"/>
              </a:rPr>
              <a:t> </a:t>
            </a:r>
            <a:r>
              <a:rPr lang="en-US" kern="0" dirty="0" err="1">
                <a:solidFill>
                  <a:schemeClr val="tx1">
                    <a:lumMod val="10000"/>
                  </a:schemeClr>
                </a:solidFill>
                <a:latin typeface="Arial" pitchFamily="34" charset="0"/>
                <a:ea typeface="ＭＳ Ｐゴシック" charset="0"/>
                <a:cs typeface="Arial" pitchFamily="34" charset="0"/>
              </a:rPr>
              <a:t>por</a:t>
            </a:r>
            <a:r>
              <a:rPr lang="en-US" kern="0" dirty="0">
                <a:solidFill>
                  <a:schemeClr val="tx1">
                    <a:lumMod val="10000"/>
                  </a:schemeClr>
                </a:solidFill>
                <a:latin typeface="Arial" pitchFamily="34" charset="0"/>
                <a:ea typeface="ＭＳ Ｐゴシック" charset="0"/>
                <a:cs typeface="Arial" pitchFamily="34" charset="0"/>
              </a:rPr>
              <a:t> </a:t>
            </a:r>
            <a:r>
              <a:rPr lang="en-US" kern="0" dirty="0" err="1">
                <a:solidFill>
                  <a:schemeClr val="tx1">
                    <a:lumMod val="10000"/>
                  </a:schemeClr>
                </a:solidFill>
                <a:latin typeface="Arial" pitchFamily="34" charset="0"/>
                <a:ea typeface="ＭＳ Ｐゴシック" charset="0"/>
                <a:cs typeface="Arial" pitchFamily="34" charset="0"/>
              </a:rPr>
              <a:t>su</a:t>
            </a:r>
            <a:r>
              <a:rPr lang="en-US" kern="0" dirty="0">
                <a:solidFill>
                  <a:schemeClr val="tx1">
                    <a:lumMod val="10000"/>
                  </a:schemeClr>
                </a:solidFill>
                <a:latin typeface="Arial" pitchFamily="34" charset="0"/>
                <a:ea typeface="ＭＳ Ｐゴシック" charset="0"/>
                <a:cs typeface="Arial" pitchFamily="34" charset="0"/>
              </a:rPr>
              <a:t> </a:t>
            </a:r>
            <a:r>
              <a:rPr lang="en-US" kern="0" dirty="0" err="1">
                <a:solidFill>
                  <a:schemeClr val="tx1">
                    <a:lumMod val="10000"/>
                  </a:schemeClr>
                </a:solidFill>
                <a:latin typeface="Arial" pitchFamily="34" charset="0"/>
                <a:ea typeface="ＭＳ Ｐゴシック" charset="0"/>
                <a:cs typeface="Arial" pitchFamily="34" charset="0"/>
              </a:rPr>
              <a:t>uso</a:t>
            </a:r>
            <a:r>
              <a:rPr lang="en-US" kern="0" dirty="0">
                <a:solidFill>
                  <a:schemeClr val="tx1">
                    <a:lumMod val="10000"/>
                  </a:schemeClr>
                </a:solidFill>
                <a:latin typeface="Arial" pitchFamily="34" charset="0"/>
                <a:ea typeface="ＭＳ Ｐゴシック" charset="0"/>
                <a:cs typeface="Arial" pitchFamily="34" charset="0"/>
              </a:rPr>
              <a:t> o </a:t>
            </a:r>
            <a:r>
              <a:rPr lang="en-US" kern="0" dirty="0" err="1">
                <a:solidFill>
                  <a:schemeClr val="tx1">
                    <a:lumMod val="10000"/>
                  </a:schemeClr>
                </a:solidFill>
                <a:latin typeface="Arial" pitchFamily="34" charset="0"/>
                <a:ea typeface="ＭＳ Ｐゴシック" charset="0"/>
                <a:cs typeface="Arial" pitchFamily="34" charset="0"/>
              </a:rPr>
              <a:t>disposición</a:t>
            </a:r>
            <a:endParaRPr lang="en-US" kern="0" dirty="0">
              <a:solidFill>
                <a:schemeClr val="tx1">
                  <a:lumMod val="10000"/>
                </a:schemeClr>
              </a:solidFill>
              <a:latin typeface="Arial" pitchFamily="34" charset="0"/>
              <a:ea typeface="ＭＳ Ｐゴシック" charset="0"/>
              <a:cs typeface="Arial" pitchFamily="34" charset="0"/>
            </a:endParaRPr>
          </a:p>
          <a:p>
            <a:pPr marL="273050" lvl="1" indent="-273050" defTabSz="914400" fontAlgn="base">
              <a:spcBef>
                <a:spcPts val="600"/>
              </a:spcBef>
              <a:spcAft>
                <a:spcPts val="600"/>
              </a:spcAft>
              <a:buSzPct val="95000"/>
              <a:buFontTx/>
              <a:buChar char="–"/>
              <a:defRPr/>
            </a:pPr>
            <a:r>
              <a:rPr lang="en-US" kern="0" dirty="0">
                <a:solidFill>
                  <a:schemeClr val="tx1">
                    <a:lumMod val="10000"/>
                  </a:schemeClr>
                </a:solidFill>
                <a:latin typeface="Arial" pitchFamily="34" charset="0"/>
                <a:ea typeface="ＭＳ Ｐゴシック" charset="0"/>
                <a:cs typeface="Arial" pitchFamily="34" charset="0"/>
              </a:rPr>
              <a:t>La </a:t>
            </a:r>
            <a:r>
              <a:rPr lang="en-US" kern="0" dirty="0" err="1">
                <a:solidFill>
                  <a:schemeClr val="tx1">
                    <a:lumMod val="10000"/>
                  </a:schemeClr>
                </a:solidFill>
                <a:latin typeface="Arial" pitchFamily="34" charset="0"/>
                <a:ea typeface="ＭＳ Ｐゴシック" charset="0"/>
                <a:cs typeface="Arial" pitchFamily="34" charset="0"/>
              </a:rPr>
              <a:t>ganancia</a:t>
            </a:r>
            <a:r>
              <a:rPr lang="en-US" kern="0" dirty="0">
                <a:solidFill>
                  <a:schemeClr val="tx1">
                    <a:lumMod val="10000"/>
                  </a:schemeClr>
                </a:solidFill>
                <a:latin typeface="Arial" pitchFamily="34" charset="0"/>
                <a:ea typeface="ＭＳ Ｐゴシック" charset="0"/>
                <a:cs typeface="Arial" pitchFamily="34" charset="0"/>
              </a:rPr>
              <a:t> o </a:t>
            </a:r>
            <a:r>
              <a:rPr lang="en-US" kern="0" dirty="0" err="1">
                <a:solidFill>
                  <a:schemeClr val="tx1">
                    <a:lumMod val="10000"/>
                  </a:schemeClr>
                </a:solidFill>
                <a:latin typeface="Arial" pitchFamily="34" charset="0"/>
                <a:ea typeface="ＭＳ Ｐゴシック" charset="0"/>
                <a:cs typeface="Arial" pitchFamily="34" charset="0"/>
              </a:rPr>
              <a:t>pérdida</a:t>
            </a:r>
            <a:r>
              <a:rPr lang="en-US" kern="0" dirty="0">
                <a:solidFill>
                  <a:schemeClr val="tx1">
                    <a:lumMod val="10000"/>
                  </a:schemeClr>
                </a:solidFill>
                <a:latin typeface="Arial" pitchFamily="34" charset="0"/>
                <a:ea typeface="ＭＳ Ｐゴシック" charset="0"/>
                <a:cs typeface="Arial" pitchFamily="34" charset="0"/>
              </a:rPr>
              <a:t> que surge al </a:t>
            </a:r>
            <a:r>
              <a:rPr lang="en-US" kern="0" dirty="0" err="1">
                <a:solidFill>
                  <a:schemeClr val="tx1">
                    <a:lumMod val="10000"/>
                  </a:schemeClr>
                </a:solidFill>
                <a:latin typeface="Arial" pitchFamily="34" charset="0"/>
                <a:ea typeface="ＭＳ Ｐゴシック" charset="0"/>
                <a:cs typeface="Arial" pitchFamily="34" charset="0"/>
              </a:rPr>
              <a:t>dar</a:t>
            </a:r>
            <a:r>
              <a:rPr lang="en-US" kern="0" dirty="0">
                <a:solidFill>
                  <a:schemeClr val="tx1">
                    <a:lumMod val="10000"/>
                  </a:schemeClr>
                </a:solidFill>
                <a:latin typeface="Arial" pitchFamily="34" charset="0"/>
                <a:ea typeface="ＭＳ Ｐゴシック" charset="0"/>
                <a:cs typeface="Arial" pitchFamily="34" charset="0"/>
              </a:rPr>
              <a:t> de </a:t>
            </a:r>
            <a:r>
              <a:rPr lang="en-US" kern="0" dirty="0" err="1">
                <a:solidFill>
                  <a:schemeClr val="tx1">
                    <a:lumMod val="10000"/>
                  </a:schemeClr>
                </a:solidFill>
                <a:latin typeface="Arial" pitchFamily="34" charset="0"/>
                <a:ea typeface="ＭＳ Ｐゴシック" charset="0"/>
                <a:cs typeface="Arial" pitchFamily="34" charset="0"/>
              </a:rPr>
              <a:t>baja</a:t>
            </a:r>
            <a:r>
              <a:rPr lang="en-US" kern="0" dirty="0">
                <a:solidFill>
                  <a:schemeClr val="tx1">
                    <a:lumMod val="10000"/>
                  </a:schemeClr>
                </a:solidFill>
                <a:latin typeface="Arial" pitchFamily="34" charset="0"/>
                <a:ea typeface="ＭＳ Ｐゴシック" charset="0"/>
                <a:cs typeface="Arial" pitchFamily="34" charset="0"/>
              </a:rPr>
              <a:t> un </a:t>
            </a:r>
            <a:r>
              <a:rPr lang="en-US" kern="0" dirty="0" err="1">
                <a:solidFill>
                  <a:schemeClr val="tx1">
                    <a:lumMod val="10000"/>
                  </a:schemeClr>
                </a:solidFill>
                <a:latin typeface="Arial" pitchFamily="34" charset="0"/>
                <a:ea typeface="ＭＳ Ｐゴシック" charset="0"/>
                <a:cs typeface="Arial" pitchFamily="34" charset="0"/>
              </a:rPr>
              <a:t>elemento</a:t>
            </a:r>
            <a:r>
              <a:rPr lang="en-US" kern="0" dirty="0">
                <a:solidFill>
                  <a:schemeClr val="tx1">
                    <a:lumMod val="10000"/>
                  </a:schemeClr>
                </a:solidFill>
                <a:latin typeface="Arial" pitchFamily="34" charset="0"/>
                <a:ea typeface="ＭＳ Ｐゴシック" charset="0"/>
                <a:cs typeface="Arial" pitchFamily="34" charset="0"/>
              </a:rPr>
              <a:t> de PP&amp;E se </a:t>
            </a:r>
            <a:r>
              <a:rPr lang="en-US" kern="0" dirty="0" err="1">
                <a:solidFill>
                  <a:schemeClr val="tx1">
                    <a:lumMod val="10000"/>
                  </a:schemeClr>
                </a:solidFill>
                <a:latin typeface="Arial" pitchFamily="34" charset="0"/>
                <a:ea typeface="ＭＳ Ｐゴシック" charset="0"/>
                <a:cs typeface="Arial" pitchFamily="34" charset="0"/>
              </a:rPr>
              <a:t>incluirá</a:t>
            </a:r>
            <a:r>
              <a:rPr lang="en-US" kern="0" dirty="0">
                <a:solidFill>
                  <a:schemeClr val="tx1">
                    <a:lumMod val="10000"/>
                  </a:schemeClr>
                </a:solidFill>
                <a:latin typeface="Arial" pitchFamily="34" charset="0"/>
                <a:ea typeface="ＭＳ Ｐゴシック" charset="0"/>
                <a:cs typeface="Arial" pitchFamily="34" charset="0"/>
              </a:rPr>
              <a:t> </a:t>
            </a:r>
            <a:r>
              <a:rPr lang="en-US" kern="0" dirty="0" err="1">
                <a:solidFill>
                  <a:schemeClr val="tx1">
                    <a:lumMod val="10000"/>
                  </a:schemeClr>
                </a:solidFill>
                <a:latin typeface="Arial" pitchFamily="34" charset="0"/>
                <a:ea typeface="ＭＳ Ｐゴシック" charset="0"/>
                <a:cs typeface="Arial" pitchFamily="34" charset="0"/>
              </a:rPr>
              <a:t>en</a:t>
            </a:r>
            <a:r>
              <a:rPr lang="en-US" kern="0" dirty="0">
                <a:solidFill>
                  <a:schemeClr val="tx1">
                    <a:lumMod val="10000"/>
                  </a:schemeClr>
                </a:solidFill>
                <a:latin typeface="Arial" pitchFamily="34" charset="0"/>
                <a:ea typeface="ＭＳ Ｐゴシック" charset="0"/>
                <a:cs typeface="Arial" pitchFamily="34" charset="0"/>
              </a:rPr>
              <a:t> </a:t>
            </a:r>
            <a:r>
              <a:rPr lang="en-US" kern="0" dirty="0" err="1">
                <a:solidFill>
                  <a:schemeClr val="tx1">
                    <a:lumMod val="10000"/>
                  </a:schemeClr>
                </a:solidFill>
                <a:latin typeface="Arial" pitchFamily="34" charset="0"/>
                <a:ea typeface="ＭＳ Ｐゴシック" charset="0"/>
                <a:cs typeface="Arial" pitchFamily="34" charset="0"/>
              </a:rPr>
              <a:t>el</a:t>
            </a:r>
            <a:r>
              <a:rPr lang="en-US" kern="0" dirty="0">
                <a:solidFill>
                  <a:schemeClr val="tx1">
                    <a:lumMod val="10000"/>
                  </a:schemeClr>
                </a:solidFill>
                <a:latin typeface="Arial" pitchFamily="34" charset="0"/>
                <a:ea typeface="ＭＳ Ｐゴシック" charset="0"/>
                <a:cs typeface="Arial" pitchFamily="34" charset="0"/>
              </a:rPr>
              <a:t> </a:t>
            </a:r>
            <a:r>
              <a:rPr lang="en-US" kern="0" dirty="0" err="1">
                <a:solidFill>
                  <a:schemeClr val="tx1">
                    <a:lumMod val="10000"/>
                  </a:schemeClr>
                </a:solidFill>
                <a:latin typeface="Arial" pitchFamily="34" charset="0"/>
                <a:ea typeface="ＭＳ Ｐゴシック" charset="0"/>
                <a:cs typeface="Arial" pitchFamily="34" charset="0"/>
              </a:rPr>
              <a:t>resultado</a:t>
            </a:r>
            <a:r>
              <a:rPr lang="en-US" kern="0" dirty="0">
                <a:solidFill>
                  <a:schemeClr val="tx1">
                    <a:lumMod val="10000"/>
                  </a:schemeClr>
                </a:solidFill>
                <a:latin typeface="Arial" pitchFamily="34" charset="0"/>
                <a:ea typeface="ＭＳ Ｐゴシック" charset="0"/>
                <a:cs typeface="Arial" pitchFamily="34" charset="0"/>
              </a:rPr>
              <a:t> (</a:t>
            </a:r>
            <a:r>
              <a:rPr lang="en-US" kern="0" dirty="0" err="1">
                <a:solidFill>
                  <a:schemeClr val="tx1">
                    <a:lumMod val="10000"/>
                  </a:schemeClr>
                </a:solidFill>
                <a:latin typeface="Arial" pitchFamily="34" charset="0"/>
                <a:ea typeface="ＭＳ Ｐゴシック" charset="0"/>
                <a:cs typeface="Arial" pitchFamily="34" charset="0"/>
              </a:rPr>
              <a:t>ahorro</a:t>
            </a:r>
            <a:r>
              <a:rPr lang="en-US" kern="0" dirty="0">
                <a:solidFill>
                  <a:schemeClr val="tx1">
                    <a:lumMod val="10000"/>
                  </a:schemeClr>
                </a:solidFill>
                <a:latin typeface="Arial" pitchFamily="34" charset="0"/>
                <a:ea typeface="ＭＳ Ｐゴシック" charset="0"/>
                <a:cs typeface="Arial" pitchFamily="34" charset="0"/>
              </a:rPr>
              <a:t> o </a:t>
            </a:r>
            <a:r>
              <a:rPr lang="en-US" kern="0" dirty="0" err="1">
                <a:solidFill>
                  <a:schemeClr val="tx1">
                    <a:lumMod val="10000"/>
                  </a:schemeClr>
                </a:solidFill>
                <a:latin typeface="Arial" pitchFamily="34" charset="0"/>
                <a:ea typeface="ＭＳ Ｐゴシック" charset="0"/>
                <a:cs typeface="Arial" pitchFamily="34" charset="0"/>
              </a:rPr>
              <a:t>desahorro</a:t>
            </a:r>
            <a:r>
              <a:rPr lang="en-US" kern="0" dirty="0">
                <a:solidFill>
                  <a:schemeClr val="tx1">
                    <a:lumMod val="10000"/>
                  </a:schemeClr>
                </a:solidFill>
                <a:latin typeface="Arial" pitchFamily="34" charset="0"/>
                <a:ea typeface="ＭＳ Ｐゴシック" charset="0"/>
                <a:cs typeface="Arial" pitchFamily="34" charset="0"/>
              </a:rPr>
              <a:t>)</a:t>
            </a:r>
          </a:p>
          <a:p>
            <a:pPr marL="273050" lvl="1" indent="-273050" defTabSz="914400" fontAlgn="base">
              <a:spcBef>
                <a:spcPts val="600"/>
              </a:spcBef>
              <a:spcAft>
                <a:spcPts val="600"/>
              </a:spcAft>
              <a:buSzPct val="95000"/>
              <a:buFontTx/>
              <a:buChar char="–"/>
              <a:defRPr/>
            </a:pPr>
            <a:r>
              <a:rPr lang="en-US" kern="0" dirty="0">
                <a:solidFill>
                  <a:schemeClr val="tx1">
                    <a:lumMod val="10000"/>
                  </a:schemeClr>
                </a:solidFill>
                <a:latin typeface="Arial" pitchFamily="34" charset="0"/>
                <a:ea typeface="ＭＳ Ｐゴシック" charset="0"/>
                <a:cs typeface="Arial" pitchFamily="34" charset="0"/>
              </a:rPr>
              <a:t>Un componente reemplazado se </a:t>
            </a:r>
            <a:r>
              <a:rPr lang="en-US" kern="0" dirty="0" err="1">
                <a:solidFill>
                  <a:schemeClr val="tx1">
                    <a:lumMod val="10000"/>
                  </a:schemeClr>
                </a:solidFill>
                <a:latin typeface="Arial" pitchFamily="34" charset="0"/>
                <a:ea typeface="ＭＳ Ｐゴシック" charset="0"/>
                <a:cs typeface="Arial" pitchFamily="34" charset="0"/>
              </a:rPr>
              <a:t>dará</a:t>
            </a:r>
            <a:r>
              <a:rPr lang="en-US" kern="0" dirty="0">
                <a:solidFill>
                  <a:schemeClr val="tx1">
                    <a:lumMod val="10000"/>
                  </a:schemeClr>
                </a:solidFill>
                <a:latin typeface="Arial" pitchFamily="34" charset="0"/>
                <a:ea typeface="ＭＳ Ｐゴシック" charset="0"/>
                <a:cs typeface="Arial" pitchFamily="34" charset="0"/>
              </a:rPr>
              <a:t> de </a:t>
            </a:r>
            <a:r>
              <a:rPr lang="en-US" kern="0" dirty="0" err="1">
                <a:solidFill>
                  <a:schemeClr val="tx1">
                    <a:lumMod val="10000"/>
                  </a:schemeClr>
                </a:solidFill>
                <a:latin typeface="Arial" pitchFamily="34" charset="0"/>
                <a:ea typeface="ＭＳ Ｐゴシック" charset="0"/>
                <a:cs typeface="Arial" pitchFamily="34" charset="0"/>
              </a:rPr>
              <a:t>baja</a:t>
            </a:r>
            <a:r>
              <a:rPr lang="en-US" kern="0" dirty="0">
                <a:solidFill>
                  <a:schemeClr val="tx1">
                    <a:lumMod val="10000"/>
                  </a:schemeClr>
                </a:solidFill>
                <a:latin typeface="Arial" pitchFamily="34" charset="0"/>
                <a:ea typeface="ＭＳ Ｐゴシック" charset="0"/>
                <a:cs typeface="Arial" pitchFamily="34" charset="0"/>
              </a:rPr>
              <a:t> </a:t>
            </a:r>
            <a:r>
              <a:rPr lang="en-US" kern="0" dirty="0" err="1">
                <a:solidFill>
                  <a:schemeClr val="tx1">
                    <a:lumMod val="10000"/>
                  </a:schemeClr>
                </a:solidFill>
                <a:latin typeface="Arial" pitchFamily="34" charset="0"/>
                <a:ea typeface="ＭＳ Ｐゴシック" charset="0"/>
                <a:cs typeface="Arial" pitchFamily="34" charset="0"/>
              </a:rPr>
              <a:t>en</a:t>
            </a:r>
            <a:r>
              <a:rPr lang="en-US" kern="0" dirty="0">
                <a:solidFill>
                  <a:schemeClr val="tx1">
                    <a:lumMod val="10000"/>
                  </a:schemeClr>
                </a:solidFill>
                <a:latin typeface="Arial" pitchFamily="34" charset="0"/>
                <a:ea typeface="ＭＳ Ｐゴシック" charset="0"/>
                <a:cs typeface="Arial" pitchFamily="34" charset="0"/>
              </a:rPr>
              <a:t> </a:t>
            </a:r>
            <a:r>
              <a:rPr lang="en-US" kern="0" dirty="0" err="1">
                <a:solidFill>
                  <a:schemeClr val="tx1">
                    <a:lumMod val="10000"/>
                  </a:schemeClr>
                </a:solidFill>
                <a:latin typeface="Arial" pitchFamily="34" charset="0"/>
                <a:ea typeface="ＭＳ Ｐゴシック" charset="0"/>
                <a:cs typeface="Arial" pitchFamily="34" charset="0"/>
              </a:rPr>
              <a:t>cuentas</a:t>
            </a:r>
            <a:endParaRPr lang="en-US" dirty="0">
              <a:solidFill>
                <a:schemeClr val="tx1">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61015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Propiedad, Planta y Equipo</a:t>
            </a:r>
          </a:p>
        </p:txBody>
      </p:sp>
      <p:sp>
        <p:nvSpPr>
          <p:cNvPr id="7" name="TextBox 6"/>
          <p:cNvSpPr txBox="1"/>
          <p:nvPr/>
        </p:nvSpPr>
        <p:spPr>
          <a:xfrm>
            <a:off x="576263" y="881956"/>
            <a:ext cx="7883526" cy="4514056"/>
          </a:xfrm>
          <a:prstGeom prst="rect">
            <a:avLst/>
          </a:prstGeom>
          <a:noFill/>
        </p:spPr>
        <p:txBody>
          <a:bodyPr wrap="square" rtlCol="0">
            <a:spAutoFit/>
          </a:bodyPr>
          <a:lstStyle/>
          <a:p>
            <a:r>
              <a:rPr lang="en-US" b="1" dirty="0" err="1">
                <a:solidFill>
                  <a:schemeClr val="tx1">
                    <a:lumMod val="10000"/>
                  </a:schemeClr>
                </a:solidFill>
                <a:latin typeface="Arial" panose="020B0604020202020204" pitchFamily="34" charset="0"/>
                <a:cs typeface="Arial" panose="020B0604020202020204" pitchFamily="34" charset="0"/>
              </a:rPr>
              <a:t>Revelaciones</a:t>
            </a:r>
            <a:r>
              <a:rPr lang="en-US" b="1" dirty="0">
                <a:solidFill>
                  <a:schemeClr val="tx1">
                    <a:lumMod val="10000"/>
                  </a:schemeClr>
                </a:solidFill>
                <a:latin typeface="Arial" panose="020B0604020202020204" pitchFamily="34" charset="0"/>
                <a:cs typeface="Arial" panose="020B0604020202020204" pitchFamily="34" charset="0"/>
              </a:rPr>
              <a:t> </a:t>
            </a:r>
            <a:r>
              <a:rPr lang="en-US" b="1" dirty="0" err="1">
                <a:solidFill>
                  <a:schemeClr val="tx1">
                    <a:lumMod val="10000"/>
                  </a:schemeClr>
                </a:solidFill>
                <a:latin typeface="Arial" panose="020B0604020202020204" pitchFamily="34" charset="0"/>
                <a:cs typeface="Arial" panose="020B0604020202020204" pitchFamily="34" charset="0"/>
              </a:rPr>
              <a:t>principales</a:t>
            </a:r>
            <a:r>
              <a:rPr lang="en-US" b="1" dirty="0">
                <a:solidFill>
                  <a:schemeClr val="tx1">
                    <a:lumMod val="10000"/>
                  </a:schemeClr>
                </a:solidFill>
                <a:latin typeface="Arial" panose="020B0604020202020204" pitchFamily="34" charset="0"/>
                <a:cs typeface="Arial" panose="020B0604020202020204" pitchFamily="34" charset="0"/>
              </a:rPr>
              <a:t> de PP&amp;E</a:t>
            </a:r>
          </a:p>
          <a:p>
            <a:endParaRPr lang="en-US" b="1" dirty="0">
              <a:solidFill>
                <a:schemeClr val="tx1">
                  <a:lumMod val="1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US" kern="0" dirty="0">
                <a:solidFill>
                  <a:schemeClr val="tx1">
                    <a:lumMod val="10000"/>
                  </a:schemeClr>
                </a:solidFill>
                <a:latin typeface="Arial" pitchFamily="34" charset="0"/>
                <a:ea typeface="ＭＳ Ｐゴシック" charset="0"/>
                <a:cs typeface="Arial" pitchFamily="34" charset="0"/>
              </a:rPr>
              <a:t>Para cada clase</a:t>
            </a:r>
          </a:p>
          <a:p>
            <a:pPr marL="881063" lvl="1" indent="-514350" defTabSz="914400" fontAlgn="base">
              <a:spcBef>
                <a:spcPts val="776"/>
              </a:spcBef>
              <a:spcAft>
                <a:spcPct val="0"/>
              </a:spcAft>
              <a:buFontTx/>
              <a:buChar char="–"/>
            </a:pPr>
            <a:r>
              <a:rPr lang="en-US" kern="0" dirty="0">
                <a:solidFill>
                  <a:schemeClr val="tx1">
                    <a:lumMod val="10000"/>
                  </a:schemeClr>
                </a:solidFill>
                <a:latin typeface="Arial" pitchFamily="34" charset="0"/>
                <a:ea typeface="ＭＳ Ｐゴシック" charset="0"/>
                <a:cs typeface="Arial" pitchFamily="34" charset="0"/>
              </a:rPr>
              <a:t>Las bases de medición</a:t>
            </a:r>
          </a:p>
          <a:p>
            <a:pPr marL="881063" lvl="1" indent="-514350" defTabSz="914400" fontAlgn="base">
              <a:spcBef>
                <a:spcPts val="776"/>
              </a:spcBef>
              <a:spcAft>
                <a:spcPct val="0"/>
              </a:spcAft>
              <a:buFontTx/>
              <a:buChar char="–"/>
            </a:pPr>
            <a:r>
              <a:rPr lang="en-US" kern="0" dirty="0">
                <a:solidFill>
                  <a:schemeClr val="tx1">
                    <a:lumMod val="10000"/>
                  </a:schemeClr>
                </a:solidFill>
                <a:latin typeface="Arial" pitchFamily="34" charset="0"/>
                <a:ea typeface="ＭＳ Ｐゴシック" charset="0"/>
                <a:cs typeface="Arial" pitchFamily="34" charset="0"/>
              </a:rPr>
              <a:t>Los métodos de </a:t>
            </a:r>
            <a:r>
              <a:rPr lang="en-US" kern="0" dirty="0" err="1">
                <a:solidFill>
                  <a:schemeClr val="tx1">
                    <a:lumMod val="10000"/>
                  </a:schemeClr>
                </a:solidFill>
                <a:latin typeface="Arial" pitchFamily="34" charset="0"/>
                <a:ea typeface="ＭＳ Ｐゴシック" charset="0"/>
                <a:cs typeface="Arial" pitchFamily="34" charset="0"/>
              </a:rPr>
              <a:t>depreciación</a:t>
            </a:r>
            <a:endParaRPr lang="en-US" kern="0" dirty="0">
              <a:solidFill>
                <a:schemeClr val="tx1">
                  <a:lumMod val="10000"/>
                </a:schemeClr>
              </a:solidFill>
              <a:latin typeface="Arial" pitchFamily="34" charset="0"/>
              <a:ea typeface="ＭＳ Ｐゴシック" charset="0"/>
              <a:cs typeface="Arial" pitchFamily="34" charset="0"/>
            </a:endParaRPr>
          </a:p>
          <a:p>
            <a:pPr marL="881063" lvl="1" indent="-514350" defTabSz="914400" fontAlgn="base">
              <a:spcBef>
                <a:spcPts val="776"/>
              </a:spcBef>
              <a:spcAft>
                <a:spcPct val="0"/>
              </a:spcAft>
              <a:buFontTx/>
              <a:buChar char="–"/>
            </a:pPr>
            <a:r>
              <a:rPr lang="en-US" kern="0" dirty="0">
                <a:solidFill>
                  <a:schemeClr val="tx1">
                    <a:lumMod val="10000"/>
                  </a:schemeClr>
                </a:solidFill>
                <a:latin typeface="Arial" pitchFamily="34" charset="0"/>
                <a:ea typeface="ＭＳ Ｐゴシック" charset="0"/>
                <a:cs typeface="Arial" pitchFamily="34" charset="0"/>
              </a:rPr>
              <a:t>La vida útil o las tasas de depreciación utilizadas</a:t>
            </a:r>
          </a:p>
          <a:p>
            <a:pPr marL="881063" lvl="1" indent="-514350" defTabSz="914400" fontAlgn="base">
              <a:spcBef>
                <a:spcPts val="776"/>
              </a:spcBef>
              <a:spcAft>
                <a:spcPct val="0"/>
              </a:spcAft>
              <a:buFontTx/>
              <a:buChar char="–"/>
            </a:pPr>
            <a:r>
              <a:rPr lang="en-US" kern="0" dirty="0">
                <a:solidFill>
                  <a:schemeClr val="tx1">
                    <a:lumMod val="10000"/>
                  </a:schemeClr>
                </a:solidFill>
                <a:latin typeface="Arial" pitchFamily="34" charset="0"/>
                <a:ea typeface="ＭＳ Ｐゴシック" charset="0"/>
                <a:cs typeface="Arial" pitchFamily="34" charset="0"/>
              </a:rPr>
              <a:t>Importe bruto en libros y la </a:t>
            </a:r>
            <a:r>
              <a:rPr lang="en-US" kern="0" dirty="0" err="1">
                <a:solidFill>
                  <a:schemeClr val="tx1">
                    <a:lumMod val="10000"/>
                  </a:schemeClr>
                </a:solidFill>
                <a:latin typeface="Arial" pitchFamily="34" charset="0"/>
                <a:ea typeface="ＭＳ Ｐゴシック" charset="0"/>
                <a:cs typeface="Arial" pitchFamily="34" charset="0"/>
              </a:rPr>
              <a:t>depreciación</a:t>
            </a:r>
            <a:r>
              <a:rPr lang="en-US" kern="0" dirty="0">
                <a:solidFill>
                  <a:schemeClr val="tx1">
                    <a:lumMod val="10000"/>
                  </a:schemeClr>
                </a:solidFill>
                <a:latin typeface="Arial" pitchFamily="34" charset="0"/>
                <a:ea typeface="ＭＳ Ｐゴシック" charset="0"/>
                <a:cs typeface="Arial" pitchFamily="34" charset="0"/>
              </a:rPr>
              <a:t> </a:t>
            </a:r>
            <a:r>
              <a:rPr lang="en-US" kern="0" dirty="0" err="1">
                <a:solidFill>
                  <a:schemeClr val="tx1">
                    <a:lumMod val="10000"/>
                  </a:schemeClr>
                </a:solidFill>
                <a:latin typeface="Arial" pitchFamily="34" charset="0"/>
                <a:ea typeface="ＭＳ Ｐゴシック" charset="0"/>
                <a:cs typeface="Arial" pitchFamily="34" charset="0"/>
              </a:rPr>
              <a:t>acumulada</a:t>
            </a:r>
            <a:r>
              <a:rPr lang="en-US" kern="0" dirty="0">
                <a:solidFill>
                  <a:schemeClr val="tx1">
                    <a:lumMod val="10000"/>
                  </a:schemeClr>
                </a:solidFill>
                <a:latin typeface="Arial" pitchFamily="34" charset="0"/>
                <a:ea typeface="ＭＳ Ｐゴシック" charset="0"/>
                <a:cs typeface="Arial" pitchFamily="34" charset="0"/>
              </a:rPr>
              <a:t> al </a:t>
            </a:r>
            <a:r>
              <a:rPr lang="en-US" kern="0" dirty="0" err="1">
                <a:solidFill>
                  <a:schemeClr val="tx1">
                    <a:lumMod val="10000"/>
                  </a:schemeClr>
                </a:solidFill>
                <a:latin typeface="Arial" pitchFamily="34" charset="0"/>
                <a:ea typeface="ＭＳ Ｐゴシック" charset="0"/>
                <a:cs typeface="Arial" pitchFamily="34" charset="0"/>
              </a:rPr>
              <a:t>inicio</a:t>
            </a:r>
            <a:r>
              <a:rPr lang="en-US" kern="0" dirty="0">
                <a:solidFill>
                  <a:schemeClr val="tx1">
                    <a:lumMod val="10000"/>
                  </a:schemeClr>
                </a:solidFill>
                <a:latin typeface="Arial" pitchFamily="34" charset="0"/>
                <a:ea typeface="ＭＳ Ｐゴシック" charset="0"/>
                <a:cs typeface="Arial" pitchFamily="34" charset="0"/>
              </a:rPr>
              <a:t> y al final</a:t>
            </a:r>
          </a:p>
          <a:p>
            <a:pPr marL="881063" lvl="1" indent="-514350" defTabSz="914400" fontAlgn="base">
              <a:spcBef>
                <a:spcPts val="776"/>
              </a:spcBef>
              <a:spcAft>
                <a:spcPct val="0"/>
              </a:spcAft>
              <a:buFontTx/>
              <a:buChar char="–"/>
            </a:pPr>
            <a:r>
              <a:rPr lang="en-US" kern="0" dirty="0">
                <a:solidFill>
                  <a:schemeClr val="tx1">
                    <a:lumMod val="10000"/>
                  </a:schemeClr>
                </a:solidFill>
                <a:latin typeface="Arial" pitchFamily="34" charset="0"/>
                <a:ea typeface="ＭＳ Ｐゴシック" charset="0"/>
                <a:cs typeface="Arial" pitchFamily="34" charset="0"/>
              </a:rPr>
              <a:t>Conciliación de los saldos de apertura y cierre</a:t>
            </a:r>
          </a:p>
          <a:p>
            <a:pPr marL="342900" lvl="0" indent="-342900" defTabSz="914400" fontAlgn="base">
              <a:spcBef>
                <a:spcPts val="776"/>
              </a:spcBef>
              <a:spcAft>
                <a:spcPct val="0"/>
              </a:spcAft>
              <a:buFontTx/>
              <a:buChar char="•"/>
            </a:pPr>
            <a:r>
              <a:rPr lang="en-US" kern="0" dirty="0" err="1">
                <a:solidFill>
                  <a:schemeClr val="tx1">
                    <a:lumMod val="10000"/>
                  </a:schemeClr>
                </a:solidFill>
                <a:latin typeface="Arial" pitchFamily="34" charset="0"/>
                <a:ea typeface="ＭＳ Ｐゴシック" charset="0"/>
                <a:cs typeface="Arial" pitchFamily="34" charset="0"/>
              </a:rPr>
              <a:t>Revelaciones</a:t>
            </a:r>
            <a:r>
              <a:rPr lang="en-US" kern="0" dirty="0">
                <a:solidFill>
                  <a:schemeClr val="tx1">
                    <a:lumMod val="10000"/>
                  </a:schemeClr>
                </a:solidFill>
                <a:latin typeface="Arial" pitchFamily="34" charset="0"/>
                <a:ea typeface="ＭＳ Ｐゴシック" charset="0"/>
                <a:cs typeface="Arial" pitchFamily="34" charset="0"/>
              </a:rPr>
              <a:t> </a:t>
            </a:r>
            <a:r>
              <a:rPr lang="en-US" kern="0" dirty="0" err="1">
                <a:solidFill>
                  <a:schemeClr val="tx1">
                    <a:lumMod val="10000"/>
                  </a:schemeClr>
                </a:solidFill>
                <a:latin typeface="Arial" pitchFamily="34" charset="0"/>
                <a:ea typeface="ＭＳ Ｐゴシック" charset="0"/>
                <a:cs typeface="Arial" pitchFamily="34" charset="0"/>
              </a:rPr>
              <a:t>específicas</a:t>
            </a:r>
            <a:r>
              <a:rPr lang="en-US" kern="0" dirty="0">
                <a:solidFill>
                  <a:schemeClr val="tx1">
                    <a:lumMod val="10000"/>
                  </a:schemeClr>
                </a:solidFill>
                <a:latin typeface="Arial" pitchFamily="34" charset="0"/>
                <a:ea typeface="ＭＳ Ｐゴシック" charset="0"/>
                <a:cs typeface="Arial" pitchFamily="34" charset="0"/>
              </a:rPr>
              <a:t> del modelo de </a:t>
            </a:r>
            <a:r>
              <a:rPr lang="en-US" kern="0" dirty="0" err="1">
                <a:solidFill>
                  <a:schemeClr val="tx1">
                    <a:lumMod val="10000"/>
                  </a:schemeClr>
                </a:solidFill>
                <a:latin typeface="Arial" pitchFamily="34" charset="0"/>
                <a:ea typeface="ＭＳ Ｐゴシック" charset="0"/>
                <a:cs typeface="Arial" pitchFamily="34" charset="0"/>
              </a:rPr>
              <a:t>revaluación</a:t>
            </a:r>
            <a:endParaRPr lang="en-US" kern="0" dirty="0">
              <a:solidFill>
                <a:schemeClr val="tx1">
                  <a:lumMod val="10000"/>
                </a:schemeClr>
              </a:solidFill>
              <a:latin typeface="Arial" pitchFamily="34" charset="0"/>
              <a:ea typeface="ＭＳ Ｐゴシック" charset="0"/>
              <a:cs typeface="Arial" pitchFamily="34" charset="0"/>
            </a:endParaRPr>
          </a:p>
          <a:p>
            <a:pPr marL="342900" lvl="0" indent="-342900" defTabSz="914400" fontAlgn="base">
              <a:spcBef>
                <a:spcPts val="776"/>
              </a:spcBef>
              <a:spcAft>
                <a:spcPct val="0"/>
              </a:spcAft>
              <a:buFontTx/>
              <a:buChar char="•"/>
            </a:pPr>
            <a:r>
              <a:rPr lang="en-US" kern="0" dirty="0" err="1">
                <a:solidFill>
                  <a:schemeClr val="tx1">
                    <a:lumMod val="10000"/>
                  </a:schemeClr>
                </a:solidFill>
                <a:latin typeface="Arial" pitchFamily="34" charset="0"/>
                <a:ea typeface="ＭＳ Ｐゴシック" charset="0"/>
                <a:cs typeface="Arial" pitchFamily="34" charset="0"/>
              </a:rPr>
              <a:t>Otras</a:t>
            </a:r>
            <a:r>
              <a:rPr lang="en-US" kern="0" dirty="0">
                <a:solidFill>
                  <a:schemeClr val="tx1">
                    <a:lumMod val="10000"/>
                  </a:schemeClr>
                </a:solidFill>
                <a:latin typeface="Arial" pitchFamily="34" charset="0"/>
                <a:ea typeface="ＭＳ Ｐゴシック" charset="0"/>
                <a:cs typeface="Arial" pitchFamily="34" charset="0"/>
              </a:rPr>
              <a:t> </a:t>
            </a:r>
            <a:r>
              <a:rPr lang="en-US" kern="0" dirty="0" err="1">
                <a:solidFill>
                  <a:schemeClr val="tx1">
                    <a:lumMod val="10000"/>
                  </a:schemeClr>
                </a:solidFill>
                <a:latin typeface="Arial" pitchFamily="34" charset="0"/>
                <a:ea typeface="ＭＳ Ｐゴシック" charset="0"/>
                <a:cs typeface="Arial" pitchFamily="34" charset="0"/>
              </a:rPr>
              <a:t>revelaciones</a:t>
            </a:r>
            <a:r>
              <a:rPr lang="en-US" kern="0" dirty="0">
                <a:solidFill>
                  <a:schemeClr val="tx1">
                    <a:lumMod val="10000"/>
                  </a:schemeClr>
                </a:solidFill>
                <a:latin typeface="Arial" pitchFamily="34" charset="0"/>
                <a:ea typeface="ＭＳ Ｐゴシック" charset="0"/>
                <a:cs typeface="Arial" pitchFamily="34" charset="0"/>
              </a:rPr>
              <a:t>, por ejemplo, restricciones de </a:t>
            </a:r>
            <a:r>
              <a:rPr lang="en-US" kern="0" dirty="0" err="1">
                <a:solidFill>
                  <a:schemeClr val="tx1">
                    <a:lumMod val="10000"/>
                  </a:schemeClr>
                </a:solidFill>
                <a:latin typeface="Arial" pitchFamily="34" charset="0"/>
                <a:ea typeface="ＭＳ Ｐゴシック" charset="0"/>
                <a:cs typeface="Arial" pitchFamily="34" charset="0"/>
              </a:rPr>
              <a:t>propiedad</a:t>
            </a:r>
            <a:r>
              <a:rPr lang="en-US" kern="0" dirty="0">
                <a:solidFill>
                  <a:schemeClr val="tx1">
                    <a:lumMod val="10000"/>
                  </a:schemeClr>
                </a:solidFill>
                <a:latin typeface="Arial" pitchFamily="34" charset="0"/>
                <a:ea typeface="ＭＳ Ｐゴシック" charset="0"/>
                <a:cs typeface="Arial" pitchFamily="34" charset="0"/>
              </a:rPr>
              <a:t>, compromisos contractuales, etc.</a:t>
            </a:r>
          </a:p>
          <a:p>
            <a:endParaRPr lang="en-US" dirty="0">
              <a:solidFill>
                <a:schemeClr val="tx1">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64891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Propiedad, Planta y Equipo</a:t>
            </a:r>
          </a:p>
        </p:txBody>
      </p:sp>
      <p:sp>
        <p:nvSpPr>
          <p:cNvPr id="7" name="TextBox 6"/>
          <p:cNvSpPr txBox="1"/>
          <p:nvPr/>
        </p:nvSpPr>
        <p:spPr>
          <a:xfrm>
            <a:off x="576264" y="683359"/>
            <a:ext cx="7805736" cy="923330"/>
          </a:xfrm>
          <a:prstGeom prst="rect">
            <a:avLst/>
          </a:prstGeom>
          <a:noFill/>
        </p:spPr>
        <p:txBody>
          <a:bodyPr wrap="square" rtlCol="0">
            <a:spAutoFit/>
          </a:bodyPr>
          <a:lstStyle/>
          <a:p>
            <a:r>
              <a:rPr lang="en-US" b="1" dirty="0">
                <a:solidFill>
                  <a:schemeClr val="tx1">
                    <a:lumMod val="10000"/>
                  </a:schemeClr>
                </a:solidFill>
                <a:latin typeface="Arial" panose="020B0604020202020204" pitchFamily="34" charset="0"/>
                <a:cs typeface="Arial" panose="020B0604020202020204" pitchFamily="34" charset="0"/>
              </a:rPr>
              <a:t>Plan de </a:t>
            </a:r>
            <a:r>
              <a:rPr lang="en-US" b="1" dirty="0" err="1">
                <a:solidFill>
                  <a:schemeClr val="tx1">
                    <a:lumMod val="10000"/>
                  </a:schemeClr>
                </a:solidFill>
                <a:latin typeface="Arial" panose="020B0604020202020204" pitchFamily="34" charset="0"/>
                <a:cs typeface="Arial" panose="020B0604020202020204" pitchFamily="34" charset="0"/>
              </a:rPr>
              <a:t>continuidad</a:t>
            </a:r>
            <a:r>
              <a:rPr lang="en-US" b="1" dirty="0">
                <a:solidFill>
                  <a:schemeClr val="tx1">
                    <a:lumMod val="10000"/>
                  </a:schemeClr>
                </a:solidFill>
                <a:latin typeface="Arial" panose="020B0604020202020204" pitchFamily="34" charset="0"/>
                <a:cs typeface="Arial" panose="020B0604020202020204" pitchFamily="34" charset="0"/>
              </a:rPr>
              <a:t> </a:t>
            </a:r>
            <a:r>
              <a:rPr lang="en-US" b="1" dirty="0" err="1">
                <a:solidFill>
                  <a:schemeClr val="tx1">
                    <a:lumMod val="10000"/>
                  </a:schemeClr>
                </a:solidFill>
                <a:latin typeface="Arial" panose="020B0604020202020204" pitchFamily="34" charset="0"/>
                <a:cs typeface="Arial" panose="020B0604020202020204" pitchFamily="34" charset="0"/>
              </a:rPr>
              <a:t>ilustrativo</a:t>
            </a:r>
            <a:r>
              <a:rPr lang="en-US" b="1" dirty="0">
                <a:solidFill>
                  <a:schemeClr val="tx1">
                    <a:lumMod val="10000"/>
                  </a:schemeClr>
                </a:solidFill>
                <a:latin typeface="Arial" panose="020B0604020202020204" pitchFamily="34" charset="0"/>
                <a:cs typeface="Arial" panose="020B0604020202020204" pitchFamily="34" charset="0"/>
              </a:rPr>
              <a:t> - Clase de </a:t>
            </a:r>
            <a:r>
              <a:rPr lang="en-US" b="1" dirty="0" err="1">
                <a:solidFill>
                  <a:schemeClr val="tx1">
                    <a:lumMod val="10000"/>
                  </a:schemeClr>
                </a:solidFill>
                <a:latin typeface="Arial" panose="020B0604020202020204" pitchFamily="34" charset="0"/>
                <a:cs typeface="Arial" panose="020B0604020202020204" pitchFamily="34" charset="0"/>
              </a:rPr>
              <a:t>edificios</a:t>
            </a:r>
            <a:endParaRPr lang="en-US" b="1" dirty="0">
              <a:solidFill>
                <a:schemeClr val="tx1">
                  <a:lumMod val="10000"/>
                </a:schemeClr>
              </a:solidFill>
              <a:latin typeface="Arial" panose="020B0604020202020204" pitchFamily="34" charset="0"/>
              <a:cs typeface="Arial" panose="020B0604020202020204" pitchFamily="34" charset="0"/>
            </a:endParaRPr>
          </a:p>
          <a:p>
            <a:endParaRPr lang="en-US" b="1" dirty="0">
              <a:solidFill>
                <a:schemeClr val="tx1">
                  <a:lumMod val="10000"/>
                </a:schemeClr>
              </a:solidFill>
              <a:latin typeface="Arial" panose="020B0604020202020204" pitchFamily="34" charset="0"/>
              <a:cs typeface="Arial" panose="020B0604020202020204" pitchFamily="34" charset="0"/>
            </a:endParaRPr>
          </a:p>
          <a:p>
            <a:endParaRPr lang="en-US" dirty="0">
              <a:solidFill>
                <a:schemeClr val="tx1">
                  <a:lumMod val="10000"/>
                </a:schemeClr>
              </a:solidFill>
              <a:latin typeface="Arial" panose="020B0604020202020204" pitchFamily="34" charset="0"/>
              <a:cs typeface="Arial" panose="020B0604020202020204" pitchFamily="34" charset="0"/>
            </a:endParaRPr>
          </a:p>
        </p:txBody>
      </p:sp>
      <p:graphicFrame>
        <p:nvGraphicFramePr>
          <p:cNvPr id="5" name="Tabla 4">
            <a:extLst>
              <a:ext uri="{FF2B5EF4-FFF2-40B4-BE49-F238E27FC236}">
                <a16:creationId xmlns:a16="http://schemas.microsoft.com/office/drawing/2014/main" id="{E6E8C004-EBD4-4DE9-99D1-CA5A00297F93}"/>
              </a:ext>
            </a:extLst>
          </p:cNvPr>
          <p:cNvGraphicFramePr>
            <a:graphicFrameLocks noGrp="1"/>
          </p:cNvGraphicFramePr>
          <p:nvPr>
            <p:extLst>
              <p:ext uri="{D42A27DB-BD31-4B8C-83A1-F6EECF244321}">
                <p14:modId xmlns:p14="http://schemas.microsoft.com/office/powerpoint/2010/main" val="4140737619"/>
              </p:ext>
            </p:extLst>
          </p:nvPr>
        </p:nvGraphicFramePr>
        <p:xfrm>
          <a:off x="1341120" y="1332419"/>
          <a:ext cx="6088898" cy="3530241"/>
        </p:xfrm>
        <a:graphic>
          <a:graphicData uri="http://schemas.openxmlformats.org/drawingml/2006/table">
            <a:tbl>
              <a:tblPr>
                <a:tableStyleId>{5C22544A-7EE6-4342-B048-85BDC9FD1C3A}</a:tableStyleId>
              </a:tblPr>
              <a:tblGrid>
                <a:gridCol w="2097024">
                  <a:extLst>
                    <a:ext uri="{9D8B030D-6E8A-4147-A177-3AD203B41FA5}">
                      <a16:colId xmlns:a16="http://schemas.microsoft.com/office/drawing/2014/main" val="1321054926"/>
                    </a:ext>
                  </a:extLst>
                </a:gridCol>
                <a:gridCol w="1962912">
                  <a:extLst>
                    <a:ext uri="{9D8B030D-6E8A-4147-A177-3AD203B41FA5}">
                      <a16:colId xmlns:a16="http://schemas.microsoft.com/office/drawing/2014/main" val="3518349324"/>
                    </a:ext>
                  </a:extLst>
                </a:gridCol>
                <a:gridCol w="2028962">
                  <a:extLst>
                    <a:ext uri="{9D8B030D-6E8A-4147-A177-3AD203B41FA5}">
                      <a16:colId xmlns:a16="http://schemas.microsoft.com/office/drawing/2014/main" val="2227855845"/>
                    </a:ext>
                  </a:extLst>
                </a:gridCol>
              </a:tblGrid>
              <a:tr h="184969">
                <a:tc>
                  <a:txBody>
                    <a:bodyPr/>
                    <a:lstStyle/>
                    <a:p>
                      <a:pPr algn="ctr" fontAlgn="ctr"/>
                      <a:r>
                        <a:rPr lang="es-CO" sz="1600" b="1" u="none" strike="noStrike" dirty="0">
                          <a:effectLst/>
                          <a:latin typeface="Arial" panose="020B0604020202020204" pitchFamily="34" charset="0"/>
                          <a:cs typeface="Arial" panose="020B0604020202020204" pitchFamily="34" charset="0"/>
                        </a:rPr>
                        <a:t>Periodo sobre el que se informa</a:t>
                      </a:r>
                      <a:endParaRPr lang="es-CO" sz="1600" b="1" i="0" u="none" strike="noStrike" dirty="0">
                        <a:solidFill>
                          <a:srgbClr val="FFFFFF"/>
                        </a:solidFill>
                        <a:effectLst/>
                        <a:latin typeface="Arial" panose="020B0604020202020204" pitchFamily="34" charset="0"/>
                        <a:cs typeface="Arial" panose="020B0604020202020204" pitchFamily="34" charset="0"/>
                      </a:endParaRPr>
                    </a:p>
                  </a:txBody>
                  <a:tcPr marL="7620" marR="7620" marT="7620" marB="0" anchor="ctr">
                    <a:solidFill>
                      <a:srgbClr val="0070C0"/>
                    </a:solidFill>
                  </a:tcPr>
                </a:tc>
                <a:tc>
                  <a:txBody>
                    <a:bodyPr/>
                    <a:lstStyle/>
                    <a:p>
                      <a:pPr algn="ctr" fontAlgn="ctr"/>
                      <a:r>
                        <a:rPr lang="es-CO" sz="1600" b="1" u="none" strike="noStrike" dirty="0">
                          <a:effectLst/>
                          <a:latin typeface="Arial" panose="020B0604020202020204" pitchFamily="34" charset="0"/>
                          <a:cs typeface="Arial" panose="020B0604020202020204" pitchFamily="34" charset="0"/>
                        </a:rPr>
                        <a:t>20X1 </a:t>
                      </a:r>
                    </a:p>
                    <a:p>
                      <a:pPr algn="ctr" fontAlgn="ctr"/>
                      <a:r>
                        <a:rPr lang="es-CO" sz="1600" b="1" u="none" strike="noStrike" dirty="0">
                          <a:effectLst/>
                          <a:latin typeface="Arial" panose="020B0604020202020204" pitchFamily="34" charset="0"/>
                          <a:cs typeface="Arial" panose="020B0604020202020204" pitchFamily="34" charset="0"/>
                        </a:rPr>
                        <a:t>000s UM</a:t>
                      </a:r>
                      <a:endParaRPr lang="es-CO" sz="1600" b="1" i="0" u="none" strike="noStrike" dirty="0">
                        <a:solidFill>
                          <a:srgbClr val="FFFFFF"/>
                        </a:solidFill>
                        <a:effectLst/>
                        <a:latin typeface="Arial" panose="020B0604020202020204" pitchFamily="34" charset="0"/>
                        <a:cs typeface="Arial" panose="020B0604020202020204" pitchFamily="34" charset="0"/>
                      </a:endParaRPr>
                    </a:p>
                  </a:txBody>
                  <a:tcPr marL="7620" marR="7620" marT="7620" marB="0" anchor="ctr">
                    <a:solidFill>
                      <a:srgbClr val="0070C0"/>
                    </a:solidFill>
                  </a:tcPr>
                </a:tc>
                <a:tc>
                  <a:txBody>
                    <a:bodyPr/>
                    <a:lstStyle/>
                    <a:p>
                      <a:pPr algn="ctr" fontAlgn="ctr"/>
                      <a:r>
                        <a:rPr lang="es-CO" sz="1600" b="1" u="none" strike="noStrike" dirty="0">
                          <a:effectLst/>
                          <a:latin typeface="Arial" panose="020B0604020202020204" pitchFamily="34" charset="0"/>
                          <a:cs typeface="Arial" panose="020B0604020202020204" pitchFamily="34" charset="0"/>
                        </a:rPr>
                        <a:t>20X0 </a:t>
                      </a:r>
                    </a:p>
                    <a:p>
                      <a:pPr algn="ctr" fontAlgn="ctr"/>
                      <a:r>
                        <a:rPr lang="es-CO" sz="1600" b="1" u="none" strike="noStrike" dirty="0">
                          <a:effectLst/>
                          <a:latin typeface="Arial" panose="020B0604020202020204" pitchFamily="34" charset="0"/>
                          <a:cs typeface="Arial" panose="020B0604020202020204" pitchFamily="34" charset="0"/>
                        </a:rPr>
                        <a:t>000s UM</a:t>
                      </a:r>
                      <a:endParaRPr lang="es-CO" sz="1600" b="1" i="0" u="none" strike="noStrike" dirty="0">
                        <a:solidFill>
                          <a:srgbClr val="FFFFFF"/>
                        </a:solidFill>
                        <a:effectLst/>
                        <a:latin typeface="Arial" panose="020B0604020202020204" pitchFamily="34" charset="0"/>
                        <a:cs typeface="Arial" panose="020B0604020202020204" pitchFamily="34" charset="0"/>
                      </a:endParaRPr>
                    </a:p>
                  </a:txBody>
                  <a:tcPr marL="7620" marR="7620" marT="7620" marB="0" anchor="ctr">
                    <a:solidFill>
                      <a:srgbClr val="0070C0"/>
                    </a:solidFill>
                  </a:tcPr>
                </a:tc>
                <a:extLst>
                  <a:ext uri="{0D108BD9-81ED-4DB2-BD59-A6C34878D82A}">
                    <a16:rowId xmlns:a16="http://schemas.microsoft.com/office/drawing/2014/main" val="3185357874"/>
                  </a:ext>
                </a:extLst>
              </a:tr>
              <a:tr h="257113">
                <a:tc>
                  <a:txBody>
                    <a:bodyPr/>
                    <a:lstStyle/>
                    <a:p>
                      <a:pPr algn="l" fontAlgn="ctr"/>
                      <a:r>
                        <a:rPr lang="es-CO" sz="1400" b="0" i="0" u="none" strike="noStrike" dirty="0">
                          <a:solidFill>
                            <a:schemeClr val="accent5"/>
                          </a:solidFill>
                          <a:effectLst/>
                          <a:latin typeface="Arial" panose="020B0604020202020204" pitchFamily="34" charset="0"/>
                          <a:cs typeface="Arial" panose="020B0604020202020204" pitchFamily="34" charset="0"/>
                        </a:rPr>
                        <a:t>Costo</a:t>
                      </a:r>
                    </a:p>
                  </a:txBody>
                  <a:tcPr marL="7620" marR="7620" marT="7620" marB="0" anchor="ctr"/>
                </a:tc>
                <a:tc gridSpan="2">
                  <a:txBody>
                    <a:bodyPr/>
                    <a:lstStyle/>
                    <a:p>
                      <a:pPr algn="l" fontAlgn="ctr"/>
                      <a:endParaRPr lang="en-US" sz="1400" b="0" i="0" u="none" strike="noStrike" dirty="0">
                        <a:solidFill>
                          <a:schemeClr val="accent5"/>
                        </a:solidFill>
                        <a:effectLst/>
                        <a:latin typeface="Arial" panose="020B0604020202020204" pitchFamily="34" charset="0"/>
                        <a:cs typeface="Arial" panose="020B0604020202020204" pitchFamily="34" charset="0"/>
                      </a:endParaRPr>
                    </a:p>
                  </a:txBody>
                  <a:tcPr marL="7620" marR="7620" marT="7620" marB="0" anchor="ctr"/>
                </a:tc>
                <a:tc hMerge="1">
                  <a:txBody>
                    <a:bodyPr/>
                    <a:lstStyle/>
                    <a:p>
                      <a:pPr algn="l" fontAlgn="ctr"/>
                      <a:endParaRPr lang="en-US" sz="1400" b="0" i="0" u="none" strike="noStrike" dirty="0">
                        <a:solidFill>
                          <a:schemeClr val="accent5"/>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4212848146"/>
                  </a:ext>
                </a:extLst>
              </a:tr>
              <a:tr h="324952">
                <a:tc>
                  <a:txBody>
                    <a:bodyPr/>
                    <a:lstStyle/>
                    <a:p>
                      <a:pPr algn="l" fontAlgn="ctr"/>
                      <a:r>
                        <a:rPr lang="es-CO" sz="1400" b="0" i="0" u="none" strike="noStrike" dirty="0">
                          <a:solidFill>
                            <a:schemeClr val="accent5"/>
                          </a:solidFill>
                          <a:effectLst/>
                          <a:latin typeface="Arial" panose="020B0604020202020204" pitchFamily="34" charset="0"/>
                          <a:cs typeface="Arial" panose="020B0604020202020204" pitchFamily="34" charset="0"/>
                        </a:rPr>
                        <a:t>Balance de apertura</a:t>
                      </a:r>
                    </a:p>
                  </a:txBody>
                  <a:tcPr marL="7620" marR="7620" marT="7620" marB="0" anchor="ctr">
                    <a:solidFill>
                      <a:schemeClr val="bg1">
                        <a:lumMod val="95000"/>
                      </a:schemeClr>
                    </a:solidFill>
                  </a:tcPr>
                </a:tc>
                <a:tc>
                  <a:txBody>
                    <a:bodyPr/>
                    <a:lstStyle/>
                    <a:p>
                      <a:pPr algn="r" fontAlgn="ctr"/>
                      <a:r>
                        <a:rPr lang="es-CO" sz="1400" b="0" i="0" u="none" strike="noStrike" dirty="0">
                          <a:solidFill>
                            <a:schemeClr val="accent5"/>
                          </a:solidFill>
                          <a:effectLst/>
                          <a:latin typeface="Arial" panose="020B0604020202020204" pitchFamily="34" charset="0"/>
                          <a:cs typeface="Arial" panose="020B0604020202020204" pitchFamily="34" charset="0"/>
                        </a:rPr>
                        <a:t>2,360</a:t>
                      </a:r>
                    </a:p>
                  </a:txBody>
                  <a:tcPr marL="7620" marR="7620" marT="7620" marB="0" anchor="ctr">
                    <a:solidFill>
                      <a:schemeClr val="bg1">
                        <a:lumMod val="95000"/>
                      </a:schemeClr>
                    </a:solidFill>
                  </a:tcPr>
                </a:tc>
                <a:tc>
                  <a:txBody>
                    <a:bodyPr/>
                    <a:lstStyle/>
                    <a:p>
                      <a:pPr algn="r" fontAlgn="ctr"/>
                      <a:r>
                        <a:rPr lang="en-US" sz="1400" b="0" i="0" u="none" strike="noStrike" dirty="0">
                          <a:solidFill>
                            <a:schemeClr val="accent5"/>
                          </a:solidFill>
                          <a:effectLst/>
                          <a:latin typeface="Arial" panose="020B0604020202020204" pitchFamily="34" charset="0"/>
                          <a:cs typeface="Arial" panose="020B0604020202020204" pitchFamily="34" charset="0"/>
                        </a:rPr>
                        <a:t>2,260</a:t>
                      </a:r>
                    </a:p>
                  </a:txBody>
                  <a:tcPr marL="7620" marR="7620" marT="7620" marB="0" anchor="ctr">
                    <a:solidFill>
                      <a:schemeClr val="bg1">
                        <a:lumMod val="95000"/>
                      </a:schemeClr>
                    </a:solidFill>
                  </a:tcPr>
                </a:tc>
                <a:extLst>
                  <a:ext uri="{0D108BD9-81ED-4DB2-BD59-A6C34878D82A}">
                    <a16:rowId xmlns:a16="http://schemas.microsoft.com/office/drawing/2014/main" val="3008257541"/>
                  </a:ext>
                </a:extLst>
              </a:tr>
              <a:tr h="213680">
                <a:tc>
                  <a:txBody>
                    <a:bodyPr/>
                    <a:lstStyle/>
                    <a:p>
                      <a:pPr algn="l" fontAlgn="ctr"/>
                      <a:r>
                        <a:rPr lang="es-CO" sz="1400" b="0" i="0" u="none" strike="noStrike" dirty="0">
                          <a:solidFill>
                            <a:schemeClr val="accent5"/>
                          </a:solidFill>
                          <a:effectLst/>
                          <a:latin typeface="Arial" panose="020B0604020202020204" pitchFamily="34" charset="0"/>
                          <a:cs typeface="Arial" panose="020B0604020202020204" pitchFamily="34" charset="0"/>
                        </a:rPr>
                        <a:t>Adiciones</a:t>
                      </a:r>
                    </a:p>
                  </a:txBody>
                  <a:tcPr marL="7620" marR="7620" marT="7620" marB="0" anchor="ctr"/>
                </a:tc>
                <a:tc>
                  <a:txBody>
                    <a:bodyPr/>
                    <a:lstStyle/>
                    <a:p>
                      <a:pPr algn="r" fontAlgn="ctr"/>
                      <a:r>
                        <a:rPr lang="en-US" sz="1400" b="0" i="0" u="none" strike="noStrike" dirty="0">
                          <a:solidFill>
                            <a:schemeClr val="accent5"/>
                          </a:solidFill>
                          <a:effectLst/>
                          <a:latin typeface="Arial" panose="020B0604020202020204" pitchFamily="34" charset="0"/>
                          <a:cs typeface="Arial" panose="020B0604020202020204" pitchFamily="34" charset="0"/>
                        </a:rPr>
                        <a:t>250</a:t>
                      </a:r>
                    </a:p>
                  </a:txBody>
                  <a:tcPr marL="7620" marR="7620" marT="7620" marB="0" anchor="ctr"/>
                </a:tc>
                <a:tc>
                  <a:txBody>
                    <a:bodyPr/>
                    <a:lstStyle/>
                    <a:p>
                      <a:pPr marL="0" marR="0" lvl="0" indent="0" algn="r" defTabSz="457200" rtl="0" eaLnBrk="1" fontAlgn="ctr" latinLnBrk="0" hangingPunct="1">
                        <a:lnSpc>
                          <a:spcPct val="100000"/>
                        </a:lnSpc>
                        <a:spcBef>
                          <a:spcPts val="0"/>
                        </a:spcBef>
                        <a:spcAft>
                          <a:spcPts val="0"/>
                        </a:spcAft>
                        <a:buClrTx/>
                        <a:buSzTx/>
                        <a:buFontTx/>
                        <a:buNone/>
                        <a:tabLst/>
                        <a:defRPr/>
                      </a:pPr>
                      <a:r>
                        <a:rPr lang="es-CO" sz="1400" b="0" i="0" u="none" strike="noStrike" dirty="0">
                          <a:solidFill>
                            <a:schemeClr val="accent5"/>
                          </a:solidFill>
                          <a:effectLst/>
                          <a:latin typeface="Arial" panose="020B0604020202020204" pitchFamily="34" charset="0"/>
                          <a:cs typeface="Arial" panose="020B0604020202020204" pitchFamily="34" charset="0"/>
                        </a:rPr>
                        <a:t>100</a:t>
                      </a:r>
                    </a:p>
                  </a:txBody>
                  <a:tcPr marL="7620" marR="7620" marT="7620" marB="0" anchor="ctr"/>
                </a:tc>
                <a:extLst>
                  <a:ext uri="{0D108BD9-81ED-4DB2-BD59-A6C34878D82A}">
                    <a16:rowId xmlns:a16="http://schemas.microsoft.com/office/drawing/2014/main" val="1689880664"/>
                  </a:ext>
                </a:extLst>
              </a:tr>
              <a:tr h="261104">
                <a:tc>
                  <a:txBody>
                    <a:bodyPr/>
                    <a:lstStyle/>
                    <a:p>
                      <a:pPr algn="l" fontAlgn="ctr"/>
                      <a:r>
                        <a:rPr lang="es-CO" sz="1400" b="0" i="0" u="none" strike="noStrike" dirty="0">
                          <a:solidFill>
                            <a:schemeClr val="accent5"/>
                          </a:solidFill>
                          <a:effectLst/>
                          <a:latin typeface="Arial" panose="020B0604020202020204" pitchFamily="34" charset="0"/>
                          <a:cs typeface="Arial" panose="020B0604020202020204" pitchFamily="34" charset="0"/>
                        </a:rPr>
                        <a:t>Disposiciones</a:t>
                      </a:r>
                    </a:p>
                  </a:txBody>
                  <a:tcPr marL="7620" marR="7620" marT="7620" marB="0" anchor="ctr">
                    <a:solidFill>
                      <a:schemeClr val="bg1">
                        <a:lumMod val="95000"/>
                      </a:schemeClr>
                    </a:solidFill>
                  </a:tcPr>
                </a:tc>
                <a:tc>
                  <a:txBody>
                    <a:bodyPr/>
                    <a:lstStyle/>
                    <a:p>
                      <a:pPr algn="r" fontAlgn="ctr"/>
                      <a:r>
                        <a:rPr lang="en-US" sz="1400" b="0" i="0" u="none" strike="noStrike" dirty="0">
                          <a:solidFill>
                            <a:schemeClr val="accent5"/>
                          </a:solidFill>
                          <a:effectLst/>
                          <a:latin typeface="Arial" panose="020B0604020202020204" pitchFamily="34" charset="0"/>
                          <a:cs typeface="Arial" panose="020B0604020202020204" pitchFamily="34" charset="0"/>
                        </a:rPr>
                        <a:t>0</a:t>
                      </a:r>
                    </a:p>
                  </a:txBody>
                  <a:tcPr marL="7620" marR="7620" marT="7620" marB="0" anchor="ctr">
                    <a:solidFill>
                      <a:schemeClr val="bg1">
                        <a:lumMod val="95000"/>
                      </a:schemeClr>
                    </a:solidFill>
                  </a:tcPr>
                </a:tc>
                <a:tc>
                  <a:txBody>
                    <a:bodyPr/>
                    <a:lstStyle/>
                    <a:p>
                      <a:pPr algn="r" fontAlgn="ctr"/>
                      <a:r>
                        <a:rPr lang="en-US" sz="1400" b="0" i="0" u="none" strike="noStrike" dirty="0">
                          <a:solidFill>
                            <a:schemeClr val="accent5"/>
                          </a:solidFill>
                          <a:effectLst/>
                          <a:latin typeface="Arial" panose="020B0604020202020204" pitchFamily="34" charset="0"/>
                          <a:cs typeface="Arial" panose="020B0604020202020204" pitchFamily="34" charset="0"/>
                        </a:rPr>
                        <a:t>0</a:t>
                      </a:r>
                    </a:p>
                  </a:txBody>
                  <a:tcPr marL="7620" marR="7620" marT="7620" marB="0" anchor="ctr">
                    <a:solidFill>
                      <a:schemeClr val="bg1">
                        <a:lumMod val="95000"/>
                      </a:schemeClr>
                    </a:solidFill>
                  </a:tcPr>
                </a:tc>
                <a:extLst>
                  <a:ext uri="{0D108BD9-81ED-4DB2-BD59-A6C34878D82A}">
                    <a16:rowId xmlns:a16="http://schemas.microsoft.com/office/drawing/2014/main" val="1194632475"/>
                  </a:ext>
                </a:extLst>
              </a:tr>
              <a:tr h="305140">
                <a:tc>
                  <a:txBody>
                    <a:bodyPr/>
                    <a:lstStyle/>
                    <a:p>
                      <a:pPr algn="l" fontAlgn="ctr"/>
                      <a:r>
                        <a:rPr lang="es-CO" sz="1400" b="0" i="0" u="none" strike="noStrike" dirty="0">
                          <a:solidFill>
                            <a:schemeClr val="accent5"/>
                          </a:solidFill>
                          <a:effectLst/>
                          <a:latin typeface="Arial" panose="020B0604020202020204" pitchFamily="34" charset="0"/>
                          <a:cs typeface="Arial" panose="020B0604020202020204" pitchFamily="34" charset="0"/>
                        </a:rPr>
                        <a:t>Balance de cierre</a:t>
                      </a:r>
                    </a:p>
                  </a:txBody>
                  <a:tcPr marL="7620" marR="7620" marT="7620" marB="0" anchor="ctr"/>
                </a:tc>
                <a:tc>
                  <a:txBody>
                    <a:bodyPr/>
                    <a:lstStyle/>
                    <a:p>
                      <a:pPr algn="r" fontAlgn="ctr"/>
                      <a:r>
                        <a:rPr lang="en-US" sz="1400" b="0" i="0" u="none" strike="noStrike" dirty="0">
                          <a:solidFill>
                            <a:schemeClr val="accent5"/>
                          </a:solidFill>
                          <a:effectLst/>
                          <a:latin typeface="Arial" panose="020B0604020202020204" pitchFamily="34" charset="0"/>
                          <a:cs typeface="Arial" panose="020B0604020202020204" pitchFamily="34" charset="0"/>
                        </a:rPr>
                        <a:t>2,610</a:t>
                      </a:r>
                    </a:p>
                  </a:txBody>
                  <a:tcPr marL="7620" marR="7620" marT="7620" marB="0" anchor="ctr"/>
                </a:tc>
                <a:tc>
                  <a:txBody>
                    <a:bodyPr/>
                    <a:lstStyle/>
                    <a:p>
                      <a:pPr algn="r" fontAlgn="ctr"/>
                      <a:r>
                        <a:rPr lang="en-US" sz="1400" b="0" i="0" u="none" strike="noStrike" dirty="0">
                          <a:solidFill>
                            <a:schemeClr val="accent5"/>
                          </a:solidFill>
                          <a:effectLst/>
                          <a:latin typeface="Arial" panose="020B0604020202020204" pitchFamily="34" charset="0"/>
                          <a:cs typeface="Arial" panose="020B0604020202020204" pitchFamily="34" charset="0"/>
                        </a:rPr>
                        <a:t>2,360</a:t>
                      </a:r>
                    </a:p>
                  </a:txBody>
                  <a:tcPr marL="7620" marR="7620" marT="7620" marB="0" anchor="ctr"/>
                </a:tc>
                <a:extLst>
                  <a:ext uri="{0D108BD9-81ED-4DB2-BD59-A6C34878D82A}">
                    <a16:rowId xmlns:a16="http://schemas.microsoft.com/office/drawing/2014/main" val="1759553418"/>
                  </a:ext>
                </a:extLst>
              </a:tr>
              <a:tr h="336984">
                <a:tc>
                  <a:txBody>
                    <a:bodyPr/>
                    <a:lstStyle/>
                    <a:p>
                      <a:pPr algn="l" fontAlgn="ctr"/>
                      <a:r>
                        <a:rPr lang="es-CO" sz="1400" b="0" i="0" u="none" strike="noStrike" dirty="0">
                          <a:solidFill>
                            <a:schemeClr val="accent5"/>
                          </a:solidFill>
                          <a:effectLst/>
                          <a:latin typeface="Arial" panose="020B0604020202020204" pitchFamily="34" charset="0"/>
                          <a:cs typeface="Arial" panose="020B0604020202020204" pitchFamily="34" charset="0"/>
                        </a:rPr>
                        <a:t>Depreciación acumulada</a:t>
                      </a:r>
                    </a:p>
                  </a:txBody>
                  <a:tcPr marL="7620" marR="7620" marT="7620" marB="0" anchor="ctr">
                    <a:solidFill>
                      <a:schemeClr val="bg1">
                        <a:lumMod val="95000"/>
                      </a:schemeClr>
                    </a:solidFill>
                  </a:tcPr>
                </a:tc>
                <a:tc>
                  <a:txBody>
                    <a:bodyPr/>
                    <a:lstStyle/>
                    <a:p>
                      <a:pPr algn="r" fontAlgn="ctr"/>
                      <a:endParaRPr lang="en-US" sz="1400" b="0" i="0" u="none" strike="noStrike" dirty="0">
                        <a:solidFill>
                          <a:schemeClr val="accent5"/>
                        </a:solidFill>
                        <a:effectLst/>
                        <a:latin typeface="Arial" panose="020B0604020202020204" pitchFamily="34" charset="0"/>
                        <a:cs typeface="Arial" panose="020B0604020202020204" pitchFamily="34" charset="0"/>
                      </a:endParaRPr>
                    </a:p>
                  </a:txBody>
                  <a:tcPr marL="7620" marR="7620" marT="7620" marB="0" anchor="ctr">
                    <a:solidFill>
                      <a:schemeClr val="bg1">
                        <a:lumMod val="95000"/>
                      </a:schemeClr>
                    </a:solidFill>
                  </a:tcPr>
                </a:tc>
                <a:tc>
                  <a:txBody>
                    <a:bodyPr/>
                    <a:lstStyle/>
                    <a:p>
                      <a:pPr algn="r" fontAlgn="ctr"/>
                      <a:endParaRPr lang="en-US" sz="1400" b="0" i="0" u="none" strike="noStrike" dirty="0">
                        <a:solidFill>
                          <a:schemeClr val="accent5"/>
                        </a:solidFill>
                        <a:effectLst/>
                        <a:latin typeface="Arial" panose="020B0604020202020204" pitchFamily="34" charset="0"/>
                        <a:cs typeface="Arial" panose="020B0604020202020204" pitchFamily="34" charset="0"/>
                      </a:endParaRPr>
                    </a:p>
                  </a:txBody>
                  <a:tcPr marL="7620" marR="7620" marT="7620" marB="0" anchor="ctr">
                    <a:solidFill>
                      <a:schemeClr val="bg1">
                        <a:lumMod val="95000"/>
                      </a:schemeClr>
                    </a:solidFill>
                  </a:tcPr>
                </a:tc>
                <a:extLst>
                  <a:ext uri="{0D108BD9-81ED-4DB2-BD59-A6C34878D82A}">
                    <a16:rowId xmlns:a16="http://schemas.microsoft.com/office/drawing/2014/main" val="2678794015"/>
                  </a:ext>
                </a:extLst>
              </a:tr>
              <a:tr h="356636">
                <a:tc>
                  <a:txBody>
                    <a:bodyPr/>
                    <a:lstStyle/>
                    <a:p>
                      <a:pPr algn="l" fontAlgn="ctr"/>
                      <a:r>
                        <a:rPr lang="es-CO" sz="1400" b="0" i="0" u="none" strike="noStrike" dirty="0">
                          <a:solidFill>
                            <a:schemeClr val="accent5"/>
                          </a:solidFill>
                          <a:effectLst/>
                          <a:latin typeface="Arial" panose="020B0604020202020204" pitchFamily="34" charset="0"/>
                          <a:cs typeface="Arial" panose="020B0604020202020204" pitchFamily="34" charset="0"/>
                        </a:rPr>
                        <a:t>Balance de apertura</a:t>
                      </a:r>
                    </a:p>
                  </a:txBody>
                  <a:tcPr marL="7620" marR="7620" marT="7620" marB="0" anchor="ctr"/>
                </a:tc>
                <a:tc>
                  <a:txBody>
                    <a:bodyPr/>
                    <a:lstStyle/>
                    <a:p>
                      <a:pPr algn="r" fontAlgn="ctr"/>
                      <a:r>
                        <a:rPr lang="en-US" sz="1400" b="0" i="0" u="none" strike="noStrike" dirty="0">
                          <a:solidFill>
                            <a:schemeClr val="accent5"/>
                          </a:solidFill>
                          <a:effectLst/>
                          <a:latin typeface="Arial" panose="020B0604020202020204" pitchFamily="34" charset="0"/>
                          <a:cs typeface="Arial" panose="020B0604020202020204" pitchFamily="34" charset="0"/>
                        </a:rPr>
                        <a:t>920</a:t>
                      </a:r>
                    </a:p>
                  </a:txBody>
                  <a:tcPr marL="7620" marR="7620" marT="7620" marB="0" anchor="ctr"/>
                </a:tc>
                <a:tc>
                  <a:txBody>
                    <a:bodyPr/>
                    <a:lstStyle/>
                    <a:p>
                      <a:pPr algn="r" fontAlgn="ctr"/>
                      <a:r>
                        <a:rPr lang="en-US" sz="1400" b="0" i="0" u="none" strike="noStrike" dirty="0">
                          <a:solidFill>
                            <a:schemeClr val="accent5"/>
                          </a:solidFill>
                          <a:effectLst/>
                          <a:latin typeface="Arial" panose="020B0604020202020204" pitchFamily="34" charset="0"/>
                          <a:cs typeface="Arial" panose="020B0604020202020204" pitchFamily="34" charset="0"/>
                        </a:rPr>
                        <a:t>760</a:t>
                      </a:r>
                    </a:p>
                  </a:txBody>
                  <a:tcPr marL="7620" marR="7620" marT="7620" marB="0" anchor="ctr"/>
                </a:tc>
                <a:extLst>
                  <a:ext uri="{0D108BD9-81ED-4DB2-BD59-A6C34878D82A}">
                    <a16:rowId xmlns:a16="http://schemas.microsoft.com/office/drawing/2014/main" val="3633794136"/>
                  </a:ext>
                </a:extLst>
              </a:tr>
              <a:tr h="315328">
                <a:tc>
                  <a:txBody>
                    <a:bodyPr/>
                    <a:lstStyle/>
                    <a:p>
                      <a:pPr algn="l" fontAlgn="ctr"/>
                      <a:r>
                        <a:rPr lang="es-CO" sz="1400" b="0" i="0" u="none" strike="noStrike" dirty="0">
                          <a:solidFill>
                            <a:schemeClr val="accent5"/>
                          </a:solidFill>
                          <a:effectLst/>
                          <a:latin typeface="Arial" panose="020B0604020202020204" pitchFamily="34" charset="0"/>
                          <a:cs typeface="Arial" panose="020B0604020202020204" pitchFamily="34" charset="0"/>
                        </a:rPr>
                        <a:t>Depreciación</a:t>
                      </a:r>
                    </a:p>
                  </a:txBody>
                  <a:tcPr marL="7620" marR="7620" marT="7620" marB="0" anchor="ctr">
                    <a:solidFill>
                      <a:schemeClr val="bg1">
                        <a:lumMod val="95000"/>
                      </a:schemeClr>
                    </a:solidFill>
                  </a:tcPr>
                </a:tc>
                <a:tc>
                  <a:txBody>
                    <a:bodyPr/>
                    <a:lstStyle/>
                    <a:p>
                      <a:pPr algn="r" fontAlgn="ctr"/>
                      <a:r>
                        <a:rPr lang="en-US" sz="1400" b="0" i="0" u="none" strike="noStrike" dirty="0">
                          <a:solidFill>
                            <a:schemeClr val="accent5"/>
                          </a:solidFill>
                          <a:effectLst/>
                          <a:latin typeface="Arial" panose="020B0604020202020204" pitchFamily="34" charset="0"/>
                          <a:cs typeface="Arial" panose="020B0604020202020204" pitchFamily="34" charset="0"/>
                        </a:rPr>
                        <a:t>185</a:t>
                      </a:r>
                    </a:p>
                  </a:txBody>
                  <a:tcPr marL="7620" marR="7620" marT="7620" marB="0" anchor="ctr">
                    <a:solidFill>
                      <a:schemeClr val="bg1">
                        <a:lumMod val="95000"/>
                      </a:schemeClr>
                    </a:solidFill>
                  </a:tcPr>
                </a:tc>
                <a:tc>
                  <a:txBody>
                    <a:bodyPr/>
                    <a:lstStyle/>
                    <a:p>
                      <a:pPr algn="r" fontAlgn="ctr"/>
                      <a:r>
                        <a:rPr lang="en-US" sz="1400" b="0" i="0" u="none" strike="noStrike" dirty="0">
                          <a:solidFill>
                            <a:schemeClr val="accent5"/>
                          </a:solidFill>
                          <a:effectLst/>
                          <a:latin typeface="Arial" panose="020B0604020202020204" pitchFamily="34" charset="0"/>
                          <a:cs typeface="Arial" panose="020B0604020202020204" pitchFamily="34" charset="0"/>
                        </a:rPr>
                        <a:t>160</a:t>
                      </a:r>
                    </a:p>
                  </a:txBody>
                  <a:tcPr marL="7620" marR="7620" marT="7620" marB="0" anchor="ctr">
                    <a:solidFill>
                      <a:schemeClr val="bg1">
                        <a:lumMod val="95000"/>
                      </a:schemeClr>
                    </a:solidFill>
                  </a:tcPr>
                </a:tc>
                <a:extLst>
                  <a:ext uri="{0D108BD9-81ED-4DB2-BD59-A6C34878D82A}">
                    <a16:rowId xmlns:a16="http://schemas.microsoft.com/office/drawing/2014/main" val="4059682464"/>
                  </a:ext>
                </a:extLst>
              </a:tr>
              <a:tr h="261828">
                <a:tc>
                  <a:txBody>
                    <a:bodyPr/>
                    <a:lstStyle/>
                    <a:p>
                      <a:pPr algn="l" fontAlgn="ctr"/>
                      <a:r>
                        <a:rPr lang="es-CO" sz="1400" b="0" i="0" u="none" strike="noStrike" dirty="0">
                          <a:solidFill>
                            <a:schemeClr val="accent5"/>
                          </a:solidFill>
                          <a:effectLst/>
                          <a:latin typeface="Arial" panose="020B0604020202020204" pitchFamily="34" charset="0"/>
                          <a:cs typeface="Arial" panose="020B0604020202020204" pitchFamily="34" charset="0"/>
                        </a:rPr>
                        <a:t>Balance de cierre</a:t>
                      </a:r>
                    </a:p>
                  </a:txBody>
                  <a:tcPr marL="7620" marR="7620" marT="7620" marB="0" anchor="ctr"/>
                </a:tc>
                <a:tc>
                  <a:txBody>
                    <a:bodyPr/>
                    <a:lstStyle/>
                    <a:p>
                      <a:pPr algn="r" fontAlgn="ctr"/>
                      <a:r>
                        <a:rPr lang="en-US" sz="1400" b="0" i="0" u="none" strike="noStrike" dirty="0">
                          <a:solidFill>
                            <a:schemeClr val="accent5"/>
                          </a:solidFill>
                          <a:effectLst/>
                          <a:latin typeface="Arial" panose="020B0604020202020204" pitchFamily="34" charset="0"/>
                          <a:cs typeface="Arial" panose="020B0604020202020204" pitchFamily="34" charset="0"/>
                        </a:rPr>
                        <a:t>1,105</a:t>
                      </a:r>
                    </a:p>
                  </a:txBody>
                  <a:tcPr marL="7620" marR="7620" marT="7620" marB="0" anchor="ctr"/>
                </a:tc>
                <a:tc>
                  <a:txBody>
                    <a:bodyPr/>
                    <a:lstStyle/>
                    <a:p>
                      <a:pPr algn="r" fontAlgn="ctr"/>
                      <a:r>
                        <a:rPr lang="en-US" sz="1400" b="0" i="0" u="none" strike="noStrike" dirty="0">
                          <a:solidFill>
                            <a:schemeClr val="accent5"/>
                          </a:solidFill>
                          <a:effectLst/>
                          <a:latin typeface="Arial" panose="020B0604020202020204" pitchFamily="34" charset="0"/>
                          <a:cs typeface="Arial" panose="020B0604020202020204" pitchFamily="34" charset="0"/>
                        </a:rPr>
                        <a:t>920</a:t>
                      </a:r>
                    </a:p>
                  </a:txBody>
                  <a:tcPr marL="7620" marR="7620" marT="7620" marB="0" anchor="ctr"/>
                </a:tc>
                <a:extLst>
                  <a:ext uri="{0D108BD9-81ED-4DB2-BD59-A6C34878D82A}">
                    <a16:rowId xmlns:a16="http://schemas.microsoft.com/office/drawing/2014/main" val="367605113"/>
                  </a:ext>
                </a:extLst>
              </a:tr>
              <a:tr h="394876">
                <a:tc>
                  <a:txBody>
                    <a:bodyPr/>
                    <a:lstStyle/>
                    <a:p>
                      <a:pPr algn="l" fontAlgn="ctr"/>
                      <a:r>
                        <a:rPr lang="es-CO" sz="1400" b="0" i="0" u="none" strike="noStrike" dirty="0">
                          <a:solidFill>
                            <a:schemeClr val="accent5"/>
                          </a:solidFill>
                          <a:effectLst/>
                          <a:latin typeface="Arial" panose="020B0604020202020204" pitchFamily="34" charset="0"/>
                          <a:cs typeface="Arial" panose="020B0604020202020204" pitchFamily="34" charset="0"/>
                        </a:rPr>
                        <a:t>Importe en libros</a:t>
                      </a:r>
                    </a:p>
                  </a:txBody>
                  <a:tcPr marL="7620" marR="7620" marT="7620" marB="0" anchor="ctr">
                    <a:solidFill>
                      <a:schemeClr val="bg1">
                        <a:lumMod val="95000"/>
                      </a:schemeClr>
                    </a:solidFill>
                  </a:tcPr>
                </a:tc>
                <a:tc>
                  <a:txBody>
                    <a:bodyPr/>
                    <a:lstStyle/>
                    <a:p>
                      <a:pPr algn="r" fontAlgn="ctr"/>
                      <a:r>
                        <a:rPr lang="en-US" sz="1400" b="0" i="0" u="none" strike="noStrike" dirty="0">
                          <a:solidFill>
                            <a:schemeClr val="accent5"/>
                          </a:solidFill>
                          <a:effectLst/>
                          <a:latin typeface="Arial" panose="020B0604020202020204" pitchFamily="34" charset="0"/>
                          <a:cs typeface="Arial" panose="020B0604020202020204" pitchFamily="34" charset="0"/>
                        </a:rPr>
                        <a:t>1,505</a:t>
                      </a:r>
                    </a:p>
                  </a:txBody>
                  <a:tcPr marL="7620" marR="7620" marT="7620" marB="0" anchor="ctr">
                    <a:solidFill>
                      <a:schemeClr val="bg1">
                        <a:lumMod val="95000"/>
                      </a:schemeClr>
                    </a:solidFill>
                  </a:tcPr>
                </a:tc>
                <a:tc>
                  <a:txBody>
                    <a:bodyPr/>
                    <a:lstStyle/>
                    <a:p>
                      <a:pPr algn="r" fontAlgn="ctr"/>
                      <a:r>
                        <a:rPr lang="en-US" sz="1400" b="0" i="0" u="none" strike="noStrike" dirty="0">
                          <a:solidFill>
                            <a:schemeClr val="accent5"/>
                          </a:solidFill>
                          <a:effectLst/>
                          <a:latin typeface="Arial" panose="020B0604020202020204" pitchFamily="34" charset="0"/>
                          <a:cs typeface="Arial" panose="020B0604020202020204" pitchFamily="34" charset="0"/>
                        </a:rPr>
                        <a:t>1,440</a:t>
                      </a:r>
                    </a:p>
                  </a:txBody>
                  <a:tcPr marL="7620" marR="7620" marT="7620" marB="0" anchor="ctr">
                    <a:solidFill>
                      <a:schemeClr val="bg1">
                        <a:lumMod val="95000"/>
                      </a:schemeClr>
                    </a:solidFill>
                  </a:tcPr>
                </a:tc>
                <a:extLst>
                  <a:ext uri="{0D108BD9-81ED-4DB2-BD59-A6C34878D82A}">
                    <a16:rowId xmlns:a16="http://schemas.microsoft.com/office/drawing/2014/main" val="2378231762"/>
                  </a:ext>
                </a:extLst>
              </a:tr>
            </a:tbl>
          </a:graphicData>
        </a:graphic>
      </p:graphicFrame>
    </p:spTree>
    <p:extLst>
      <p:ext uri="{BB962C8B-B14F-4D97-AF65-F5344CB8AC3E}">
        <p14:creationId xmlns:p14="http://schemas.microsoft.com/office/powerpoint/2010/main" val="24179155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Propiedad, Planta y Equipo</a:t>
            </a:r>
          </a:p>
        </p:txBody>
      </p:sp>
      <p:sp>
        <p:nvSpPr>
          <p:cNvPr id="7" name="TextBox 6"/>
          <p:cNvSpPr txBox="1"/>
          <p:nvPr/>
        </p:nvSpPr>
        <p:spPr>
          <a:xfrm>
            <a:off x="576263" y="881956"/>
            <a:ext cx="7883526" cy="3826689"/>
          </a:xfrm>
          <a:prstGeom prst="rect">
            <a:avLst/>
          </a:prstGeom>
          <a:noFill/>
        </p:spPr>
        <p:txBody>
          <a:bodyPr wrap="square" rtlCol="0">
            <a:spAutoFit/>
          </a:bodyPr>
          <a:lstStyle/>
          <a:p>
            <a:r>
              <a:rPr lang="en-US" b="1" dirty="0" err="1">
                <a:solidFill>
                  <a:schemeClr val="tx1">
                    <a:lumMod val="10000"/>
                  </a:schemeClr>
                </a:solidFill>
                <a:latin typeface="Arial" panose="020B0604020202020204" pitchFamily="34" charset="0"/>
                <a:cs typeface="Arial" panose="020B0604020202020204" pitchFamily="34" charset="0"/>
              </a:rPr>
              <a:t>Costos</a:t>
            </a:r>
            <a:r>
              <a:rPr lang="en-US" b="1" dirty="0">
                <a:solidFill>
                  <a:schemeClr val="tx1">
                    <a:lumMod val="10000"/>
                  </a:schemeClr>
                </a:solidFill>
                <a:latin typeface="Arial" panose="020B0604020202020204" pitchFamily="34" charset="0"/>
                <a:cs typeface="Arial" panose="020B0604020202020204" pitchFamily="34" charset="0"/>
              </a:rPr>
              <a:t> </a:t>
            </a:r>
            <a:r>
              <a:rPr lang="en-US" b="1" dirty="0" err="1">
                <a:solidFill>
                  <a:schemeClr val="tx1">
                    <a:lumMod val="10000"/>
                  </a:schemeClr>
                </a:solidFill>
                <a:latin typeface="Arial" panose="020B0604020202020204" pitchFamily="34" charset="0"/>
                <a:cs typeface="Arial" panose="020B0604020202020204" pitchFamily="34" charset="0"/>
              </a:rPr>
              <a:t>por</a:t>
            </a:r>
            <a:r>
              <a:rPr lang="en-US" b="1" dirty="0">
                <a:solidFill>
                  <a:schemeClr val="tx1">
                    <a:lumMod val="10000"/>
                  </a:schemeClr>
                </a:solidFill>
                <a:latin typeface="Arial" panose="020B0604020202020204" pitchFamily="34" charset="0"/>
                <a:cs typeface="Arial" panose="020B0604020202020204" pitchFamily="34" charset="0"/>
              </a:rPr>
              <a:t> </a:t>
            </a:r>
            <a:r>
              <a:rPr lang="en-US" b="1" dirty="0" err="1">
                <a:solidFill>
                  <a:schemeClr val="tx1">
                    <a:lumMod val="10000"/>
                  </a:schemeClr>
                </a:solidFill>
                <a:latin typeface="Arial" panose="020B0604020202020204" pitchFamily="34" charset="0"/>
                <a:cs typeface="Arial" panose="020B0604020202020204" pitchFamily="34" charset="0"/>
              </a:rPr>
              <a:t>préstamos</a:t>
            </a:r>
            <a:r>
              <a:rPr lang="en-US" b="1" dirty="0">
                <a:solidFill>
                  <a:schemeClr val="tx1">
                    <a:lumMod val="10000"/>
                  </a:schemeClr>
                </a:solidFill>
                <a:latin typeface="Arial" panose="020B0604020202020204" pitchFamily="34" charset="0"/>
                <a:cs typeface="Arial" panose="020B0604020202020204" pitchFamily="34" charset="0"/>
              </a:rPr>
              <a:t> – NICSP 5</a:t>
            </a:r>
          </a:p>
          <a:p>
            <a:endParaRPr lang="en-US" b="1" dirty="0">
              <a:solidFill>
                <a:schemeClr val="tx1">
                  <a:lumMod val="1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US" kern="0" dirty="0">
                <a:solidFill>
                  <a:schemeClr val="tx1">
                    <a:lumMod val="10000"/>
                  </a:schemeClr>
                </a:solidFill>
                <a:latin typeface="Arial" pitchFamily="34" charset="0"/>
                <a:ea typeface="ＭＳ Ｐゴシック" charset="0"/>
                <a:cs typeface="Arial" pitchFamily="34" charset="0"/>
              </a:rPr>
              <a:t>"Tratamiento de referencia": </a:t>
            </a:r>
            <a:r>
              <a:rPr lang="en-US" kern="0" dirty="0" err="1">
                <a:solidFill>
                  <a:schemeClr val="tx1">
                    <a:lumMod val="10000"/>
                  </a:schemeClr>
                </a:solidFill>
                <a:latin typeface="Arial" pitchFamily="34" charset="0"/>
                <a:ea typeface="ＭＳ Ｐゴシック" charset="0"/>
                <a:cs typeface="Arial" pitchFamily="34" charset="0"/>
              </a:rPr>
              <a:t>los</a:t>
            </a:r>
            <a:r>
              <a:rPr lang="en-US" kern="0" dirty="0">
                <a:solidFill>
                  <a:schemeClr val="tx1">
                    <a:lumMod val="10000"/>
                  </a:schemeClr>
                </a:solidFill>
                <a:latin typeface="Arial" pitchFamily="34" charset="0"/>
                <a:ea typeface="ＭＳ Ｐゴシック" charset="0"/>
                <a:cs typeface="Arial" pitchFamily="34" charset="0"/>
              </a:rPr>
              <a:t> </a:t>
            </a:r>
            <a:r>
              <a:rPr lang="en-US" kern="0" dirty="0" err="1">
                <a:solidFill>
                  <a:schemeClr val="tx1">
                    <a:lumMod val="10000"/>
                  </a:schemeClr>
                </a:solidFill>
                <a:latin typeface="Arial" pitchFamily="34" charset="0"/>
                <a:ea typeface="ＭＳ Ｐゴシック" charset="0"/>
                <a:cs typeface="Arial" pitchFamily="34" charset="0"/>
              </a:rPr>
              <a:t>costos</a:t>
            </a:r>
            <a:r>
              <a:rPr lang="en-US" kern="0" dirty="0">
                <a:solidFill>
                  <a:schemeClr val="tx1">
                    <a:lumMod val="10000"/>
                  </a:schemeClr>
                </a:solidFill>
                <a:latin typeface="Arial" pitchFamily="34" charset="0"/>
                <a:ea typeface="ＭＳ Ｐゴシック" charset="0"/>
                <a:cs typeface="Arial" pitchFamily="34" charset="0"/>
              </a:rPr>
              <a:t> </a:t>
            </a:r>
            <a:r>
              <a:rPr lang="en-US" kern="0" dirty="0" err="1">
                <a:solidFill>
                  <a:schemeClr val="tx1">
                    <a:lumMod val="10000"/>
                  </a:schemeClr>
                </a:solidFill>
                <a:latin typeface="Arial" pitchFamily="34" charset="0"/>
                <a:ea typeface="ＭＳ Ｐゴシック" charset="0"/>
                <a:cs typeface="Arial" pitchFamily="34" charset="0"/>
              </a:rPr>
              <a:t>por</a:t>
            </a:r>
            <a:r>
              <a:rPr lang="en-US" kern="0" dirty="0">
                <a:solidFill>
                  <a:schemeClr val="tx1">
                    <a:lumMod val="10000"/>
                  </a:schemeClr>
                </a:solidFill>
                <a:latin typeface="Arial" pitchFamily="34" charset="0"/>
                <a:ea typeface="ＭＳ Ｐゴシック" charset="0"/>
                <a:cs typeface="Arial" pitchFamily="34" charset="0"/>
              </a:rPr>
              <a:t> </a:t>
            </a:r>
            <a:r>
              <a:rPr lang="en-US" kern="0" dirty="0" err="1">
                <a:solidFill>
                  <a:schemeClr val="tx1">
                    <a:lumMod val="10000"/>
                  </a:schemeClr>
                </a:solidFill>
                <a:latin typeface="Arial" pitchFamily="34" charset="0"/>
                <a:ea typeface="ＭＳ Ｐゴシック" charset="0"/>
                <a:cs typeface="Arial" pitchFamily="34" charset="0"/>
              </a:rPr>
              <a:t>préstamos</a:t>
            </a:r>
            <a:r>
              <a:rPr lang="en-US" kern="0" dirty="0">
                <a:solidFill>
                  <a:schemeClr val="tx1">
                    <a:lumMod val="10000"/>
                  </a:schemeClr>
                </a:solidFill>
                <a:latin typeface="Arial" pitchFamily="34" charset="0"/>
                <a:ea typeface="ＭＳ Ｐゴシック" charset="0"/>
                <a:cs typeface="Arial" pitchFamily="34" charset="0"/>
              </a:rPr>
              <a:t> se </a:t>
            </a:r>
            <a:r>
              <a:rPr lang="en-US" kern="0" dirty="0" err="1">
                <a:solidFill>
                  <a:schemeClr val="tx1">
                    <a:lumMod val="10000"/>
                  </a:schemeClr>
                </a:solidFill>
                <a:latin typeface="Arial" pitchFamily="34" charset="0"/>
                <a:ea typeface="ＭＳ Ｐゴシック" charset="0"/>
                <a:cs typeface="Arial" pitchFamily="34" charset="0"/>
              </a:rPr>
              <a:t>reconocen</a:t>
            </a:r>
            <a:r>
              <a:rPr lang="en-US" kern="0" dirty="0">
                <a:solidFill>
                  <a:schemeClr val="tx1">
                    <a:lumMod val="10000"/>
                  </a:schemeClr>
                </a:solidFill>
                <a:latin typeface="Arial" pitchFamily="34" charset="0"/>
                <a:ea typeface="ＭＳ Ｐゴシック" charset="0"/>
                <a:cs typeface="Arial" pitchFamily="34" charset="0"/>
              </a:rPr>
              <a:t> </a:t>
            </a:r>
            <a:r>
              <a:rPr lang="en-US" kern="0" dirty="0" err="1">
                <a:solidFill>
                  <a:schemeClr val="tx1">
                    <a:lumMod val="10000"/>
                  </a:schemeClr>
                </a:solidFill>
                <a:latin typeface="Arial" pitchFamily="34" charset="0"/>
                <a:ea typeface="ＭＳ Ｐゴシック" charset="0"/>
                <a:cs typeface="Arial" pitchFamily="34" charset="0"/>
              </a:rPr>
              <a:t>como</a:t>
            </a:r>
            <a:r>
              <a:rPr lang="en-US" kern="0" dirty="0">
                <a:solidFill>
                  <a:schemeClr val="tx1">
                    <a:lumMod val="10000"/>
                  </a:schemeClr>
                </a:solidFill>
                <a:latin typeface="Arial" pitchFamily="34" charset="0"/>
                <a:ea typeface="ＭＳ Ｐゴシック" charset="0"/>
                <a:cs typeface="Arial" pitchFamily="34" charset="0"/>
              </a:rPr>
              <a:t> </a:t>
            </a:r>
            <a:r>
              <a:rPr lang="en-US" kern="0" dirty="0" err="1">
                <a:solidFill>
                  <a:schemeClr val="tx1">
                    <a:lumMod val="10000"/>
                  </a:schemeClr>
                </a:solidFill>
                <a:latin typeface="Arial" pitchFamily="34" charset="0"/>
                <a:ea typeface="ＭＳ Ｐゴシック" charset="0"/>
                <a:cs typeface="Arial" pitchFamily="34" charset="0"/>
              </a:rPr>
              <a:t>gastos</a:t>
            </a:r>
            <a:r>
              <a:rPr lang="en-US" kern="0" dirty="0">
                <a:solidFill>
                  <a:schemeClr val="tx1">
                    <a:lumMod val="10000"/>
                  </a:schemeClr>
                </a:solidFill>
                <a:latin typeface="Arial" pitchFamily="34" charset="0"/>
                <a:ea typeface="ＭＳ Ｐゴシック" charset="0"/>
                <a:cs typeface="Arial" pitchFamily="34" charset="0"/>
              </a:rPr>
              <a:t> </a:t>
            </a:r>
            <a:r>
              <a:rPr lang="en-US" kern="0" dirty="0" err="1">
                <a:solidFill>
                  <a:schemeClr val="tx1">
                    <a:lumMod val="10000"/>
                  </a:schemeClr>
                </a:solidFill>
                <a:latin typeface="Arial" pitchFamily="34" charset="0"/>
                <a:ea typeface="ＭＳ Ｐゴシック" charset="0"/>
                <a:cs typeface="Arial" pitchFamily="34" charset="0"/>
              </a:rPr>
              <a:t>en</a:t>
            </a:r>
            <a:r>
              <a:rPr lang="en-US" kern="0" dirty="0">
                <a:solidFill>
                  <a:schemeClr val="tx1">
                    <a:lumMod val="10000"/>
                  </a:schemeClr>
                </a:solidFill>
                <a:latin typeface="Arial" pitchFamily="34" charset="0"/>
                <a:ea typeface="ＭＳ Ｐゴシック" charset="0"/>
                <a:cs typeface="Arial" pitchFamily="34" charset="0"/>
              </a:rPr>
              <a:t> </a:t>
            </a:r>
            <a:r>
              <a:rPr lang="en-US" kern="0" dirty="0" err="1">
                <a:solidFill>
                  <a:schemeClr val="tx1">
                    <a:lumMod val="10000"/>
                  </a:schemeClr>
                </a:solidFill>
                <a:latin typeface="Arial" pitchFamily="34" charset="0"/>
                <a:ea typeface="ＭＳ Ｐゴシック" charset="0"/>
                <a:cs typeface="Arial" pitchFamily="34" charset="0"/>
              </a:rPr>
              <a:t>el</a:t>
            </a:r>
            <a:r>
              <a:rPr lang="en-US" kern="0" dirty="0">
                <a:solidFill>
                  <a:schemeClr val="tx1">
                    <a:lumMod val="10000"/>
                  </a:schemeClr>
                </a:solidFill>
                <a:latin typeface="Arial" pitchFamily="34" charset="0"/>
                <a:ea typeface="ＭＳ Ｐゴシック" charset="0"/>
                <a:cs typeface="Arial" pitchFamily="34" charset="0"/>
              </a:rPr>
              <a:t> </a:t>
            </a:r>
            <a:r>
              <a:rPr lang="en-US" kern="0" dirty="0" err="1">
                <a:solidFill>
                  <a:schemeClr val="tx1">
                    <a:lumMod val="10000"/>
                  </a:schemeClr>
                </a:solidFill>
                <a:latin typeface="Arial" pitchFamily="34" charset="0"/>
                <a:ea typeface="ＭＳ Ｐゴシック" charset="0"/>
                <a:cs typeface="Arial" pitchFamily="34" charset="0"/>
              </a:rPr>
              <a:t>periodo</a:t>
            </a:r>
            <a:r>
              <a:rPr lang="en-US" kern="0" dirty="0">
                <a:solidFill>
                  <a:schemeClr val="tx1">
                    <a:lumMod val="10000"/>
                  </a:schemeClr>
                </a:solidFill>
                <a:latin typeface="Arial" pitchFamily="34" charset="0"/>
                <a:ea typeface="ＭＳ Ｐゴシック" charset="0"/>
                <a:cs typeface="Arial" pitchFamily="34" charset="0"/>
              </a:rPr>
              <a:t> </a:t>
            </a:r>
            <a:r>
              <a:rPr lang="en-US" kern="0" dirty="0" err="1">
                <a:solidFill>
                  <a:schemeClr val="tx1">
                    <a:lumMod val="10000"/>
                  </a:schemeClr>
                </a:solidFill>
                <a:latin typeface="Arial" pitchFamily="34" charset="0"/>
                <a:ea typeface="ＭＳ Ｐゴシック" charset="0"/>
                <a:cs typeface="Arial" pitchFamily="34" charset="0"/>
              </a:rPr>
              <a:t>en</a:t>
            </a:r>
            <a:r>
              <a:rPr lang="en-US" kern="0" dirty="0">
                <a:solidFill>
                  <a:schemeClr val="tx1">
                    <a:lumMod val="10000"/>
                  </a:schemeClr>
                </a:solidFill>
                <a:latin typeface="Arial" pitchFamily="34" charset="0"/>
                <a:ea typeface="ＭＳ Ｐゴシック" charset="0"/>
                <a:cs typeface="Arial" pitchFamily="34" charset="0"/>
              </a:rPr>
              <a:t> que se </a:t>
            </a:r>
            <a:r>
              <a:rPr lang="en-US" kern="0" dirty="0" err="1">
                <a:solidFill>
                  <a:schemeClr val="tx1">
                    <a:lumMod val="10000"/>
                  </a:schemeClr>
                </a:solidFill>
                <a:latin typeface="Arial" pitchFamily="34" charset="0"/>
                <a:ea typeface="ＭＳ Ｐゴシック" charset="0"/>
                <a:cs typeface="Arial" pitchFamily="34" charset="0"/>
              </a:rPr>
              <a:t>incurren</a:t>
            </a:r>
            <a:endParaRPr lang="en-US" kern="0" dirty="0">
              <a:solidFill>
                <a:schemeClr val="tx1">
                  <a:lumMod val="10000"/>
                </a:schemeClr>
              </a:solidFill>
              <a:latin typeface="Arial" pitchFamily="34" charset="0"/>
              <a:ea typeface="ＭＳ Ｐゴシック" charset="0"/>
              <a:cs typeface="Arial" pitchFamily="34" charset="0"/>
            </a:endParaRPr>
          </a:p>
          <a:p>
            <a:pPr marL="342900" lvl="0" indent="-342900" defTabSz="914400" fontAlgn="base">
              <a:spcBef>
                <a:spcPts val="776"/>
              </a:spcBef>
              <a:spcAft>
                <a:spcPct val="0"/>
              </a:spcAft>
              <a:buFontTx/>
              <a:buChar char="•"/>
            </a:pPr>
            <a:r>
              <a:rPr lang="en-US" kern="0" dirty="0">
                <a:solidFill>
                  <a:schemeClr val="tx1">
                    <a:lumMod val="10000"/>
                  </a:schemeClr>
                </a:solidFill>
                <a:latin typeface="Arial" pitchFamily="34" charset="0"/>
                <a:ea typeface="ＭＳ Ｐゴシック" charset="0"/>
                <a:cs typeface="Arial" pitchFamily="34" charset="0"/>
              </a:rPr>
              <a:t>"Tratamiento alternativo permitido": </a:t>
            </a:r>
            <a:r>
              <a:rPr lang="en-US" kern="0" dirty="0" err="1">
                <a:solidFill>
                  <a:schemeClr val="tx1">
                    <a:lumMod val="10000"/>
                  </a:schemeClr>
                </a:solidFill>
                <a:latin typeface="Arial" pitchFamily="34" charset="0"/>
                <a:ea typeface="ＭＳ Ｐゴシック" charset="0"/>
                <a:cs typeface="Arial" pitchFamily="34" charset="0"/>
              </a:rPr>
              <a:t>los</a:t>
            </a:r>
            <a:r>
              <a:rPr lang="en-US" kern="0" dirty="0">
                <a:solidFill>
                  <a:schemeClr val="tx1">
                    <a:lumMod val="10000"/>
                  </a:schemeClr>
                </a:solidFill>
                <a:latin typeface="Arial" pitchFamily="34" charset="0"/>
                <a:ea typeface="ＭＳ Ｐゴシック" charset="0"/>
                <a:cs typeface="Arial" pitchFamily="34" charset="0"/>
              </a:rPr>
              <a:t> </a:t>
            </a:r>
            <a:r>
              <a:rPr lang="en-US" kern="0" dirty="0" err="1">
                <a:solidFill>
                  <a:schemeClr val="tx1">
                    <a:lumMod val="10000"/>
                  </a:schemeClr>
                </a:solidFill>
                <a:latin typeface="Arial" pitchFamily="34" charset="0"/>
                <a:ea typeface="ＭＳ Ｐゴシック" charset="0"/>
                <a:cs typeface="Arial" pitchFamily="34" charset="0"/>
              </a:rPr>
              <a:t>costos</a:t>
            </a:r>
            <a:r>
              <a:rPr lang="en-US" kern="0" dirty="0">
                <a:solidFill>
                  <a:schemeClr val="tx1">
                    <a:lumMod val="10000"/>
                  </a:schemeClr>
                </a:solidFill>
                <a:latin typeface="Arial" pitchFamily="34" charset="0"/>
                <a:ea typeface="ＭＳ Ｐゴシック" charset="0"/>
                <a:cs typeface="Arial" pitchFamily="34" charset="0"/>
              </a:rPr>
              <a:t> </a:t>
            </a:r>
            <a:r>
              <a:rPr lang="en-US" kern="0" dirty="0" err="1">
                <a:solidFill>
                  <a:schemeClr val="tx1">
                    <a:lumMod val="10000"/>
                  </a:schemeClr>
                </a:solidFill>
                <a:latin typeface="Arial" pitchFamily="34" charset="0"/>
                <a:ea typeface="ＭＳ Ｐゴシック" charset="0"/>
                <a:cs typeface="Arial" pitchFamily="34" charset="0"/>
              </a:rPr>
              <a:t>por</a:t>
            </a:r>
            <a:r>
              <a:rPr lang="en-US" kern="0" dirty="0">
                <a:solidFill>
                  <a:schemeClr val="tx1">
                    <a:lumMod val="10000"/>
                  </a:schemeClr>
                </a:solidFill>
                <a:latin typeface="Arial" pitchFamily="34" charset="0"/>
                <a:ea typeface="ＭＳ Ｐゴシック" charset="0"/>
                <a:cs typeface="Arial" pitchFamily="34" charset="0"/>
              </a:rPr>
              <a:t> </a:t>
            </a:r>
            <a:r>
              <a:rPr lang="en-US" kern="0" dirty="0" err="1">
                <a:solidFill>
                  <a:schemeClr val="tx1">
                    <a:lumMod val="10000"/>
                  </a:schemeClr>
                </a:solidFill>
                <a:latin typeface="Arial" pitchFamily="34" charset="0"/>
                <a:ea typeface="ＭＳ Ｐゴシック" charset="0"/>
                <a:cs typeface="Arial" pitchFamily="34" charset="0"/>
              </a:rPr>
              <a:t>préstamos</a:t>
            </a:r>
            <a:r>
              <a:rPr lang="en-US" kern="0" dirty="0">
                <a:solidFill>
                  <a:schemeClr val="tx1">
                    <a:lumMod val="10000"/>
                  </a:schemeClr>
                </a:solidFill>
                <a:latin typeface="Arial" pitchFamily="34" charset="0"/>
                <a:ea typeface="ＭＳ Ｐゴシック" charset="0"/>
                <a:cs typeface="Arial" pitchFamily="34" charset="0"/>
              </a:rPr>
              <a:t> directamente atribuibles a la adquisición de </a:t>
            </a:r>
            <a:r>
              <a:rPr lang="en-US" kern="0" dirty="0" err="1">
                <a:solidFill>
                  <a:schemeClr val="tx1">
                    <a:lumMod val="10000"/>
                  </a:schemeClr>
                </a:solidFill>
                <a:latin typeface="Arial" pitchFamily="34" charset="0"/>
                <a:ea typeface="ＭＳ Ｐゴシック" charset="0"/>
                <a:cs typeface="Arial" pitchFamily="34" charset="0"/>
              </a:rPr>
              <a:t>activos</a:t>
            </a:r>
            <a:r>
              <a:rPr lang="en-US" kern="0" dirty="0">
                <a:solidFill>
                  <a:schemeClr val="tx1">
                    <a:lumMod val="10000"/>
                  </a:schemeClr>
                </a:solidFill>
                <a:latin typeface="Arial" pitchFamily="34" charset="0"/>
                <a:ea typeface="ＭＳ Ｐゴシック" charset="0"/>
                <a:cs typeface="Arial" pitchFamily="34" charset="0"/>
              </a:rPr>
              <a:t> </a:t>
            </a:r>
            <a:r>
              <a:rPr lang="en-US" kern="0" dirty="0" err="1">
                <a:solidFill>
                  <a:schemeClr val="tx1">
                    <a:lumMod val="10000"/>
                  </a:schemeClr>
                </a:solidFill>
                <a:latin typeface="Arial" pitchFamily="34" charset="0"/>
                <a:ea typeface="ＭＳ Ｐゴシック" charset="0"/>
                <a:cs typeface="Arial" pitchFamily="34" charset="0"/>
              </a:rPr>
              <a:t>aptos</a:t>
            </a:r>
            <a:r>
              <a:rPr lang="en-US" kern="0" dirty="0">
                <a:solidFill>
                  <a:schemeClr val="tx1">
                    <a:lumMod val="10000"/>
                  </a:schemeClr>
                </a:solidFill>
                <a:latin typeface="Arial" pitchFamily="34" charset="0"/>
                <a:ea typeface="ＭＳ Ｐゴシック" charset="0"/>
                <a:cs typeface="Arial" pitchFamily="34" charset="0"/>
              </a:rPr>
              <a:t> se </a:t>
            </a:r>
            <a:r>
              <a:rPr lang="en-US" kern="0" dirty="0" err="1">
                <a:solidFill>
                  <a:schemeClr val="tx1">
                    <a:lumMod val="10000"/>
                  </a:schemeClr>
                </a:solidFill>
                <a:latin typeface="Arial" pitchFamily="34" charset="0"/>
                <a:ea typeface="ＭＳ Ｐゴシック" charset="0"/>
                <a:cs typeface="Arial" pitchFamily="34" charset="0"/>
              </a:rPr>
              <a:t>incluyen</a:t>
            </a:r>
            <a:r>
              <a:rPr lang="en-US" kern="0" dirty="0">
                <a:solidFill>
                  <a:schemeClr val="tx1">
                    <a:lumMod val="10000"/>
                  </a:schemeClr>
                </a:solidFill>
                <a:latin typeface="Arial" pitchFamily="34" charset="0"/>
                <a:ea typeface="ＭＳ Ｐゴシック" charset="0"/>
                <a:cs typeface="Arial" pitchFamily="34" charset="0"/>
              </a:rPr>
              <a:t> </a:t>
            </a:r>
            <a:r>
              <a:rPr lang="en-US" kern="0" dirty="0" err="1">
                <a:solidFill>
                  <a:schemeClr val="tx1">
                    <a:lumMod val="10000"/>
                  </a:schemeClr>
                </a:solidFill>
                <a:latin typeface="Arial" pitchFamily="34" charset="0"/>
                <a:ea typeface="ＭＳ Ｐゴシック" charset="0"/>
                <a:cs typeface="Arial" pitchFamily="34" charset="0"/>
              </a:rPr>
              <a:t>en</a:t>
            </a:r>
            <a:r>
              <a:rPr lang="en-US" kern="0" dirty="0">
                <a:solidFill>
                  <a:schemeClr val="tx1">
                    <a:lumMod val="10000"/>
                  </a:schemeClr>
                </a:solidFill>
                <a:latin typeface="Arial" pitchFamily="34" charset="0"/>
                <a:ea typeface="ＭＳ Ｐゴシック" charset="0"/>
                <a:cs typeface="Arial" pitchFamily="34" charset="0"/>
              </a:rPr>
              <a:t> </a:t>
            </a:r>
            <a:r>
              <a:rPr lang="en-US" kern="0" dirty="0" err="1">
                <a:solidFill>
                  <a:schemeClr val="tx1">
                    <a:lumMod val="10000"/>
                  </a:schemeClr>
                </a:solidFill>
                <a:latin typeface="Arial" pitchFamily="34" charset="0"/>
                <a:ea typeface="ＭＳ Ｐゴシック" charset="0"/>
                <a:cs typeface="Arial" pitchFamily="34" charset="0"/>
              </a:rPr>
              <a:t>el</a:t>
            </a:r>
            <a:r>
              <a:rPr lang="en-US" kern="0" dirty="0">
                <a:solidFill>
                  <a:schemeClr val="tx1">
                    <a:lumMod val="10000"/>
                  </a:schemeClr>
                </a:solidFill>
                <a:latin typeface="Arial" pitchFamily="34" charset="0"/>
                <a:ea typeface="ＭＳ Ｐゴシック" charset="0"/>
                <a:cs typeface="Arial" pitchFamily="34" charset="0"/>
              </a:rPr>
              <a:t> </a:t>
            </a:r>
            <a:r>
              <a:rPr lang="en-US" kern="0" dirty="0" err="1">
                <a:solidFill>
                  <a:schemeClr val="tx1">
                    <a:lumMod val="10000"/>
                  </a:schemeClr>
                </a:solidFill>
                <a:latin typeface="Arial" pitchFamily="34" charset="0"/>
                <a:ea typeface="ＭＳ Ｐゴシック" charset="0"/>
                <a:cs typeface="Arial" pitchFamily="34" charset="0"/>
              </a:rPr>
              <a:t>costo</a:t>
            </a:r>
            <a:endParaRPr lang="en-US" kern="0" dirty="0">
              <a:solidFill>
                <a:schemeClr val="tx1">
                  <a:lumMod val="10000"/>
                </a:schemeClr>
              </a:solidFill>
              <a:latin typeface="Arial" pitchFamily="34" charset="0"/>
              <a:ea typeface="ＭＳ Ｐゴシック" charset="0"/>
              <a:cs typeface="Arial" pitchFamily="34" charset="0"/>
            </a:endParaRPr>
          </a:p>
          <a:p>
            <a:pPr marL="342900" lvl="0" indent="-342900" defTabSz="914400" fontAlgn="base">
              <a:spcBef>
                <a:spcPts val="776"/>
              </a:spcBef>
              <a:spcAft>
                <a:spcPct val="0"/>
              </a:spcAft>
              <a:buFontTx/>
              <a:buChar char="•"/>
            </a:pPr>
            <a:r>
              <a:rPr lang="en-US" kern="0" dirty="0">
                <a:solidFill>
                  <a:schemeClr val="tx1">
                    <a:lumMod val="10000"/>
                  </a:schemeClr>
                </a:solidFill>
                <a:latin typeface="Arial" pitchFamily="34" charset="0"/>
                <a:ea typeface="ＭＳ Ｐゴシック" charset="0"/>
                <a:cs typeface="Arial" pitchFamily="34" charset="0"/>
              </a:rPr>
              <a:t>El </a:t>
            </a:r>
            <a:r>
              <a:rPr lang="en-US" kern="0" dirty="0" err="1">
                <a:solidFill>
                  <a:schemeClr val="tx1">
                    <a:lumMod val="10000"/>
                  </a:schemeClr>
                </a:solidFill>
                <a:latin typeface="Arial" pitchFamily="34" charset="0"/>
                <a:ea typeface="ＭＳ Ｐゴシック" charset="0"/>
                <a:cs typeface="Arial" pitchFamily="34" charset="0"/>
              </a:rPr>
              <a:t>activo</a:t>
            </a:r>
            <a:r>
              <a:rPr lang="en-US" kern="0" dirty="0">
                <a:solidFill>
                  <a:schemeClr val="tx1">
                    <a:lumMod val="10000"/>
                  </a:schemeClr>
                </a:solidFill>
                <a:latin typeface="Arial" pitchFamily="34" charset="0"/>
                <a:ea typeface="ＭＳ Ｐゴシック" charset="0"/>
                <a:cs typeface="Arial" pitchFamily="34" charset="0"/>
              </a:rPr>
              <a:t> </a:t>
            </a:r>
            <a:r>
              <a:rPr lang="en-US" kern="0" dirty="0" err="1">
                <a:solidFill>
                  <a:schemeClr val="tx1">
                    <a:lumMod val="10000"/>
                  </a:schemeClr>
                </a:solidFill>
                <a:latin typeface="Arial" pitchFamily="34" charset="0"/>
                <a:ea typeface="ＭＳ Ｐゴシック" charset="0"/>
                <a:cs typeface="Arial" pitchFamily="34" charset="0"/>
              </a:rPr>
              <a:t>apto</a:t>
            </a:r>
            <a:r>
              <a:rPr lang="en-US" kern="0" dirty="0">
                <a:solidFill>
                  <a:schemeClr val="tx1">
                    <a:lumMod val="10000"/>
                  </a:schemeClr>
                </a:solidFill>
                <a:latin typeface="Arial" pitchFamily="34" charset="0"/>
                <a:ea typeface="ＭＳ Ｐゴシック" charset="0"/>
                <a:cs typeface="Arial" pitchFamily="34" charset="0"/>
              </a:rPr>
              <a:t> es aquel que require un </a:t>
            </a:r>
            <a:r>
              <a:rPr lang="en-US" kern="0" dirty="0" err="1">
                <a:solidFill>
                  <a:schemeClr val="tx1">
                    <a:lumMod val="10000"/>
                  </a:schemeClr>
                </a:solidFill>
                <a:latin typeface="Arial" pitchFamily="34" charset="0"/>
                <a:ea typeface="ＭＳ Ｐゴシック" charset="0"/>
                <a:cs typeface="Arial" pitchFamily="34" charset="0"/>
              </a:rPr>
              <a:t>periodo</a:t>
            </a:r>
            <a:r>
              <a:rPr lang="en-US" kern="0" dirty="0">
                <a:solidFill>
                  <a:schemeClr val="tx1">
                    <a:lumMod val="10000"/>
                  </a:schemeClr>
                </a:solidFill>
                <a:latin typeface="Arial" pitchFamily="34" charset="0"/>
                <a:ea typeface="ＭＳ Ｐゴシック" charset="0"/>
                <a:cs typeface="Arial" pitchFamily="34" charset="0"/>
              </a:rPr>
              <a:t> de </a:t>
            </a:r>
            <a:r>
              <a:rPr lang="en-US" kern="0" dirty="0" err="1">
                <a:solidFill>
                  <a:schemeClr val="tx1">
                    <a:lumMod val="10000"/>
                  </a:schemeClr>
                </a:solidFill>
                <a:latin typeface="Arial" pitchFamily="34" charset="0"/>
                <a:ea typeface="ＭＳ Ｐゴシック" charset="0"/>
                <a:cs typeface="Arial" pitchFamily="34" charset="0"/>
              </a:rPr>
              <a:t>tiempo</a:t>
            </a:r>
            <a:r>
              <a:rPr lang="en-US" kern="0" dirty="0">
                <a:solidFill>
                  <a:schemeClr val="tx1">
                    <a:lumMod val="10000"/>
                  </a:schemeClr>
                </a:solidFill>
                <a:latin typeface="Arial" pitchFamily="34" charset="0"/>
                <a:ea typeface="ＭＳ Ｐゴシック" charset="0"/>
                <a:cs typeface="Arial" pitchFamily="34" charset="0"/>
              </a:rPr>
              <a:t> </a:t>
            </a:r>
            <a:r>
              <a:rPr lang="en-US" kern="0" dirty="0" err="1">
                <a:solidFill>
                  <a:schemeClr val="tx1">
                    <a:lumMod val="10000"/>
                  </a:schemeClr>
                </a:solidFill>
                <a:latin typeface="Arial" pitchFamily="34" charset="0"/>
                <a:ea typeface="ＭＳ Ｐゴシック" charset="0"/>
                <a:cs typeface="Arial" pitchFamily="34" charset="0"/>
              </a:rPr>
              <a:t>sustancial</a:t>
            </a:r>
            <a:r>
              <a:rPr lang="en-US" kern="0" dirty="0">
                <a:solidFill>
                  <a:schemeClr val="tx1">
                    <a:lumMod val="10000"/>
                  </a:schemeClr>
                </a:solidFill>
                <a:latin typeface="Arial" pitchFamily="34" charset="0"/>
                <a:ea typeface="ＭＳ Ｐゴシック" charset="0"/>
                <a:cs typeface="Arial" pitchFamily="34" charset="0"/>
              </a:rPr>
              <a:t> antes de </a:t>
            </a:r>
            <a:r>
              <a:rPr lang="en-US" kern="0" dirty="0" err="1">
                <a:solidFill>
                  <a:schemeClr val="tx1">
                    <a:lumMod val="10000"/>
                  </a:schemeClr>
                </a:solidFill>
                <a:latin typeface="Arial" pitchFamily="34" charset="0"/>
                <a:ea typeface="ＭＳ Ｐゴシック" charset="0"/>
                <a:cs typeface="Arial" pitchFamily="34" charset="0"/>
              </a:rPr>
              <a:t>estar</a:t>
            </a:r>
            <a:r>
              <a:rPr lang="en-US" kern="0" dirty="0">
                <a:solidFill>
                  <a:schemeClr val="tx1">
                    <a:lumMod val="10000"/>
                  </a:schemeClr>
                </a:solidFill>
                <a:latin typeface="Arial" pitchFamily="34" charset="0"/>
                <a:ea typeface="ＭＳ Ｐゴシック" charset="0"/>
                <a:cs typeface="Arial" pitchFamily="34" charset="0"/>
              </a:rPr>
              <a:t> </a:t>
            </a:r>
            <a:r>
              <a:rPr lang="en-US" kern="0" dirty="0" err="1">
                <a:solidFill>
                  <a:schemeClr val="tx1">
                    <a:lumMod val="10000"/>
                  </a:schemeClr>
                </a:solidFill>
                <a:latin typeface="Arial" pitchFamily="34" charset="0"/>
                <a:ea typeface="ＭＳ Ｐゴシック" charset="0"/>
                <a:cs typeface="Arial" pitchFamily="34" charset="0"/>
              </a:rPr>
              <a:t>listo</a:t>
            </a:r>
            <a:r>
              <a:rPr lang="en-US" kern="0" dirty="0">
                <a:solidFill>
                  <a:schemeClr val="tx1">
                    <a:lumMod val="10000"/>
                  </a:schemeClr>
                </a:solidFill>
                <a:latin typeface="Arial" pitchFamily="34" charset="0"/>
                <a:ea typeface="ＭＳ Ｐゴシック" charset="0"/>
                <a:cs typeface="Arial" pitchFamily="34" charset="0"/>
              </a:rPr>
              <a:t> para </a:t>
            </a:r>
            <a:r>
              <a:rPr lang="en-US" kern="0" dirty="0" err="1">
                <a:solidFill>
                  <a:schemeClr val="tx1">
                    <a:lumMod val="10000"/>
                  </a:schemeClr>
                </a:solidFill>
                <a:latin typeface="Arial" pitchFamily="34" charset="0"/>
                <a:ea typeface="ＭＳ Ｐゴシック" charset="0"/>
                <a:cs typeface="Arial" pitchFamily="34" charset="0"/>
              </a:rPr>
              <a:t>el</a:t>
            </a:r>
            <a:r>
              <a:rPr lang="en-US" kern="0" dirty="0">
                <a:solidFill>
                  <a:schemeClr val="tx1">
                    <a:lumMod val="10000"/>
                  </a:schemeClr>
                </a:solidFill>
                <a:latin typeface="Arial" pitchFamily="34" charset="0"/>
                <a:ea typeface="ＭＳ Ｐゴシック" charset="0"/>
                <a:cs typeface="Arial" pitchFamily="34" charset="0"/>
              </a:rPr>
              <a:t> </a:t>
            </a:r>
            <a:r>
              <a:rPr lang="en-US" kern="0" dirty="0" err="1">
                <a:solidFill>
                  <a:schemeClr val="tx1">
                    <a:lumMod val="10000"/>
                  </a:schemeClr>
                </a:solidFill>
                <a:latin typeface="Arial" pitchFamily="34" charset="0"/>
                <a:ea typeface="ＭＳ Ｐゴシック" charset="0"/>
                <a:cs typeface="Arial" pitchFamily="34" charset="0"/>
              </a:rPr>
              <a:t>uso</a:t>
            </a:r>
            <a:r>
              <a:rPr lang="en-US" kern="0" dirty="0">
                <a:solidFill>
                  <a:schemeClr val="tx1">
                    <a:lumMod val="10000"/>
                  </a:schemeClr>
                </a:solidFill>
                <a:latin typeface="Arial" pitchFamily="34" charset="0"/>
                <a:ea typeface="ＭＳ Ｐゴシック" charset="0"/>
                <a:cs typeface="Arial" pitchFamily="34" charset="0"/>
              </a:rPr>
              <a:t> </a:t>
            </a:r>
            <a:r>
              <a:rPr lang="en-US" kern="0" dirty="0" err="1">
                <a:solidFill>
                  <a:schemeClr val="tx1">
                    <a:lumMod val="10000"/>
                  </a:schemeClr>
                </a:solidFill>
                <a:latin typeface="Arial" pitchFamily="34" charset="0"/>
                <a:ea typeface="ＭＳ Ｐゴシック" charset="0"/>
                <a:cs typeface="Arial" pitchFamily="34" charset="0"/>
              </a:rPr>
              <a:t>previsto</a:t>
            </a:r>
            <a:r>
              <a:rPr lang="en-US" kern="0" dirty="0">
                <a:solidFill>
                  <a:schemeClr val="tx1">
                    <a:lumMod val="10000"/>
                  </a:schemeClr>
                </a:solidFill>
                <a:latin typeface="Arial" pitchFamily="34" charset="0"/>
                <a:ea typeface="ＭＳ Ｐゴシック" charset="0"/>
                <a:cs typeface="Arial" pitchFamily="34" charset="0"/>
              </a:rPr>
              <a:t> (PP&amp;E, algunos inventarios, activos intangibles)</a:t>
            </a:r>
          </a:p>
          <a:p>
            <a:pPr marL="342900" lvl="0" indent="-342900" defTabSz="914400" fontAlgn="base">
              <a:spcBef>
                <a:spcPts val="776"/>
              </a:spcBef>
              <a:spcAft>
                <a:spcPct val="0"/>
              </a:spcAft>
              <a:buFontTx/>
              <a:buChar char="•"/>
            </a:pPr>
            <a:r>
              <a:rPr lang="en-US" kern="0" dirty="0">
                <a:solidFill>
                  <a:schemeClr val="tx1">
                    <a:lumMod val="10000"/>
                  </a:schemeClr>
                </a:solidFill>
                <a:latin typeface="Arial" pitchFamily="34" charset="0"/>
                <a:ea typeface="ＭＳ Ｐゴシック" charset="0"/>
                <a:cs typeface="Arial" pitchFamily="34" charset="0"/>
              </a:rPr>
              <a:t>Se </a:t>
            </a:r>
            <a:r>
              <a:rPr lang="en-US" kern="0" dirty="0" err="1">
                <a:solidFill>
                  <a:schemeClr val="tx1">
                    <a:lumMod val="10000"/>
                  </a:schemeClr>
                </a:solidFill>
                <a:latin typeface="Arial" pitchFamily="34" charset="0"/>
                <a:ea typeface="ＭＳ Ｐゴシック" charset="0"/>
                <a:cs typeface="Arial" pitchFamily="34" charset="0"/>
              </a:rPr>
              <a:t>proporcionan</a:t>
            </a:r>
            <a:r>
              <a:rPr lang="en-US" kern="0" dirty="0">
                <a:solidFill>
                  <a:schemeClr val="tx1">
                    <a:lumMod val="10000"/>
                  </a:schemeClr>
                </a:solidFill>
                <a:latin typeface="Arial" pitchFamily="34" charset="0"/>
                <a:ea typeface="ＭＳ Ｐゴシック" charset="0"/>
                <a:cs typeface="Arial" pitchFamily="34" charset="0"/>
              </a:rPr>
              <a:t> </a:t>
            </a:r>
            <a:r>
              <a:rPr lang="en-US" kern="0" dirty="0" err="1">
                <a:solidFill>
                  <a:schemeClr val="tx1">
                    <a:lumMod val="10000"/>
                  </a:schemeClr>
                </a:solidFill>
                <a:latin typeface="Arial" pitchFamily="34" charset="0"/>
                <a:ea typeface="ＭＳ Ｐゴシック" charset="0"/>
                <a:cs typeface="Arial" pitchFamily="34" charset="0"/>
              </a:rPr>
              <a:t>guías</a:t>
            </a:r>
            <a:r>
              <a:rPr lang="en-US" kern="0" dirty="0">
                <a:solidFill>
                  <a:schemeClr val="tx1">
                    <a:lumMod val="10000"/>
                  </a:schemeClr>
                </a:solidFill>
                <a:latin typeface="Arial" pitchFamily="34" charset="0"/>
                <a:ea typeface="ＭＳ Ｐゴシック" charset="0"/>
                <a:cs typeface="Arial" pitchFamily="34" charset="0"/>
              </a:rPr>
              <a:t> </a:t>
            </a:r>
            <a:r>
              <a:rPr lang="en-US" kern="0" dirty="0" err="1">
                <a:solidFill>
                  <a:schemeClr val="tx1">
                    <a:lumMod val="10000"/>
                  </a:schemeClr>
                </a:solidFill>
                <a:latin typeface="Arial" pitchFamily="34" charset="0"/>
                <a:ea typeface="ＭＳ Ｐゴシック" charset="0"/>
                <a:cs typeface="Arial" pitchFamily="34" charset="0"/>
              </a:rPr>
              <a:t>sobre</a:t>
            </a:r>
            <a:r>
              <a:rPr lang="en-US" kern="0" dirty="0">
                <a:solidFill>
                  <a:schemeClr val="tx1">
                    <a:lumMod val="10000"/>
                  </a:schemeClr>
                </a:solidFill>
                <a:latin typeface="Arial" pitchFamily="34" charset="0"/>
                <a:ea typeface="ＭＳ Ｐゴシック" charset="0"/>
                <a:cs typeface="Arial" pitchFamily="34" charset="0"/>
              </a:rPr>
              <a:t> </a:t>
            </a:r>
            <a:r>
              <a:rPr lang="en-US" kern="0" dirty="0" err="1">
                <a:solidFill>
                  <a:schemeClr val="tx1">
                    <a:lumMod val="10000"/>
                  </a:schemeClr>
                </a:solidFill>
                <a:latin typeface="Arial" pitchFamily="34" charset="0"/>
                <a:ea typeface="ＭＳ Ｐゴシック" charset="0"/>
                <a:cs typeface="Arial" pitchFamily="34" charset="0"/>
              </a:rPr>
              <a:t>qué</a:t>
            </a:r>
            <a:r>
              <a:rPr lang="en-US" kern="0" dirty="0">
                <a:solidFill>
                  <a:schemeClr val="tx1">
                    <a:lumMod val="10000"/>
                  </a:schemeClr>
                </a:solidFill>
                <a:latin typeface="Arial" pitchFamily="34" charset="0"/>
                <a:ea typeface="ＭＳ Ｐゴシック" charset="0"/>
                <a:cs typeface="Arial" pitchFamily="34" charset="0"/>
              </a:rPr>
              <a:t> </a:t>
            </a:r>
            <a:r>
              <a:rPr lang="en-US" kern="0" dirty="0" err="1">
                <a:solidFill>
                  <a:schemeClr val="tx1">
                    <a:lumMod val="10000"/>
                  </a:schemeClr>
                </a:solidFill>
                <a:latin typeface="Arial" pitchFamily="34" charset="0"/>
                <a:ea typeface="ＭＳ Ｐゴシック" charset="0"/>
                <a:cs typeface="Arial" pitchFamily="34" charset="0"/>
              </a:rPr>
              <a:t>costos</a:t>
            </a:r>
            <a:r>
              <a:rPr lang="en-US" kern="0" dirty="0">
                <a:solidFill>
                  <a:schemeClr val="tx1">
                    <a:lumMod val="10000"/>
                  </a:schemeClr>
                </a:solidFill>
                <a:latin typeface="Arial" pitchFamily="34" charset="0"/>
                <a:ea typeface="ＭＳ Ｐゴシック" charset="0"/>
                <a:cs typeface="Arial" pitchFamily="34" charset="0"/>
              </a:rPr>
              <a:t> son </a:t>
            </a:r>
            <a:r>
              <a:rPr lang="en-US" kern="0" dirty="0" err="1">
                <a:solidFill>
                  <a:schemeClr val="tx1">
                    <a:lumMod val="10000"/>
                  </a:schemeClr>
                </a:solidFill>
                <a:latin typeface="Arial" pitchFamily="34" charset="0"/>
                <a:ea typeface="ＭＳ Ｐゴシック" charset="0"/>
                <a:cs typeface="Arial" pitchFamily="34" charset="0"/>
              </a:rPr>
              <a:t>elegibles</a:t>
            </a:r>
            <a:endParaRPr lang="en-US" kern="0" dirty="0">
              <a:solidFill>
                <a:schemeClr val="tx1">
                  <a:lumMod val="10000"/>
                </a:schemeClr>
              </a:solidFill>
              <a:latin typeface="Arial" pitchFamily="34" charset="0"/>
              <a:ea typeface="ＭＳ Ｐゴシック" charset="0"/>
              <a:cs typeface="Arial" pitchFamily="34" charset="0"/>
            </a:endParaRPr>
          </a:p>
          <a:p>
            <a:endParaRPr lang="en-US" dirty="0">
              <a:solidFill>
                <a:schemeClr val="tx1">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1938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Propiedad, Planta y Equipo</a:t>
            </a:r>
          </a:p>
        </p:txBody>
      </p:sp>
      <p:sp>
        <p:nvSpPr>
          <p:cNvPr id="7" name="TextBox 6"/>
          <p:cNvSpPr txBox="1"/>
          <p:nvPr/>
        </p:nvSpPr>
        <p:spPr>
          <a:xfrm>
            <a:off x="576263" y="881956"/>
            <a:ext cx="7883526" cy="2616101"/>
          </a:xfrm>
          <a:prstGeom prst="rect">
            <a:avLst/>
          </a:prstGeom>
          <a:noFill/>
        </p:spPr>
        <p:txBody>
          <a:bodyPr wrap="square" rtlCol="0">
            <a:spAutoFit/>
          </a:bodyPr>
          <a:lstStyle/>
          <a:p>
            <a:pPr defTabSz="914400" fontAlgn="base">
              <a:spcBef>
                <a:spcPts val="776"/>
              </a:spcBef>
              <a:spcAft>
                <a:spcPct val="0"/>
              </a:spcAft>
            </a:pPr>
            <a:endParaRPr lang="es-MX" i="1" kern="0" dirty="0">
              <a:solidFill>
                <a:schemeClr val="tx1">
                  <a:lumMod val="10000"/>
                </a:schemeClr>
              </a:solidFill>
              <a:latin typeface="Arial" panose="020B0604020202020204" pitchFamily="34" charset="0"/>
              <a:ea typeface="ＭＳ Ｐゴシック" charset="0"/>
              <a:cs typeface="Arial" panose="020B0604020202020204" pitchFamily="34" charset="0"/>
            </a:endParaRPr>
          </a:p>
          <a:p>
            <a:pPr defTabSz="914400" fontAlgn="base">
              <a:spcBef>
                <a:spcPts val="776"/>
              </a:spcBef>
              <a:spcAft>
                <a:spcPct val="0"/>
              </a:spcAft>
            </a:pPr>
            <a:r>
              <a:rPr lang="es-MX" sz="18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El Manual de Pronunciamientos de Contabilidad del Sector Público </a:t>
            </a:r>
            <a:r>
              <a:rPr lang="es-MX"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es la principal fuente autorizada de principios internacionales de contabilidad generalmente aceptados para las entidades del sector público. </a:t>
            </a:r>
          </a:p>
          <a:p>
            <a:pPr defTabSz="914400" fontAlgn="base">
              <a:spcBef>
                <a:spcPts val="776"/>
              </a:spcBef>
              <a:spcAft>
                <a:spcPct val="0"/>
              </a:spcAft>
            </a:pPr>
            <a:r>
              <a:rPr lang="es-MX"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Toda la información en esta presentación es propia y está protegida por derechos de autor.</a:t>
            </a:r>
          </a:p>
          <a:p>
            <a:pPr defTabSz="914400" fontAlgn="base">
              <a:spcBef>
                <a:spcPts val="776"/>
              </a:spcBef>
              <a:spcAft>
                <a:spcPct val="0"/>
              </a:spcAft>
            </a:pPr>
            <a:endParaRPr lang="es-MX" kern="0" dirty="0">
              <a:solidFill>
                <a:schemeClr val="tx1">
                  <a:lumMod val="10000"/>
                </a:schemeClr>
              </a:solidFill>
              <a:latin typeface="Arial" panose="020B0604020202020204" pitchFamily="34" charset="0"/>
              <a:ea typeface="ＭＳ Ｐゴシック" charset="0"/>
              <a:cs typeface="Arial" panose="020B0604020202020204" pitchFamily="34" charset="0"/>
            </a:endParaRPr>
          </a:p>
          <a:p>
            <a:endParaRPr lang="es-MX" dirty="0">
              <a:solidFill>
                <a:schemeClr val="tx1">
                  <a:lumMod val="10000"/>
                </a:schemeClr>
              </a:solidFill>
            </a:endParaRPr>
          </a:p>
        </p:txBody>
      </p:sp>
    </p:spTree>
    <p:extLst>
      <p:ext uri="{BB962C8B-B14F-4D97-AF65-F5344CB8AC3E}">
        <p14:creationId xmlns:p14="http://schemas.microsoft.com/office/powerpoint/2010/main" val="7740422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Propiedad, Planta y Equipo</a:t>
            </a:r>
          </a:p>
        </p:txBody>
      </p:sp>
      <p:sp>
        <p:nvSpPr>
          <p:cNvPr id="7" name="TextBox 6"/>
          <p:cNvSpPr txBox="1"/>
          <p:nvPr/>
        </p:nvSpPr>
        <p:spPr>
          <a:xfrm>
            <a:off x="576263" y="881956"/>
            <a:ext cx="7883526" cy="4688463"/>
          </a:xfrm>
          <a:prstGeom prst="rect">
            <a:avLst/>
          </a:prstGeom>
          <a:noFill/>
        </p:spPr>
        <p:txBody>
          <a:bodyPr wrap="square" rtlCol="0">
            <a:spAutoFit/>
          </a:bodyPr>
          <a:lstStyle/>
          <a:p>
            <a:r>
              <a:rPr lang="en-US" b="1" dirty="0">
                <a:solidFill>
                  <a:schemeClr val="tx1">
                    <a:lumMod val="10000"/>
                  </a:schemeClr>
                </a:solidFill>
                <a:latin typeface="Arial" panose="020B0604020202020204" pitchFamily="34" charset="0"/>
                <a:cs typeface="Arial" panose="020B0604020202020204" pitchFamily="34" charset="0"/>
              </a:rPr>
              <a:t>Deterioro – NICSP 21 y NICSP 26</a:t>
            </a:r>
          </a:p>
          <a:p>
            <a:endParaRPr lang="en-US" b="1" dirty="0">
              <a:solidFill>
                <a:schemeClr val="tx1">
                  <a:lumMod val="1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US" kern="0" dirty="0">
                <a:solidFill>
                  <a:schemeClr val="tx1">
                    <a:lumMod val="10000"/>
                  </a:schemeClr>
                </a:solidFill>
                <a:latin typeface="Arial" pitchFamily="34" charset="0"/>
                <a:ea typeface="ＭＳ Ｐゴシック" charset="0"/>
                <a:cs typeface="Arial" pitchFamily="34" charset="0"/>
              </a:rPr>
              <a:t>Una pérdida en beneficios económicos futuros o potencial de </a:t>
            </a:r>
            <a:r>
              <a:rPr lang="en-US" kern="0" dirty="0" err="1">
                <a:solidFill>
                  <a:schemeClr val="tx1">
                    <a:lumMod val="10000"/>
                  </a:schemeClr>
                </a:solidFill>
                <a:latin typeface="Arial" pitchFamily="34" charset="0"/>
                <a:ea typeface="ＭＳ Ｐゴシック" charset="0"/>
                <a:cs typeface="Arial" pitchFamily="34" charset="0"/>
              </a:rPr>
              <a:t>servicio</a:t>
            </a:r>
            <a:r>
              <a:rPr lang="en-US" kern="0" dirty="0">
                <a:solidFill>
                  <a:schemeClr val="tx1">
                    <a:lumMod val="10000"/>
                  </a:schemeClr>
                </a:solidFill>
                <a:latin typeface="Arial" pitchFamily="34" charset="0"/>
                <a:ea typeface="ＭＳ Ｐゴシック" charset="0"/>
                <a:cs typeface="Arial" pitchFamily="34" charset="0"/>
              </a:rPr>
              <a:t>, </a:t>
            </a:r>
            <a:r>
              <a:rPr lang="en-US" kern="0" dirty="0" err="1">
                <a:solidFill>
                  <a:schemeClr val="tx1">
                    <a:lumMod val="10000"/>
                  </a:schemeClr>
                </a:solidFill>
                <a:latin typeface="Arial" pitchFamily="34" charset="0"/>
                <a:ea typeface="ＭＳ Ｐゴシック" charset="0"/>
                <a:cs typeface="Arial" pitchFamily="34" charset="0"/>
              </a:rPr>
              <a:t>además</a:t>
            </a:r>
            <a:r>
              <a:rPr lang="en-US" kern="0" dirty="0">
                <a:solidFill>
                  <a:schemeClr val="tx1">
                    <a:lumMod val="10000"/>
                  </a:schemeClr>
                </a:solidFill>
                <a:latin typeface="Arial" pitchFamily="34" charset="0"/>
                <a:ea typeface="ＭＳ Ｐゴシック" charset="0"/>
                <a:cs typeface="Arial" pitchFamily="34" charset="0"/>
              </a:rPr>
              <a:t> de la </a:t>
            </a:r>
            <a:r>
              <a:rPr lang="en-US" kern="0" dirty="0" err="1">
                <a:solidFill>
                  <a:schemeClr val="tx1">
                    <a:lumMod val="10000"/>
                  </a:schemeClr>
                </a:solidFill>
                <a:latin typeface="Arial" pitchFamily="34" charset="0"/>
                <a:ea typeface="ＭＳ Ｐゴシック" charset="0"/>
                <a:cs typeface="Arial" pitchFamily="34" charset="0"/>
              </a:rPr>
              <a:t>depreciación</a:t>
            </a:r>
            <a:r>
              <a:rPr lang="en-US" kern="0" dirty="0">
                <a:solidFill>
                  <a:schemeClr val="tx1">
                    <a:lumMod val="10000"/>
                  </a:schemeClr>
                </a:solidFill>
                <a:latin typeface="Arial" pitchFamily="34" charset="0"/>
                <a:ea typeface="ＭＳ Ｐゴシック" charset="0"/>
                <a:cs typeface="Arial" pitchFamily="34" charset="0"/>
              </a:rPr>
              <a:t> </a:t>
            </a:r>
          </a:p>
          <a:p>
            <a:pPr marL="342900" lvl="0" indent="-342900" defTabSz="914400" fontAlgn="base">
              <a:spcBef>
                <a:spcPts val="776"/>
              </a:spcBef>
              <a:spcAft>
                <a:spcPct val="0"/>
              </a:spcAft>
              <a:buFontTx/>
              <a:buChar char="•"/>
            </a:pPr>
            <a:r>
              <a:rPr lang="en-US" kern="0" dirty="0">
                <a:solidFill>
                  <a:schemeClr val="tx1">
                    <a:lumMod val="10000"/>
                  </a:schemeClr>
                </a:solidFill>
                <a:latin typeface="Arial" pitchFamily="34" charset="0"/>
                <a:ea typeface="ＭＳ Ｐゴシック" charset="0"/>
                <a:cs typeface="Arial" pitchFamily="34" charset="0"/>
              </a:rPr>
              <a:t>Se </a:t>
            </a:r>
            <a:r>
              <a:rPr lang="en-US" kern="0" dirty="0" err="1">
                <a:solidFill>
                  <a:schemeClr val="tx1">
                    <a:lumMod val="10000"/>
                  </a:schemeClr>
                </a:solidFill>
                <a:latin typeface="Arial" pitchFamily="34" charset="0"/>
                <a:ea typeface="ＭＳ Ｐゴシック" charset="0"/>
                <a:cs typeface="Arial" pitchFamily="34" charset="0"/>
              </a:rPr>
              <a:t>evalúa</a:t>
            </a:r>
            <a:r>
              <a:rPr lang="en-US" kern="0" dirty="0">
                <a:solidFill>
                  <a:schemeClr val="tx1">
                    <a:lumMod val="10000"/>
                  </a:schemeClr>
                </a:solidFill>
                <a:latin typeface="Arial" pitchFamily="34" charset="0"/>
                <a:ea typeface="ＭＳ Ｐゴシック" charset="0"/>
                <a:cs typeface="Arial" pitchFamily="34" charset="0"/>
              </a:rPr>
              <a:t> </a:t>
            </a:r>
            <a:r>
              <a:rPr lang="en-US" kern="0" dirty="0" err="1">
                <a:solidFill>
                  <a:schemeClr val="tx1">
                    <a:lumMod val="10000"/>
                  </a:schemeClr>
                </a:solidFill>
                <a:latin typeface="Arial" pitchFamily="34" charset="0"/>
                <a:ea typeface="ＭＳ Ｐゴシック" charset="0"/>
                <a:cs typeface="Arial" pitchFamily="34" charset="0"/>
              </a:rPr>
              <a:t>en</a:t>
            </a:r>
            <a:r>
              <a:rPr lang="en-US" kern="0" dirty="0">
                <a:solidFill>
                  <a:schemeClr val="tx1">
                    <a:lumMod val="10000"/>
                  </a:schemeClr>
                </a:solidFill>
                <a:latin typeface="Arial" pitchFamily="34" charset="0"/>
                <a:ea typeface="ＭＳ Ｐゴシック" charset="0"/>
                <a:cs typeface="Arial" pitchFamily="34" charset="0"/>
              </a:rPr>
              <a:t> cada fecha de presentación de informes</a:t>
            </a:r>
          </a:p>
          <a:p>
            <a:pPr marL="342900" lvl="0" indent="-342900" defTabSz="914400" fontAlgn="base">
              <a:spcBef>
                <a:spcPts val="776"/>
              </a:spcBef>
              <a:spcAft>
                <a:spcPct val="0"/>
              </a:spcAft>
              <a:buFontTx/>
              <a:buChar char="•"/>
            </a:pPr>
            <a:r>
              <a:rPr lang="en-US" kern="0" dirty="0">
                <a:solidFill>
                  <a:schemeClr val="tx1">
                    <a:lumMod val="10000"/>
                  </a:schemeClr>
                </a:solidFill>
                <a:latin typeface="Arial" pitchFamily="34" charset="0"/>
                <a:ea typeface="ＭＳ Ｐゴシック" charset="0"/>
                <a:cs typeface="Arial" pitchFamily="34" charset="0"/>
              </a:rPr>
              <a:t>La NICSP 21, </a:t>
            </a:r>
            <a:r>
              <a:rPr lang="en-US" i="1" kern="0" dirty="0">
                <a:solidFill>
                  <a:schemeClr val="tx1">
                    <a:lumMod val="10000"/>
                  </a:schemeClr>
                </a:solidFill>
                <a:latin typeface="Arial" pitchFamily="34" charset="0"/>
                <a:ea typeface="ＭＳ Ｐゴシック" charset="0"/>
                <a:cs typeface="Arial" pitchFamily="34" charset="0"/>
              </a:rPr>
              <a:t>Deterioro de activos no generadores de </a:t>
            </a:r>
            <a:r>
              <a:rPr lang="en-US" i="1" kern="0" dirty="0" err="1">
                <a:solidFill>
                  <a:schemeClr val="tx1">
                    <a:lumMod val="10000"/>
                  </a:schemeClr>
                </a:solidFill>
                <a:latin typeface="Arial" pitchFamily="34" charset="0"/>
                <a:ea typeface="ＭＳ Ｐゴシック" charset="0"/>
                <a:cs typeface="Arial" pitchFamily="34" charset="0"/>
              </a:rPr>
              <a:t>efectivo</a:t>
            </a:r>
            <a:r>
              <a:rPr lang="en-US" kern="0" dirty="0">
                <a:solidFill>
                  <a:schemeClr val="tx1">
                    <a:lumMod val="10000"/>
                  </a:schemeClr>
                </a:solidFill>
                <a:latin typeface="Arial" pitchFamily="34" charset="0"/>
                <a:ea typeface="ＭＳ Ｐゴシック" charset="0"/>
                <a:cs typeface="Arial" pitchFamily="34" charset="0"/>
              </a:rPr>
              <a:t> o la NICSP 26, </a:t>
            </a:r>
            <a:r>
              <a:rPr lang="en-US" i="1" kern="0" dirty="0">
                <a:solidFill>
                  <a:schemeClr val="tx1">
                    <a:lumMod val="10000"/>
                  </a:schemeClr>
                </a:solidFill>
                <a:latin typeface="Arial" pitchFamily="34" charset="0"/>
                <a:ea typeface="ＭＳ Ｐゴシック" charset="0"/>
                <a:cs typeface="Arial" pitchFamily="34" charset="0"/>
              </a:rPr>
              <a:t>Deterioro de los activos generadores de efectivo</a:t>
            </a:r>
          </a:p>
          <a:p>
            <a:pPr marL="694944" lvl="1" indent="-347472" defTabSz="914400" fontAlgn="base">
              <a:spcBef>
                <a:spcPts val="776"/>
              </a:spcBef>
              <a:spcAft>
                <a:spcPct val="0"/>
              </a:spcAft>
              <a:buFontTx/>
              <a:buChar char="–"/>
            </a:pPr>
            <a:r>
              <a:rPr lang="en-US" kern="0" dirty="0">
                <a:solidFill>
                  <a:schemeClr val="tx1">
                    <a:lumMod val="10000"/>
                  </a:schemeClr>
                </a:solidFill>
                <a:latin typeface="Arial" pitchFamily="34" charset="0"/>
                <a:ea typeface="ＭＳ Ｐゴシック" charset="0"/>
                <a:cs typeface="Arial" pitchFamily="34" charset="0"/>
              </a:rPr>
              <a:t>Un activo generador de efectivo se mantiene con el objetivo principal de generar rendimiento comercial</a:t>
            </a:r>
          </a:p>
          <a:p>
            <a:pPr marL="694944" lvl="1" indent="-347472" defTabSz="914400" fontAlgn="base">
              <a:spcBef>
                <a:spcPts val="776"/>
              </a:spcBef>
              <a:spcAft>
                <a:spcPct val="0"/>
              </a:spcAft>
              <a:buFontTx/>
              <a:buChar char="–"/>
            </a:pPr>
            <a:r>
              <a:rPr lang="en-US" kern="0" dirty="0">
                <a:solidFill>
                  <a:schemeClr val="tx1">
                    <a:lumMod val="10000"/>
                  </a:schemeClr>
                </a:solidFill>
                <a:latin typeface="Arial" pitchFamily="34" charset="0"/>
                <a:ea typeface="ＭＳ Ｐゴシック" charset="0"/>
                <a:cs typeface="Arial" pitchFamily="34" charset="0"/>
              </a:rPr>
              <a:t>Los activos no generadores de efectivo son todos los demás activos</a:t>
            </a:r>
          </a:p>
          <a:p>
            <a:pPr marL="342900" lvl="0" indent="-342900" defTabSz="914400" fontAlgn="base">
              <a:spcBef>
                <a:spcPts val="776"/>
              </a:spcBef>
              <a:spcAft>
                <a:spcPct val="0"/>
              </a:spcAft>
              <a:buFontTx/>
              <a:buChar char="•"/>
            </a:pPr>
            <a:r>
              <a:rPr lang="en-US" kern="0" dirty="0">
                <a:solidFill>
                  <a:schemeClr val="tx1">
                    <a:lumMod val="10000"/>
                  </a:schemeClr>
                </a:solidFill>
                <a:latin typeface="Arial" pitchFamily="34" charset="0"/>
                <a:ea typeface="ＭＳ Ｐゴシック" charset="0"/>
                <a:cs typeface="Arial" pitchFamily="34" charset="0"/>
              </a:rPr>
              <a:t>El </a:t>
            </a:r>
            <a:r>
              <a:rPr lang="en-US" kern="0" dirty="0" err="1">
                <a:solidFill>
                  <a:schemeClr val="tx1">
                    <a:lumMod val="10000"/>
                  </a:schemeClr>
                </a:solidFill>
                <a:latin typeface="Arial" pitchFamily="34" charset="0"/>
                <a:ea typeface="ＭＳ Ｐゴシック" charset="0"/>
                <a:cs typeface="Arial" pitchFamily="34" charset="0"/>
              </a:rPr>
              <a:t>importe</a:t>
            </a:r>
            <a:r>
              <a:rPr lang="en-US" kern="0" dirty="0">
                <a:solidFill>
                  <a:schemeClr val="tx1">
                    <a:lumMod val="10000"/>
                  </a:schemeClr>
                </a:solidFill>
                <a:latin typeface="Arial" pitchFamily="34" charset="0"/>
                <a:ea typeface="ＭＳ Ｐゴシック" charset="0"/>
                <a:cs typeface="Arial" pitchFamily="34" charset="0"/>
              </a:rPr>
              <a:t> </a:t>
            </a:r>
            <a:r>
              <a:rPr lang="en-US" kern="0" dirty="0" err="1">
                <a:solidFill>
                  <a:schemeClr val="tx1">
                    <a:lumMod val="10000"/>
                  </a:schemeClr>
                </a:solidFill>
                <a:latin typeface="Arial" pitchFamily="34" charset="0"/>
                <a:ea typeface="ＭＳ Ｐゴシック" charset="0"/>
                <a:cs typeface="Arial" pitchFamily="34" charset="0"/>
              </a:rPr>
              <a:t>en</a:t>
            </a:r>
            <a:r>
              <a:rPr lang="en-US" kern="0" dirty="0">
                <a:solidFill>
                  <a:schemeClr val="tx1">
                    <a:lumMod val="10000"/>
                  </a:schemeClr>
                </a:solidFill>
                <a:latin typeface="Arial" pitchFamily="34" charset="0"/>
                <a:ea typeface="ＭＳ Ｐゴシック" charset="0"/>
                <a:cs typeface="Arial" pitchFamily="34" charset="0"/>
              </a:rPr>
              <a:t> </a:t>
            </a:r>
            <a:r>
              <a:rPr lang="en-US" kern="0" dirty="0" err="1">
                <a:solidFill>
                  <a:schemeClr val="tx1">
                    <a:lumMod val="10000"/>
                  </a:schemeClr>
                </a:solidFill>
                <a:latin typeface="Arial" pitchFamily="34" charset="0"/>
                <a:ea typeface="ＭＳ Ｐゴシック" charset="0"/>
                <a:cs typeface="Arial" pitchFamily="34" charset="0"/>
              </a:rPr>
              <a:t>libros</a:t>
            </a:r>
            <a:r>
              <a:rPr lang="en-US" kern="0" dirty="0">
                <a:solidFill>
                  <a:schemeClr val="tx1">
                    <a:lumMod val="10000"/>
                  </a:schemeClr>
                </a:solidFill>
                <a:latin typeface="Arial" pitchFamily="34" charset="0"/>
                <a:ea typeface="ＭＳ Ｐゴシック" charset="0"/>
                <a:cs typeface="Arial" pitchFamily="34" charset="0"/>
              </a:rPr>
              <a:t> de un </a:t>
            </a:r>
            <a:r>
              <a:rPr lang="en-US" kern="0" dirty="0" err="1">
                <a:solidFill>
                  <a:schemeClr val="tx1">
                    <a:lumMod val="10000"/>
                  </a:schemeClr>
                </a:solidFill>
                <a:latin typeface="Arial" pitchFamily="34" charset="0"/>
                <a:ea typeface="ＭＳ Ｐゴシック" charset="0"/>
                <a:cs typeface="Arial" pitchFamily="34" charset="0"/>
              </a:rPr>
              <a:t>activo</a:t>
            </a:r>
            <a:r>
              <a:rPr lang="en-US" kern="0" dirty="0">
                <a:solidFill>
                  <a:schemeClr val="tx1">
                    <a:lumMod val="10000"/>
                  </a:schemeClr>
                </a:solidFill>
                <a:latin typeface="Arial" pitchFamily="34" charset="0"/>
                <a:ea typeface="ＭＳ Ｐゴシック" charset="0"/>
                <a:cs typeface="Arial" pitchFamily="34" charset="0"/>
              </a:rPr>
              <a:t> se </a:t>
            </a:r>
            <a:r>
              <a:rPr lang="en-US" kern="0" dirty="0" err="1">
                <a:solidFill>
                  <a:schemeClr val="tx1">
                    <a:lumMod val="10000"/>
                  </a:schemeClr>
                </a:solidFill>
                <a:latin typeface="Arial" pitchFamily="34" charset="0"/>
                <a:ea typeface="ＭＳ Ｐゴシック" charset="0"/>
                <a:cs typeface="Arial" pitchFamily="34" charset="0"/>
              </a:rPr>
              <a:t>reducirá</a:t>
            </a:r>
            <a:r>
              <a:rPr lang="en-US" kern="0" dirty="0">
                <a:solidFill>
                  <a:schemeClr val="tx1">
                    <a:lumMod val="10000"/>
                  </a:schemeClr>
                </a:solidFill>
                <a:latin typeface="Arial" pitchFamily="34" charset="0"/>
                <a:ea typeface="ＭＳ Ｐゴシック" charset="0"/>
                <a:cs typeface="Arial" pitchFamily="34" charset="0"/>
              </a:rPr>
              <a:t> hasta que </a:t>
            </a:r>
            <a:r>
              <a:rPr lang="en-US" kern="0" dirty="0" err="1">
                <a:solidFill>
                  <a:schemeClr val="tx1">
                    <a:lumMod val="10000"/>
                  </a:schemeClr>
                </a:solidFill>
                <a:latin typeface="Arial" pitchFamily="34" charset="0"/>
                <a:ea typeface="ＭＳ Ｐゴシック" charset="0"/>
                <a:cs typeface="Arial" pitchFamily="34" charset="0"/>
              </a:rPr>
              <a:t>alcance</a:t>
            </a:r>
            <a:r>
              <a:rPr lang="en-US" kern="0" dirty="0">
                <a:solidFill>
                  <a:schemeClr val="tx1">
                    <a:lumMod val="10000"/>
                  </a:schemeClr>
                </a:solidFill>
                <a:latin typeface="Arial" pitchFamily="34" charset="0"/>
                <a:ea typeface="ＭＳ Ｐゴシック" charset="0"/>
                <a:cs typeface="Arial" pitchFamily="34" charset="0"/>
              </a:rPr>
              <a:t> </a:t>
            </a:r>
            <a:r>
              <a:rPr lang="en-US" kern="0" dirty="0" err="1">
                <a:solidFill>
                  <a:schemeClr val="tx1">
                    <a:lumMod val="10000"/>
                  </a:schemeClr>
                </a:solidFill>
                <a:latin typeface="Arial" pitchFamily="34" charset="0"/>
                <a:ea typeface="ＭＳ Ｐゴシック" charset="0"/>
                <a:cs typeface="Arial" pitchFamily="34" charset="0"/>
              </a:rPr>
              <a:t>su</a:t>
            </a:r>
            <a:r>
              <a:rPr lang="en-US" kern="0" dirty="0">
                <a:solidFill>
                  <a:schemeClr val="tx1">
                    <a:lumMod val="10000"/>
                  </a:schemeClr>
                </a:solidFill>
                <a:latin typeface="Arial" pitchFamily="34" charset="0"/>
                <a:ea typeface="ＭＳ Ｐゴシック" charset="0"/>
                <a:cs typeface="Arial" pitchFamily="34" charset="0"/>
              </a:rPr>
              <a:t> </a:t>
            </a:r>
            <a:r>
              <a:rPr lang="en-US" kern="0" dirty="0" err="1">
                <a:solidFill>
                  <a:schemeClr val="tx1">
                    <a:lumMod val="10000"/>
                  </a:schemeClr>
                </a:solidFill>
                <a:latin typeface="Arial" pitchFamily="34" charset="0"/>
                <a:ea typeface="ＭＳ Ｐゴシック" charset="0"/>
                <a:cs typeface="Arial" pitchFamily="34" charset="0"/>
              </a:rPr>
              <a:t>importe</a:t>
            </a:r>
            <a:r>
              <a:rPr lang="en-US" kern="0" dirty="0">
                <a:solidFill>
                  <a:schemeClr val="tx1">
                    <a:lumMod val="10000"/>
                  </a:schemeClr>
                </a:solidFill>
                <a:latin typeface="Arial" pitchFamily="34" charset="0"/>
                <a:ea typeface="ＭＳ Ｐゴシック" charset="0"/>
                <a:cs typeface="Arial" pitchFamily="34" charset="0"/>
              </a:rPr>
              <a:t> de </a:t>
            </a:r>
            <a:r>
              <a:rPr lang="en-US" kern="0" dirty="0" err="1">
                <a:solidFill>
                  <a:schemeClr val="tx1">
                    <a:lumMod val="10000"/>
                  </a:schemeClr>
                </a:solidFill>
                <a:latin typeface="Arial" pitchFamily="34" charset="0"/>
                <a:ea typeface="ＭＳ Ｐゴシック" charset="0"/>
                <a:cs typeface="Arial" pitchFamily="34" charset="0"/>
              </a:rPr>
              <a:t>servicio</a:t>
            </a:r>
            <a:r>
              <a:rPr lang="en-US" kern="0" dirty="0">
                <a:solidFill>
                  <a:schemeClr val="tx1">
                    <a:lumMod val="10000"/>
                  </a:schemeClr>
                </a:solidFill>
                <a:latin typeface="Arial" pitchFamily="34" charset="0"/>
                <a:ea typeface="ＭＳ Ｐゴシック" charset="0"/>
                <a:cs typeface="Arial" pitchFamily="34" charset="0"/>
              </a:rPr>
              <a:t> recuperable </a:t>
            </a:r>
            <a:r>
              <a:rPr lang="en-US" kern="0" dirty="0" err="1">
                <a:solidFill>
                  <a:schemeClr val="tx1">
                    <a:lumMod val="10000"/>
                  </a:schemeClr>
                </a:solidFill>
                <a:latin typeface="Arial" pitchFamily="34" charset="0"/>
                <a:ea typeface="ＭＳ Ｐゴシック" charset="0"/>
                <a:cs typeface="Arial" pitchFamily="34" charset="0"/>
              </a:rPr>
              <a:t>si</a:t>
            </a:r>
            <a:r>
              <a:rPr lang="en-US" kern="0" dirty="0">
                <a:solidFill>
                  <a:schemeClr val="tx1">
                    <a:lumMod val="10000"/>
                  </a:schemeClr>
                </a:solidFill>
                <a:latin typeface="Arial" pitchFamily="34" charset="0"/>
                <a:ea typeface="ＭＳ Ｐゴシック" charset="0"/>
                <a:cs typeface="Arial" pitchFamily="34" charset="0"/>
              </a:rPr>
              <a:t> está deteriorado </a:t>
            </a:r>
          </a:p>
          <a:p>
            <a:pPr marL="342900" lvl="0" indent="-342900" defTabSz="914400" fontAlgn="base">
              <a:spcBef>
                <a:spcPts val="776"/>
              </a:spcBef>
              <a:spcAft>
                <a:spcPct val="0"/>
              </a:spcAft>
              <a:buFontTx/>
              <a:buChar char="•"/>
            </a:pPr>
            <a:endParaRPr lang="en-US" kern="0" dirty="0">
              <a:solidFill>
                <a:schemeClr val="tx1">
                  <a:lumMod val="10000"/>
                </a:schemeClr>
              </a:solidFill>
              <a:latin typeface="Arial"/>
              <a:ea typeface="ＭＳ Ｐゴシック" charset="0"/>
            </a:endParaRPr>
          </a:p>
          <a:p>
            <a:endParaRPr lang="en-US" dirty="0">
              <a:solidFill>
                <a:schemeClr val="tx1">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95076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Propiedad, Planta y Equipo</a:t>
            </a:r>
          </a:p>
        </p:txBody>
      </p:sp>
      <p:grpSp>
        <p:nvGrpSpPr>
          <p:cNvPr id="2" name="Group 1">
            <a:extLst>
              <a:ext uri="{FF2B5EF4-FFF2-40B4-BE49-F238E27FC236}">
                <a16:creationId xmlns:a16="http://schemas.microsoft.com/office/drawing/2014/main" id="{95152FDD-FEDC-4763-B58F-9AF08902C387}"/>
              </a:ext>
            </a:extLst>
          </p:cNvPr>
          <p:cNvGrpSpPr/>
          <p:nvPr/>
        </p:nvGrpSpPr>
        <p:grpSpPr>
          <a:xfrm>
            <a:off x="814181" y="560832"/>
            <a:ext cx="7297752" cy="4511039"/>
            <a:chOff x="814181" y="560832"/>
            <a:chExt cx="7297752" cy="4511039"/>
          </a:xfrm>
        </p:grpSpPr>
        <p:sp>
          <p:nvSpPr>
            <p:cNvPr id="7" name="Rectángulo 6">
              <a:extLst>
                <a:ext uri="{FF2B5EF4-FFF2-40B4-BE49-F238E27FC236}">
                  <a16:creationId xmlns:a16="http://schemas.microsoft.com/office/drawing/2014/main" id="{FA7BC449-26E7-49DD-B4C9-449F2CE39D89}"/>
                </a:ext>
              </a:extLst>
            </p:cNvPr>
            <p:cNvSpPr/>
            <p:nvPr/>
          </p:nvSpPr>
          <p:spPr>
            <a:xfrm>
              <a:off x="814182" y="560832"/>
              <a:ext cx="7297751" cy="926592"/>
            </a:xfrm>
            <a:prstGeom prst="rect">
              <a:avLst/>
            </a:prstGeom>
            <a:solidFill>
              <a:schemeClr val="bg2"/>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4000" dirty="0"/>
                <a:t>Indicadores de deterioro</a:t>
              </a:r>
            </a:p>
          </p:txBody>
        </p:sp>
        <p:sp>
          <p:nvSpPr>
            <p:cNvPr id="8" name="Rectángulo 7">
              <a:extLst>
                <a:ext uri="{FF2B5EF4-FFF2-40B4-BE49-F238E27FC236}">
                  <a16:creationId xmlns:a16="http://schemas.microsoft.com/office/drawing/2014/main" id="{5A00FA84-6B90-4983-A72C-961A6B415CC0}"/>
                </a:ext>
              </a:extLst>
            </p:cNvPr>
            <p:cNvSpPr/>
            <p:nvPr/>
          </p:nvSpPr>
          <p:spPr>
            <a:xfrm>
              <a:off x="814181" y="1655494"/>
              <a:ext cx="7297751" cy="2038681"/>
            </a:xfrm>
            <a:prstGeom prst="rect">
              <a:avLst/>
            </a:prstGeom>
            <a:solidFill>
              <a:schemeClr val="bg2"/>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r>
                <a:rPr lang="es-CO" sz="2000" dirty="0"/>
                <a:t>Cambios tecnológicos, legales o de políticas</a:t>
              </a:r>
            </a:p>
            <a:p>
              <a:r>
                <a:rPr lang="es-CO" sz="2000" dirty="0"/>
                <a:t>Obsolescencia/daño físico</a:t>
              </a:r>
            </a:p>
            <a:p>
              <a:r>
                <a:rPr lang="es-CO" sz="2000" dirty="0"/>
                <a:t>Cambio de uso</a:t>
              </a:r>
            </a:p>
            <a:p>
              <a:r>
                <a:rPr lang="es-CO" sz="2000" dirty="0"/>
                <a:t>Cese de la construcción</a:t>
              </a:r>
            </a:p>
            <a:p>
              <a:r>
                <a:rPr lang="es-CO" sz="2000" dirty="0"/>
                <a:t>Mal desempeño económico/servicio</a:t>
              </a:r>
            </a:p>
          </p:txBody>
        </p:sp>
        <p:sp>
          <p:nvSpPr>
            <p:cNvPr id="9" name="Rectángulo 8">
              <a:extLst>
                <a:ext uri="{FF2B5EF4-FFF2-40B4-BE49-F238E27FC236}">
                  <a16:creationId xmlns:a16="http://schemas.microsoft.com/office/drawing/2014/main" id="{E6C7B665-4F46-4451-BCD4-75800F3EFFD5}"/>
                </a:ext>
              </a:extLst>
            </p:cNvPr>
            <p:cNvSpPr/>
            <p:nvPr/>
          </p:nvSpPr>
          <p:spPr>
            <a:xfrm>
              <a:off x="814181" y="3882819"/>
              <a:ext cx="3428635" cy="1189052"/>
            </a:xfrm>
            <a:prstGeom prst="rect">
              <a:avLst/>
            </a:prstGeom>
            <a:solidFill>
              <a:schemeClr val="bg2"/>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2000" dirty="0"/>
                <a:t>No generador de efectivo</a:t>
              </a:r>
            </a:p>
            <a:p>
              <a:r>
                <a:rPr lang="es-CO" dirty="0"/>
                <a:t>Sin demanda/necesidad de servicios</a:t>
              </a:r>
            </a:p>
          </p:txBody>
        </p:sp>
        <p:sp>
          <p:nvSpPr>
            <p:cNvPr id="10" name="Rectángulo 9">
              <a:extLst>
                <a:ext uri="{FF2B5EF4-FFF2-40B4-BE49-F238E27FC236}">
                  <a16:creationId xmlns:a16="http://schemas.microsoft.com/office/drawing/2014/main" id="{E5EA4D51-2FD0-4654-97B2-5FCA84FD58EA}"/>
                </a:ext>
              </a:extLst>
            </p:cNvPr>
            <p:cNvSpPr/>
            <p:nvPr/>
          </p:nvSpPr>
          <p:spPr>
            <a:xfrm>
              <a:off x="4683298" y="3882818"/>
              <a:ext cx="3428635" cy="1189053"/>
            </a:xfrm>
            <a:prstGeom prst="rect">
              <a:avLst/>
            </a:prstGeom>
            <a:solidFill>
              <a:schemeClr val="bg2"/>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2000" dirty="0"/>
                <a:t>Generador de efectivo</a:t>
              </a:r>
            </a:p>
            <a:p>
              <a:pPr algn="ctr"/>
              <a:r>
                <a:rPr lang="es-CO" dirty="0"/>
                <a:t>Disminución del valor de mercado</a:t>
              </a:r>
            </a:p>
            <a:p>
              <a:r>
                <a:rPr lang="es-CO" dirty="0"/>
                <a:t>Aumento de las tasas de interés del mercado</a:t>
              </a:r>
            </a:p>
          </p:txBody>
        </p:sp>
      </p:grpSp>
    </p:spTree>
    <p:extLst>
      <p:ext uri="{BB962C8B-B14F-4D97-AF65-F5344CB8AC3E}">
        <p14:creationId xmlns:p14="http://schemas.microsoft.com/office/powerpoint/2010/main" val="11946529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Propiedad, Planta y Equipo</a:t>
            </a:r>
          </a:p>
        </p:txBody>
      </p:sp>
      <p:sp>
        <p:nvSpPr>
          <p:cNvPr id="7" name="TextBox 6"/>
          <p:cNvSpPr txBox="1"/>
          <p:nvPr/>
        </p:nvSpPr>
        <p:spPr>
          <a:xfrm>
            <a:off x="576262" y="881956"/>
            <a:ext cx="8008937" cy="923330"/>
          </a:xfrm>
          <a:prstGeom prst="rect">
            <a:avLst/>
          </a:prstGeom>
          <a:noFill/>
        </p:spPr>
        <p:txBody>
          <a:bodyPr wrap="square" rtlCol="0">
            <a:spAutoFit/>
          </a:bodyPr>
          <a:lstStyle/>
          <a:p>
            <a:r>
              <a:rPr lang="en-US" b="1" dirty="0">
                <a:solidFill>
                  <a:schemeClr val="tx1">
                    <a:lumMod val="10000"/>
                  </a:schemeClr>
                </a:solidFill>
                <a:latin typeface="Arial" panose="020B0604020202020204" pitchFamily="34" charset="0"/>
                <a:cs typeface="Arial" panose="020B0604020202020204" pitchFamily="34" charset="0"/>
              </a:rPr>
              <a:t>Preguntas y discusión</a:t>
            </a:r>
          </a:p>
          <a:p>
            <a:endParaRPr lang="en-US" b="1" dirty="0">
              <a:solidFill>
                <a:schemeClr val="tx1">
                  <a:lumMod val="10000"/>
                </a:schemeClr>
              </a:solidFill>
              <a:latin typeface="Arial" panose="020B0604020202020204" pitchFamily="34" charset="0"/>
              <a:cs typeface="Arial" panose="020B0604020202020204" pitchFamily="34" charset="0"/>
            </a:endParaRPr>
          </a:p>
          <a:p>
            <a:endParaRPr lang="en-US" dirty="0">
              <a:solidFill>
                <a:schemeClr val="tx1">
                  <a:lumMod val="10000"/>
                </a:schemeClr>
              </a:solidFill>
              <a:latin typeface="Arial" panose="020B0604020202020204" pitchFamily="34" charset="0"/>
              <a:cs typeface="Arial" panose="020B0604020202020204" pitchFamily="34" charset="0"/>
            </a:endParaRPr>
          </a:p>
        </p:txBody>
      </p:sp>
      <p:pic>
        <p:nvPicPr>
          <p:cNvPr id="4" name="Picture 4" descr="http://www.eko-punkt.de/fileadmin/user_upload/ekopunkt/bilder/Fragezeichen_545.jpg"/>
          <p:cNvPicPr>
            <a:picLocks noChangeAspect="1" noChangeArrowheads="1"/>
          </p:cNvPicPr>
          <p:nvPr/>
        </p:nvPicPr>
        <p:blipFill>
          <a:blip r:embed="rId2" cstate="print">
            <a:duotone>
              <a:prstClr val="black"/>
              <a:srgbClr val="005BAA">
                <a:tint val="45000"/>
                <a:satMod val="400000"/>
              </a:srgbClr>
            </a:duotone>
          </a:blip>
          <a:srcRect/>
          <a:stretch>
            <a:fillRect/>
          </a:stretch>
        </p:blipFill>
        <p:spPr bwMode="auto">
          <a:xfrm>
            <a:off x="605284" y="1532707"/>
            <a:ext cx="7672667" cy="2309949"/>
          </a:xfrm>
          <a:prstGeom prst="rect">
            <a:avLst/>
          </a:prstGeom>
          <a:noFill/>
        </p:spPr>
      </p:pic>
      <p:sp>
        <p:nvSpPr>
          <p:cNvPr id="2" name="Rectangle 1"/>
          <p:cNvSpPr/>
          <p:nvPr/>
        </p:nvSpPr>
        <p:spPr>
          <a:xfrm>
            <a:off x="605284" y="4139464"/>
            <a:ext cx="4572000" cy="707886"/>
          </a:xfrm>
          <a:prstGeom prst="rect">
            <a:avLst/>
          </a:prstGeom>
        </p:spPr>
        <p:txBody>
          <a:bodyPr>
            <a:spAutoFit/>
          </a:bodyPr>
          <a:lstStyle/>
          <a:p>
            <a:pPr marL="342900" lvl="0" indent="-342900" defTabSz="914400" fontAlgn="base">
              <a:spcBef>
                <a:spcPts val="776"/>
              </a:spcBef>
              <a:spcAft>
                <a:spcPct val="0"/>
              </a:spcAft>
              <a:buFontTx/>
              <a:buChar char="•"/>
              <a:defRPr/>
            </a:pPr>
            <a:r>
              <a:rPr lang="en-GB" sz="2000" kern="0" dirty="0">
                <a:solidFill>
                  <a:srgbClr val="000000">
                    <a:lumMod val="65000"/>
                    <a:lumOff val="35000"/>
                  </a:srgbClr>
                </a:solidFill>
                <a:latin typeface="Arial" pitchFamily="34" charset="0"/>
                <a:ea typeface="ＭＳ Ｐゴシック" charset="0"/>
                <a:cs typeface="Arial" pitchFamily="34" charset="0"/>
              </a:rPr>
              <a:t>Visite la página web del IPSASB </a:t>
            </a:r>
            <a:r>
              <a:rPr lang="en-GB" sz="2000" kern="0" dirty="0">
                <a:solidFill>
                  <a:srgbClr val="005BAA">
                    <a:lumMod val="75000"/>
                  </a:srgbClr>
                </a:solidFill>
                <a:latin typeface="Arial" pitchFamily="34" charset="0"/>
                <a:ea typeface="ＭＳ Ｐゴシック" charset="0"/>
                <a:cs typeface="Arial" pitchFamily="34" charset="0"/>
              </a:rPr>
              <a:t>http://www.ipsasb.org</a:t>
            </a:r>
          </a:p>
        </p:txBody>
      </p:sp>
    </p:spTree>
    <p:extLst>
      <p:ext uri="{BB962C8B-B14F-4D97-AF65-F5344CB8AC3E}">
        <p14:creationId xmlns:p14="http://schemas.microsoft.com/office/powerpoint/2010/main" val="3330363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Propiedad, Planta y Equipo</a:t>
            </a:r>
          </a:p>
        </p:txBody>
      </p:sp>
      <p:sp>
        <p:nvSpPr>
          <p:cNvPr id="7" name="TextBox 6"/>
          <p:cNvSpPr txBox="1"/>
          <p:nvPr/>
        </p:nvSpPr>
        <p:spPr>
          <a:xfrm>
            <a:off x="576263" y="751327"/>
            <a:ext cx="7883526" cy="3549690"/>
          </a:xfrm>
          <a:prstGeom prst="rect">
            <a:avLst/>
          </a:prstGeom>
          <a:noFill/>
        </p:spPr>
        <p:txBody>
          <a:bodyPr wrap="square" rtlCol="0">
            <a:spAutoFit/>
          </a:bodyPr>
          <a:lstStyle/>
          <a:p>
            <a:r>
              <a:rPr lang="en-US" b="1" dirty="0">
                <a:solidFill>
                  <a:schemeClr val="tx1">
                    <a:lumMod val="10000"/>
                  </a:schemeClr>
                </a:solidFill>
                <a:latin typeface="Arial" panose="020B0604020202020204" pitchFamily="34" charset="0"/>
                <a:cs typeface="Arial" panose="020B0604020202020204" pitchFamily="34" charset="0"/>
              </a:rPr>
              <a:t>Definición de PP&amp;E</a:t>
            </a:r>
          </a:p>
          <a:p>
            <a:endParaRPr lang="en-US" b="1" dirty="0">
              <a:solidFill>
                <a:schemeClr val="tx1">
                  <a:lumMod val="1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US" kern="0" dirty="0">
                <a:solidFill>
                  <a:schemeClr val="tx1">
                    <a:lumMod val="10000"/>
                  </a:schemeClr>
                </a:solidFill>
                <a:latin typeface="Arial" pitchFamily="34" charset="0"/>
                <a:ea typeface="ＭＳ Ｐゴシック" charset="0"/>
                <a:cs typeface="Arial" pitchFamily="34" charset="0"/>
              </a:rPr>
              <a:t>PP&amp;E son elementos tangibles que: </a:t>
            </a:r>
          </a:p>
          <a:p>
            <a:pPr marL="694944" lvl="1" indent="-347472" defTabSz="914400" fontAlgn="base">
              <a:spcBef>
                <a:spcPts val="776"/>
              </a:spcBef>
              <a:spcAft>
                <a:spcPct val="0"/>
              </a:spcAft>
              <a:buFontTx/>
              <a:buChar char="–"/>
            </a:pPr>
            <a:r>
              <a:rPr lang="en-US" kern="0" dirty="0">
                <a:solidFill>
                  <a:schemeClr val="tx1">
                    <a:lumMod val="10000"/>
                  </a:schemeClr>
                </a:solidFill>
                <a:latin typeface="Arial" pitchFamily="34" charset="0"/>
                <a:ea typeface="ＭＳ Ｐゴシック" charset="0"/>
                <a:cs typeface="Arial" pitchFamily="34" charset="0"/>
              </a:rPr>
              <a:t>Se mantienen para su uso en la producción o suministro de bienes o servicios, para alquiler a terceros o para fines administrativos; y</a:t>
            </a:r>
          </a:p>
          <a:p>
            <a:pPr marL="694944" lvl="1" indent="-347472" defTabSz="914400" fontAlgn="base">
              <a:spcBef>
                <a:spcPts val="776"/>
              </a:spcBef>
              <a:spcAft>
                <a:spcPct val="0"/>
              </a:spcAft>
              <a:buFontTx/>
              <a:buChar char="–"/>
            </a:pPr>
            <a:r>
              <a:rPr lang="en-US" kern="0" dirty="0">
                <a:solidFill>
                  <a:schemeClr val="tx1">
                    <a:lumMod val="10000"/>
                  </a:schemeClr>
                </a:solidFill>
                <a:latin typeface="Arial" pitchFamily="34" charset="0"/>
                <a:ea typeface="ＭＳ Ｐゴシック" charset="0"/>
                <a:cs typeface="Arial" pitchFamily="34" charset="0"/>
              </a:rPr>
              <a:t>Se espera que se utilicen durante más de un </a:t>
            </a:r>
            <a:r>
              <a:rPr lang="en-US" kern="0" dirty="0" err="1">
                <a:solidFill>
                  <a:schemeClr val="tx1">
                    <a:lumMod val="10000"/>
                  </a:schemeClr>
                </a:solidFill>
                <a:latin typeface="Arial" pitchFamily="34" charset="0"/>
                <a:ea typeface="ＭＳ Ｐゴシック" charset="0"/>
                <a:cs typeface="Arial" pitchFamily="34" charset="0"/>
              </a:rPr>
              <a:t>período</a:t>
            </a:r>
            <a:r>
              <a:rPr lang="en-US" kern="0" dirty="0">
                <a:solidFill>
                  <a:schemeClr val="tx1">
                    <a:lumMod val="10000"/>
                  </a:schemeClr>
                </a:solidFill>
                <a:latin typeface="Arial" pitchFamily="34" charset="0"/>
                <a:ea typeface="ＭＳ Ｐゴシック" charset="0"/>
                <a:cs typeface="Arial" pitchFamily="34" charset="0"/>
              </a:rPr>
              <a:t> </a:t>
            </a:r>
            <a:r>
              <a:rPr lang="en-US" kern="0" dirty="0" err="1">
                <a:solidFill>
                  <a:schemeClr val="tx1">
                    <a:lumMod val="10000"/>
                  </a:schemeClr>
                </a:solidFill>
                <a:latin typeface="Arial" pitchFamily="34" charset="0"/>
                <a:ea typeface="ＭＳ Ｐゴシック" charset="0"/>
                <a:cs typeface="Arial" pitchFamily="34" charset="0"/>
              </a:rPr>
              <a:t>sobre</a:t>
            </a:r>
            <a:r>
              <a:rPr lang="en-US" kern="0" dirty="0">
                <a:solidFill>
                  <a:schemeClr val="tx1">
                    <a:lumMod val="10000"/>
                  </a:schemeClr>
                </a:solidFill>
                <a:latin typeface="Arial" pitchFamily="34" charset="0"/>
                <a:ea typeface="ＭＳ Ｐゴシック" charset="0"/>
                <a:cs typeface="Arial" pitchFamily="34" charset="0"/>
              </a:rPr>
              <a:t> </a:t>
            </a:r>
            <a:r>
              <a:rPr lang="en-US" kern="0" dirty="0" err="1">
                <a:solidFill>
                  <a:schemeClr val="tx1">
                    <a:lumMod val="10000"/>
                  </a:schemeClr>
                </a:solidFill>
                <a:latin typeface="Arial" pitchFamily="34" charset="0"/>
                <a:ea typeface="ＭＳ Ｐゴシック" charset="0"/>
                <a:cs typeface="Arial" pitchFamily="34" charset="0"/>
              </a:rPr>
              <a:t>el</a:t>
            </a:r>
            <a:r>
              <a:rPr lang="en-US" kern="0" dirty="0">
                <a:solidFill>
                  <a:schemeClr val="tx1">
                    <a:lumMod val="10000"/>
                  </a:schemeClr>
                </a:solidFill>
                <a:latin typeface="Arial" pitchFamily="34" charset="0"/>
                <a:ea typeface="ＭＳ Ｐゴシック" charset="0"/>
                <a:cs typeface="Arial" pitchFamily="34" charset="0"/>
              </a:rPr>
              <a:t> que se </a:t>
            </a:r>
            <a:r>
              <a:rPr lang="en-US" kern="0" dirty="0" err="1">
                <a:solidFill>
                  <a:schemeClr val="tx1">
                    <a:lumMod val="10000"/>
                  </a:schemeClr>
                </a:solidFill>
                <a:latin typeface="Arial" pitchFamily="34" charset="0"/>
                <a:ea typeface="ＭＳ Ｐゴシック" charset="0"/>
                <a:cs typeface="Arial" pitchFamily="34" charset="0"/>
              </a:rPr>
              <a:t>informa</a:t>
            </a:r>
            <a:endParaRPr lang="en-US" kern="0" dirty="0">
              <a:solidFill>
                <a:schemeClr val="tx1">
                  <a:lumMod val="10000"/>
                </a:schemeClr>
              </a:solidFill>
              <a:latin typeface="Arial" pitchFamily="34" charset="0"/>
              <a:ea typeface="ＭＳ Ｐゴシック" charset="0"/>
              <a:cs typeface="Arial" pitchFamily="34" charset="0"/>
            </a:endParaRPr>
          </a:p>
          <a:p>
            <a:pPr marL="342900" lvl="0" indent="-342900" defTabSz="914400" fontAlgn="base">
              <a:spcBef>
                <a:spcPts val="776"/>
              </a:spcBef>
              <a:spcAft>
                <a:spcPct val="0"/>
              </a:spcAft>
              <a:buClr>
                <a:srgbClr val="000000"/>
              </a:buClr>
              <a:buFontTx/>
              <a:buChar char="•"/>
            </a:pPr>
            <a:r>
              <a:rPr lang="en-US" kern="0" dirty="0">
                <a:solidFill>
                  <a:schemeClr val="tx1">
                    <a:lumMod val="10000"/>
                  </a:schemeClr>
                </a:solidFill>
                <a:latin typeface="Arial" pitchFamily="34" charset="0"/>
                <a:ea typeface="ＭＳ Ｐゴシック" charset="0"/>
                <a:cs typeface="Arial" pitchFamily="34" charset="0"/>
              </a:rPr>
              <a:t>Los sistemas de armas y los activos de infraestructura cumplen con la definición</a:t>
            </a:r>
          </a:p>
          <a:p>
            <a:endParaRPr lang="en-US" b="1" dirty="0">
              <a:solidFill>
                <a:schemeClr val="tx1">
                  <a:lumMod val="10000"/>
                </a:schemeClr>
              </a:solidFill>
              <a:latin typeface="Arial" panose="020B0604020202020204" pitchFamily="34" charset="0"/>
              <a:cs typeface="Arial" panose="020B0604020202020204" pitchFamily="34" charset="0"/>
            </a:endParaRPr>
          </a:p>
          <a:p>
            <a:endParaRPr lang="en-US" dirty="0">
              <a:solidFill>
                <a:schemeClr val="tx1">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1733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Propiedad, Planta y Equipo</a:t>
            </a:r>
          </a:p>
        </p:txBody>
      </p:sp>
      <p:sp>
        <p:nvSpPr>
          <p:cNvPr id="7" name="TextBox 6"/>
          <p:cNvSpPr txBox="1"/>
          <p:nvPr/>
        </p:nvSpPr>
        <p:spPr>
          <a:xfrm>
            <a:off x="576263" y="881956"/>
            <a:ext cx="7907337" cy="3826689"/>
          </a:xfrm>
          <a:prstGeom prst="rect">
            <a:avLst/>
          </a:prstGeom>
          <a:noFill/>
        </p:spPr>
        <p:txBody>
          <a:bodyPr wrap="square" rtlCol="0">
            <a:spAutoFit/>
          </a:bodyPr>
          <a:lstStyle/>
          <a:p>
            <a:r>
              <a:rPr lang="en-US" b="1" dirty="0">
                <a:solidFill>
                  <a:schemeClr val="tx1">
                    <a:lumMod val="10000"/>
                  </a:schemeClr>
                </a:solidFill>
                <a:latin typeface="Arial" panose="020B0604020202020204" pitchFamily="34" charset="0"/>
                <a:cs typeface="Arial" panose="020B0604020202020204" pitchFamily="34" charset="0"/>
              </a:rPr>
              <a:t>Limitaciones de alcance</a:t>
            </a:r>
          </a:p>
          <a:p>
            <a:endParaRPr lang="en-US" b="1" dirty="0">
              <a:solidFill>
                <a:schemeClr val="tx1">
                  <a:lumMod val="1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defRPr/>
            </a:pPr>
            <a:r>
              <a:rPr lang="en-US" b="1" kern="0" dirty="0">
                <a:solidFill>
                  <a:schemeClr val="tx1">
                    <a:lumMod val="10000"/>
                  </a:schemeClr>
                </a:solidFill>
                <a:latin typeface="Arial" pitchFamily="34" charset="0"/>
                <a:ea typeface="ＭＳ Ｐゴシック" charset="0"/>
                <a:cs typeface="Arial" pitchFamily="34" charset="0"/>
              </a:rPr>
              <a:t>No </a:t>
            </a:r>
            <a:r>
              <a:rPr lang="en-US" kern="0" dirty="0">
                <a:solidFill>
                  <a:schemeClr val="tx1">
                    <a:lumMod val="10000"/>
                  </a:schemeClr>
                </a:solidFill>
                <a:latin typeface="Arial" pitchFamily="34" charset="0"/>
                <a:ea typeface="ＭＳ Ｐゴシック" charset="0"/>
                <a:cs typeface="Arial" pitchFamily="34" charset="0"/>
              </a:rPr>
              <a:t>se </a:t>
            </a:r>
            <a:r>
              <a:rPr lang="en-US" kern="0" dirty="0" err="1">
                <a:solidFill>
                  <a:schemeClr val="tx1">
                    <a:lumMod val="10000"/>
                  </a:schemeClr>
                </a:solidFill>
                <a:latin typeface="Arial" pitchFamily="34" charset="0"/>
                <a:ea typeface="ＭＳ Ｐゴシック" charset="0"/>
                <a:cs typeface="Arial" pitchFamily="34" charset="0"/>
              </a:rPr>
              <a:t>aplica</a:t>
            </a:r>
            <a:r>
              <a:rPr lang="en-US" kern="0" dirty="0">
                <a:solidFill>
                  <a:schemeClr val="tx1">
                    <a:lumMod val="10000"/>
                  </a:schemeClr>
                </a:solidFill>
                <a:latin typeface="Arial" pitchFamily="34" charset="0"/>
                <a:ea typeface="ＭＳ Ｐゴシック" charset="0"/>
                <a:cs typeface="Arial" pitchFamily="34" charset="0"/>
              </a:rPr>
              <a:t> a:</a:t>
            </a:r>
          </a:p>
          <a:p>
            <a:pPr marL="694944" lvl="1" indent="-347472" defTabSz="914400" fontAlgn="base">
              <a:spcBef>
                <a:spcPts val="776"/>
              </a:spcBef>
              <a:spcAft>
                <a:spcPct val="0"/>
              </a:spcAft>
              <a:buFontTx/>
              <a:buChar char="–"/>
              <a:defRPr/>
            </a:pPr>
            <a:r>
              <a:rPr lang="en-US" kern="0" dirty="0">
                <a:solidFill>
                  <a:schemeClr val="tx1">
                    <a:lumMod val="10000"/>
                  </a:schemeClr>
                </a:solidFill>
                <a:latin typeface="Arial" pitchFamily="34" charset="0"/>
                <a:ea typeface="ＭＳ Ｐゴシック" charset="0"/>
                <a:cs typeface="Arial" pitchFamily="34" charset="0"/>
              </a:rPr>
              <a:t>Activos biológicos relacionados con la actividad agrícola (con excepción de las </a:t>
            </a:r>
            <a:r>
              <a:rPr lang="en-US" kern="0" dirty="0" err="1">
                <a:solidFill>
                  <a:schemeClr val="tx1">
                    <a:lumMod val="10000"/>
                  </a:schemeClr>
                </a:solidFill>
                <a:latin typeface="Arial" pitchFamily="34" charset="0"/>
                <a:ea typeface="ＭＳ Ｐゴシック" charset="0"/>
                <a:cs typeface="Arial" pitchFamily="34" charset="0"/>
              </a:rPr>
              <a:t>plantas</a:t>
            </a:r>
            <a:r>
              <a:rPr lang="en-US" kern="0" dirty="0">
                <a:solidFill>
                  <a:schemeClr val="tx1">
                    <a:lumMod val="10000"/>
                  </a:schemeClr>
                </a:solidFill>
                <a:latin typeface="Arial" pitchFamily="34" charset="0"/>
                <a:ea typeface="ＭＳ Ｐゴシック" charset="0"/>
                <a:cs typeface="Arial" pitchFamily="34" charset="0"/>
              </a:rPr>
              <a:t> </a:t>
            </a:r>
            <a:r>
              <a:rPr lang="en-US" kern="0" dirty="0" err="1">
                <a:solidFill>
                  <a:schemeClr val="tx1">
                    <a:lumMod val="10000"/>
                  </a:schemeClr>
                </a:solidFill>
                <a:latin typeface="Arial" pitchFamily="34" charset="0"/>
                <a:ea typeface="ＭＳ Ｐゴシック" charset="0"/>
                <a:cs typeface="Arial" pitchFamily="34" charset="0"/>
              </a:rPr>
              <a:t>productoras</a:t>
            </a:r>
            <a:r>
              <a:rPr lang="en-US" kern="0" dirty="0">
                <a:solidFill>
                  <a:schemeClr val="tx1">
                    <a:lumMod val="10000"/>
                  </a:schemeClr>
                </a:solidFill>
                <a:latin typeface="Arial" pitchFamily="34" charset="0"/>
                <a:ea typeface="ＭＳ Ｐゴシック" charset="0"/>
                <a:cs typeface="Arial" pitchFamily="34" charset="0"/>
              </a:rPr>
              <a:t>, que entran en el ámbito de aplicación de la NICSP 17)</a:t>
            </a:r>
          </a:p>
          <a:p>
            <a:pPr marL="694944" lvl="1" indent="-347472" defTabSz="914400" fontAlgn="base">
              <a:spcBef>
                <a:spcPts val="776"/>
              </a:spcBef>
              <a:spcAft>
                <a:spcPct val="0"/>
              </a:spcAft>
              <a:buFontTx/>
              <a:buChar char="–"/>
              <a:defRPr/>
            </a:pPr>
            <a:r>
              <a:rPr lang="en-US" kern="0" dirty="0">
                <a:solidFill>
                  <a:schemeClr val="tx1">
                    <a:lumMod val="10000"/>
                  </a:schemeClr>
                </a:solidFill>
                <a:latin typeface="Arial" pitchFamily="34" charset="0"/>
                <a:ea typeface="ＭＳ Ｐゴシック" charset="0"/>
                <a:cs typeface="Arial" pitchFamily="34" charset="0"/>
              </a:rPr>
              <a:t>Reservas minerales como petróleo, gas natural y recursos no </a:t>
            </a:r>
            <a:r>
              <a:rPr lang="en-US" kern="0" dirty="0" err="1">
                <a:solidFill>
                  <a:schemeClr val="tx1">
                    <a:lumMod val="10000"/>
                  </a:schemeClr>
                </a:solidFill>
                <a:latin typeface="Arial" pitchFamily="34" charset="0"/>
                <a:ea typeface="ＭＳ Ｐゴシック" charset="0"/>
                <a:cs typeface="Arial" pitchFamily="34" charset="0"/>
              </a:rPr>
              <a:t>renovables</a:t>
            </a:r>
            <a:r>
              <a:rPr lang="en-US" kern="0" dirty="0">
                <a:solidFill>
                  <a:schemeClr val="tx1">
                    <a:lumMod val="10000"/>
                  </a:schemeClr>
                </a:solidFill>
                <a:latin typeface="Arial" pitchFamily="34" charset="0"/>
                <a:ea typeface="ＭＳ Ｐゴシック" charset="0"/>
                <a:cs typeface="Arial" pitchFamily="34" charset="0"/>
              </a:rPr>
              <a:t> </a:t>
            </a:r>
            <a:r>
              <a:rPr lang="en-US" kern="0" dirty="0" err="1">
                <a:solidFill>
                  <a:schemeClr val="tx1">
                    <a:lumMod val="10000"/>
                  </a:schemeClr>
                </a:solidFill>
                <a:latin typeface="Arial" pitchFamily="34" charset="0"/>
                <a:ea typeface="ＭＳ Ｐゴシック" charset="0"/>
                <a:cs typeface="Arial" pitchFamily="34" charset="0"/>
              </a:rPr>
              <a:t>similares</a:t>
            </a:r>
            <a:endParaRPr lang="en-US" kern="0" dirty="0">
              <a:solidFill>
                <a:schemeClr val="tx1">
                  <a:lumMod val="10000"/>
                </a:schemeClr>
              </a:solidFill>
              <a:latin typeface="Arial" pitchFamily="34" charset="0"/>
              <a:ea typeface="ＭＳ Ｐゴシック" charset="0"/>
              <a:cs typeface="Arial" pitchFamily="34" charset="0"/>
            </a:endParaRPr>
          </a:p>
          <a:p>
            <a:pPr marL="273050" lvl="1" indent="-273050" defTabSz="914400" fontAlgn="base">
              <a:spcBef>
                <a:spcPts val="776"/>
              </a:spcBef>
              <a:spcAft>
                <a:spcPct val="0"/>
              </a:spcAft>
              <a:buSzPct val="95000"/>
              <a:buFontTx/>
              <a:buChar char="–"/>
              <a:defRPr/>
            </a:pPr>
            <a:r>
              <a:rPr lang="en-US" b="1" kern="0" dirty="0">
                <a:solidFill>
                  <a:schemeClr val="tx1">
                    <a:lumMod val="10000"/>
                  </a:schemeClr>
                </a:solidFill>
                <a:latin typeface="Arial" pitchFamily="34" charset="0"/>
                <a:ea typeface="ＭＳ Ｐゴシック" charset="0"/>
                <a:cs typeface="Arial" pitchFamily="34" charset="0"/>
              </a:rPr>
              <a:t>No se </a:t>
            </a:r>
            <a:r>
              <a:rPr lang="en-US" kern="0" dirty="0">
                <a:solidFill>
                  <a:schemeClr val="tx1">
                    <a:lumMod val="10000"/>
                  </a:schemeClr>
                </a:solidFill>
                <a:latin typeface="Arial" pitchFamily="34" charset="0"/>
                <a:ea typeface="ＭＳ Ｐゴシック" charset="0"/>
                <a:cs typeface="Arial" pitchFamily="34" charset="0"/>
              </a:rPr>
              <a:t>requiere, </a:t>
            </a:r>
            <a:r>
              <a:rPr lang="en-US" kern="0" dirty="0" err="1">
                <a:solidFill>
                  <a:schemeClr val="tx1">
                    <a:lumMod val="10000"/>
                  </a:schemeClr>
                </a:solidFill>
                <a:latin typeface="Arial" pitchFamily="34" charset="0"/>
                <a:ea typeface="ＭＳ Ｐゴシック" charset="0"/>
                <a:cs typeface="Arial" pitchFamily="34" charset="0"/>
              </a:rPr>
              <a:t>pero</a:t>
            </a:r>
            <a:r>
              <a:rPr lang="en-US" kern="0" dirty="0">
                <a:solidFill>
                  <a:schemeClr val="tx1">
                    <a:lumMod val="10000"/>
                  </a:schemeClr>
                </a:solidFill>
                <a:latin typeface="Arial" pitchFamily="34" charset="0"/>
                <a:ea typeface="ＭＳ Ｐゴシック" charset="0"/>
                <a:cs typeface="Arial" pitchFamily="34" charset="0"/>
              </a:rPr>
              <a:t> </a:t>
            </a:r>
            <a:r>
              <a:rPr lang="en-US" kern="0" dirty="0" err="1">
                <a:solidFill>
                  <a:schemeClr val="tx1">
                    <a:lumMod val="10000"/>
                  </a:schemeClr>
                </a:solidFill>
                <a:latin typeface="Arial" pitchFamily="34" charset="0"/>
                <a:ea typeface="ＭＳ Ｐゴシック" charset="0"/>
                <a:cs typeface="Arial" pitchFamily="34" charset="0"/>
              </a:rPr>
              <a:t>tampoco</a:t>
            </a:r>
            <a:r>
              <a:rPr lang="en-US" kern="0" dirty="0">
                <a:solidFill>
                  <a:schemeClr val="tx1">
                    <a:lumMod val="10000"/>
                  </a:schemeClr>
                </a:solidFill>
                <a:latin typeface="Arial" pitchFamily="34" charset="0"/>
                <a:ea typeface="ＭＳ Ｐゴシック" charset="0"/>
                <a:cs typeface="Arial" pitchFamily="34" charset="0"/>
              </a:rPr>
              <a:t> se excluye, el reconocimiento de los </a:t>
            </a:r>
            <a:r>
              <a:rPr lang="en-US" kern="0" dirty="0" err="1">
                <a:solidFill>
                  <a:schemeClr val="tx1">
                    <a:lumMod val="10000"/>
                  </a:schemeClr>
                </a:solidFill>
                <a:latin typeface="Arial" pitchFamily="34" charset="0"/>
                <a:ea typeface="ＭＳ Ｐゴシック" charset="0"/>
                <a:cs typeface="Arial" pitchFamily="34" charset="0"/>
              </a:rPr>
              <a:t>bienes</a:t>
            </a:r>
            <a:r>
              <a:rPr lang="en-US" kern="0" dirty="0">
                <a:solidFill>
                  <a:schemeClr val="tx1">
                    <a:lumMod val="10000"/>
                  </a:schemeClr>
                </a:solidFill>
                <a:latin typeface="Arial" pitchFamily="34" charset="0"/>
                <a:ea typeface="ＭＳ Ｐゴシック" charset="0"/>
                <a:cs typeface="Arial" pitchFamily="34" charset="0"/>
              </a:rPr>
              <a:t> del </a:t>
            </a:r>
            <a:r>
              <a:rPr lang="en-US" kern="0" dirty="0" err="1">
                <a:solidFill>
                  <a:schemeClr val="tx1">
                    <a:lumMod val="10000"/>
                  </a:schemeClr>
                </a:solidFill>
                <a:latin typeface="Arial" pitchFamily="34" charset="0"/>
                <a:ea typeface="ＭＳ Ｐゴシック" charset="0"/>
                <a:cs typeface="Arial" pitchFamily="34" charset="0"/>
              </a:rPr>
              <a:t>patrimonio</a:t>
            </a:r>
            <a:r>
              <a:rPr lang="en-US" kern="0" dirty="0">
                <a:solidFill>
                  <a:schemeClr val="tx1">
                    <a:lumMod val="10000"/>
                  </a:schemeClr>
                </a:solidFill>
                <a:latin typeface="Arial" pitchFamily="34" charset="0"/>
                <a:ea typeface="ＭＳ Ｐゴシック" charset="0"/>
                <a:cs typeface="Arial" pitchFamily="34" charset="0"/>
              </a:rPr>
              <a:t> </a:t>
            </a:r>
            <a:r>
              <a:rPr lang="en-US" kern="0" dirty="0" err="1">
                <a:solidFill>
                  <a:schemeClr val="tx1">
                    <a:lumMod val="10000"/>
                  </a:schemeClr>
                </a:solidFill>
                <a:latin typeface="Arial" pitchFamily="34" charset="0"/>
                <a:ea typeface="ＭＳ Ｐゴシック" charset="0"/>
                <a:cs typeface="Arial" pitchFamily="34" charset="0"/>
              </a:rPr>
              <a:t>histórico</a:t>
            </a:r>
            <a:r>
              <a:rPr lang="en-US" kern="0" dirty="0">
                <a:solidFill>
                  <a:schemeClr val="tx1">
                    <a:lumMod val="10000"/>
                  </a:schemeClr>
                </a:solidFill>
                <a:latin typeface="Arial" pitchFamily="34" charset="0"/>
                <a:ea typeface="ＭＳ Ｐゴシック" charset="0"/>
                <a:cs typeface="Arial" pitchFamily="34" charset="0"/>
              </a:rPr>
              <a:t>, </a:t>
            </a:r>
            <a:r>
              <a:rPr lang="en-US" kern="0" dirty="0" err="1">
                <a:solidFill>
                  <a:schemeClr val="tx1">
                    <a:lumMod val="10000"/>
                  </a:schemeClr>
                </a:solidFill>
                <a:latin typeface="Arial" pitchFamily="34" charset="0"/>
                <a:ea typeface="ＭＳ Ｐゴシック" charset="0"/>
                <a:cs typeface="Arial" pitchFamily="34" charset="0"/>
              </a:rPr>
              <a:t>artístico</a:t>
            </a:r>
            <a:r>
              <a:rPr lang="en-US" kern="0" dirty="0">
                <a:solidFill>
                  <a:schemeClr val="tx1">
                    <a:lumMod val="10000"/>
                  </a:schemeClr>
                </a:solidFill>
                <a:latin typeface="Arial" pitchFamily="34" charset="0"/>
                <a:ea typeface="ＭＳ Ｐゴシック" charset="0"/>
                <a:cs typeface="Arial" pitchFamily="34" charset="0"/>
              </a:rPr>
              <a:t> y/o cultural</a:t>
            </a:r>
          </a:p>
          <a:p>
            <a:endParaRPr lang="en-US" b="1" dirty="0">
              <a:solidFill>
                <a:schemeClr val="tx1">
                  <a:lumMod val="10000"/>
                </a:schemeClr>
              </a:solidFill>
              <a:latin typeface="Arial" panose="020B0604020202020204" pitchFamily="34" charset="0"/>
              <a:cs typeface="Arial" panose="020B0604020202020204" pitchFamily="34" charset="0"/>
            </a:endParaRPr>
          </a:p>
          <a:p>
            <a:endParaRPr lang="en-US" dirty="0">
              <a:solidFill>
                <a:schemeClr val="tx1">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7044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Propiedad, Planta y Equipo</a:t>
            </a:r>
          </a:p>
        </p:txBody>
      </p:sp>
      <p:sp>
        <p:nvSpPr>
          <p:cNvPr id="7" name="TextBox 6"/>
          <p:cNvSpPr txBox="1"/>
          <p:nvPr/>
        </p:nvSpPr>
        <p:spPr>
          <a:xfrm>
            <a:off x="576263" y="881956"/>
            <a:ext cx="7883526" cy="2893100"/>
          </a:xfrm>
          <a:prstGeom prst="rect">
            <a:avLst/>
          </a:prstGeom>
          <a:noFill/>
        </p:spPr>
        <p:txBody>
          <a:bodyPr wrap="square" rtlCol="0">
            <a:spAutoFit/>
          </a:bodyPr>
          <a:lstStyle/>
          <a:p>
            <a:r>
              <a:rPr lang="en-US" b="1" dirty="0">
                <a:solidFill>
                  <a:schemeClr val="tx1">
                    <a:lumMod val="10000"/>
                  </a:schemeClr>
                </a:solidFill>
                <a:latin typeface="Arial" panose="020B0604020202020204" pitchFamily="34" charset="0"/>
                <a:cs typeface="Arial" panose="020B0604020202020204" pitchFamily="34" charset="0"/>
              </a:rPr>
              <a:t>Principio de reconocimiento</a:t>
            </a:r>
          </a:p>
          <a:p>
            <a:endParaRPr lang="en-US" b="1" dirty="0">
              <a:solidFill>
                <a:schemeClr val="tx1">
                  <a:lumMod val="1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Clr>
                <a:srgbClr val="000000"/>
              </a:buClr>
              <a:buFontTx/>
              <a:buChar char="•"/>
            </a:pPr>
            <a:r>
              <a:rPr lang="en-US" kern="0" dirty="0">
                <a:solidFill>
                  <a:schemeClr val="tx1">
                    <a:lumMod val="10000"/>
                  </a:schemeClr>
                </a:solidFill>
                <a:latin typeface="Arial" pitchFamily="34" charset="0"/>
                <a:ea typeface="ＭＳ Ｐゴシック" charset="0"/>
                <a:cs typeface="Arial" pitchFamily="34" charset="0"/>
              </a:rPr>
              <a:t>El costo de un elemento de propiedad, planta y equipo se reconocerá como un activo si, y solo si:</a:t>
            </a:r>
          </a:p>
          <a:p>
            <a:pPr marL="694944" lvl="1" indent="-347472" defTabSz="914400" fontAlgn="base">
              <a:spcBef>
                <a:spcPts val="776"/>
              </a:spcBef>
              <a:spcAft>
                <a:spcPct val="0"/>
              </a:spcAft>
              <a:buClr>
                <a:srgbClr val="000000"/>
              </a:buClr>
              <a:buSzPct val="100000"/>
              <a:buFontTx/>
              <a:buChar char="–"/>
            </a:pPr>
            <a:r>
              <a:rPr lang="en-US" kern="0" dirty="0">
                <a:solidFill>
                  <a:schemeClr val="tx1">
                    <a:lumMod val="10000"/>
                  </a:schemeClr>
                </a:solidFill>
                <a:latin typeface="Arial" pitchFamily="34" charset="0"/>
                <a:ea typeface="ＭＳ Ｐゴシック" charset="0"/>
                <a:cs typeface="Arial" pitchFamily="34" charset="0"/>
              </a:rPr>
              <a:t>Es probable que el potencial de servicio futuro o los beneficios económicos asociados con </a:t>
            </a:r>
            <a:r>
              <a:rPr lang="en-US" kern="0" dirty="0" err="1">
                <a:solidFill>
                  <a:schemeClr val="tx1">
                    <a:lumMod val="10000"/>
                  </a:schemeClr>
                </a:solidFill>
                <a:latin typeface="Arial" pitchFamily="34" charset="0"/>
                <a:ea typeface="ＭＳ Ｐゴシック" charset="0"/>
                <a:cs typeface="Arial" pitchFamily="34" charset="0"/>
              </a:rPr>
              <a:t>el</a:t>
            </a:r>
            <a:r>
              <a:rPr lang="en-US" kern="0" dirty="0">
                <a:solidFill>
                  <a:schemeClr val="tx1">
                    <a:lumMod val="10000"/>
                  </a:schemeClr>
                </a:solidFill>
                <a:latin typeface="Arial" pitchFamily="34" charset="0"/>
                <a:ea typeface="ＭＳ Ｐゴシック" charset="0"/>
                <a:cs typeface="Arial" pitchFamily="34" charset="0"/>
              </a:rPr>
              <a:t> </a:t>
            </a:r>
            <a:r>
              <a:rPr lang="en-US" kern="0" dirty="0" err="1">
                <a:solidFill>
                  <a:schemeClr val="tx1">
                    <a:lumMod val="10000"/>
                  </a:schemeClr>
                </a:solidFill>
                <a:latin typeface="Arial" pitchFamily="34" charset="0"/>
                <a:ea typeface="ＭＳ Ｐゴシック" charset="0"/>
                <a:cs typeface="Arial" pitchFamily="34" charset="0"/>
              </a:rPr>
              <a:t>elemento</a:t>
            </a:r>
            <a:r>
              <a:rPr lang="en-US" kern="0" dirty="0">
                <a:solidFill>
                  <a:schemeClr val="tx1">
                    <a:lumMod val="10000"/>
                  </a:schemeClr>
                </a:solidFill>
                <a:latin typeface="Arial" pitchFamily="34" charset="0"/>
                <a:ea typeface="ＭＳ Ｐゴシック" charset="0"/>
                <a:cs typeface="Arial" pitchFamily="34" charset="0"/>
              </a:rPr>
              <a:t> </a:t>
            </a:r>
            <a:r>
              <a:rPr lang="en-US" kern="0" dirty="0" err="1">
                <a:solidFill>
                  <a:schemeClr val="tx1">
                    <a:lumMod val="10000"/>
                  </a:schemeClr>
                </a:solidFill>
                <a:latin typeface="Arial" pitchFamily="34" charset="0"/>
                <a:ea typeface="ＭＳ Ｐゴシック" charset="0"/>
                <a:cs typeface="Arial" pitchFamily="34" charset="0"/>
              </a:rPr>
              <a:t>fluyan</a:t>
            </a:r>
            <a:r>
              <a:rPr lang="en-US" kern="0" dirty="0">
                <a:solidFill>
                  <a:schemeClr val="tx1">
                    <a:lumMod val="10000"/>
                  </a:schemeClr>
                </a:solidFill>
                <a:latin typeface="Arial" pitchFamily="34" charset="0"/>
                <a:ea typeface="ＭＳ Ｐゴシック" charset="0"/>
                <a:cs typeface="Arial" pitchFamily="34" charset="0"/>
              </a:rPr>
              <a:t> </a:t>
            </a:r>
            <a:r>
              <a:rPr lang="en-US" kern="0" dirty="0" err="1">
                <a:solidFill>
                  <a:schemeClr val="tx1">
                    <a:lumMod val="10000"/>
                  </a:schemeClr>
                </a:solidFill>
                <a:latin typeface="Arial" pitchFamily="34" charset="0"/>
                <a:ea typeface="ＭＳ Ｐゴシック" charset="0"/>
                <a:cs typeface="Arial" pitchFamily="34" charset="0"/>
              </a:rPr>
              <a:t>hacia</a:t>
            </a:r>
            <a:r>
              <a:rPr lang="en-US" kern="0" dirty="0">
                <a:solidFill>
                  <a:schemeClr val="tx1">
                    <a:lumMod val="10000"/>
                  </a:schemeClr>
                </a:solidFill>
                <a:latin typeface="Arial" pitchFamily="34" charset="0"/>
                <a:ea typeface="ＭＳ Ｐゴシック" charset="0"/>
                <a:cs typeface="Arial" pitchFamily="34" charset="0"/>
              </a:rPr>
              <a:t> la entidad; y</a:t>
            </a:r>
          </a:p>
          <a:p>
            <a:pPr marL="694944" lvl="1" indent="-347472" defTabSz="914400" fontAlgn="base">
              <a:spcBef>
                <a:spcPts val="776"/>
              </a:spcBef>
              <a:spcAft>
                <a:spcPct val="0"/>
              </a:spcAft>
              <a:buClr>
                <a:srgbClr val="000000"/>
              </a:buClr>
              <a:buSzPct val="100000"/>
              <a:buFontTx/>
              <a:buChar char="–"/>
            </a:pPr>
            <a:r>
              <a:rPr lang="en-US" kern="0" dirty="0">
                <a:solidFill>
                  <a:schemeClr val="tx1">
                    <a:lumMod val="10000"/>
                  </a:schemeClr>
                </a:solidFill>
                <a:latin typeface="Arial" pitchFamily="34" charset="0"/>
                <a:ea typeface="ＭＳ Ｐゴシック" charset="0"/>
                <a:cs typeface="Arial" pitchFamily="34" charset="0"/>
              </a:rPr>
              <a:t>El costo o valor razonable del </a:t>
            </a:r>
            <a:r>
              <a:rPr lang="en-US" kern="0" dirty="0" err="1">
                <a:solidFill>
                  <a:schemeClr val="tx1">
                    <a:lumMod val="10000"/>
                  </a:schemeClr>
                </a:solidFill>
                <a:latin typeface="Arial" pitchFamily="34" charset="0"/>
                <a:ea typeface="ＭＳ Ｐゴシック" charset="0"/>
                <a:cs typeface="Arial" pitchFamily="34" charset="0"/>
              </a:rPr>
              <a:t>elemento</a:t>
            </a:r>
            <a:r>
              <a:rPr lang="en-US" kern="0" dirty="0">
                <a:solidFill>
                  <a:schemeClr val="tx1">
                    <a:lumMod val="10000"/>
                  </a:schemeClr>
                </a:solidFill>
                <a:latin typeface="Arial" pitchFamily="34" charset="0"/>
                <a:ea typeface="ＭＳ Ｐゴシック" charset="0"/>
                <a:cs typeface="Arial" pitchFamily="34" charset="0"/>
              </a:rPr>
              <a:t> se puede medir de </a:t>
            </a:r>
            <a:r>
              <a:rPr lang="en-US" kern="0" dirty="0" err="1">
                <a:solidFill>
                  <a:schemeClr val="tx1">
                    <a:lumMod val="10000"/>
                  </a:schemeClr>
                </a:solidFill>
                <a:latin typeface="Arial" pitchFamily="34" charset="0"/>
                <a:ea typeface="ＭＳ Ｐゴシック" charset="0"/>
                <a:cs typeface="Arial" pitchFamily="34" charset="0"/>
              </a:rPr>
              <a:t>manera</a:t>
            </a:r>
            <a:r>
              <a:rPr lang="en-US" kern="0" dirty="0">
                <a:solidFill>
                  <a:schemeClr val="tx1">
                    <a:lumMod val="10000"/>
                  </a:schemeClr>
                </a:solidFill>
                <a:latin typeface="Arial" pitchFamily="34" charset="0"/>
                <a:ea typeface="ＭＳ Ｐゴシック" charset="0"/>
                <a:cs typeface="Arial" pitchFamily="34" charset="0"/>
              </a:rPr>
              <a:t> </a:t>
            </a:r>
            <a:r>
              <a:rPr lang="en-US" kern="0" dirty="0" err="1">
                <a:solidFill>
                  <a:schemeClr val="tx1">
                    <a:lumMod val="10000"/>
                  </a:schemeClr>
                </a:solidFill>
                <a:latin typeface="Arial" pitchFamily="34" charset="0"/>
                <a:ea typeface="ＭＳ Ｐゴシック" charset="0"/>
                <a:cs typeface="Arial" pitchFamily="34" charset="0"/>
              </a:rPr>
              <a:t>fiable</a:t>
            </a:r>
            <a:r>
              <a:rPr lang="en-US" kern="0" dirty="0">
                <a:solidFill>
                  <a:schemeClr val="tx1">
                    <a:lumMod val="10000"/>
                  </a:schemeClr>
                </a:solidFill>
                <a:latin typeface="Arial" pitchFamily="34" charset="0"/>
                <a:ea typeface="ＭＳ Ｐゴシック" charset="0"/>
                <a:cs typeface="Arial" pitchFamily="34" charset="0"/>
              </a:rPr>
              <a:t>.</a:t>
            </a:r>
          </a:p>
          <a:p>
            <a:endParaRPr lang="en-US" dirty="0">
              <a:solidFill>
                <a:schemeClr val="tx1">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7808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Propiedad, Planta y Equipo</a:t>
            </a:r>
          </a:p>
        </p:txBody>
      </p:sp>
      <p:sp>
        <p:nvSpPr>
          <p:cNvPr id="7" name="TextBox 6"/>
          <p:cNvSpPr txBox="1"/>
          <p:nvPr/>
        </p:nvSpPr>
        <p:spPr>
          <a:xfrm>
            <a:off x="576263" y="881956"/>
            <a:ext cx="7883526" cy="2918748"/>
          </a:xfrm>
          <a:prstGeom prst="rect">
            <a:avLst/>
          </a:prstGeom>
          <a:noFill/>
        </p:spPr>
        <p:txBody>
          <a:bodyPr wrap="square" rtlCol="0">
            <a:spAutoFit/>
          </a:bodyPr>
          <a:lstStyle/>
          <a:p>
            <a:r>
              <a:rPr lang="en-US" b="1" dirty="0">
                <a:solidFill>
                  <a:schemeClr val="tx1">
                    <a:lumMod val="10000"/>
                  </a:schemeClr>
                </a:solidFill>
                <a:latin typeface="Arial" panose="020B0604020202020204" pitchFamily="34" charset="0"/>
                <a:cs typeface="Arial" panose="020B0604020202020204" pitchFamily="34" charset="0"/>
              </a:rPr>
              <a:t>Ejemplo de problemas de reconocimiento</a:t>
            </a:r>
            <a:endParaRPr lang="en-US" dirty="0">
              <a:solidFill>
                <a:schemeClr val="tx1">
                  <a:lumMod val="10000"/>
                </a:schemeClr>
              </a:solidFill>
              <a:latin typeface="Arial" panose="020B0604020202020204" pitchFamily="34" charset="0"/>
              <a:cs typeface="Arial" panose="020B0604020202020204" pitchFamily="34" charset="0"/>
            </a:endParaRPr>
          </a:p>
          <a:p>
            <a:endParaRPr lang="en-US" b="1" dirty="0">
              <a:solidFill>
                <a:schemeClr val="tx1">
                  <a:lumMod val="10000"/>
                </a:schemeClr>
              </a:solidFill>
              <a:latin typeface="Arial" panose="020B0604020202020204" pitchFamily="34" charset="0"/>
              <a:cs typeface="Arial" panose="020B0604020202020204" pitchFamily="34" charset="0"/>
            </a:endParaRPr>
          </a:p>
          <a:p>
            <a:pPr lvl="0" defTabSz="914400" fontAlgn="base">
              <a:spcBef>
                <a:spcPts val="776"/>
              </a:spcBef>
              <a:spcAft>
                <a:spcPct val="0"/>
              </a:spcAft>
            </a:pPr>
            <a:r>
              <a:rPr lang="en-US" kern="0" dirty="0">
                <a:solidFill>
                  <a:schemeClr val="tx1">
                    <a:lumMod val="10000"/>
                  </a:schemeClr>
                </a:solidFill>
                <a:latin typeface="Arial" pitchFamily="34" charset="0"/>
                <a:ea typeface="ＭＳ Ｐゴシック" charset="0"/>
                <a:cs typeface="Arial" pitchFamily="34" charset="0"/>
              </a:rPr>
              <a:t>Un municipio ha </a:t>
            </a:r>
            <a:r>
              <a:rPr lang="en-US" kern="0" dirty="0" err="1">
                <a:solidFill>
                  <a:schemeClr val="tx1">
                    <a:lumMod val="10000"/>
                  </a:schemeClr>
                </a:solidFill>
                <a:latin typeface="Arial" pitchFamily="34" charset="0"/>
                <a:ea typeface="ＭＳ Ｐゴシック" charset="0"/>
                <a:cs typeface="Arial" pitchFamily="34" charset="0"/>
              </a:rPr>
              <a:t>gastado</a:t>
            </a:r>
            <a:r>
              <a:rPr lang="en-US" kern="0" dirty="0">
                <a:solidFill>
                  <a:schemeClr val="tx1">
                    <a:lumMod val="10000"/>
                  </a:schemeClr>
                </a:solidFill>
                <a:latin typeface="Arial" pitchFamily="34" charset="0"/>
                <a:ea typeface="ＭＳ Ｐゴシック" charset="0"/>
                <a:cs typeface="Arial" pitchFamily="34" charset="0"/>
              </a:rPr>
              <a:t> 12 </a:t>
            </a:r>
            <a:r>
              <a:rPr lang="en-US" kern="0" dirty="0" err="1">
                <a:solidFill>
                  <a:schemeClr val="tx1">
                    <a:lumMod val="10000"/>
                  </a:schemeClr>
                </a:solidFill>
                <a:latin typeface="Arial" pitchFamily="34" charset="0"/>
                <a:ea typeface="ＭＳ Ｐゴシック" charset="0"/>
                <a:cs typeface="Arial" pitchFamily="34" charset="0"/>
              </a:rPr>
              <a:t>millones</a:t>
            </a:r>
            <a:r>
              <a:rPr lang="en-US" kern="0" dirty="0">
                <a:solidFill>
                  <a:schemeClr val="tx1">
                    <a:lumMod val="10000"/>
                  </a:schemeClr>
                </a:solidFill>
                <a:latin typeface="Arial" pitchFamily="34" charset="0"/>
                <a:ea typeface="ＭＳ Ｐゴシック" charset="0"/>
                <a:cs typeface="Arial" pitchFamily="34" charset="0"/>
              </a:rPr>
              <a:t> UM para instalar equipos en sus instalaciones de tratamiento de agua para cumplir con las nuevas regulaciones provinciales de calidad del agua.  El equipo no ha tenido ningún efecto sobre la calidad y el volumen del agua tratada o la vida útil esperada de la planta de tratamiento. </a:t>
            </a:r>
          </a:p>
          <a:p>
            <a:pPr lvl="0" defTabSz="914400" fontAlgn="base">
              <a:spcBef>
                <a:spcPts val="1800"/>
              </a:spcBef>
              <a:spcAft>
                <a:spcPct val="0"/>
              </a:spcAft>
            </a:pPr>
            <a:r>
              <a:rPr lang="en-US" kern="0" dirty="0">
                <a:solidFill>
                  <a:schemeClr val="tx1">
                    <a:lumMod val="10000"/>
                  </a:schemeClr>
                </a:solidFill>
                <a:latin typeface="Arial" pitchFamily="34" charset="0"/>
                <a:ea typeface="ＭＳ Ｐゴシック" charset="0"/>
                <a:cs typeface="Arial" pitchFamily="34" charset="0"/>
              </a:rPr>
              <a:t>¿Debería capitalizarse el gasto como PP&amp;E? </a:t>
            </a:r>
            <a:r>
              <a:rPr lang="en-US" kern="0" dirty="0" err="1">
                <a:solidFill>
                  <a:schemeClr val="tx1">
                    <a:lumMod val="10000"/>
                  </a:schemeClr>
                </a:solidFill>
                <a:latin typeface="Arial" pitchFamily="34" charset="0"/>
                <a:ea typeface="ＭＳ Ｐゴシック" charset="0"/>
                <a:cs typeface="Arial" pitchFamily="34" charset="0"/>
              </a:rPr>
              <a:t>Explique</a:t>
            </a:r>
            <a:endParaRPr lang="en-US" kern="0" dirty="0">
              <a:solidFill>
                <a:schemeClr val="tx1">
                  <a:lumMod val="10000"/>
                </a:schemeClr>
              </a:solidFill>
              <a:latin typeface="Arial" pitchFamily="34" charset="0"/>
              <a:ea typeface="ＭＳ Ｐゴシック" charset="0"/>
              <a:cs typeface="Arial" pitchFamily="34" charset="0"/>
            </a:endParaRPr>
          </a:p>
          <a:p>
            <a:endParaRPr lang="en-US" dirty="0">
              <a:solidFill>
                <a:schemeClr val="tx1">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0986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Propiedad, Planta y Equipo</a:t>
            </a:r>
          </a:p>
        </p:txBody>
      </p:sp>
      <p:sp>
        <p:nvSpPr>
          <p:cNvPr id="7" name="TextBox 6"/>
          <p:cNvSpPr txBox="1"/>
          <p:nvPr/>
        </p:nvSpPr>
        <p:spPr>
          <a:xfrm>
            <a:off x="576263" y="881956"/>
            <a:ext cx="7883526" cy="2441694"/>
          </a:xfrm>
          <a:prstGeom prst="rect">
            <a:avLst/>
          </a:prstGeom>
          <a:noFill/>
        </p:spPr>
        <p:txBody>
          <a:bodyPr wrap="square" rtlCol="0">
            <a:spAutoFit/>
          </a:bodyPr>
          <a:lstStyle/>
          <a:p>
            <a:r>
              <a:rPr lang="en-US" b="1" dirty="0">
                <a:solidFill>
                  <a:schemeClr val="tx1">
                    <a:lumMod val="10000"/>
                  </a:schemeClr>
                </a:solidFill>
                <a:latin typeface="Arial" panose="020B0604020202020204" pitchFamily="34" charset="0"/>
                <a:cs typeface="Arial" panose="020B0604020202020204" pitchFamily="34" charset="0"/>
              </a:rPr>
              <a:t>Otros problemas de reconocimiento</a:t>
            </a:r>
          </a:p>
          <a:p>
            <a:endParaRPr lang="en-US" b="1" dirty="0">
              <a:solidFill>
                <a:schemeClr val="tx1">
                  <a:lumMod val="1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endParaRPr lang="en-US" kern="0" dirty="0">
              <a:solidFill>
                <a:schemeClr val="tx1">
                  <a:lumMod val="10000"/>
                </a:schemeClr>
              </a:solidFill>
              <a:latin typeface="Arial" pitchFamily="34" charset="0"/>
              <a:ea typeface="ＭＳ Ｐゴシック" charset="0"/>
              <a:cs typeface="Arial" pitchFamily="34" charset="0"/>
            </a:endParaRPr>
          </a:p>
          <a:p>
            <a:pPr marL="342900" lvl="0" indent="-342900" defTabSz="914400" fontAlgn="base">
              <a:spcBef>
                <a:spcPts val="776"/>
              </a:spcBef>
              <a:spcAft>
                <a:spcPct val="0"/>
              </a:spcAft>
              <a:buFontTx/>
              <a:buChar char="•"/>
            </a:pPr>
            <a:r>
              <a:rPr lang="en-US" kern="0" dirty="0">
                <a:solidFill>
                  <a:schemeClr val="tx1">
                    <a:lumMod val="10000"/>
                  </a:schemeClr>
                </a:solidFill>
                <a:latin typeface="Arial" pitchFamily="34" charset="0"/>
                <a:ea typeface="ＭＳ Ｐゴシック" charset="0"/>
                <a:cs typeface="Arial" pitchFamily="34" charset="0"/>
              </a:rPr>
              <a:t>Piezas de repuesto y equipos de servicio</a:t>
            </a:r>
          </a:p>
          <a:p>
            <a:pPr marL="342900" lvl="0" indent="-342900" defTabSz="914400" fontAlgn="base">
              <a:spcBef>
                <a:spcPts val="776"/>
              </a:spcBef>
              <a:spcAft>
                <a:spcPct val="0"/>
              </a:spcAft>
              <a:buFontTx/>
              <a:buChar char="•"/>
            </a:pPr>
            <a:r>
              <a:rPr lang="en-US" kern="0" dirty="0">
                <a:solidFill>
                  <a:schemeClr val="tx1">
                    <a:lumMod val="10000"/>
                  </a:schemeClr>
                </a:solidFill>
                <a:latin typeface="Arial" pitchFamily="34" charset="0"/>
                <a:ea typeface="ＭＳ Ｐゴシック" charset="0"/>
                <a:cs typeface="Arial" pitchFamily="34" charset="0"/>
              </a:rPr>
              <a:t>Piezas principales y equipos de reserva</a:t>
            </a:r>
          </a:p>
          <a:p>
            <a:pPr marL="342900" lvl="0" indent="-342900" defTabSz="914400" fontAlgn="base">
              <a:spcBef>
                <a:spcPts val="776"/>
              </a:spcBef>
              <a:spcAft>
                <a:spcPct val="0"/>
              </a:spcAft>
              <a:buClr>
                <a:srgbClr val="000000"/>
              </a:buClr>
              <a:buFontTx/>
              <a:buChar char="•"/>
            </a:pPr>
            <a:r>
              <a:rPr lang="en-US" kern="0" dirty="0">
                <a:solidFill>
                  <a:schemeClr val="tx1">
                    <a:lumMod val="10000"/>
                  </a:schemeClr>
                </a:solidFill>
                <a:latin typeface="Arial" pitchFamily="34" charset="0"/>
                <a:ea typeface="ＭＳ Ｐゴシック" charset="0"/>
                <a:cs typeface="Arial" pitchFamily="34" charset="0"/>
              </a:rPr>
              <a:t>Agregación de elementos</a:t>
            </a:r>
          </a:p>
          <a:p>
            <a:endParaRPr lang="en-US" b="1" dirty="0">
              <a:solidFill>
                <a:schemeClr val="tx1">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7241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Propiedad, Planta y Equipo</a:t>
            </a:r>
          </a:p>
        </p:txBody>
      </p:sp>
      <p:sp>
        <p:nvSpPr>
          <p:cNvPr id="7" name="TextBox 6"/>
          <p:cNvSpPr txBox="1"/>
          <p:nvPr/>
        </p:nvSpPr>
        <p:spPr>
          <a:xfrm>
            <a:off x="576263" y="593857"/>
            <a:ext cx="7883525" cy="3447098"/>
          </a:xfrm>
          <a:prstGeom prst="rect">
            <a:avLst/>
          </a:prstGeom>
          <a:noFill/>
        </p:spPr>
        <p:txBody>
          <a:bodyPr wrap="square" rtlCol="0">
            <a:spAutoFit/>
          </a:bodyPr>
          <a:lstStyle/>
          <a:p>
            <a:r>
              <a:rPr lang="en-US" b="1" dirty="0">
                <a:solidFill>
                  <a:schemeClr val="tx1">
                    <a:lumMod val="10000"/>
                  </a:schemeClr>
                </a:solidFill>
                <a:latin typeface="Arial" panose="020B0604020202020204" pitchFamily="34" charset="0"/>
                <a:cs typeface="Arial" panose="020B0604020202020204" pitchFamily="34" charset="0"/>
              </a:rPr>
              <a:t>Ejemplos de reconocimiento</a:t>
            </a:r>
          </a:p>
          <a:p>
            <a:endParaRPr lang="en-US" b="1" dirty="0">
              <a:solidFill>
                <a:schemeClr val="tx1">
                  <a:lumMod val="10000"/>
                </a:schemeClr>
              </a:solidFill>
              <a:latin typeface="Arial" panose="020B0604020202020204" pitchFamily="34" charset="0"/>
              <a:cs typeface="Arial" panose="020B0604020202020204" pitchFamily="34" charset="0"/>
            </a:endParaRPr>
          </a:p>
          <a:p>
            <a:pPr lvl="0" defTabSz="914400" fontAlgn="base">
              <a:spcBef>
                <a:spcPts val="776"/>
              </a:spcBef>
              <a:spcAft>
                <a:spcPct val="0"/>
              </a:spcAft>
            </a:pPr>
            <a:r>
              <a:rPr lang="en-GB" b="1" kern="0" dirty="0">
                <a:solidFill>
                  <a:schemeClr val="tx1">
                    <a:lumMod val="10000"/>
                  </a:schemeClr>
                </a:solidFill>
                <a:latin typeface="Arial" pitchFamily="34" charset="0"/>
                <a:ea typeface="ＭＳ Ｐゴシック" charset="0"/>
                <a:cs typeface="Arial" pitchFamily="34" charset="0"/>
              </a:rPr>
              <a:t>Escenario 1 - </a:t>
            </a:r>
            <a:r>
              <a:rPr lang="en-GB" kern="0" dirty="0">
                <a:solidFill>
                  <a:schemeClr val="tx1">
                    <a:lumMod val="10000"/>
                  </a:schemeClr>
                </a:solidFill>
                <a:latin typeface="Arial" pitchFamily="34" charset="0"/>
                <a:ea typeface="ＭＳ Ｐゴシック" charset="0"/>
                <a:cs typeface="Arial" pitchFamily="34" charset="0"/>
              </a:rPr>
              <a:t>Un hospital ha instalado dos generadores de respaldo idénticos para proporcionar energía eléctrica cuando hay una interrupción de energía. El segundo generador se utilizará en el improbable caso de que el primer generador falle.</a:t>
            </a:r>
          </a:p>
          <a:p>
            <a:pPr lvl="0" defTabSz="914400" fontAlgn="base">
              <a:spcBef>
                <a:spcPts val="776"/>
              </a:spcBef>
              <a:spcAft>
                <a:spcPct val="0"/>
              </a:spcAft>
            </a:pPr>
            <a:r>
              <a:rPr lang="en-GB" b="1" kern="0" dirty="0">
                <a:solidFill>
                  <a:schemeClr val="tx1">
                    <a:lumMod val="10000"/>
                  </a:schemeClr>
                </a:solidFill>
                <a:latin typeface="Arial" pitchFamily="34" charset="0"/>
                <a:ea typeface="ＭＳ Ｐゴシック" charset="0"/>
                <a:cs typeface="Arial" pitchFamily="34" charset="0"/>
              </a:rPr>
              <a:t>Escenario 2 - </a:t>
            </a:r>
            <a:r>
              <a:rPr lang="en-GB" kern="0" dirty="0">
                <a:solidFill>
                  <a:schemeClr val="tx1">
                    <a:lumMod val="10000"/>
                  </a:schemeClr>
                </a:solidFill>
                <a:latin typeface="Arial" pitchFamily="34" charset="0"/>
                <a:ea typeface="ＭＳ Ｐゴシック" charset="0"/>
                <a:cs typeface="Arial" pitchFamily="34" charset="0"/>
              </a:rPr>
              <a:t>Un gobierno local mantiene un suministro de motores eléctricos de respaldo de repuesto en su planta de tratamiento de agua. Los motores están fácilmente disponibles en los proveedores del mercado.</a:t>
            </a:r>
          </a:p>
          <a:p>
            <a:pPr lvl="0" defTabSz="914400" fontAlgn="base">
              <a:spcBef>
                <a:spcPts val="776"/>
              </a:spcBef>
              <a:spcAft>
                <a:spcPct val="0"/>
              </a:spcAft>
            </a:pPr>
            <a:r>
              <a:rPr lang="en-GB" b="1" kern="0" dirty="0">
                <a:solidFill>
                  <a:schemeClr val="tx1">
                    <a:lumMod val="10000"/>
                  </a:schemeClr>
                </a:solidFill>
                <a:latin typeface="Arial" pitchFamily="34" charset="0"/>
                <a:ea typeface="ＭＳ Ｐゴシック" charset="0"/>
                <a:cs typeface="Arial" pitchFamily="34" charset="0"/>
              </a:rPr>
              <a:t>¿Cómo deben reconocerse los costos en cada escenario? ¿Por qué?</a:t>
            </a:r>
          </a:p>
          <a:p>
            <a:endParaRPr lang="en-US" dirty="0">
              <a:solidFill>
                <a:schemeClr val="tx1">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8383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Propiedad, Planta y Equipo</a:t>
            </a:r>
          </a:p>
        </p:txBody>
      </p:sp>
      <p:sp>
        <p:nvSpPr>
          <p:cNvPr id="7" name="TextBox 6"/>
          <p:cNvSpPr txBox="1"/>
          <p:nvPr/>
        </p:nvSpPr>
        <p:spPr>
          <a:xfrm>
            <a:off x="576263" y="881956"/>
            <a:ext cx="7883526" cy="4308872"/>
          </a:xfrm>
          <a:prstGeom prst="rect">
            <a:avLst/>
          </a:prstGeom>
          <a:noFill/>
        </p:spPr>
        <p:txBody>
          <a:bodyPr wrap="square" rtlCol="0">
            <a:spAutoFit/>
          </a:bodyPr>
          <a:lstStyle/>
          <a:p>
            <a:r>
              <a:rPr lang="en-US" b="1" dirty="0">
                <a:solidFill>
                  <a:schemeClr val="tx1">
                    <a:lumMod val="10000"/>
                  </a:schemeClr>
                </a:solidFill>
                <a:latin typeface="Arial" panose="020B0604020202020204" pitchFamily="34" charset="0"/>
                <a:cs typeface="Arial" panose="020B0604020202020204" pitchFamily="34" charset="0"/>
              </a:rPr>
              <a:t>Medición inicial</a:t>
            </a:r>
          </a:p>
          <a:p>
            <a:endParaRPr lang="en-US" b="1" dirty="0">
              <a:solidFill>
                <a:schemeClr val="tx1">
                  <a:lumMod val="1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US" kern="0" dirty="0">
                <a:solidFill>
                  <a:schemeClr val="tx1">
                    <a:lumMod val="10000"/>
                  </a:schemeClr>
                </a:solidFill>
                <a:latin typeface="Arial" pitchFamily="34" charset="0"/>
                <a:ea typeface="ＭＳ Ｐゴシック" charset="0"/>
                <a:cs typeface="Arial" pitchFamily="34" charset="0"/>
              </a:rPr>
              <a:t>Un elemento de PP&amp;E que califica para el reconocimiento como activo se mide a su costo.</a:t>
            </a:r>
          </a:p>
          <a:p>
            <a:pPr marL="342900" lvl="0" indent="-342900" defTabSz="914400" fontAlgn="base">
              <a:spcBef>
                <a:spcPts val="776"/>
              </a:spcBef>
              <a:spcAft>
                <a:spcPct val="0"/>
              </a:spcAft>
              <a:buFontTx/>
              <a:buChar char="•"/>
            </a:pPr>
            <a:r>
              <a:rPr lang="en-US" kern="0" dirty="0">
                <a:solidFill>
                  <a:schemeClr val="tx1">
                    <a:lumMod val="10000"/>
                  </a:schemeClr>
                </a:solidFill>
                <a:latin typeface="Arial" pitchFamily="34" charset="0"/>
                <a:ea typeface="ＭＳ Ｐゴシック" charset="0"/>
                <a:cs typeface="Arial" pitchFamily="34" charset="0"/>
              </a:rPr>
              <a:t>Los elementos de costo incluyen</a:t>
            </a:r>
          </a:p>
          <a:p>
            <a:pPr marL="694944" lvl="1" indent="-347472" defTabSz="914400" fontAlgn="base">
              <a:spcBef>
                <a:spcPts val="776"/>
              </a:spcBef>
              <a:spcAft>
                <a:spcPct val="0"/>
              </a:spcAft>
              <a:buSzPct val="100000"/>
              <a:buFontTx/>
              <a:buChar char="–"/>
            </a:pPr>
            <a:r>
              <a:rPr lang="en-US" kern="0" dirty="0">
                <a:solidFill>
                  <a:schemeClr val="tx1">
                    <a:lumMod val="10000"/>
                  </a:schemeClr>
                </a:solidFill>
                <a:latin typeface="Arial" pitchFamily="34" charset="0"/>
                <a:ea typeface="ＭＳ Ｐゴシック" charset="0"/>
                <a:cs typeface="Arial" pitchFamily="34" charset="0"/>
              </a:rPr>
              <a:t>Precio de </a:t>
            </a:r>
            <a:r>
              <a:rPr lang="en-US" kern="0" dirty="0" err="1">
                <a:solidFill>
                  <a:schemeClr val="tx1">
                    <a:lumMod val="10000"/>
                  </a:schemeClr>
                </a:solidFill>
                <a:latin typeface="Arial" pitchFamily="34" charset="0"/>
                <a:ea typeface="ＭＳ Ｐゴシック" charset="0"/>
                <a:cs typeface="Arial" pitchFamily="34" charset="0"/>
              </a:rPr>
              <a:t>adquisición</a:t>
            </a:r>
            <a:r>
              <a:rPr lang="en-US" kern="0" dirty="0">
                <a:solidFill>
                  <a:schemeClr val="tx1">
                    <a:lumMod val="10000"/>
                  </a:schemeClr>
                </a:solidFill>
                <a:latin typeface="Arial" pitchFamily="34" charset="0"/>
                <a:ea typeface="ＭＳ Ｐゴシック" charset="0"/>
                <a:cs typeface="Arial" pitchFamily="34" charset="0"/>
              </a:rPr>
              <a:t> (incluidos los derechos/impuestos de importación netos de descuentos y rebajas comerciales)</a:t>
            </a:r>
          </a:p>
          <a:p>
            <a:pPr marL="694944" lvl="1" indent="-347472" defTabSz="914400" fontAlgn="base">
              <a:spcBef>
                <a:spcPts val="776"/>
              </a:spcBef>
              <a:spcAft>
                <a:spcPct val="0"/>
              </a:spcAft>
              <a:buSzPct val="100000"/>
              <a:buFontTx/>
              <a:buChar char="–"/>
            </a:pPr>
            <a:r>
              <a:rPr lang="en-US" kern="0" dirty="0">
                <a:solidFill>
                  <a:schemeClr val="tx1">
                    <a:lumMod val="10000"/>
                  </a:schemeClr>
                </a:solidFill>
                <a:latin typeface="Arial" pitchFamily="34" charset="0"/>
                <a:ea typeface="ＭＳ Ｐゴシック" charset="0"/>
                <a:cs typeface="Arial" pitchFamily="34" charset="0"/>
              </a:rPr>
              <a:t>Costes </a:t>
            </a:r>
            <a:r>
              <a:rPr lang="en-US" kern="0" dirty="0" err="1">
                <a:solidFill>
                  <a:schemeClr val="tx1">
                    <a:lumMod val="10000"/>
                  </a:schemeClr>
                </a:solidFill>
                <a:latin typeface="Arial" pitchFamily="34" charset="0"/>
                <a:ea typeface="ＭＳ Ｐゴシック" charset="0"/>
                <a:cs typeface="Arial" pitchFamily="34" charset="0"/>
              </a:rPr>
              <a:t>directamente</a:t>
            </a:r>
            <a:r>
              <a:rPr lang="en-US" kern="0" dirty="0">
                <a:solidFill>
                  <a:schemeClr val="tx1">
                    <a:lumMod val="10000"/>
                  </a:schemeClr>
                </a:solidFill>
                <a:latin typeface="Arial" pitchFamily="34" charset="0"/>
                <a:ea typeface="ＭＳ Ｐゴシック" charset="0"/>
                <a:cs typeface="Arial" pitchFamily="34" charset="0"/>
              </a:rPr>
              <a:t> </a:t>
            </a:r>
            <a:r>
              <a:rPr lang="en-US" kern="0" dirty="0" err="1">
                <a:solidFill>
                  <a:schemeClr val="tx1">
                    <a:lumMod val="10000"/>
                  </a:schemeClr>
                </a:solidFill>
                <a:latin typeface="Arial" pitchFamily="34" charset="0"/>
                <a:ea typeface="ＭＳ Ｐゴシック" charset="0"/>
                <a:cs typeface="Arial" pitchFamily="34" charset="0"/>
              </a:rPr>
              <a:t>atribuibles</a:t>
            </a:r>
            <a:endParaRPr lang="en-US" kern="0" dirty="0">
              <a:solidFill>
                <a:schemeClr val="tx1">
                  <a:lumMod val="10000"/>
                </a:schemeClr>
              </a:solidFill>
              <a:latin typeface="Arial" pitchFamily="34" charset="0"/>
              <a:ea typeface="ＭＳ Ｐゴシック" charset="0"/>
              <a:cs typeface="Arial" pitchFamily="34" charset="0"/>
            </a:endParaRPr>
          </a:p>
          <a:p>
            <a:pPr marL="694944" lvl="1" indent="-347472" defTabSz="914400" fontAlgn="base">
              <a:spcBef>
                <a:spcPts val="776"/>
              </a:spcBef>
              <a:spcAft>
                <a:spcPct val="0"/>
              </a:spcAft>
              <a:buSzPct val="100000"/>
              <a:buFontTx/>
              <a:buChar char="–"/>
            </a:pPr>
            <a:r>
              <a:rPr lang="en-US" kern="0" dirty="0">
                <a:solidFill>
                  <a:schemeClr val="tx1">
                    <a:lumMod val="10000"/>
                  </a:schemeClr>
                </a:solidFill>
                <a:latin typeface="Arial" pitchFamily="34" charset="0"/>
                <a:ea typeface="ＭＳ Ｐゴシック" charset="0"/>
                <a:cs typeface="Arial" pitchFamily="34" charset="0"/>
              </a:rPr>
              <a:t>Estimación de las obligaciones </a:t>
            </a:r>
            <a:r>
              <a:rPr lang="en-US" kern="0" dirty="0" err="1">
                <a:solidFill>
                  <a:schemeClr val="tx1">
                    <a:lumMod val="10000"/>
                  </a:schemeClr>
                </a:solidFill>
                <a:latin typeface="Arial" pitchFamily="34" charset="0"/>
                <a:ea typeface="ＭＳ Ｐゴシック" charset="0"/>
                <a:cs typeface="Arial" pitchFamily="34" charset="0"/>
              </a:rPr>
              <a:t>asociadas</a:t>
            </a:r>
            <a:r>
              <a:rPr lang="en-US" kern="0" dirty="0">
                <a:solidFill>
                  <a:schemeClr val="tx1">
                    <a:lumMod val="10000"/>
                  </a:schemeClr>
                </a:solidFill>
                <a:latin typeface="Arial" pitchFamily="34" charset="0"/>
                <a:ea typeface="ＭＳ Ｐゴシック" charset="0"/>
                <a:cs typeface="Arial" pitchFamily="34" charset="0"/>
              </a:rPr>
              <a:t> al </a:t>
            </a:r>
            <a:r>
              <a:rPr lang="en-US" kern="0" dirty="0" err="1">
                <a:solidFill>
                  <a:schemeClr val="tx1">
                    <a:lumMod val="10000"/>
                  </a:schemeClr>
                </a:solidFill>
                <a:latin typeface="Arial" pitchFamily="34" charset="0"/>
                <a:ea typeface="ＭＳ Ｐゴシック" charset="0"/>
                <a:cs typeface="Arial" pitchFamily="34" charset="0"/>
              </a:rPr>
              <a:t>retiro</a:t>
            </a:r>
            <a:r>
              <a:rPr lang="en-US" kern="0" dirty="0">
                <a:solidFill>
                  <a:schemeClr val="tx1">
                    <a:lumMod val="10000"/>
                  </a:schemeClr>
                </a:solidFill>
                <a:latin typeface="Arial" pitchFamily="34" charset="0"/>
                <a:ea typeface="ＭＳ Ｐゴシック" charset="0"/>
                <a:cs typeface="Arial" pitchFamily="34" charset="0"/>
              </a:rPr>
              <a:t>, </a:t>
            </a:r>
            <a:r>
              <a:rPr lang="en-US" kern="0" dirty="0" err="1">
                <a:solidFill>
                  <a:schemeClr val="tx1">
                    <a:lumMod val="10000"/>
                  </a:schemeClr>
                </a:solidFill>
                <a:latin typeface="Arial" pitchFamily="34" charset="0"/>
                <a:ea typeface="ＭＳ Ｐゴシック" charset="0"/>
                <a:cs typeface="Arial" pitchFamily="34" charset="0"/>
              </a:rPr>
              <a:t>disposición</a:t>
            </a:r>
            <a:r>
              <a:rPr lang="en-US" kern="0" dirty="0">
                <a:solidFill>
                  <a:schemeClr val="tx1">
                    <a:lumMod val="10000"/>
                  </a:schemeClr>
                </a:solidFill>
                <a:latin typeface="Arial" pitchFamily="34" charset="0"/>
                <a:ea typeface="ＭＳ Ｐゴシック" charset="0"/>
                <a:cs typeface="Arial" pitchFamily="34" charset="0"/>
              </a:rPr>
              <a:t> o </a:t>
            </a:r>
            <a:r>
              <a:rPr lang="en-US" kern="0" dirty="0" err="1">
                <a:solidFill>
                  <a:schemeClr val="tx1">
                    <a:lumMod val="10000"/>
                  </a:schemeClr>
                </a:solidFill>
                <a:latin typeface="Arial" pitchFamily="34" charset="0"/>
                <a:ea typeface="ＭＳ Ｐゴシック" charset="0"/>
                <a:cs typeface="Arial" pitchFamily="34" charset="0"/>
              </a:rPr>
              <a:t>abandono</a:t>
            </a:r>
            <a:endParaRPr lang="en-US" kern="0" dirty="0">
              <a:solidFill>
                <a:schemeClr val="tx1">
                  <a:lumMod val="10000"/>
                </a:schemeClr>
              </a:solidFill>
              <a:latin typeface="Arial" pitchFamily="34" charset="0"/>
              <a:ea typeface="ＭＳ Ｐゴシック" charset="0"/>
              <a:cs typeface="Arial" pitchFamily="34" charset="0"/>
            </a:endParaRPr>
          </a:p>
          <a:p>
            <a:pPr marL="342900" lvl="0" indent="-342900" defTabSz="914400" fontAlgn="base">
              <a:spcBef>
                <a:spcPts val="776"/>
              </a:spcBef>
              <a:spcAft>
                <a:spcPct val="0"/>
              </a:spcAft>
              <a:buFontTx/>
              <a:buChar char="•"/>
            </a:pPr>
            <a:r>
              <a:rPr lang="en-US" kern="0" dirty="0">
                <a:solidFill>
                  <a:schemeClr val="tx1">
                    <a:lumMod val="10000"/>
                  </a:schemeClr>
                </a:solidFill>
                <a:latin typeface="Arial" pitchFamily="34" charset="0"/>
                <a:ea typeface="ＭＳ Ｐゴシック" charset="0"/>
                <a:cs typeface="Arial" pitchFamily="34" charset="0"/>
              </a:rPr>
              <a:t>El costo de un </a:t>
            </a:r>
            <a:r>
              <a:rPr lang="en-US" kern="0" dirty="0" err="1">
                <a:solidFill>
                  <a:schemeClr val="tx1">
                    <a:lumMod val="10000"/>
                  </a:schemeClr>
                </a:solidFill>
                <a:latin typeface="Arial" pitchFamily="34" charset="0"/>
                <a:ea typeface="ＭＳ Ｐゴシック" charset="0"/>
                <a:cs typeface="Arial" pitchFamily="34" charset="0"/>
              </a:rPr>
              <a:t>elemento</a:t>
            </a:r>
            <a:r>
              <a:rPr lang="en-US" kern="0" dirty="0">
                <a:solidFill>
                  <a:schemeClr val="tx1">
                    <a:lumMod val="10000"/>
                  </a:schemeClr>
                </a:solidFill>
                <a:latin typeface="Arial" pitchFamily="34" charset="0"/>
                <a:ea typeface="ＭＳ Ｐゴシック" charset="0"/>
                <a:cs typeface="Arial" pitchFamily="34" charset="0"/>
              </a:rPr>
              <a:t> </a:t>
            </a:r>
            <a:r>
              <a:rPr lang="en-US" kern="0" dirty="0" err="1">
                <a:solidFill>
                  <a:schemeClr val="tx1">
                    <a:lumMod val="10000"/>
                  </a:schemeClr>
                </a:solidFill>
                <a:latin typeface="Arial" pitchFamily="34" charset="0"/>
                <a:ea typeface="ＭＳ Ｐゴシック" charset="0"/>
                <a:cs typeface="Arial" pitchFamily="34" charset="0"/>
              </a:rPr>
              <a:t>adquirido</a:t>
            </a:r>
            <a:r>
              <a:rPr lang="en-US" kern="0" dirty="0">
                <a:solidFill>
                  <a:schemeClr val="tx1">
                    <a:lumMod val="10000"/>
                  </a:schemeClr>
                </a:solidFill>
                <a:latin typeface="Arial" pitchFamily="34" charset="0"/>
                <a:ea typeface="ＭＳ Ｐゴシック" charset="0"/>
                <a:cs typeface="Arial" pitchFamily="34" charset="0"/>
              </a:rPr>
              <a:t> en una </a:t>
            </a:r>
            <a:r>
              <a:rPr lang="en-US" kern="0" dirty="0" err="1">
                <a:solidFill>
                  <a:schemeClr val="tx1">
                    <a:lumMod val="10000"/>
                  </a:schemeClr>
                </a:solidFill>
                <a:latin typeface="Arial" pitchFamily="34" charset="0"/>
                <a:ea typeface="ＭＳ Ｐゴシック" charset="0"/>
                <a:cs typeface="Arial" pitchFamily="34" charset="0"/>
              </a:rPr>
              <a:t>transacción</a:t>
            </a:r>
            <a:r>
              <a:rPr lang="en-US" kern="0" dirty="0">
                <a:solidFill>
                  <a:schemeClr val="tx1">
                    <a:lumMod val="10000"/>
                  </a:schemeClr>
                </a:solidFill>
                <a:latin typeface="Arial" pitchFamily="34" charset="0"/>
                <a:ea typeface="ＭＳ Ｐゴシック" charset="0"/>
                <a:cs typeface="Arial" pitchFamily="34" charset="0"/>
              </a:rPr>
              <a:t> sin </a:t>
            </a:r>
            <a:r>
              <a:rPr lang="en-US" kern="0" dirty="0" err="1">
                <a:solidFill>
                  <a:schemeClr val="tx1">
                    <a:lumMod val="10000"/>
                  </a:schemeClr>
                </a:solidFill>
                <a:latin typeface="Arial" pitchFamily="34" charset="0"/>
                <a:ea typeface="ＭＳ Ｐゴシック" charset="0"/>
                <a:cs typeface="Arial" pitchFamily="34" charset="0"/>
              </a:rPr>
              <a:t>contraprestación</a:t>
            </a:r>
            <a:r>
              <a:rPr lang="en-US" kern="0" dirty="0">
                <a:solidFill>
                  <a:schemeClr val="tx1">
                    <a:lumMod val="10000"/>
                  </a:schemeClr>
                </a:solidFill>
                <a:latin typeface="Arial" pitchFamily="34" charset="0"/>
                <a:ea typeface="ＭＳ Ｐゴシック" charset="0"/>
                <a:cs typeface="Arial" pitchFamily="34" charset="0"/>
              </a:rPr>
              <a:t> es su valor razonable en la fecha de adquisición </a:t>
            </a:r>
          </a:p>
          <a:p>
            <a:endParaRPr lang="en-US" dirty="0">
              <a:solidFill>
                <a:schemeClr val="tx1">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11480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USTOMLAYOUT" val="F"/>
</p:tagLst>
</file>

<file path=ppt/theme/theme1.xml><?xml version="1.0" encoding="utf-8"?>
<a:theme xmlns:a="http://schemas.openxmlformats.org/drawingml/2006/main" name="Office Theme">
  <a:themeElements>
    <a:clrScheme name="Custom 1">
      <a:dk1>
        <a:srgbClr val="FFFFFE"/>
      </a:dk1>
      <a:lt1>
        <a:sysClr val="window" lastClr="FFFFFF"/>
      </a:lt1>
      <a:dk2>
        <a:srgbClr val="168136"/>
      </a:dk2>
      <a:lt2>
        <a:srgbClr val="003C80"/>
      </a:lt2>
      <a:accent1>
        <a:srgbClr val="12A9D9"/>
      </a:accent1>
      <a:accent2>
        <a:srgbClr val="D53D20"/>
      </a:accent2>
      <a:accent3>
        <a:srgbClr val="E78E23"/>
      </a:accent3>
      <a:accent4>
        <a:srgbClr val="73B632"/>
      </a:accent4>
      <a:accent5>
        <a:srgbClr val="010000"/>
      </a:accent5>
      <a:accent6>
        <a:srgbClr val="FFFFFE"/>
      </a:accent6>
      <a:hlink>
        <a:srgbClr val="000000"/>
      </a:hlink>
      <a:folHlink>
        <a:srgbClr val="CD09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ExhibitNo_x002e_ xmlns="c1721f8e-06c6-448a-986f-e92a1836bd4c" xsi:nil="true"/>
    <lcf76f155ced4ddcb4097134ff3c332f xmlns="c1721f8e-06c6-448a-986f-e92a1836bd4c">
      <Terms xmlns="http://schemas.microsoft.com/office/infopath/2007/PartnerControls"/>
    </lcf76f155ced4ddcb4097134ff3c332f>
    <TaxCatchAll xmlns="a5f5a3eb-0a2d-4d6a-9165-21ef9946a01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FA4288652454C4586B98FAE2126F255" ma:contentTypeVersion="17" ma:contentTypeDescription="Create a new document." ma:contentTypeScope="" ma:versionID="308da3c889dfd96add8d261e2a2d147a">
  <xsd:schema xmlns:xsd="http://www.w3.org/2001/XMLSchema" xmlns:xs="http://www.w3.org/2001/XMLSchema" xmlns:p="http://schemas.microsoft.com/office/2006/metadata/properties" xmlns:ns2="c1721f8e-06c6-448a-986f-e92a1836bd4c" xmlns:ns3="a5f5a3eb-0a2d-4d6a-9165-21ef9946a014" targetNamespace="http://schemas.microsoft.com/office/2006/metadata/properties" ma:root="true" ma:fieldsID="e2528ad8a4a77389d993dce8c93d41f1" ns2:_="" ns3:_="">
    <xsd:import namespace="c1721f8e-06c6-448a-986f-e92a1836bd4c"/>
    <xsd:import namespace="a5f5a3eb-0a2d-4d6a-9165-21ef9946a01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ExhibitNo_x002e_" minOccurs="0"/>
                <xsd:element ref="ns2:lcf76f155ced4ddcb4097134ff3c332f" minOccurs="0"/>
                <xsd:element ref="ns3:TaxCatchAll"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721f8e-06c6-448a-986f-e92a1836bd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ExhibitNo_x002e_" ma:index="18" nillable="true" ma:displayName="Exhibit No." ma:format="Dropdown" ma:internalName="ExhibitNo_x002e_">
      <xsd:simpleType>
        <xsd:restriction base="dms:Text">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0c7e2ae9-edfb-4f0f-b9fa-bdacd0fc226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5f5a3eb-0a2d-4d6a-9165-21ef9946a014"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f7cc8cff-5d31-4a56-b24b-a9f0825dd0ce}" ma:internalName="TaxCatchAll" ma:showField="CatchAllData" ma:web="a5f5a3eb-0a2d-4d6a-9165-21ef9946a014">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F49A9F3-4086-48A6-AAD4-A206D2604C55}">
  <ds:schemaRefs>
    <ds:schemaRef ds:uri="http://schemas.microsoft.com/sharepoint/v3/contenttype/forms"/>
  </ds:schemaRefs>
</ds:datastoreItem>
</file>

<file path=customXml/itemProps2.xml><?xml version="1.0" encoding="utf-8"?>
<ds:datastoreItem xmlns:ds="http://schemas.openxmlformats.org/officeDocument/2006/customXml" ds:itemID="{A4C9AAB3-D714-4BD4-993A-599C749C91BE}">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a5f5a3eb-0a2d-4d6a-9165-21ef9946a014"/>
    <ds:schemaRef ds:uri="http://purl.org/dc/elements/1.1/"/>
    <ds:schemaRef ds:uri="bb3cf181-f6d2-45cb-ba57-c6cc2309bf63"/>
    <ds:schemaRef ds:uri="http://www.w3.org/XML/1998/namespace"/>
    <ds:schemaRef ds:uri="http://purl.org/dc/dcmitype/"/>
  </ds:schemaRefs>
</ds:datastoreItem>
</file>

<file path=customXml/itemProps3.xml><?xml version="1.0" encoding="utf-8"?>
<ds:datastoreItem xmlns:ds="http://schemas.openxmlformats.org/officeDocument/2006/customXml" ds:itemID="{899851E1-E2C6-453D-AD1C-7276EBB96B6F}"/>
</file>

<file path=docProps/app.xml><?xml version="1.0" encoding="utf-8"?>
<Properties xmlns="http://schemas.openxmlformats.org/officeDocument/2006/extended-properties" xmlns:vt="http://schemas.openxmlformats.org/officeDocument/2006/docPropsVTypes">
  <TotalTime>0</TotalTime>
  <Words>3175</Words>
  <Application>Microsoft Office PowerPoint</Application>
  <PresentationFormat>On-screen Show (4:3)</PresentationFormat>
  <Paragraphs>294</Paragraphs>
  <Slides>22</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dc:creator>
  <cp:lastModifiedBy>Kamira Sanchez</cp:lastModifiedBy>
  <cp:revision>34</cp:revision>
  <dcterms:created xsi:type="dcterms:W3CDTF">2014-09-10T19:10:10Z</dcterms:created>
  <dcterms:modified xsi:type="dcterms:W3CDTF">2023-06-02T13:24:33Z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0x010100EA1F8DCD50FF2440ACBA5E255C179837</vt:lpwstr>
  </property>
  <property fmtid="{D5CDD505-2E9C-101B-9397-08002B2CF9AE}" pid="3" name="Order">
    <vt:r8>14665800</vt:r8>
  </property>
</Properties>
</file>