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8" r:id="rId5"/>
    <p:sldId id="268" r:id="rId6"/>
    <p:sldId id="257" r:id="rId7"/>
    <p:sldId id="259" r:id="rId8"/>
    <p:sldId id="260" r:id="rId9"/>
    <p:sldId id="261" r:id="rId10"/>
    <p:sldId id="267" r:id="rId11"/>
    <p:sldId id="269" r:id="rId12"/>
    <p:sldId id="266" r:id="rId13"/>
  </p:sldIdLst>
  <p:sldSz cx="9144000" cy="6858000" type="screen4x3"/>
  <p:notesSz cx="6858000" cy="91440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40" userDrawn="1">
          <p15:clr>
            <a:srgbClr val="A4A3A4"/>
          </p15:clr>
        </p15:guide>
        <p15:guide id="3" pos="52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7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90BF67-25DF-4E26-98BD-86E9B7C1C23B}" v="1" dt="2023-03-31T11:46:02.7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46" autoAdjust="0"/>
    <p:restoredTop sz="67341" autoAdjust="0"/>
  </p:normalViewPr>
  <p:slideViewPr>
    <p:cSldViewPr snapToGrid="0" snapToObjects="1">
      <p:cViewPr varScale="1">
        <p:scale>
          <a:sx n="45" d="100"/>
          <a:sy n="45" d="100"/>
        </p:scale>
        <p:origin x="1340" y="40"/>
      </p:cViewPr>
      <p:guideLst>
        <p:guide orient="horz" pos="2160"/>
        <p:guide pos="340"/>
        <p:guide pos="528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Mason" userId="a428ece4f01b0f60" providerId="LiveId" clId="{438B25F3-D20D-4162-99A7-C00C9DA0197F}"/>
    <pc:docChg chg="modSld">
      <pc:chgData name="Paul Mason" userId="a428ece4f01b0f60" providerId="LiveId" clId="{438B25F3-D20D-4162-99A7-C00C9DA0197F}" dt="2020-07-30T17:02:09.990" v="1" actId="20577"/>
      <pc:docMkLst>
        <pc:docMk/>
      </pc:docMkLst>
      <pc:sldChg chg="modNotesTx">
        <pc:chgData name="Paul Mason" userId="a428ece4f01b0f60" providerId="LiveId" clId="{438B25F3-D20D-4162-99A7-C00C9DA0197F}" dt="2020-07-30T17:02:09.990" v="1" actId="20577"/>
        <pc:sldMkLst>
          <pc:docMk/>
          <pc:sldMk cId="3692343482" sldId="269"/>
        </pc:sldMkLst>
      </pc:sldChg>
    </pc:docChg>
  </pc:docChgLst>
  <pc:docChgLst>
    <pc:chgData name="Laura Leka" userId="3c7b6d49-5262-4131-8ab9-4538781ea16d" providerId="ADAL" clId="{AC884BF5-6152-41DE-B091-E88580BD4683}"/>
    <pc:docChg chg="modSld">
      <pc:chgData name="Laura Leka" userId="3c7b6d49-5262-4131-8ab9-4538781ea16d" providerId="ADAL" clId="{AC884BF5-6152-41DE-B091-E88580BD4683}" dt="2020-06-17T22:04:04.745" v="12" actId="20577"/>
      <pc:docMkLst>
        <pc:docMk/>
      </pc:docMkLst>
      <pc:sldChg chg="modNotesTx">
        <pc:chgData name="Laura Leka" userId="3c7b6d49-5262-4131-8ab9-4538781ea16d" providerId="ADAL" clId="{AC884BF5-6152-41DE-B091-E88580BD4683}" dt="2020-06-17T22:04:04.745" v="12" actId="20577"/>
        <pc:sldMkLst>
          <pc:docMk/>
          <pc:sldMk cId="3692343482" sldId="269"/>
        </pc:sldMkLst>
      </pc:sldChg>
    </pc:docChg>
  </pc:docChgLst>
  <pc:docChgLst>
    <pc:chgData name="Juan Gomez Duque" userId="12ffef9d-c492-4764-9ece-d82edf94b9a1" providerId="ADAL" clId="{17489389-3554-4A24-AC52-76C8386BC611}"/>
    <pc:docChg chg="modSld">
      <pc:chgData name="Juan Gomez Duque" userId="12ffef9d-c492-4764-9ece-d82edf94b9a1" providerId="ADAL" clId="{17489389-3554-4A24-AC52-76C8386BC611}" dt="2022-09-16T14:11:06.238" v="9" actId="20577"/>
      <pc:docMkLst>
        <pc:docMk/>
      </pc:docMkLst>
      <pc:sldChg chg="modSp mod">
        <pc:chgData name="Juan Gomez Duque" userId="12ffef9d-c492-4764-9ece-d82edf94b9a1" providerId="ADAL" clId="{17489389-3554-4A24-AC52-76C8386BC611}" dt="2022-09-16T14:11:06.238" v="9" actId="20577"/>
        <pc:sldMkLst>
          <pc:docMk/>
          <pc:sldMk cId="1441733616" sldId="257"/>
        </pc:sldMkLst>
        <pc:spChg chg="mod">
          <ac:chgData name="Juan Gomez Duque" userId="12ffef9d-c492-4764-9ece-d82edf94b9a1" providerId="ADAL" clId="{17489389-3554-4A24-AC52-76C8386BC611}" dt="2022-09-16T14:11:06.238" v="9" actId="20577"/>
          <ac:spMkLst>
            <pc:docMk/>
            <pc:sldMk cId="1441733616" sldId="257"/>
            <ac:spMk id="7" creationId="{00000000-0000-0000-0000-000000000000}"/>
          </ac:spMkLst>
        </pc:spChg>
      </pc:sldChg>
      <pc:sldChg chg="modSp mod">
        <pc:chgData name="Juan Gomez Duque" userId="12ffef9d-c492-4764-9ece-d82edf94b9a1" providerId="ADAL" clId="{17489389-3554-4A24-AC52-76C8386BC611}" dt="2022-09-16T14:10:44.758" v="4" actId="20577"/>
        <pc:sldMkLst>
          <pc:docMk/>
          <pc:sldMk cId="4120575675" sldId="258"/>
        </pc:sldMkLst>
        <pc:spChg chg="mod">
          <ac:chgData name="Juan Gomez Duque" userId="12ffef9d-c492-4764-9ece-d82edf94b9a1" providerId="ADAL" clId="{17489389-3554-4A24-AC52-76C8386BC611}" dt="2022-09-16T14:10:44.758" v="4" actId="20577"/>
          <ac:spMkLst>
            <pc:docMk/>
            <pc:sldMk cId="4120575675" sldId="258"/>
            <ac:spMk id="4" creationId="{00000000-0000-0000-0000-000000000000}"/>
          </ac:spMkLst>
        </pc:spChg>
      </pc:sldChg>
    </pc:docChg>
  </pc:docChgLst>
  <pc:docChgLst>
    <pc:chgData name="Paul Mason" userId="a428ece4f01b0f60" providerId="LiveId" clId="{56B85A64-AC77-45CF-B0AF-A25CB6FD5186}"/>
    <pc:docChg chg="undo custSel addSld modSld">
      <pc:chgData name="Paul Mason" userId="a428ece4f01b0f60" providerId="LiveId" clId="{56B85A64-AC77-45CF-B0AF-A25CB6FD5186}" dt="2020-06-04T19:34:50.352" v="2531" actId="20577"/>
      <pc:docMkLst>
        <pc:docMk/>
      </pc:docMkLst>
      <pc:sldChg chg="modSp mod modNotesTx">
        <pc:chgData name="Paul Mason" userId="a428ece4f01b0f60" providerId="LiveId" clId="{56B85A64-AC77-45CF-B0AF-A25CB6FD5186}" dt="2020-06-04T19:28:37.894" v="1520" actId="20577"/>
        <pc:sldMkLst>
          <pc:docMk/>
          <pc:sldMk cId="1441733616" sldId="257"/>
        </pc:sldMkLst>
        <pc:spChg chg="mod">
          <ac:chgData name="Paul Mason" userId="a428ece4f01b0f60" providerId="LiveId" clId="{56B85A64-AC77-45CF-B0AF-A25CB6FD5186}" dt="2020-06-01T19:45:54.300" v="94" actId="20577"/>
          <ac:spMkLst>
            <pc:docMk/>
            <pc:sldMk cId="1441733616" sldId="257"/>
            <ac:spMk id="7" creationId="{00000000-0000-0000-0000-000000000000}"/>
          </ac:spMkLst>
        </pc:spChg>
      </pc:sldChg>
      <pc:sldChg chg="modSp mod modNotesTx">
        <pc:chgData name="Paul Mason" userId="a428ece4f01b0f60" providerId="LiveId" clId="{56B85A64-AC77-45CF-B0AF-A25CB6FD5186}" dt="2020-06-04T16:55:14.860" v="612" actId="20577"/>
        <pc:sldMkLst>
          <pc:docMk/>
          <pc:sldMk cId="4120575675" sldId="258"/>
        </pc:sldMkLst>
        <pc:spChg chg="mod">
          <ac:chgData name="Paul Mason" userId="a428ece4f01b0f60" providerId="LiveId" clId="{56B85A64-AC77-45CF-B0AF-A25CB6FD5186}" dt="2020-06-01T19:06:15.434" v="5" actId="947"/>
          <ac:spMkLst>
            <pc:docMk/>
            <pc:sldMk cId="4120575675" sldId="258"/>
            <ac:spMk id="4" creationId="{00000000-0000-0000-0000-000000000000}"/>
          </ac:spMkLst>
        </pc:spChg>
      </pc:sldChg>
      <pc:sldChg chg="modNotesTx">
        <pc:chgData name="Paul Mason" userId="a428ece4f01b0f60" providerId="LiveId" clId="{56B85A64-AC77-45CF-B0AF-A25CB6FD5186}" dt="2020-06-04T19:31:55.554" v="2092" actId="20577"/>
        <pc:sldMkLst>
          <pc:docMk/>
          <pc:sldMk cId="3547044681" sldId="259"/>
        </pc:sldMkLst>
      </pc:sldChg>
      <pc:sldChg chg="modNotesTx">
        <pc:chgData name="Paul Mason" userId="a428ece4f01b0f60" providerId="LiveId" clId="{56B85A64-AC77-45CF-B0AF-A25CB6FD5186}" dt="2020-06-04T19:34:50.352" v="2531" actId="20577"/>
        <pc:sldMkLst>
          <pc:docMk/>
          <pc:sldMk cId="1797808839" sldId="260"/>
        </pc:sldMkLst>
      </pc:sldChg>
      <pc:sldChg chg="delSp modSp new mod modNotesTx">
        <pc:chgData name="Paul Mason" userId="a428ece4f01b0f60" providerId="LiveId" clId="{56B85A64-AC77-45CF-B0AF-A25CB6FD5186}" dt="2020-06-04T17:01:06.903" v="786" actId="20577"/>
        <pc:sldMkLst>
          <pc:docMk/>
          <pc:sldMk cId="3692343482" sldId="269"/>
        </pc:sldMkLst>
        <pc:spChg chg="del">
          <ac:chgData name="Paul Mason" userId="a428ece4f01b0f60" providerId="LiveId" clId="{56B85A64-AC77-45CF-B0AF-A25CB6FD5186}" dt="2020-06-01T20:47:38.577" v="96" actId="478"/>
          <ac:spMkLst>
            <pc:docMk/>
            <pc:sldMk cId="3692343482" sldId="269"/>
            <ac:spMk id="2" creationId="{A11B73A7-A07F-4AA1-852B-5B3DE5C80309}"/>
          </ac:spMkLst>
        </pc:spChg>
        <pc:spChg chg="mod">
          <ac:chgData name="Paul Mason" userId="a428ece4f01b0f60" providerId="LiveId" clId="{56B85A64-AC77-45CF-B0AF-A25CB6FD5186}" dt="2020-06-01T21:07:26.434" v="552" actId="255"/>
          <ac:spMkLst>
            <pc:docMk/>
            <pc:sldMk cId="3692343482" sldId="269"/>
            <ac:spMk id="3" creationId="{FB495A32-896E-44F9-B458-713DAADDB4E4}"/>
          </ac:spMkLst>
        </pc:spChg>
      </pc:sldChg>
    </pc:docChg>
  </pc:docChgLst>
  <pc:docChgLst>
    <pc:chgData name="Kamira Sanchez" userId="d90880d6-78a9-457c-991e-24450603455a" providerId="ADAL" clId="{9590BF67-25DF-4E26-98BD-86E9B7C1C23B}"/>
    <pc:docChg chg="custSel modSld">
      <pc:chgData name="Kamira Sanchez" userId="d90880d6-78a9-457c-991e-24450603455a" providerId="ADAL" clId="{9590BF67-25DF-4E26-98BD-86E9B7C1C23B}" dt="2023-03-31T13:58:09.300" v="830" actId="20577"/>
      <pc:docMkLst>
        <pc:docMk/>
      </pc:docMkLst>
      <pc:sldChg chg="modSp mod modNotesTx">
        <pc:chgData name="Kamira Sanchez" userId="d90880d6-78a9-457c-991e-24450603455a" providerId="ADAL" clId="{9590BF67-25DF-4E26-98BD-86E9B7C1C23B}" dt="2023-03-31T11:45:18.091" v="321" actId="790"/>
        <pc:sldMkLst>
          <pc:docMk/>
          <pc:sldMk cId="1441733616" sldId="257"/>
        </pc:sldMkLst>
        <pc:spChg chg="mod">
          <ac:chgData name="Kamira Sanchez" userId="d90880d6-78a9-457c-991e-24450603455a" providerId="ADAL" clId="{9590BF67-25DF-4E26-98BD-86E9B7C1C23B}" dt="2023-03-31T11:45:18.091" v="321" actId="790"/>
          <ac:spMkLst>
            <pc:docMk/>
            <pc:sldMk cId="1441733616" sldId="257"/>
            <ac:spMk id="7" creationId="{00000000-0000-0000-0000-000000000000}"/>
          </ac:spMkLst>
        </pc:spChg>
      </pc:sldChg>
      <pc:sldChg chg="modNotesTx">
        <pc:chgData name="Kamira Sanchez" userId="d90880d6-78a9-457c-991e-24450603455a" providerId="ADAL" clId="{9590BF67-25DF-4E26-98BD-86E9B7C1C23B}" dt="2023-03-31T13:58:09.300" v="830" actId="20577"/>
        <pc:sldMkLst>
          <pc:docMk/>
          <pc:sldMk cId="4120575675" sldId="258"/>
        </pc:sldMkLst>
      </pc:sldChg>
      <pc:sldChg chg="modSp mod modNotesTx">
        <pc:chgData name="Kamira Sanchez" userId="d90880d6-78a9-457c-991e-24450603455a" providerId="ADAL" clId="{9590BF67-25DF-4E26-98BD-86E9B7C1C23B}" dt="2023-03-31T11:48:00.532" v="352"/>
        <pc:sldMkLst>
          <pc:docMk/>
          <pc:sldMk cId="3547044681" sldId="259"/>
        </pc:sldMkLst>
        <pc:spChg chg="mod">
          <ac:chgData name="Kamira Sanchez" userId="d90880d6-78a9-457c-991e-24450603455a" providerId="ADAL" clId="{9590BF67-25DF-4E26-98BD-86E9B7C1C23B}" dt="2023-03-31T11:46:17.258" v="325" actId="20577"/>
          <ac:spMkLst>
            <pc:docMk/>
            <pc:sldMk cId="3547044681" sldId="259"/>
            <ac:spMk id="7" creationId="{00000000-0000-0000-0000-000000000000}"/>
          </ac:spMkLst>
        </pc:spChg>
      </pc:sldChg>
      <pc:sldChg chg="modSp mod modNotesTx">
        <pc:chgData name="Kamira Sanchez" userId="d90880d6-78a9-457c-991e-24450603455a" providerId="ADAL" clId="{9590BF67-25DF-4E26-98BD-86E9B7C1C23B}" dt="2023-03-31T11:50:56.811" v="497" actId="20577"/>
        <pc:sldMkLst>
          <pc:docMk/>
          <pc:sldMk cId="1797808839" sldId="260"/>
        </pc:sldMkLst>
        <pc:spChg chg="mod">
          <ac:chgData name="Kamira Sanchez" userId="d90880d6-78a9-457c-991e-24450603455a" providerId="ADAL" clId="{9590BF67-25DF-4E26-98BD-86E9B7C1C23B}" dt="2023-03-31T11:50:19.432" v="493" actId="790"/>
          <ac:spMkLst>
            <pc:docMk/>
            <pc:sldMk cId="1797808839" sldId="260"/>
            <ac:spMk id="7" creationId="{00000000-0000-0000-0000-000000000000}"/>
          </ac:spMkLst>
        </pc:spChg>
      </pc:sldChg>
      <pc:sldChg chg="modSp mod">
        <pc:chgData name="Kamira Sanchez" userId="d90880d6-78a9-457c-991e-24450603455a" providerId="ADAL" clId="{9590BF67-25DF-4E26-98BD-86E9B7C1C23B}" dt="2023-03-31T11:52:12.181" v="552" actId="20577"/>
        <pc:sldMkLst>
          <pc:docMk/>
          <pc:sldMk cId="440986149" sldId="261"/>
        </pc:sldMkLst>
        <pc:spChg chg="mod">
          <ac:chgData name="Kamira Sanchez" userId="d90880d6-78a9-457c-991e-24450603455a" providerId="ADAL" clId="{9590BF67-25DF-4E26-98BD-86E9B7C1C23B}" dt="2023-03-31T11:52:12.181" v="552" actId="20577"/>
          <ac:spMkLst>
            <pc:docMk/>
            <pc:sldMk cId="440986149" sldId="261"/>
            <ac:spMk id="7" creationId="{00000000-0000-0000-0000-000000000000}"/>
          </ac:spMkLst>
        </pc:spChg>
      </pc:sldChg>
      <pc:sldChg chg="modSp mod">
        <pc:chgData name="Kamira Sanchez" userId="d90880d6-78a9-457c-991e-24450603455a" providerId="ADAL" clId="{9590BF67-25DF-4E26-98BD-86E9B7C1C23B}" dt="2023-03-31T11:56:31.193" v="719" actId="20577"/>
        <pc:sldMkLst>
          <pc:docMk/>
          <pc:sldMk cId="879059700" sldId="267"/>
        </pc:sldMkLst>
        <pc:spChg chg="mod">
          <ac:chgData name="Kamira Sanchez" userId="d90880d6-78a9-457c-991e-24450603455a" providerId="ADAL" clId="{9590BF67-25DF-4E26-98BD-86E9B7C1C23B}" dt="2023-03-31T11:56:31.193" v="719" actId="20577"/>
          <ac:spMkLst>
            <pc:docMk/>
            <pc:sldMk cId="879059700" sldId="267"/>
            <ac:spMk id="7" creationId="{00000000-0000-0000-0000-000000000000}"/>
          </ac:spMkLst>
        </pc:spChg>
      </pc:sldChg>
      <pc:sldChg chg="modSp mod">
        <pc:chgData name="Kamira Sanchez" userId="d90880d6-78a9-457c-991e-24450603455a" providerId="ADAL" clId="{9590BF67-25DF-4E26-98BD-86E9B7C1C23B}" dt="2023-03-31T11:39:04.481" v="0"/>
        <pc:sldMkLst>
          <pc:docMk/>
          <pc:sldMk cId="3648626861" sldId="268"/>
        </pc:sldMkLst>
        <pc:spChg chg="mod">
          <ac:chgData name="Kamira Sanchez" userId="d90880d6-78a9-457c-991e-24450603455a" providerId="ADAL" clId="{9590BF67-25DF-4E26-98BD-86E9B7C1C23B}" dt="2023-03-31T11:39:04.481" v="0"/>
          <ac:spMkLst>
            <pc:docMk/>
            <pc:sldMk cId="3648626861" sldId="268"/>
            <ac:spMk id="7" creationId="{00000000-0000-0000-0000-000000000000}"/>
          </ac:spMkLst>
        </pc:spChg>
      </pc:sldChg>
      <pc:sldChg chg="modSp mod modNotesTx">
        <pc:chgData name="Kamira Sanchez" userId="d90880d6-78a9-457c-991e-24450603455a" providerId="ADAL" clId="{9590BF67-25DF-4E26-98BD-86E9B7C1C23B}" dt="2023-03-31T11:57:42.490" v="805" actId="20577"/>
        <pc:sldMkLst>
          <pc:docMk/>
          <pc:sldMk cId="3692343482" sldId="269"/>
        </pc:sldMkLst>
        <pc:spChg chg="mod">
          <ac:chgData name="Kamira Sanchez" userId="d90880d6-78a9-457c-991e-24450603455a" providerId="ADAL" clId="{9590BF67-25DF-4E26-98BD-86E9B7C1C23B}" dt="2023-03-31T11:57:34.648" v="800" actId="790"/>
          <ac:spMkLst>
            <pc:docMk/>
            <pc:sldMk cId="3692343482" sldId="269"/>
            <ac:spMk id="3" creationId="{FB495A32-896E-44F9-B458-713DAADDB4E4}"/>
          </ac:spMkLst>
        </pc:spChg>
      </pc:sldChg>
    </pc:docChg>
  </pc:docChgLst>
  <pc:docChgLst>
    <pc:chgData name="Patricia Bardales" userId="f56637db-a2bd-460b-802b-5884c8859057" providerId="ADAL" clId="{536FC17C-6A0E-46DA-8C0D-5F26B9745B92}"/>
    <pc:docChg chg="custSel modSld">
      <pc:chgData name="Patricia Bardales" userId="f56637db-a2bd-460b-802b-5884c8859057" providerId="ADAL" clId="{536FC17C-6A0E-46DA-8C0D-5F26B9745B92}" dt="2022-08-18T14:10:07.378" v="32" actId="207"/>
      <pc:docMkLst>
        <pc:docMk/>
      </pc:docMkLst>
      <pc:sldChg chg="modSp mod">
        <pc:chgData name="Patricia Bardales" userId="f56637db-a2bd-460b-802b-5884c8859057" providerId="ADAL" clId="{536FC17C-6A0E-46DA-8C0D-5F26B9745B92}" dt="2022-08-18T14:08:40.797" v="9" actId="207"/>
        <pc:sldMkLst>
          <pc:docMk/>
          <pc:sldMk cId="1441733616" sldId="257"/>
        </pc:sldMkLst>
        <pc:spChg chg="mod">
          <ac:chgData name="Patricia Bardales" userId="f56637db-a2bd-460b-802b-5884c8859057" providerId="ADAL" clId="{536FC17C-6A0E-46DA-8C0D-5F26B9745B92}" dt="2022-08-18T14:08:40.797" v="9" actId="207"/>
          <ac:spMkLst>
            <pc:docMk/>
            <pc:sldMk cId="1441733616" sldId="257"/>
            <ac:spMk id="7" creationId="{00000000-0000-0000-0000-000000000000}"/>
          </ac:spMkLst>
        </pc:spChg>
      </pc:sldChg>
      <pc:sldChg chg="modSp mod">
        <pc:chgData name="Patricia Bardales" userId="f56637db-a2bd-460b-802b-5884c8859057" providerId="ADAL" clId="{536FC17C-6A0E-46DA-8C0D-5F26B9745B92}" dt="2022-08-18T14:09:15.760" v="13" actId="207"/>
        <pc:sldMkLst>
          <pc:docMk/>
          <pc:sldMk cId="3547044681" sldId="259"/>
        </pc:sldMkLst>
        <pc:spChg chg="mod">
          <ac:chgData name="Patricia Bardales" userId="f56637db-a2bd-460b-802b-5884c8859057" providerId="ADAL" clId="{536FC17C-6A0E-46DA-8C0D-5F26B9745B92}" dt="2022-08-18T14:09:15.760" v="13" actId="207"/>
          <ac:spMkLst>
            <pc:docMk/>
            <pc:sldMk cId="3547044681" sldId="259"/>
            <ac:spMk id="7" creationId="{00000000-0000-0000-0000-000000000000}"/>
          </ac:spMkLst>
        </pc:spChg>
      </pc:sldChg>
      <pc:sldChg chg="modSp mod">
        <pc:chgData name="Patricia Bardales" userId="f56637db-a2bd-460b-802b-5884c8859057" providerId="ADAL" clId="{536FC17C-6A0E-46DA-8C0D-5F26B9745B92}" dt="2022-08-18T14:09:24.599" v="17" actId="255"/>
        <pc:sldMkLst>
          <pc:docMk/>
          <pc:sldMk cId="1797808839" sldId="260"/>
        </pc:sldMkLst>
        <pc:spChg chg="mod">
          <ac:chgData name="Patricia Bardales" userId="f56637db-a2bd-460b-802b-5884c8859057" providerId="ADAL" clId="{536FC17C-6A0E-46DA-8C0D-5F26B9745B92}" dt="2022-08-18T14:09:24.599" v="17" actId="255"/>
          <ac:spMkLst>
            <pc:docMk/>
            <pc:sldMk cId="1797808839" sldId="260"/>
            <ac:spMk id="7" creationId="{00000000-0000-0000-0000-000000000000}"/>
          </ac:spMkLst>
        </pc:spChg>
      </pc:sldChg>
      <pc:sldChg chg="modSp mod">
        <pc:chgData name="Patricia Bardales" userId="f56637db-a2bd-460b-802b-5884c8859057" providerId="ADAL" clId="{536FC17C-6A0E-46DA-8C0D-5F26B9745B92}" dt="2022-08-18T14:09:39.523" v="21" actId="255"/>
        <pc:sldMkLst>
          <pc:docMk/>
          <pc:sldMk cId="440986149" sldId="261"/>
        </pc:sldMkLst>
        <pc:spChg chg="mod">
          <ac:chgData name="Patricia Bardales" userId="f56637db-a2bd-460b-802b-5884c8859057" providerId="ADAL" clId="{536FC17C-6A0E-46DA-8C0D-5F26B9745B92}" dt="2022-08-18T14:09:39.523" v="21" actId="255"/>
          <ac:spMkLst>
            <pc:docMk/>
            <pc:sldMk cId="440986149" sldId="261"/>
            <ac:spMk id="7" creationId="{00000000-0000-0000-0000-000000000000}"/>
          </ac:spMkLst>
        </pc:spChg>
      </pc:sldChg>
      <pc:sldChg chg="modSp mod">
        <pc:chgData name="Patricia Bardales" userId="f56637db-a2bd-460b-802b-5884c8859057" providerId="ADAL" clId="{536FC17C-6A0E-46DA-8C0D-5F26B9745B92}" dt="2022-08-18T14:10:07.378" v="32" actId="207"/>
        <pc:sldMkLst>
          <pc:docMk/>
          <pc:sldMk cId="3330363580" sldId="266"/>
        </pc:sldMkLst>
        <pc:spChg chg="mod">
          <ac:chgData name="Patricia Bardales" userId="f56637db-a2bd-460b-802b-5884c8859057" providerId="ADAL" clId="{536FC17C-6A0E-46DA-8C0D-5F26B9745B92}" dt="2022-08-18T14:10:07.378" v="32" actId="207"/>
          <ac:spMkLst>
            <pc:docMk/>
            <pc:sldMk cId="3330363580" sldId="266"/>
            <ac:spMk id="7" creationId="{00000000-0000-0000-0000-000000000000}"/>
          </ac:spMkLst>
        </pc:spChg>
      </pc:sldChg>
      <pc:sldChg chg="modSp mod">
        <pc:chgData name="Patricia Bardales" userId="f56637db-a2bd-460b-802b-5884c8859057" providerId="ADAL" clId="{536FC17C-6A0E-46DA-8C0D-5F26B9745B92}" dt="2022-08-18T14:09:47.708" v="25" actId="255"/>
        <pc:sldMkLst>
          <pc:docMk/>
          <pc:sldMk cId="879059700" sldId="267"/>
        </pc:sldMkLst>
        <pc:spChg chg="mod">
          <ac:chgData name="Patricia Bardales" userId="f56637db-a2bd-460b-802b-5884c8859057" providerId="ADAL" clId="{536FC17C-6A0E-46DA-8C0D-5F26B9745B92}" dt="2022-08-18T14:09:47.708" v="25" actId="255"/>
          <ac:spMkLst>
            <pc:docMk/>
            <pc:sldMk cId="879059700" sldId="267"/>
            <ac:spMk id="7" creationId="{00000000-0000-0000-0000-000000000000}"/>
          </ac:spMkLst>
        </pc:spChg>
      </pc:sldChg>
      <pc:sldChg chg="addSp delSp modSp mod">
        <pc:chgData name="Patricia Bardales" userId="f56637db-a2bd-460b-802b-5884c8859057" providerId="ADAL" clId="{536FC17C-6A0E-46DA-8C0D-5F26B9745B92}" dt="2022-08-18T14:08:11.766" v="5" actId="255"/>
        <pc:sldMkLst>
          <pc:docMk/>
          <pc:sldMk cId="3648626861" sldId="268"/>
        </pc:sldMkLst>
        <pc:spChg chg="add del mod">
          <ac:chgData name="Patricia Bardales" userId="f56637db-a2bd-460b-802b-5884c8859057" providerId="ADAL" clId="{536FC17C-6A0E-46DA-8C0D-5F26B9745B92}" dt="2022-08-18T14:08:01.683" v="1" actId="478"/>
          <ac:spMkLst>
            <pc:docMk/>
            <pc:sldMk cId="3648626861" sldId="268"/>
            <ac:spMk id="4" creationId="{FC5F7BDB-D437-4D4E-8827-C0ED58A4857A}"/>
          </ac:spMkLst>
        </pc:spChg>
        <pc:spChg chg="mod">
          <ac:chgData name="Patricia Bardales" userId="f56637db-a2bd-460b-802b-5884c8859057" providerId="ADAL" clId="{536FC17C-6A0E-46DA-8C0D-5F26B9745B92}" dt="2022-08-18T14:08:11.766" v="5" actId="255"/>
          <ac:spMkLst>
            <pc:docMk/>
            <pc:sldMk cId="3648626861" sldId="268"/>
            <ac:spMk id="7" creationId="{00000000-0000-0000-0000-000000000000}"/>
          </ac:spMkLst>
        </pc:spChg>
      </pc:sldChg>
      <pc:sldChg chg="modSp mod">
        <pc:chgData name="Patricia Bardales" userId="f56637db-a2bd-460b-802b-5884c8859057" providerId="ADAL" clId="{536FC17C-6A0E-46DA-8C0D-5F26B9745B92}" dt="2022-08-18T14:09:58.319" v="28" actId="255"/>
        <pc:sldMkLst>
          <pc:docMk/>
          <pc:sldMk cId="3692343482" sldId="269"/>
        </pc:sldMkLst>
        <pc:spChg chg="mod">
          <ac:chgData name="Patricia Bardales" userId="f56637db-a2bd-460b-802b-5884c8859057" providerId="ADAL" clId="{536FC17C-6A0E-46DA-8C0D-5F26B9745B92}" dt="2022-08-18T14:09:58.319" v="28" actId="255"/>
          <ac:spMkLst>
            <pc:docMk/>
            <pc:sldMk cId="3692343482" sldId="269"/>
            <ac:spMk id="3" creationId="{FB495A32-896E-44F9-B458-713DAADDB4E4}"/>
          </ac:spMkLst>
        </pc:spChg>
      </pc:sldChg>
    </pc:docChg>
  </pc:docChgLst>
  <pc:docChgLst>
    <pc:chgData name="Paul Mason" userId="a428ece4f01b0f60" providerId="LiveId" clId="{1270CE43-7838-4948-894F-54EE4B7ED193}"/>
    <pc:docChg chg="modSld">
      <pc:chgData name="Paul Mason" userId="a428ece4f01b0f60" providerId="LiveId" clId="{1270CE43-7838-4948-894F-54EE4B7ED193}" dt="2020-09-22T16:48:19.879" v="13" actId="20577"/>
      <pc:docMkLst>
        <pc:docMk/>
      </pc:docMkLst>
      <pc:sldChg chg="modSp mod">
        <pc:chgData name="Paul Mason" userId="a428ece4f01b0f60" providerId="LiveId" clId="{1270CE43-7838-4948-894F-54EE4B7ED193}" dt="2020-09-22T16:48:19.879" v="13" actId="20577"/>
        <pc:sldMkLst>
          <pc:docMk/>
          <pc:sldMk cId="1441733616" sldId="257"/>
        </pc:sldMkLst>
        <pc:spChg chg="mod">
          <ac:chgData name="Paul Mason" userId="a428ece4f01b0f60" providerId="LiveId" clId="{1270CE43-7838-4948-894F-54EE4B7ED193}" dt="2020-09-22T16:48:19.879" v="13" actId="20577"/>
          <ac:spMkLst>
            <pc:docMk/>
            <pc:sldMk cId="1441733616" sldId="257"/>
            <ac:spMk id="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3FE265-BE04-42F6-9A3F-098A6F4F1CCD}" type="datetimeFigureOut">
              <a:rPr lang="en-GB" smtClean="0"/>
              <a:t>31/03/2023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60CC0B-BEDA-47DF-9BAC-EDF177DB8599}" type="slidenum">
              <a:rPr lang="en-GB" smtClean="0"/>
              <a:t>‹#›</a:t>
            </a:fld>
            <a:endParaRPr lang="en-GB"/>
          </a:p>
        </p:txBody>
      </p:sp>
    </p:spTree>
    <p:extLst>
      <p:ext uri="{BB962C8B-B14F-4D97-AF65-F5344CB8AC3E}">
        <p14:creationId xmlns:p14="http://schemas.microsoft.com/office/powerpoint/2010/main" val="32470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ifac.org/knowledge-gateway/supporting-international-standards/publications/ipsas-train-trainer-module-7-consolidation-and-public-sector-combination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 NICSP 31 se </a:t>
            </a:r>
            <a:r>
              <a:rPr lang="en-GB" dirty="0" err="1"/>
              <a:t>basa</a:t>
            </a:r>
            <a:r>
              <a:rPr lang="en-GB" dirty="0"/>
              <a:t> en la NIC 38, </a:t>
            </a:r>
            <a:r>
              <a:rPr lang="en-GB" i="1" dirty="0"/>
              <a:t>Activos intangibles</a:t>
            </a:r>
            <a:r>
              <a:rPr lang="en-GB" i="0" dirty="0"/>
              <a:t>. Los participantes que estén familiarizados con la NIC 38 deben sentirse cómodos </a:t>
            </a:r>
            <a:r>
              <a:rPr lang="en-GB" i="0"/>
              <a:t>con la NICSP 31 </a:t>
            </a:r>
            <a:r>
              <a:rPr lang="en-GB" i="0" dirty="0"/>
              <a:t>siempre que se observen las principales diferencias.</a:t>
            </a:r>
            <a:endParaRPr lang="en-GB" dirty="0"/>
          </a:p>
        </p:txBody>
      </p:sp>
      <p:sp>
        <p:nvSpPr>
          <p:cNvPr id="4" name="Slide Number Placeholder 3"/>
          <p:cNvSpPr>
            <a:spLocks noGrp="1"/>
          </p:cNvSpPr>
          <p:nvPr>
            <p:ph type="sldNum" sz="quarter" idx="5"/>
          </p:nvPr>
        </p:nvSpPr>
        <p:spPr/>
        <p:txBody>
          <a:bodyPr/>
          <a:lstStyle/>
          <a:p>
            <a:fld id="{6B60CC0B-BEDA-47DF-9BAC-EDF177DB8599}" type="slidenum">
              <a:rPr lang="en-GB" smtClean="0"/>
              <a:t>1</a:t>
            </a:fld>
            <a:endParaRPr lang="en-GB"/>
          </a:p>
        </p:txBody>
      </p:sp>
    </p:spTree>
    <p:extLst>
      <p:ext uri="{BB962C8B-B14F-4D97-AF65-F5344CB8AC3E}">
        <p14:creationId xmlns:p14="http://schemas.microsoft.com/office/powerpoint/2010/main" val="3924873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Si los participantes no están familiarizados con la contabilidad de devengo, considere incluir una diapositiva adicional con ejemplos de activos intangibles de su jurisdicción. Algunos ejemplos podrían incluir:</a:t>
            </a:r>
          </a:p>
          <a:p>
            <a:endParaRPr lang="en-GB" dirty="0"/>
          </a:p>
          <a:p>
            <a:pPr lvl="1"/>
            <a:r>
              <a:rPr lang="en-GB" dirty="0"/>
              <a:t>Software informático</a:t>
            </a:r>
          </a:p>
          <a:p>
            <a:pPr lvl="1"/>
            <a:r>
              <a:rPr lang="en-GB" dirty="0"/>
              <a:t>Patentes</a:t>
            </a:r>
          </a:p>
          <a:p>
            <a:pPr lvl="1"/>
            <a:r>
              <a:rPr lang="en-GB" dirty="0" err="1"/>
              <a:t>Derechos</a:t>
            </a:r>
            <a:r>
              <a:rPr lang="en-GB" dirty="0"/>
              <a:t> de </a:t>
            </a:r>
            <a:r>
              <a:rPr lang="en-GB" dirty="0" err="1"/>
              <a:t>autor</a:t>
            </a:r>
            <a:endParaRPr lang="en-GB" dirty="0"/>
          </a:p>
          <a:p>
            <a:pPr lvl="1"/>
            <a:r>
              <a:rPr lang="en-GB" dirty="0"/>
              <a:t>Licencias</a:t>
            </a:r>
          </a:p>
          <a:p>
            <a:pPr lvl="1"/>
            <a:r>
              <a:rPr lang="en-GB" dirty="0"/>
              <a:t>Marcas comerciales (incluidos nombres de marcas y títulos de publicación)</a:t>
            </a:r>
          </a:p>
          <a:p>
            <a:pPr lvl="1"/>
            <a:r>
              <a:rPr lang="en-GB" dirty="0"/>
              <a:t>Películas cinematográficas</a:t>
            </a:r>
          </a:p>
          <a:p>
            <a:endParaRPr lang="en-GB" dirty="0"/>
          </a:p>
        </p:txBody>
      </p:sp>
      <p:sp>
        <p:nvSpPr>
          <p:cNvPr id="4" name="Slide Number Placeholder 3"/>
          <p:cNvSpPr>
            <a:spLocks noGrp="1"/>
          </p:cNvSpPr>
          <p:nvPr>
            <p:ph type="sldNum" sz="quarter" idx="5"/>
          </p:nvPr>
        </p:nvSpPr>
        <p:spPr/>
        <p:txBody>
          <a:bodyPr/>
          <a:lstStyle/>
          <a:p>
            <a:fld id="{6B60CC0B-BEDA-47DF-9BAC-EDF177DB8599}" type="slidenum">
              <a:rPr lang="en-GB" smtClean="0"/>
              <a:t>3</a:t>
            </a:fld>
            <a:endParaRPr lang="en-GB"/>
          </a:p>
        </p:txBody>
      </p:sp>
    </p:spTree>
    <p:extLst>
      <p:ext uri="{BB962C8B-B14F-4D97-AF65-F5344CB8AC3E}">
        <p14:creationId xmlns:p14="http://schemas.microsoft.com/office/powerpoint/2010/main" val="2995560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Identificable: esto se requiere como parte del reconocimiento como resultado de la naturaleza de los activos intangibles (</a:t>
            </a:r>
            <a:r>
              <a:rPr lang="en-GB" sz="1200" kern="1200" dirty="0" err="1">
                <a:solidFill>
                  <a:schemeClr val="tx1"/>
                </a:solidFill>
                <a:effectLst/>
                <a:latin typeface="+mn-lt"/>
                <a:ea typeface="+mn-ea"/>
                <a:cs typeface="+mn-cs"/>
              </a:rPr>
              <a:t>esto</a:t>
            </a:r>
            <a:r>
              <a:rPr lang="en-GB" sz="1200" kern="1200" dirty="0">
                <a:solidFill>
                  <a:schemeClr val="tx1"/>
                </a:solidFill>
                <a:effectLst/>
                <a:latin typeface="+mn-lt"/>
                <a:ea typeface="+mn-ea"/>
                <a:cs typeface="+mn-cs"/>
              </a:rPr>
              <a:t> no es un problema para los activos físicos). Si los participantes no están familiarizados con los activos intangibles, haga hincapié en esta característica. Del mismo modo, el control a menudo surge de los derechos legales, porque el control físico de un intangible puede no ser posible.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Obsérvese que el valor razonable tal como se define actualmente en las NICSP no es el mismo que el definido en la NIIF 13, </a:t>
            </a:r>
            <a:r>
              <a:rPr lang="en-GB" sz="1200" i="1" kern="1200" dirty="0">
                <a:solidFill>
                  <a:schemeClr val="tx1"/>
                </a:solidFill>
                <a:effectLst/>
                <a:latin typeface="+mn-lt"/>
                <a:ea typeface="+mn-ea"/>
                <a:cs typeface="+mn-cs"/>
              </a:rPr>
              <a:t>Medición del valor razonable</a:t>
            </a:r>
            <a:r>
              <a:rPr lang="en-GB" sz="1200" i="0"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Si los participantes están familiarizados con las NIIF, se debe destacar esta diferencia.</a:t>
            </a:r>
            <a:endParaRPr lang="en-GB" dirty="0">
              <a:effectLst/>
            </a:endParaRPr>
          </a:p>
          <a:p>
            <a:endParaRPr lang="en-GB" dirty="0"/>
          </a:p>
          <a:p>
            <a:r>
              <a:rPr lang="en-GB" dirty="0"/>
              <a:t>La definición de valor razonable en las NICSP es:</a:t>
            </a:r>
          </a:p>
          <a:p>
            <a:endParaRPr lang="en-GB" dirty="0"/>
          </a:p>
          <a:p>
            <a:r>
              <a:rPr lang="en-GB" b="1" dirty="0"/>
              <a:t>El </a:t>
            </a:r>
            <a:r>
              <a:rPr lang="en-GB" b="1" dirty="0" err="1"/>
              <a:t>valor</a:t>
            </a:r>
            <a:r>
              <a:rPr lang="en-GB" b="1" dirty="0"/>
              <a:t> </a:t>
            </a:r>
            <a:r>
              <a:rPr lang="en-GB" b="1" dirty="0" err="1"/>
              <a:t>razonable</a:t>
            </a:r>
            <a:r>
              <a:rPr lang="en-GB" b="1" dirty="0"/>
              <a:t> es </a:t>
            </a:r>
            <a:r>
              <a:rPr lang="en-GB" b="1" dirty="0" err="1"/>
              <a:t>el</a:t>
            </a:r>
            <a:r>
              <a:rPr lang="en-GB" b="1" dirty="0"/>
              <a:t> </a:t>
            </a:r>
            <a:r>
              <a:rPr lang="en-GB" b="1" dirty="0" err="1"/>
              <a:t>importe</a:t>
            </a:r>
            <a:r>
              <a:rPr lang="en-GB" b="1" dirty="0"/>
              <a:t> </a:t>
            </a:r>
            <a:r>
              <a:rPr lang="en-GB" b="1" dirty="0" err="1"/>
              <a:t>por</a:t>
            </a:r>
            <a:r>
              <a:rPr lang="en-GB" b="1" dirty="0"/>
              <a:t> </a:t>
            </a:r>
            <a:r>
              <a:rPr lang="en-GB" b="1" dirty="0" err="1"/>
              <a:t>el</a:t>
            </a:r>
            <a:r>
              <a:rPr lang="en-GB" b="1" dirty="0"/>
              <a:t> que </a:t>
            </a:r>
            <a:r>
              <a:rPr lang="en-GB" b="1" dirty="0" err="1"/>
              <a:t>puede</a:t>
            </a:r>
            <a:r>
              <a:rPr lang="en-GB" b="1" dirty="0"/>
              <a:t> ser </a:t>
            </a:r>
            <a:r>
              <a:rPr lang="en-GB" b="1" dirty="0" err="1"/>
              <a:t>intercambiado</a:t>
            </a:r>
            <a:r>
              <a:rPr lang="en-GB" b="1" dirty="0"/>
              <a:t> un </a:t>
            </a:r>
            <a:r>
              <a:rPr lang="en-GB" b="1" dirty="0" err="1"/>
              <a:t>activo</a:t>
            </a:r>
            <a:r>
              <a:rPr lang="en-GB" b="1" dirty="0"/>
              <a:t> o </a:t>
            </a:r>
            <a:r>
              <a:rPr lang="en-GB" b="1" dirty="0" err="1"/>
              <a:t>cancelado</a:t>
            </a:r>
            <a:r>
              <a:rPr lang="en-GB" b="1" dirty="0"/>
              <a:t> un </a:t>
            </a:r>
            <a:r>
              <a:rPr lang="en-GB" b="1" dirty="0" err="1"/>
              <a:t>pasivo</a:t>
            </a:r>
            <a:r>
              <a:rPr lang="en-GB" b="1" dirty="0"/>
              <a:t>, entre </a:t>
            </a:r>
            <a:r>
              <a:rPr lang="en-GB" b="1" dirty="0" err="1"/>
              <a:t>partes</a:t>
            </a:r>
            <a:r>
              <a:rPr lang="en-GB" b="1" dirty="0"/>
              <a:t> </a:t>
            </a:r>
            <a:r>
              <a:rPr lang="en-GB" b="1" dirty="0" err="1"/>
              <a:t>interesadas</a:t>
            </a:r>
            <a:r>
              <a:rPr lang="en-GB" b="1" dirty="0"/>
              <a:t> y </a:t>
            </a:r>
            <a:r>
              <a:rPr lang="en-GB" b="1" dirty="0" err="1"/>
              <a:t>debidamente</a:t>
            </a:r>
            <a:r>
              <a:rPr lang="en-GB" b="1" dirty="0"/>
              <a:t> </a:t>
            </a:r>
            <a:r>
              <a:rPr lang="en-GB" b="1" dirty="0" err="1"/>
              <a:t>informadas</a:t>
            </a:r>
            <a:r>
              <a:rPr lang="en-GB" b="1" dirty="0"/>
              <a:t>, </a:t>
            </a:r>
            <a:r>
              <a:rPr lang="en-GB" b="1" dirty="0" err="1"/>
              <a:t>en</a:t>
            </a:r>
            <a:r>
              <a:rPr lang="en-GB" b="1" dirty="0"/>
              <a:t> </a:t>
            </a:r>
            <a:r>
              <a:rPr lang="en-GB" b="1" dirty="0" err="1"/>
              <a:t>una</a:t>
            </a:r>
            <a:r>
              <a:rPr lang="en-GB" b="1" dirty="0"/>
              <a:t> </a:t>
            </a:r>
            <a:r>
              <a:rPr lang="en-GB" b="1" dirty="0" err="1"/>
              <a:t>transacción</a:t>
            </a:r>
            <a:r>
              <a:rPr lang="en-GB" b="1" dirty="0"/>
              <a:t> </a:t>
            </a:r>
            <a:r>
              <a:rPr lang="en-GB" b="1" dirty="0" err="1"/>
              <a:t>realizada</a:t>
            </a:r>
            <a:r>
              <a:rPr lang="en-GB" b="1" dirty="0"/>
              <a:t> </a:t>
            </a:r>
            <a:r>
              <a:rPr lang="en-GB" b="1" dirty="0" err="1"/>
              <a:t>en</a:t>
            </a:r>
            <a:r>
              <a:rPr lang="en-GB" b="1" dirty="0"/>
              <a:t> </a:t>
            </a:r>
            <a:r>
              <a:rPr lang="en-GB" b="1" dirty="0" err="1"/>
              <a:t>condiciones</a:t>
            </a:r>
            <a:r>
              <a:rPr lang="en-GB" b="1" dirty="0"/>
              <a:t> de </a:t>
            </a:r>
            <a:r>
              <a:rPr lang="en-GB" b="1" dirty="0" err="1"/>
              <a:t>independencia</a:t>
            </a:r>
            <a:r>
              <a:rPr lang="en-GB" b="1" dirty="0"/>
              <a:t> </a:t>
            </a:r>
            <a:r>
              <a:rPr lang="en-GB" b="1" dirty="0" err="1"/>
              <a:t>mutua</a:t>
            </a:r>
            <a:r>
              <a:rPr lang="en-GB" b="1" dirty="0"/>
              <a:t>. </a:t>
            </a:r>
            <a:endParaRPr lang="en-GB" b="0" dirty="0"/>
          </a:p>
          <a:p>
            <a:endParaRPr lang="en-GB" b="0" dirty="0"/>
          </a:p>
          <a:p>
            <a:r>
              <a:rPr lang="en-GB" b="0" dirty="0"/>
              <a:t>Esto incluye los valores de entrada y salida.</a:t>
            </a:r>
            <a:endParaRPr lang="en-GB" b="1" dirty="0"/>
          </a:p>
          <a:p>
            <a:endParaRPr lang="en-GB" dirty="0"/>
          </a:p>
        </p:txBody>
      </p:sp>
      <p:sp>
        <p:nvSpPr>
          <p:cNvPr id="4" name="Slide Number Placeholder 3"/>
          <p:cNvSpPr>
            <a:spLocks noGrp="1"/>
          </p:cNvSpPr>
          <p:nvPr>
            <p:ph type="sldNum" sz="quarter" idx="5"/>
          </p:nvPr>
        </p:nvSpPr>
        <p:spPr/>
        <p:txBody>
          <a:bodyPr/>
          <a:lstStyle/>
          <a:p>
            <a:fld id="{6B60CC0B-BEDA-47DF-9BAC-EDF177DB8599}" type="slidenum">
              <a:rPr lang="en-GB" smtClean="0"/>
              <a:t>4</a:t>
            </a:fld>
            <a:endParaRPr lang="en-GB"/>
          </a:p>
        </p:txBody>
      </p:sp>
    </p:spTree>
    <p:extLst>
      <p:ext uri="{BB962C8B-B14F-4D97-AF65-F5344CB8AC3E}">
        <p14:creationId xmlns:p14="http://schemas.microsoft.com/office/powerpoint/2010/main" val="1809166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Para las entidades que están adoptando la contabilidad de devengo por primera vez, es poco probable que tengan registros suficientes para poder capitalizar los activos intangibles generados internamente, ya que es poco probable que puedan distinguir entre las fases de investigación y desarrollo. Confirmar que este es el caso al principio del proceso de transición ahorrará tiempo y esfuerzo al tratar de identificar los activos intangibles generados internamente.</a:t>
            </a:r>
          </a:p>
          <a:p>
            <a:endParaRPr lang="en-GB" dirty="0"/>
          </a:p>
          <a:p>
            <a:r>
              <a:rPr lang="en-GB" dirty="0" err="1"/>
              <a:t>Haga</a:t>
            </a:r>
            <a:r>
              <a:rPr lang="en-GB" dirty="0"/>
              <a:t> hincapié en que cuando no se pueden distinguir las fases de investigación y desarrollo, todos los gastos se tratan como parte de la fase de investigación.</a:t>
            </a:r>
          </a:p>
        </p:txBody>
      </p:sp>
      <p:sp>
        <p:nvSpPr>
          <p:cNvPr id="4" name="Slide Number Placeholder 3"/>
          <p:cNvSpPr>
            <a:spLocks noGrp="1"/>
          </p:cNvSpPr>
          <p:nvPr>
            <p:ph type="sldNum" sz="quarter" idx="5"/>
          </p:nvPr>
        </p:nvSpPr>
        <p:spPr/>
        <p:txBody>
          <a:bodyPr/>
          <a:lstStyle/>
          <a:p>
            <a:fld id="{6B60CC0B-BEDA-47DF-9BAC-EDF177DB8599}" type="slidenum">
              <a:rPr lang="en-GB" smtClean="0"/>
              <a:t>5</a:t>
            </a:fld>
            <a:endParaRPr lang="en-GB"/>
          </a:p>
        </p:txBody>
      </p:sp>
    </p:spTree>
    <p:extLst>
      <p:ext uri="{BB962C8B-B14F-4D97-AF65-F5344CB8AC3E}">
        <p14:creationId xmlns:p14="http://schemas.microsoft.com/office/powerpoint/2010/main" val="598392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Obsérvese que el valor razonable tal como se define actualmente en </a:t>
            </a:r>
            <a:r>
              <a:rPr lang="en-GB" sz="1200" kern="1200">
                <a:solidFill>
                  <a:schemeClr val="tx1"/>
                </a:solidFill>
                <a:effectLst/>
                <a:latin typeface="+mn-lt"/>
                <a:ea typeface="+mn-ea"/>
                <a:cs typeface="+mn-cs"/>
              </a:rPr>
              <a:t>las NICSP </a:t>
            </a:r>
            <a:r>
              <a:rPr lang="en-GB" sz="1200" kern="1200" dirty="0">
                <a:solidFill>
                  <a:schemeClr val="tx1"/>
                </a:solidFill>
                <a:effectLst/>
                <a:latin typeface="+mn-lt"/>
                <a:ea typeface="+mn-ea"/>
                <a:cs typeface="+mn-cs"/>
              </a:rPr>
              <a:t>no es el mismo que el definido en la NIIF 13, </a:t>
            </a:r>
            <a:r>
              <a:rPr lang="en-GB" sz="1200" i="1" kern="1200" dirty="0">
                <a:solidFill>
                  <a:schemeClr val="tx1"/>
                </a:solidFill>
                <a:effectLst/>
                <a:latin typeface="+mn-lt"/>
                <a:ea typeface="+mn-ea"/>
                <a:cs typeface="+mn-cs"/>
              </a:rPr>
              <a:t>Medición del valor razonable</a:t>
            </a:r>
            <a:r>
              <a:rPr lang="en-GB" sz="1200" i="0"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Si los participantes están familiarizados con las NIIF, se debe destacar esta diferencia.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Las combinaciones del sector público se tratan en el módulo de consolidación: </a:t>
            </a:r>
            <a:r>
              <a:rPr lang="en-US" sz="1200" u="sng" kern="1200" dirty="0">
                <a:solidFill>
                  <a:schemeClr val="tx1"/>
                </a:solidFill>
                <a:effectLst/>
                <a:latin typeface="+mn-lt"/>
                <a:ea typeface="+mn-ea"/>
                <a:cs typeface="+mn-cs"/>
                <a:hlinkClick r:id="rId3"/>
              </a:rPr>
              <a:t>https://www.ifac.org/knowledge-gateway/supporting-international-standards/publications/ipsas-train-trainer-module-7-consolidation-and-public-sector-combinations</a:t>
            </a:r>
            <a:endParaRPr lang="en-GB" dirty="0">
              <a:effectLst/>
            </a:endParaRPr>
          </a:p>
        </p:txBody>
      </p:sp>
      <p:sp>
        <p:nvSpPr>
          <p:cNvPr id="4" name="Slide Number Placeholder 3"/>
          <p:cNvSpPr>
            <a:spLocks noGrp="1"/>
          </p:cNvSpPr>
          <p:nvPr>
            <p:ph type="sldNum" sz="quarter" idx="5"/>
          </p:nvPr>
        </p:nvSpPr>
        <p:spPr/>
        <p:txBody>
          <a:bodyPr/>
          <a:lstStyle/>
          <a:p>
            <a:fld id="{6B60CC0B-BEDA-47DF-9BAC-EDF177DB8599}" type="slidenum">
              <a:rPr lang="en-GB" smtClean="0"/>
              <a:t>8</a:t>
            </a:fld>
            <a:endParaRPr lang="en-GB"/>
          </a:p>
        </p:txBody>
      </p:sp>
    </p:spTree>
    <p:extLst>
      <p:ext uri="{BB962C8B-B14F-4D97-AF65-F5344CB8AC3E}">
        <p14:creationId xmlns:p14="http://schemas.microsoft.com/office/powerpoint/2010/main" val="1210097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1497015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391845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990451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963446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3154451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1753639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341198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38369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941653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4188462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788638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2299" y="484366"/>
            <a:ext cx="7835901" cy="4557534"/>
          </a:xfrm>
          <a:prstGeom prst="rect">
            <a:avLst/>
          </a:prstGeom>
        </p:spPr>
        <p:txBody>
          <a:bodyPr vert="horz" lIns="91440" tIns="45720" rIns="91440" bIns="45720" rtlCol="0">
            <a:noAutofit/>
          </a:bodyPr>
          <a:lstStyle/>
          <a:p>
            <a:pPr lvl="0"/>
            <a:r>
              <a:rPr lang="en-US" dirty="0"/>
              <a:t>Introduction to IPSAS</a:t>
            </a:r>
          </a:p>
          <a:p>
            <a:pPr lvl="1"/>
            <a:r>
              <a:rPr lang="en-US" dirty="0"/>
              <a:t>Second level</a:t>
            </a:r>
          </a:p>
        </p:txBody>
      </p:sp>
      <p:pic>
        <p:nvPicPr>
          <p:cNvPr id="10" name="Picture 9"/>
          <p:cNvPicPr>
            <a:picLocks noChangeAspect="1"/>
          </p:cNvPicPr>
          <p:nvPr userDrawn="1"/>
        </p:nvPicPr>
        <p:blipFill rotWithShape="1">
          <a:blip r:embed="rId13">
            <a:extLst>
              <a:ext uri="{28A0092B-C50C-407E-A947-70E740481C1C}">
                <a14:useLocalDpi xmlns:a14="http://schemas.microsoft.com/office/drawing/2010/main" val="0"/>
              </a:ext>
            </a:extLst>
          </a:blip>
          <a:srcRect b="56304"/>
          <a:stretch/>
        </p:blipFill>
        <p:spPr>
          <a:xfrm rot="21295668">
            <a:off x="-893922" y="4913975"/>
            <a:ext cx="10639813" cy="2712526"/>
          </a:xfrm>
          <a:prstGeom prst="rect">
            <a:avLst/>
          </a:prstGeom>
        </p:spPr>
      </p:pic>
      <p:pic>
        <p:nvPicPr>
          <p:cNvPr id="11" name="Picture 10"/>
          <p:cNvPicPr>
            <a:picLocks noChangeAspect="1"/>
          </p:cNvPicPr>
          <p:nvPr userDrawn="1"/>
        </p:nvPicPr>
        <p:blipFill>
          <a:blip r:embed="rId14"/>
          <a:stretch>
            <a:fillRect/>
          </a:stretch>
        </p:blipFill>
        <p:spPr>
          <a:xfrm>
            <a:off x="8023668" y="6261100"/>
            <a:ext cx="774700" cy="457200"/>
          </a:xfrm>
          <a:prstGeom prst="rect">
            <a:avLst/>
          </a:prstGeom>
        </p:spPr>
      </p:pic>
    </p:spTree>
    <p:extLst>
      <p:ext uri="{BB962C8B-B14F-4D97-AF65-F5344CB8AC3E}">
        <p14:creationId xmlns:p14="http://schemas.microsoft.com/office/powerpoint/2010/main" val="2634700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24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bg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Font typeface="Arial"/>
        <a:buChar char="–"/>
        <a:defRPr sz="2400" kern="1200">
          <a:solidFill>
            <a:schemeClr val="bg1"/>
          </a:solidFill>
          <a:latin typeface="+mn-lt"/>
          <a:ea typeface="+mn-ea"/>
          <a:cs typeface="+mn-cs"/>
        </a:defRPr>
      </a:lvl4pPr>
      <a:lvl5pPr marL="2057400" indent="-228600" algn="l" defTabSz="457200" rtl="0" eaLnBrk="1" latinLnBrk="0" hangingPunct="1">
        <a:spcBef>
          <a:spcPct val="20000"/>
        </a:spcBef>
        <a:buFont typeface="Arial"/>
        <a:buChar char="»"/>
        <a:defRPr sz="24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374900"/>
            <a:ext cx="9143999" cy="630078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1827" y="2577854"/>
            <a:ext cx="10842486" cy="6325838"/>
          </a:xfrm>
          <a:prstGeom prst="rect">
            <a:avLst/>
          </a:prstGeom>
        </p:spPr>
      </p:pic>
      <p:sp>
        <p:nvSpPr>
          <p:cNvPr id="4" name="Text Placeholder 2"/>
          <p:cNvSpPr txBox="1">
            <a:spLocks/>
          </p:cNvSpPr>
          <p:nvPr/>
        </p:nvSpPr>
        <p:spPr>
          <a:xfrm>
            <a:off x="800099" y="4036836"/>
            <a:ext cx="7153719" cy="209726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b="1" dirty="0">
                <a:latin typeface="Arial" panose="020B0604020202020204" pitchFamily="34" charset="0"/>
                <a:cs typeface="Arial" panose="020B0604020202020204" pitchFamily="34" charset="0"/>
              </a:rPr>
              <a:t>Activos intangibles</a:t>
            </a:r>
          </a:p>
          <a:p>
            <a:pPr algn="l"/>
            <a:r>
              <a:rPr lang="en-US" b="1" dirty="0">
                <a:latin typeface="Arial" panose="020B0604020202020204" pitchFamily="34" charset="0"/>
                <a:cs typeface="Arial" panose="020B0604020202020204" pitchFamily="34" charset="0"/>
              </a:rPr>
              <a:t>NICSP</a:t>
            </a:r>
            <a:r>
              <a:rPr lang="en-US" b="1" baseline="30000"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31</a:t>
            </a:r>
          </a:p>
          <a:p>
            <a:pPr lvl="0" algn="l" defTabSz="914400" fontAlgn="base">
              <a:spcBef>
                <a:spcPct val="0"/>
              </a:spcBef>
              <a:spcAft>
                <a:spcPct val="0"/>
              </a:spcAft>
            </a:pPr>
            <a:endParaRPr lang="en-US" sz="1600" dirty="0">
              <a:solidFill>
                <a:srgbClr val="FFFFFF"/>
              </a:solidFill>
              <a:latin typeface="Arial" charset="0"/>
            </a:endParaRPr>
          </a:p>
          <a:p>
            <a:pPr lvl="0" algn="l" defTabSz="914400" fontAlgn="base">
              <a:spcBef>
                <a:spcPct val="0"/>
              </a:spcBef>
              <a:spcAft>
                <a:spcPct val="0"/>
              </a:spcAft>
            </a:pPr>
            <a:endParaRPr lang="en-US" sz="1600" dirty="0">
              <a:solidFill>
                <a:srgbClr val="FFFFFF"/>
              </a:solidFill>
              <a:latin typeface="Arial" charset="0"/>
            </a:endParaRPr>
          </a:p>
          <a:p>
            <a:pPr algn="l"/>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0575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Activos intangibles</a:t>
            </a:r>
          </a:p>
        </p:txBody>
      </p:sp>
      <p:sp>
        <p:nvSpPr>
          <p:cNvPr id="7" name="TextBox 6"/>
          <p:cNvSpPr txBox="1"/>
          <p:nvPr/>
        </p:nvSpPr>
        <p:spPr>
          <a:xfrm>
            <a:off x="539750" y="881956"/>
            <a:ext cx="7848600" cy="2616101"/>
          </a:xfrm>
          <a:prstGeom prst="rect">
            <a:avLst/>
          </a:prstGeom>
          <a:noFill/>
        </p:spPr>
        <p:txBody>
          <a:bodyPr wrap="square" rtlCol="0">
            <a:spAutoFit/>
          </a:bodyPr>
          <a:lstStyle/>
          <a:p>
            <a:pPr defTabSz="914400" fontAlgn="base">
              <a:spcBef>
                <a:spcPts val="776"/>
              </a:spcBef>
              <a:spcAft>
                <a:spcPct val="0"/>
              </a:spcAft>
            </a:pPr>
            <a:endParaRPr lang="en-US" i="1" kern="0" dirty="0">
              <a:solidFill>
                <a:schemeClr val="tx1">
                  <a:lumMod val="10000"/>
                </a:schemeClr>
              </a:solidFill>
              <a:latin typeface="Arial" panose="020B0604020202020204" pitchFamily="34" charset="0"/>
              <a:ea typeface="ＭＳ Ｐゴシック" charset="0"/>
              <a:cs typeface="Arial" panose="020B0604020202020204" pitchFamily="34" charset="0"/>
            </a:endParaRPr>
          </a:p>
          <a:p>
            <a:pPr defTabSz="914400" fontAlgn="base">
              <a:spcBef>
                <a:spcPts val="776"/>
              </a:spcBef>
              <a:spcAft>
                <a:spcPct val="0"/>
              </a:spcAft>
            </a:pPr>
            <a:r>
              <a:rPr lang="en-US" sz="1800" i="1"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El Manual de Pronunciamientos de </a:t>
            </a:r>
            <a:r>
              <a:rPr lang="en-US" sz="1800" i="1"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Contabilidad</a:t>
            </a:r>
            <a:r>
              <a:rPr lang="en-US" sz="1800" i="1"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del Sector </a:t>
            </a:r>
            <a:r>
              <a:rPr lang="en-US" sz="1800" i="1"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Público</a:t>
            </a:r>
            <a:r>
              <a:rPr lang="en-US" sz="1800" i="1"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es la principal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fuente</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autorizada</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de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principios</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internacionales</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de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contabilidad</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generalmente</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aceptados</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para las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entidades</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del sector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público</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p>
          <a:p>
            <a:pPr defTabSz="914400" fontAlgn="base">
              <a:spcBef>
                <a:spcPts val="776"/>
              </a:spcBef>
              <a:spcAft>
                <a:spcPct val="0"/>
              </a:spcAft>
            </a:pP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Toda la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información</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en</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esta</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presentación</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es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propia</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y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está</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protegida</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por</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derechos de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autor</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a:t>
            </a:r>
          </a:p>
          <a:p>
            <a:pPr marL="342900" indent="-342900" defTabSz="914400" fontAlgn="base">
              <a:spcBef>
                <a:spcPts val="776"/>
              </a:spcBef>
              <a:spcAft>
                <a:spcPct val="0"/>
              </a:spcAft>
              <a:buFontTx/>
              <a:buChar char="•"/>
            </a:pPr>
            <a:endParaRPr lang="en-US" kern="0" dirty="0">
              <a:solidFill>
                <a:schemeClr val="tx1">
                  <a:lumMod val="10000"/>
                </a:schemeClr>
              </a:solidFill>
              <a:latin typeface="Arial" panose="020B0604020202020204" pitchFamily="34" charset="0"/>
              <a:ea typeface="ＭＳ Ｐゴシック" charset="0"/>
              <a:cs typeface="Arial" panose="020B0604020202020204" pitchFamily="34" charset="0"/>
            </a:endParaRPr>
          </a:p>
          <a:p>
            <a:endParaRPr lang="en-US" dirty="0">
              <a:solidFill>
                <a:schemeClr val="tx1">
                  <a:lumMod val="10000"/>
                </a:schemeClr>
              </a:solidFill>
            </a:endParaRPr>
          </a:p>
        </p:txBody>
      </p:sp>
    </p:spTree>
    <p:extLst>
      <p:ext uri="{BB962C8B-B14F-4D97-AF65-F5344CB8AC3E}">
        <p14:creationId xmlns:p14="http://schemas.microsoft.com/office/powerpoint/2010/main" val="3648626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Activos intangibles</a:t>
            </a:r>
          </a:p>
        </p:txBody>
      </p:sp>
      <p:sp>
        <p:nvSpPr>
          <p:cNvPr id="7" name="TextBox 6"/>
          <p:cNvSpPr txBox="1"/>
          <p:nvPr/>
        </p:nvSpPr>
        <p:spPr>
          <a:xfrm>
            <a:off x="539750" y="751327"/>
            <a:ext cx="7848600" cy="5724644"/>
          </a:xfrm>
          <a:prstGeom prst="rect">
            <a:avLst/>
          </a:prstGeom>
          <a:noFill/>
        </p:spPr>
        <p:txBody>
          <a:bodyPr wrap="square" rtlCol="0">
            <a:spAutoFit/>
          </a:bodyPr>
          <a:lstStyle/>
          <a:p>
            <a:r>
              <a:rPr lang="es-MX" b="1">
                <a:solidFill>
                  <a:schemeClr val="tx1">
                    <a:lumMod val="10000"/>
                  </a:schemeClr>
                </a:solidFill>
                <a:latin typeface="Arial" panose="020B0604020202020204" pitchFamily="34" charset="0"/>
                <a:cs typeface="Arial" panose="020B0604020202020204" pitchFamily="34" charset="0"/>
              </a:rPr>
              <a:t>Activos intangibles – NISCP 31</a:t>
            </a:r>
          </a:p>
          <a:p>
            <a:endParaRPr lang="es-MX" b="1">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defRPr/>
            </a:pPr>
            <a:r>
              <a:rPr lang="es-MX" kern="0">
                <a:solidFill>
                  <a:schemeClr val="tx1">
                    <a:lumMod val="10000"/>
                  </a:schemeClr>
                </a:solidFill>
                <a:latin typeface="Arial" pitchFamily="34" charset="0"/>
                <a:ea typeface="ＭＳ Ｐゴシック" charset="0"/>
                <a:cs typeface="Arial" pitchFamily="34" charset="0"/>
              </a:rPr>
              <a:t>Definición</a:t>
            </a:r>
          </a:p>
          <a:p>
            <a:pPr marL="694944" lvl="1" indent="-347472" defTabSz="914400" fontAlgn="base">
              <a:spcBef>
                <a:spcPts val="776"/>
              </a:spcBef>
              <a:spcAft>
                <a:spcPct val="0"/>
              </a:spcAft>
              <a:buFontTx/>
              <a:buChar char="–"/>
              <a:defRPr/>
            </a:pPr>
            <a:r>
              <a:rPr lang="es-MX" kern="0">
                <a:solidFill>
                  <a:schemeClr val="tx1">
                    <a:lumMod val="10000"/>
                  </a:schemeClr>
                </a:solidFill>
                <a:latin typeface="Arial" pitchFamily="34" charset="0"/>
                <a:ea typeface="ＭＳ Ｐゴシック" charset="0"/>
                <a:cs typeface="Arial" pitchFamily="34" charset="0"/>
              </a:rPr>
              <a:t>Un activo no monetario identificable sin sustancia física</a:t>
            </a:r>
          </a:p>
          <a:p>
            <a:pPr marL="694944" lvl="1" indent="-347472" defTabSz="914400" fontAlgn="base">
              <a:spcBef>
                <a:spcPts val="776"/>
              </a:spcBef>
              <a:spcAft>
                <a:spcPct val="0"/>
              </a:spcAft>
              <a:buFontTx/>
              <a:buChar char="–"/>
              <a:defRPr/>
            </a:pPr>
            <a:r>
              <a:rPr lang="es-MX" kern="0">
                <a:solidFill>
                  <a:schemeClr val="tx1">
                    <a:lumMod val="10000"/>
                  </a:schemeClr>
                </a:solidFill>
                <a:latin typeface="Arial" pitchFamily="34" charset="0"/>
                <a:ea typeface="ＭＳ Ｐゴシック" charset="0"/>
                <a:cs typeface="Arial" pitchFamily="34" charset="0"/>
              </a:rPr>
              <a:t>Capaz de separarse o dividirse de la entidad</a:t>
            </a:r>
          </a:p>
          <a:p>
            <a:pPr marL="342900" lvl="0" indent="-342900" defTabSz="914400" fontAlgn="base">
              <a:spcBef>
                <a:spcPts val="776"/>
              </a:spcBef>
              <a:spcAft>
                <a:spcPct val="0"/>
              </a:spcAft>
              <a:buFontTx/>
              <a:buChar char="•"/>
              <a:defRPr/>
            </a:pPr>
            <a:r>
              <a:rPr lang="es-MX" kern="0">
                <a:solidFill>
                  <a:schemeClr val="tx1">
                    <a:lumMod val="10000"/>
                  </a:schemeClr>
                </a:solidFill>
                <a:latin typeface="Arial" pitchFamily="34" charset="0"/>
                <a:ea typeface="ＭＳ Ｐゴシック" charset="0"/>
                <a:cs typeface="Arial" pitchFamily="34" charset="0"/>
              </a:rPr>
              <a:t>Alcance</a:t>
            </a:r>
          </a:p>
          <a:p>
            <a:pPr marL="694944" lvl="1" indent="-347472" defTabSz="914400" fontAlgn="base">
              <a:spcBef>
                <a:spcPts val="776"/>
              </a:spcBef>
              <a:spcAft>
                <a:spcPct val="0"/>
              </a:spcAft>
              <a:buFontTx/>
              <a:buChar char="–"/>
              <a:defRPr/>
            </a:pPr>
            <a:r>
              <a:rPr lang="es-MX" kern="0">
                <a:solidFill>
                  <a:schemeClr val="tx1">
                    <a:lumMod val="10000"/>
                  </a:schemeClr>
                </a:solidFill>
                <a:latin typeface="Arial" pitchFamily="34" charset="0"/>
                <a:ea typeface="ＭＳ Ｐゴシック" charset="0"/>
                <a:cs typeface="Arial" pitchFamily="34" charset="0"/>
              </a:rPr>
              <a:t>Activos intangibles adquiridos o generados internamente</a:t>
            </a:r>
          </a:p>
          <a:p>
            <a:pPr marL="694944" lvl="1" indent="-347472" defTabSz="914400" fontAlgn="base">
              <a:spcBef>
                <a:spcPts val="776"/>
              </a:spcBef>
              <a:spcAft>
                <a:spcPct val="0"/>
              </a:spcAft>
              <a:buFontTx/>
              <a:buChar char="–"/>
              <a:defRPr/>
            </a:pPr>
            <a:r>
              <a:rPr lang="es-MX" kern="0">
                <a:solidFill>
                  <a:schemeClr val="tx1">
                    <a:lumMod val="10000"/>
                  </a:schemeClr>
                </a:solidFill>
                <a:latin typeface="Arial" pitchFamily="34" charset="0"/>
                <a:ea typeface="ＭＳ Ｐゴシック" charset="0"/>
                <a:cs typeface="Arial" pitchFamily="34" charset="0"/>
              </a:rPr>
              <a:t>Activos intangibles adquiridos a través de una combinación del sector público (adquisición) </a:t>
            </a:r>
          </a:p>
          <a:p>
            <a:pPr marL="694944" lvl="1" indent="-347472" defTabSz="914400" fontAlgn="base">
              <a:spcBef>
                <a:spcPts val="776"/>
              </a:spcBef>
              <a:spcAft>
                <a:spcPct val="0"/>
              </a:spcAft>
              <a:buFontTx/>
              <a:buChar char="–"/>
              <a:defRPr/>
            </a:pPr>
            <a:r>
              <a:rPr lang="es-MX" kern="0">
                <a:solidFill>
                  <a:schemeClr val="tx1">
                    <a:lumMod val="10000"/>
                  </a:schemeClr>
                </a:solidFill>
                <a:latin typeface="Arial" pitchFamily="34" charset="0"/>
                <a:ea typeface="ＭＳ Ｐゴシック" charset="0"/>
                <a:cs typeface="Arial" pitchFamily="34" charset="0"/>
              </a:rPr>
              <a:t>Activos intangibles que satisfacen los criterios de reconocimiento</a:t>
            </a:r>
          </a:p>
          <a:p>
            <a:pPr marL="694944" lvl="1" indent="-347472" defTabSz="914400" fontAlgn="base">
              <a:spcBef>
                <a:spcPts val="776"/>
              </a:spcBef>
              <a:spcAft>
                <a:spcPct val="0"/>
              </a:spcAft>
              <a:buFontTx/>
              <a:buChar char="–"/>
              <a:defRPr/>
            </a:pPr>
            <a:r>
              <a:rPr lang="es-MX" kern="0">
                <a:solidFill>
                  <a:schemeClr val="tx1">
                    <a:lumMod val="10000"/>
                  </a:schemeClr>
                </a:solidFill>
                <a:latin typeface="Arial" pitchFamily="34" charset="0"/>
                <a:ea typeface="ＭＳ Ｐゴシック" charset="0"/>
                <a:cs typeface="Arial" pitchFamily="34" charset="0"/>
              </a:rPr>
              <a:t>Los poderes y derechos se excluyen del alcance</a:t>
            </a:r>
          </a:p>
          <a:p>
            <a:pPr marL="694944" lvl="1" indent="-347472" defTabSz="914400" fontAlgn="base">
              <a:spcBef>
                <a:spcPts val="776"/>
              </a:spcBef>
              <a:spcAft>
                <a:spcPct val="0"/>
              </a:spcAft>
              <a:buFontTx/>
              <a:buChar char="–"/>
              <a:defRPr/>
            </a:pPr>
            <a:r>
              <a:rPr lang="es-MX" kern="0">
                <a:solidFill>
                  <a:schemeClr val="tx1">
                    <a:lumMod val="10000"/>
                  </a:schemeClr>
                </a:solidFill>
                <a:latin typeface="Arial" pitchFamily="34" charset="0"/>
                <a:ea typeface="ＭＳ Ｐゴシック" charset="0"/>
                <a:cs typeface="Arial" pitchFamily="34" charset="0"/>
              </a:rPr>
              <a:t>Los activos intangibles del patrimonio histórico-artístico y/o cultural: Si se reconocen, se deben hacer revelaciones.</a:t>
            </a:r>
          </a:p>
          <a:p>
            <a:endParaRPr lang="es-MX" b="1">
              <a:solidFill>
                <a:schemeClr val="tx1">
                  <a:lumMod val="10000"/>
                </a:schemeClr>
              </a:solidFill>
              <a:latin typeface="Arial" panose="020B0604020202020204" pitchFamily="34" charset="0"/>
              <a:cs typeface="Arial" panose="020B0604020202020204" pitchFamily="34" charset="0"/>
            </a:endParaRPr>
          </a:p>
          <a:p>
            <a:endParaRPr lang="es-MX" b="1">
              <a:solidFill>
                <a:schemeClr val="tx1">
                  <a:lumMod val="10000"/>
                </a:schemeClr>
              </a:solidFill>
              <a:latin typeface="Arial" panose="020B0604020202020204" pitchFamily="34" charset="0"/>
              <a:cs typeface="Arial" panose="020B0604020202020204" pitchFamily="34" charset="0"/>
            </a:endParaRPr>
          </a:p>
          <a:p>
            <a:endParaRPr lang="es-MX" b="1">
              <a:solidFill>
                <a:schemeClr val="tx1">
                  <a:lumMod val="10000"/>
                </a:schemeClr>
              </a:solidFill>
              <a:latin typeface="Arial" panose="020B0604020202020204" pitchFamily="34" charset="0"/>
              <a:cs typeface="Arial" panose="020B0604020202020204" pitchFamily="34" charset="0"/>
            </a:endParaRPr>
          </a:p>
          <a:p>
            <a:endParaRPr lang="es-MX">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1733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Activos intangibles</a:t>
            </a:r>
          </a:p>
        </p:txBody>
      </p:sp>
      <p:sp>
        <p:nvSpPr>
          <p:cNvPr id="7" name="TextBox 6"/>
          <p:cNvSpPr txBox="1"/>
          <p:nvPr/>
        </p:nvSpPr>
        <p:spPr>
          <a:xfrm>
            <a:off x="539749" y="881956"/>
            <a:ext cx="7848601" cy="4411464"/>
          </a:xfrm>
          <a:prstGeom prst="rect">
            <a:avLst/>
          </a:prstGeom>
          <a:noFill/>
        </p:spPr>
        <p:txBody>
          <a:bodyPr wrap="square" rtlCol="0">
            <a:spAutoFit/>
          </a:bodyPr>
          <a:lstStyle/>
          <a:p>
            <a:r>
              <a:rPr lang="es-MX" b="1" dirty="0">
                <a:solidFill>
                  <a:schemeClr val="tx1">
                    <a:lumMod val="10000"/>
                  </a:schemeClr>
                </a:solidFill>
                <a:latin typeface="Arial" panose="020B0604020202020204" pitchFamily="34" charset="0"/>
                <a:cs typeface="Arial" panose="020B0604020202020204" pitchFamily="34" charset="0"/>
              </a:rPr>
              <a:t>Activos intangibles</a:t>
            </a:r>
          </a:p>
          <a:p>
            <a:endParaRPr lang="es-MX" b="1" dirty="0">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s-MX" kern="0" dirty="0">
                <a:solidFill>
                  <a:schemeClr val="tx1">
                    <a:lumMod val="10000"/>
                  </a:schemeClr>
                </a:solidFill>
                <a:latin typeface="Arial" pitchFamily="34" charset="0"/>
                <a:ea typeface="ＭＳ Ｐゴシック" charset="0"/>
                <a:cs typeface="Arial" pitchFamily="34" charset="0"/>
              </a:rPr>
              <a:t>El elemento debe ser</a:t>
            </a:r>
          </a:p>
          <a:p>
            <a:pPr marL="694944" lvl="1" indent="-347472" defTabSz="914400" fontAlgn="base">
              <a:spcBef>
                <a:spcPts val="776"/>
              </a:spcBef>
              <a:spcAft>
                <a:spcPct val="0"/>
              </a:spcAft>
              <a:buFontTx/>
              <a:buChar char="–"/>
            </a:pPr>
            <a:r>
              <a:rPr lang="es-MX" kern="0" dirty="0">
                <a:solidFill>
                  <a:schemeClr val="tx1">
                    <a:lumMod val="10000"/>
                  </a:schemeClr>
                </a:solidFill>
                <a:latin typeface="Arial" pitchFamily="34" charset="0"/>
                <a:ea typeface="ＭＳ Ｐゴシック" charset="0"/>
                <a:cs typeface="Arial" pitchFamily="34" charset="0"/>
              </a:rPr>
              <a:t>Identificable – separable o que surge de acuerdos vinculantes</a:t>
            </a:r>
          </a:p>
          <a:p>
            <a:pPr marL="694944" lvl="1" indent="-347472" defTabSz="914400" fontAlgn="base">
              <a:spcBef>
                <a:spcPts val="776"/>
              </a:spcBef>
              <a:spcAft>
                <a:spcPct val="0"/>
              </a:spcAft>
              <a:buFontTx/>
              <a:buChar char="–"/>
            </a:pPr>
            <a:r>
              <a:rPr lang="es-MX" kern="0" dirty="0">
                <a:solidFill>
                  <a:schemeClr val="tx1">
                    <a:lumMod val="10000"/>
                  </a:schemeClr>
                </a:solidFill>
                <a:latin typeface="Arial" pitchFamily="34" charset="0"/>
                <a:ea typeface="ＭＳ Ｐゴシック" charset="0"/>
                <a:cs typeface="Arial" pitchFamily="34" charset="0"/>
              </a:rPr>
              <a:t>Controlado: para los intangibles, el control a menudo se deriva de derechos legales o la capacidad de restringir el acceso de otros a los beneficios.</a:t>
            </a:r>
          </a:p>
          <a:p>
            <a:pPr marL="342900" lvl="0" indent="-342900" defTabSz="914400" fontAlgn="base">
              <a:spcBef>
                <a:spcPts val="776"/>
              </a:spcBef>
              <a:spcAft>
                <a:spcPct val="0"/>
              </a:spcAft>
              <a:buFontTx/>
              <a:buChar char="•"/>
            </a:pPr>
            <a:r>
              <a:rPr lang="es-MX" kern="0" dirty="0">
                <a:solidFill>
                  <a:schemeClr val="tx1">
                    <a:lumMod val="10000"/>
                  </a:schemeClr>
                </a:solidFill>
                <a:latin typeface="Arial" pitchFamily="34" charset="0"/>
                <a:ea typeface="ＭＳ Ｐゴシック" charset="0"/>
                <a:cs typeface="Arial" pitchFamily="34" charset="0"/>
              </a:rPr>
              <a:t>Reconocer</a:t>
            </a:r>
          </a:p>
          <a:p>
            <a:pPr marL="694944" lvl="1" indent="-347472" defTabSz="914400" fontAlgn="base">
              <a:spcBef>
                <a:spcPts val="776"/>
              </a:spcBef>
              <a:spcAft>
                <a:spcPct val="0"/>
              </a:spcAft>
              <a:buFontTx/>
              <a:buChar char="–"/>
            </a:pPr>
            <a:r>
              <a:rPr lang="es-MX" kern="0" dirty="0">
                <a:solidFill>
                  <a:schemeClr val="tx1">
                    <a:lumMod val="10000"/>
                  </a:schemeClr>
                </a:solidFill>
                <a:latin typeface="Arial" pitchFamily="34" charset="0"/>
                <a:ea typeface="ＭＳ Ｐゴシック" charset="0"/>
                <a:cs typeface="Arial" pitchFamily="34" charset="0"/>
              </a:rPr>
              <a:t>Cumplir con los criterios anteriores</a:t>
            </a:r>
          </a:p>
          <a:p>
            <a:pPr marL="694944" lvl="1" indent="-347472" defTabSz="914400" fontAlgn="base">
              <a:spcBef>
                <a:spcPts val="776"/>
              </a:spcBef>
              <a:spcAft>
                <a:spcPct val="0"/>
              </a:spcAft>
              <a:buFontTx/>
              <a:buChar char="–"/>
            </a:pPr>
            <a:r>
              <a:rPr lang="es-MX" kern="0" dirty="0">
                <a:solidFill>
                  <a:schemeClr val="tx1">
                    <a:lumMod val="10000"/>
                  </a:schemeClr>
                </a:solidFill>
                <a:latin typeface="Arial" pitchFamily="34" charset="0"/>
                <a:ea typeface="ＭＳ Ｐゴシック" charset="0"/>
                <a:cs typeface="Arial" pitchFamily="34" charset="0"/>
              </a:rPr>
              <a:t>Probabilidad potencial de servicio futuro/beneficio económico</a:t>
            </a:r>
          </a:p>
          <a:p>
            <a:pPr marL="694944" lvl="1" indent="-347472" defTabSz="914400" fontAlgn="base">
              <a:spcBef>
                <a:spcPts val="776"/>
              </a:spcBef>
              <a:spcAft>
                <a:spcPct val="0"/>
              </a:spcAft>
              <a:buFontTx/>
              <a:buChar char="–"/>
            </a:pPr>
            <a:r>
              <a:rPr lang="es-MX" kern="0" dirty="0">
                <a:solidFill>
                  <a:schemeClr val="tx1">
                    <a:lumMod val="10000"/>
                  </a:schemeClr>
                </a:solidFill>
                <a:latin typeface="Arial" pitchFamily="34" charset="0"/>
                <a:ea typeface="ＭＳ Ｐゴシック" charset="0"/>
                <a:cs typeface="Arial" pitchFamily="34" charset="0"/>
              </a:rPr>
              <a:t>Costo o valor razonable medido de manera fiable</a:t>
            </a:r>
          </a:p>
          <a:p>
            <a:endParaRPr lang="es-MX" b="1" dirty="0">
              <a:solidFill>
                <a:schemeClr val="tx1">
                  <a:lumMod val="10000"/>
                </a:schemeClr>
              </a:solidFill>
              <a:latin typeface="Arial" panose="020B0604020202020204" pitchFamily="34" charset="0"/>
              <a:cs typeface="Arial" panose="020B0604020202020204" pitchFamily="34" charset="0"/>
            </a:endParaRPr>
          </a:p>
          <a:p>
            <a:endParaRPr lang="es-MX" dirty="0">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7044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Activos intangibles</a:t>
            </a:r>
          </a:p>
        </p:txBody>
      </p:sp>
      <p:sp>
        <p:nvSpPr>
          <p:cNvPr id="7" name="TextBox 6"/>
          <p:cNvSpPr txBox="1"/>
          <p:nvPr/>
        </p:nvSpPr>
        <p:spPr>
          <a:xfrm>
            <a:off x="539750" y="881956"/>
            <a:ext cx="7848600" cy="4308872"/>
          </a:xfrm>
          <a:prstGeom prst="rect">
            <a:avLst/>
          </a:prstGeom>
          <a:noFill/>
        </p:spPr>
        <p:txBody>
          <a:bodyPr wrap="square" rtlCol="0">
            <a:spAutoFit/>
          </a:bodyPr>
          <a:lstStyle/>
          <a:p>
            <a:r>
              <a:rPr lang="es-MX" b="1">
                <a:solidFill>
                  <a:schemeClr val="tx1">
                    <a:lumMod val="10000"/>
                  </a:schemeClr>
                </a:solidFill>
                <a:latin typeface="Arial" panose="020B0604020202020204" pitchFamily="34" charset="0"/>
                <a:cs typeface="Arial" panose="020B0604020202020204" pitchFamily="34" charset="0"/>
              </a:rPr>
              <a:t>¿Adquirido o generado internamente?</a:t>
            </a:r>
          </a:p>
          <a:p>
            <a:endParaRPr lang="es-MX" b="1">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La mayoría de los activos intangibles adquiridos cumplirán los criterios de reconocimiento</a:t>
            </a:r>
          </a:p>
          <a:p>
            <a:pPr marL="694944" lvl="1" indent="-347472"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Ejemplos: software, marcas y marcas registradas, I+D en proceso</a:t>
            </a:r>
          </a:p>
          <a:p>
            <a:pPr marL="694944" lvl="1" indent="-347472"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Si se adquiere a través de una transacción sin contraprestación, el costo es el valor razonable en la fecha de adquisición.</a:t>
            </a:r>
          </a:p>
          <a:p>
            <a:pPr marL="342900" lvl="0" indent="-342900"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Para los activos intangibles generados internamente es más difícil establecer los criterios de reconocimiento</a:t>
            </a:r>
          </a:p>
          <a:p>
            <a:pPr marL="694944" lvl="1" indent="-347472"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Fase de investigación – gasto</a:t>
            </a:r>
          </a:p>
          <a:p>
            <a:pPr marL="694944" lvl="1" indent="-347472"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Fase de desarrollo: Se reconocen solo cuando se cumplen los criterios de reconocimiento</a:t>
            </a:r>
          </a:p>
          <a:p>
            <a:endParaRPr lang="es-MX">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7808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Activos intangibles</a:t>
            </a:r>
          </a:p>
        </p:txBody>
      </p:sp>
      <p:sp>
        <p:nvSpPr>
          <p:cNvPr id="7" name="TextBox 6"/>
          <p:cNvSpPr txBox="1"/>
          <p:nvPr/>
        </p:nvSpPr>
        <p:spPr>
          <a:xfrm>
            <a:off x="533400" y="881956"/>
            <a:ext cx="7854950" cy="4031873"/>
          </a:xfrm>
          <a:prstGeom prst="rect">
            <a:avLst/>
          </a:prstGeom>
          <a:noFill/>
        </p:spPr>
        <p:txBody>
          <a:bodyPr wrap="square" rtlCol="0">
            <a:spAutoFit/>
          </a:bodyPr>
          <a:lstStyle/>
          <a:p>
            <a:r>
              <a:rPr lang="en-US" b="1" dirty="0">
                <a:solidFill>
                  <a:schemeClr val="tx1">
                    <a:lumMod val="10000"/>
                  </a:schemeClr>
                </a:solidFill>
                <a:latin typeface="Arial" panose="020B0604020202020204" pitchFamily="34" charset="0"/>
                <a:cs typeface="Arial" panose="020B0604020202020204" pitchFamily="34" charset="0"/>
              </a:rPr>
              <a:t>Para </a:t>
            </a:r>
            <a:r>
              <a:rPr lang="en-US" b="1" dirty="0" err="1">
                <a:solidFill>
                  <a:schemeClr val="tx1">
                    <a:lumMod val="10000"/>
                  </a:schemeClr>
                </a:solidFill>
                <a:latin typeface="Arial" panose="020B0604020202020204" pitchFamily="34" charset="0"/>
                <a:cs typeface="Arial" panose="020B0604020202020204" pitchFamily="34" charset="0"/>
              </a:rPr>
              <a:t>los</a:t>
            </a:r>
            <a:r>
              <a:rPr lang="en-US" b="1" dirty="0">
                <a:solidFill>
                  <a:schemeClr val="tx1">
                    <a:lumMod val="10000"/>
                  </a:schemeClr>
                </a:solidFill>
                <a:latin typeface="Arial" panose="020B0604020202020204" pitchFamily="34" charset="0"/>
                <a:cs typeface="Arial" panose="020B0604020202020204" pitchFamily="34" charset="0"/>
              </a:rPr>
              <a:t> </a:t>
            </a:r>
            <a:r>
              <a:rPr lang="en-US" b="1" dirty="0" err="1">
                <a:solidFill>
                  <a:schemeClr val="tx1">
                    <a:lumMod val="10000"/>
                  </a:schemeClr>
                </a:solidFill>
                <a:latin typeface="Arial" panose="020B0604020202020204" pitchFamily="34" charset="0"/>
                <a:cs typeface="Arial" panose="020B0604020202020204" pitchFamily="34" charset="0"/>
              </a:rPr>
              <a:t>generados</a:t>
            </a:r>
            <a:r>
              <a:rPr lang="en-US" b="1" dirty="0">
                <a:solidFill>
                  <a:schemeClr val="tx1">
                    <a:lumMod val="10000"/>
                  </a:schemeClr>
                </a:solidFill>
                <a:latin typeface="Arial" panose="020B0604020202020204" pitchFamily="34" charset="0"/>
                <a:cs typeface="Arial" panose="020B0604020202020204" pitchFamily="34" charset="0"/>
              </a:rPr>
              <a:t> internamente</a:t>
            </a:r>
            <a:endParaRPr lang="en-US" dirty="0">
              <a:solidFill>
                <a:schemeClr val="tx1">
                  <a:lumMod val="10000"/>
                </a:schemeClr>
              </a:solidFill>
              <a:latin typeface="Arial" panose="020B0604020202020204" pitchFamily="34" charset="0"/>
              <a:cs typeface="Arial" panose="020B0604020202020204"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n-CA" kern="0" dirty="0">
                <a:solidFill>
                  <a:schemeClr val="tx1">
                    <a:lumMod val="10000"/>
                  </a:schemeClr>
                </a:solidFill>
                <a:latin typeface="Arial" pitchFamily="34" charset="0"/>
                <a:ea typeface="ＭＳ Ｐゴシック" charset="0"/>
                <a:cs typeface="Arial" pitchFamily="34" charset="0"/>
              </a:rPr>
              <a:t>No </a:t>
            </a:r>
            <a:r>
              <a:rPr lang="en-CA" kern="0" dirty="0" err="1">
                <a:solidFill>
                  <a:schemeClr val="tx1">
                    <a:lumMod val="10000"/>
                  </a:schemeClr>
                </a:solidFill>
                <a:latin typeface="Arial" pitchFamily="34" charset="0"/>
                <a:ea typeface="ＭＳ Ｐゴシック" charset="0"/>
                <a:cs typeface="Arial" pitchFamily="34" charset="0"/>
              </a:rPr>
              <a:t>capitalice</a:t>
            </a:r>
            <a:r>
              <a:rPr lang="en-CA" kern="0" dirty="0">
                <a:solidFill>
                  <a:schemeClr val="tx1">
                    <a:lumMod val="10000"/>
                  </a:schemeClr>
                </a:solidFill>
                <a:latin typeface="Arial" pitchFamily="34" charset="0"/>
                <a:ea typeface="ＭＳ Ｐゴシック" charset="0"/>
                <a:cs typeface="Arial" pitchFamily="34" charset="0"/>
              </a:rPr>
              <a:t>:</a:t>
            </a:r>
          </a:p>
          <a:p>
            <a:pPr marL="694944" lvl="1" indent="-347472" defTabSz="914400" fontAlgn="base">
              <a:spcBef>
                <a:spcPts val="776"/>
              </a:spcBef>
              <a:spcAft>
                <a:spcPct val="0"/>
              </a:spcAft>
              <a:buFontTx/>
              <a:buChar char="–"/>
            </a:pPr>
            <a:r>
              <a:rPr lang="en-CA" kern="0" dirty="0">
                <a:solidFill>
                  <a:schemeClr val="tx1">
                    <a:lumMod val="10000"/>
                  </a:schemeClr>
                </a:solidFill>
                <a:latin typeface="Arial" pitchFamily="34" charset="0"/>
                <a:ea typeface="ＭＳ Ｐゴシック" charset="0"/>
                <a:cs typeface="Arial" pitchFamily="34" charset="0"/>
              </a:rPr>
              <a:t>La </a:t>
            </a:r>
            <a:r>
              <a:rPr lang="en-CA" kern="0" dirty="0" err="1">
                <a:solidFill>
                  <a:schemeClr val="tx1">
                    <a:lumMod val="10000"/>
                  </a:schemeClr>
                </a:solidFill>
                <a:latin typeface="Arial" pitchFamily="34" charset="0"/>
                <a:ea typeface="ＭＳ Ｐゴシック" charset="0"/>
                <a:cs typeface="Arial" pitchFamily="34" charset="0"/>
              </a:rPr>
              <a:t>plusvalía</a:t>
            </a:r>
            <a:r>
              <a:rPr lang="en-CA" kern="0" dirty="0">
                <a:solidFill>
                  <a:schemeClr val="tx1">
                    <a:lumMod val="10000"/>
                  </a:schemeClr>
                </a:solidFill>
                <a:latin typeface="Arial" pitchFamily="34" charset="0"/>
                <a:ea typeface="ＭＳ Ｐゴシック" charset="0"/>
                <a:cs typeface="Arial" pitchFamily="34" charset="0"/>
              </a:rPr>
              <a:t> </a:t>
            </a:r>
            <a:r>
              <a:rPr lang="en-CA" kern="0" dirty="0" err="1">
                <a:solidFill>
                  <a:schemeClr val="tx1">
                    <a:lumMod val="10000"/>
                  </a:schemeClr>
                </a:solidFill>
                <a:latin typeface="Arial" pitchFamily="34" charset="0"/>
                <a:ea typeface="ＭＳ Ｐゴシック" charset="0"/>
                <a:cs typeface="Arial" pitchFamily="34" charset="0"/>
              </a:rPr>
              <a:t>generada</a:t>
            </a:r>
            <a:r>
              <a:rPr lang="en-CA" kern="0" dirty="0">
                <a:solidFill>
                  <a:schemeClr val="tx1">
                    <a:lumMod val="10000"/>
                  </a:schemeClr>
                </a:solidFill>
                <a:latin typeface="Arial" pitchFamily="34" charset="0"/>
                <a:ea typeface="ＭＳ Ｐゴシック" charset="0"/>
                <a:cs typeface="Arial" pitchFamily="34" charset="0"/>
              </a:rPr>
              <a:t> internamente</a:t>
            </a:r>
          </a:p>
          <a:p>
            <a:pPr marL="694944" lvl="1" indent="-347472" defTabSz="914400" fontAlgn="base">
              <a:spcBef>
                <a:spcPts val="776"/>
              </a:spcBef>
              <a:spcAft>
                <a:spcPct val="0"/>
              </a:spcAft>
              <a:buFontTx/>
              <a:buChar char="–"/>
            </a:pPr>
            <a:r>
              <a:rPr lang="en-CA" kern="0" dirty="0">
                <a:solidFill>
                  <a:schemeClr val="tx1">
                    <a:lumMod val="10000"/>
                  </a:schemeClr>
                </a:solidFill>
                <a:latin typeface="Arial" pitchFamily="34" charset="0"/>
                <a:ea typeface="ＭＳ Ｐゴシック" charset="0"/>
                <a:cs typeface="Arial" pitchFamily="34" charset="0"/>
              </a:rPr>
              <a:t>Elementos intangibles </a:t>
            </a:r>
            <a:r>
              <a:rPr lang="en-CA" kern="0" dirty="0" err="1">
                <a:solidFill>
                  <a:schemeClr val="tx1">
                    <a:lumMod val="10000"/>
                  </a:schemeClr>
                </a:solidFill>
                <a:latin typeface="Arial" pitchFamily="34" charset="0"/>
                <a:ea typeface="ＭＳ Ｐゴシック" charset="0"/>
                <a:cs typeface="Arial" pitchFamily="34" charset="0"/>
              </a:rPr>
              <a:t>en</a:t>
            </a:r>
            <a:r>
              <a:rPr lang="en-CA" kern="0" dirty="0">
                <a:solidFill>
                  <a:schemeClr val="tx1">
                    <a:lumMod val="10000"/>
                  </a:schemeClr>
                </a:solidFill>
                <a:latin typeface="Arial" pitchFamily="34" charset="0"/>
                <a:ea typeface="ＭＳ Ｐゴシック" charset="0"/>
                <a:cs typeface="Arial" pitchFamily="34" charset="0"/>
              </a:rPr>
              <a:t> fase de investigación</a:t>
            </a:r>
          </a:p>
          <a:p>
            <a:pPr marL="694944" lvl="1" indent="-347472" defTabSz="914400" fontAlgn="base">
              <a:spcBef>
                <a:spcPts val="776"/>
              </a:spcBef>
              <a:spcAft>
                <a:spcPct val="0"/>
              </a:spcAft>
              <a:buFontTx/>
              <a:buChar char="–"/>
            </a:pPr>
            <a:r>
              <a:rPr lang="en-CA" kern="0" dirty="0">
                <a:solidFill>
                  <a:schemeClr val="tx1">
                    <a:lumMod val="10000"/>
                  </a:schemeClr>
                </a:solidFill>
                <a:latin typeface="Arial" pitchFamily="34" charset="0"/>
                <a:ea typeface="ＭＳ Ｐゴシック" charset="0"/>
                <a:cs typeface="Arial" pitchFamily="34" charset="0"/>
              </a:rPr>
              <a:t>Elementos que no pueden distinguirse del desarrollo de las operaciones en su conjunto</a:t>
            </a:r>
          </a:p>
          <a:p>
            <a:pPr marL="342900" lvl="0" indent="-342900" defTabSz="914400" fontAlgn="base">
              <a:spcBef>
                <a:spcPts val="776"/>
              </a:spcBef>
              <a:spcAft>
                <a:spcPct val="0"/>
              </a:spcAft>
              <a:buFontTx/>
              <a:buChar char="•"/>
            </a:pPr>
            <a:r>
              <a:rPr lang="en-CA" kern="0" dirty="0" err="1">
                <a:solidFill>
                  <a:schemeClr val="tx1">
                    <a:lumMod val="10000"/>
                  </a:schemeClr>
                </a:solidFill>
                <a:latin typeface="Arial" pitchFamily="34" charset="0"/>
                <a:ea typeface="ＭＳ Ｐゴシック" charset="0"/>
                <a:cs typeface="Arial" pitchFamily="34" charset="0"/>
              </a:rPr>
              <a:t>Capitalice</a:t>
            </a:r>
            <a:r>
              <a:rPr lang="en-CA" kern="0" dirty="0">
                <a:solidFill>
                  <a:schemeClr val="tx1">
                    <a:lumMod val="10000"/>
                  </a:schemeClr>
                </a:solidFill>
                <a:latin typeface="Arial" pitchFamily="34" charset="0"/>
                <a:ea typeface="ＭＳ Ｐゴシック" charset="0"/>
                <a:cs typeface="Arial" pitchFamily="34" charset="0"/>
              </a:rPr>
              <a:t>:</a:t>
            </a:r>
          </a:p>
          <a:p>
            <a:pPr marL="694944" lvl="1" indent="-347472" defTabSz="914400" fontAlgn="base">
              <a:spcBef>
                <a:spcPts val="776"/>
              </a:spcBef>
              <a:spcAft>
                <a:spcPct val="0"/>
              </a:spcAft>
              <a:buFontTx/>
              <a:buChar char="–"/>
            </a:pPr>
            <a:r>
              <a:rPr lang="en-CA" kern="0" dirty="0">
                <a:solidFill>
                  <a:schemeClr val="tx1">
                    <a:lumMod val="10000"/>
                  </a:schemeClr>
                </a:solidFill>
                <a:latin typeface="Arial" pitchFamily="34" charset="0"/>
                <a:ea typeface="ＭＳ Ｐゴシック" charset="0"/>
                <a:cs typeface="Arial" pitchFamily="34" charset="0"/>
              </a:rPr>
              <a:t>Cuando el gasto cumpla con los criterios de la fase de desarrollo, capitalice los costos de desarrollo </a:t>
            </a:r>
            <a:r>
              <a:rPr lang="en-CA" kern="0" dirty="0" err="1">
                <a:solidFill>
                  <a:schemeClr val="tx1">
                    <a:lumMod val="10000"/>
                  </a:schemeClr>
                </a:solidFill>
                <a:latin typeface="Arial" pitchFamily="34" charset="0"/>
                <a:ea typeface="ＭＳ Ｐゴシック" charset="0"/>
                <a:cs typeface="Arial" pitchFamily="34" charset="0"/>
              </a:rPr>
              <a:t>adicionales</a:t>
            </a:r>
            <a:r>
              <a:rPr lang="en-CA" kern="0" dirty="0">
                <a:solidFill>
                  <a:schemeClr val="tx1">
                    <a:lumMod val="10000"/>
                  </a:schemeClr>
                </a:solidFill>
                <a:latin typeface="Arial" pitchFamily="34" charset="0"/>
                <a:ea typeface="ＭＳ Ｐゴシック" charset="0"/>
                <a:cs typeface="Arial" pitchFamily="34" charset="0"/>
              </a:rPr>
              <a:t>, con algunas excepciones</a:t>
            </a:r>
          </a:p>
          <a:p>
            <a:endParaRPr lang="en-US" dirty="0">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0986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Activos intangibles</a:t>
            </a:r>
          </a:p>
        </p:txBody>
      </p:sp>
      <p:sp>
        <p:nvSpPr>
          <p:cNvPr id="7" name="TextBox 6"/>
          <p:cNvSpPr txBox="1"/>
          <p:nvPr/>
        </p:nvSpPr>
        <p:spPr>
          <a:xfrm>
            <a:off x="539750" y="881956"/>
            <a:ext cx="7848600" cy="3272691"/>
          </a:xfrm>
          <a:prstGeom prst="rect">
            <a:avLst/>
          </a:prstGeom>
          <a:noFill/>
        </p:spPr>
        <p:txBody>
          <a:bodyPr wrap="square" rtlCol="0">
            <a:spAutoFit/>
          </a:bodyPr>
          <a:lstStyle/>
          <a:p>
            <a:r>
              <a:rPr lang="es-MX" b="1" dirty="0">
                <a:solidFill>
                  <a:schemeClr val="tx1">
                    <a:lumMod val="10000"/>
                  </a:schemeClr>
                </a:solidFill>
                <a:latin typeface="Arial" panose="020B0604020202020204" pitchFamily="34" charset="0"/>
                <a:cs typeface="Arial" panose="020B0604020202020204" pitchFamily="34" charset="0"/>
              </a:rPr>
              <a:t>Otros temas</a:t>
            </a:r>
          </a:p>
          <a:p>
            <a:endParaRPr lang="es-MX" b="1" dirty="0">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s-MX" kern="0" dirty="0">
                <a:solidFill>
                  <a:schemeClr val="tx1">
                    <a:lumMod val="10000"/>
                  </a:schemeClr>
                </a:solidFill>
                <a:latin typeface="Arial" pitchFamily="34" charset="0"/>
                <a:ea typeface="ＭＳ Ｐゴシック" charset="0"/>
                <a:cs typeface="Arial" pitchFamily="34" charset="0"/>
              </a:rPr>
              <a:t>Las adiciones o reemplazos posteriores de los activos intangibles generalmente se reconocen como gasto</a:t>
            </a:r>
          </a:p>
          <a:p>
            <a:pPr marL="342900" lvl="0" indent="-342900" defTabSz="914400" fontAlgn="base">
              <a:spcBef>
                <a:spcPts val="776"/>
              </a:spcBef>
              <a:spcAft>
                <a:spcPct val="0"/>
              </a:spcAft>
              <a:buFontTx/>
              <a:buChar char="•"/>
            </a:pPr>
            <a:r>
              <a:rPr lang="es-MX" kern="0" dirty="0">
                <a:solidFill>
                  <a:schemeClr val="tx1">
                    <a:lumMod val="10000"/>
                  </a:schemeClr>
                </a:solidFill>
                <a:latin typeface="Arial" pitchFamily="34" charset="0"/>
                <a:ea typeface="ＭＳ Ｐゴシック" charset="0"/>
                <a:cs typeface="Arial" pitchFamily="34" charset="0"/>
              </a:rPr>
              <a:t>Puede capitalizar si el gasto mejora claramente el potencial de servicio del activo original, por ejemplo, mejoras de software</a:t>
            </a:r>
          </a:p>
          <a:p>
            <a:pPr marL="342900" lvl="0" indent="-342900" defTabSz="914400" fontAlgn="base">
              <a:spcBef>
                <a:spcPts val="776"/>
              </a:spcBef>
              <a:spcAft>
                <a:spcPct val="0"/>
              </a:spcAft>
              <a:buFontTx/>
              <a:buChar char="•"/>
            </a:pPr>
            <a:r>
              <a:rPr lang="es-MX" kern="0" dirty="0">
                <a:solidFill>
                  <a:schemeClr val="tx1">
                    <a:lumMod val="10000"/>
                  </a:schemeClr>
                </a:solidFill>
                <a:latin typeface="Arial" pitchFamily="34" charset="0"/>
                <a:ea typeface="ＭＳ Ｐゴシック" charset="0"/>
                <a:cs typeface="Arial" pitchFamily="34" charset="0"/>
              </a:rPr>
              <a:t>Evaluar si la vida útil es finita o indefinida – si es finita, se amortiza; si es indefinida, se revisará anualmente por deterioro de valor</a:t>
            </a:r>
          </a:p>
          <a:p>
            <a:pPr marL="342900" lvl="0" indent="-342900" defTabSz="914400" fontAlgn="base">
              <a:spcBef>
                <a:spcPts val="776"/>
              </a:spcBef>
              <a:spcAft>
                <a:spcPct val="0"/>
              </a:spcAft>
              <a:buFontTx/>
              <a:buChar char="•"/>
            </a:pPr>
            <a:r>
              <a:rPr lang="es-MX" kern="0" dirty="0">
                <a:solidFill>
                  <a:schemeClr val="tx1">
                    <a:lumMod val="10000"/>
                  </a:schemeClr>
                </a:solidFill>
                <a:latin typeface="Arial" pitchFamily="34" charset="0"/>
                <a:ea typeface="ＭＳ Ｐゴシック" charset="0"/>
                <a:cs typeface="Arial" pitchFamily="34" charset="0"/>
              </a:rPr>
              <a:t>Revelaciones</a:t>
            </a:r>
          </a:p>
          <a:p>
            <a:endParaRPr lang="es-MX" dirty="0">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9059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495A32-896E-44F9-B458-713DAADDB4E4}"/>
              </a:ext>
            </a:extLst>
          </p:cNvPr>
          <p:cNvSpPr>
            <a:spLocks noGrp="1"/>
          </p:cNvSpPr>
          <p:nvPr>
            <p:ph idx="1"/>
          </p:nvPr>
        </p:nvSpPr>
        <p:spPr>
          <a:xfrm>
            <a:off x="539750" y="616446"/>
            <a:ext cx="7835901" cy="4557534"/>
          </a:xfrm>
        </p:spPr>
        <p:txBody>
          <a:bodyPr/>
          <a:lstStyle/>
          <a:p>
            <a:r>
              <a:rPr lang="es-MX" sz="1800" b="1">
                <a:solidFill>
                  <a:schemeClr val="tx1">
                    <a:lumMod val="10000"/>
                  </a:schemeClr>
                </a:solidFill>
                <a:latin typeface="Arial" panose="020B0604020202020204" pitchFamily="34" charset="0"/>
                <a:cs typeface="Arial" panose="020B0604020202020204" pitchFamily="34" charset="0"/>
              </a:rPr>
              <a:t>Activos intangibles adquiridos en una combinación del sector público (Adquisición)</a:t>
            </a:r>
          </a:p>
          <a:p>
            <a:endParaRPr lang="es-MX" sz="1800" b="1">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s-MX" sz="1800" kern="0">
                <a:solidFill>
                  <a:schemeClr val="tx1">
                    <a:lumMod val="10000"/>
                  </a:schemeClr>
                </a:solidFill>
                <a:latin typeface="Arial" pitchFamily="34" charset="0"/>
                <a:ea typeface="ＭＳ Ｐゴシック" charset="0"/>
                <a:cs typeface="Arial" pitchFamily="34" charset="0"/>
              </a:rPr>
              <a:t>El costo es el valor razonable en la fecha de adquisición</a:t>
            </a:r>
          </a:p>
          <a:p>
            <a:pPr marL="342900" lvl="0" indent="-342900" defTabSz="914400" fontAlgn="base">
              <a:spcBef>
                <a:spcPts val="776"/>
              </a:spcBef>
              <a:spcAft>
                <a:spcPct val="0"/>
              </a:spcAft>
              <a:buFontTx/>
              <a:buChar char="•"/>
            </a:pPr>
            <a:r>
              <a:rPr lang="es-MX" sz="1800" kern="0">
                <a:solidFill>
                  <a:schemeClr val="tx1">
                    <a:lumMod val="10000"/>
                  </a:schemeClr>
                </a:solidFill>
                <a:latin typeface="Arial" pitchFamily="34" charset="0"/>
                <a:ea typeface="ＭＳ Ｐゴシック" charset="0"/>
                <a:cs typeface="Arial" pitchFamily="34" charset="0"/>
              </a:rPr>
              <a:t>El activo intangible debe ser identificable (para distinguirlo de la plusvalía)</a:t>
            </a:r>
          </a:p>
          <a:p>
            <a:pPr marL="342900" lvl="0" indent="-342900" defTabSz="914400" fontAlgn="base">
              <a:spcBef>
                <a:spcPts val="776"/>
              </a:spcBef>
              <a:spcAft>
                <a:spcPct val="0"/>
              </a:spcAft>
              <a:buFontTx/>
              <a:buChar char="•"/>
            </a:pPr>
            <a:r>
              <a:rPr lang="es-MX" sz="1800" kern="0">
                <a:solidFill>
                  <a:schemeClr val="tx1">
                    <a:lumMod val="10000"/>
                  </a:schemeClr>
                </a:solidFill>
                <a:latin typeface="Arial" pitchFamily="34" charset="0"/>
                <a:ea typeface="ＭＳ Ｐゴシック" charset="0"/>
                <a:cs typeface="Arial" pitchFamily="34" charset="0"/>
              </a:rPr>
              <a:t>Se reconoce incluso si no había sido reconocido previamente por  la operación adquirida</a:t>
            </a:r>
          </a:p>
          <a:p>
            <a:endParaRPr lang="es-MX" sz="1800">
              <a:solidFill>
                <a:schemeClr val="tx1">
                  <a:lumMod val="10000"/>
                </a:schemeClr>
              </a:solidFill>
            </a:endParaRPr>
          </a:p>
        </p:txBody>
      </p:sp>
    </p:spTree>
    <p:extLst>
      <p:ext uri="{BB962C8B-B14F-4D97-AF65-F5344CB8AC3E}">
        <p14:creationId xmlns:p14="http://schemas.microsoft.com/office/powerpoint/2010/main" val="3692343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Activos intangibles</a:t>
            </a:r>
          </a:p>
        </p:txBody>
      </p:sp>
      <p:sp>
        <p:nvSpPr>
          <p:cNvPr id="7" name="TextBox 6"/>
          <p:cNvSpPr txBox="1"/>
          <p:nvPr/>
        </p:nvSpPr>
        <p:spPr>
          <a:xfrm>
            <a:off x="539750" y="881956"/>
            <a:ext cx="7848600" cy="1015663"/>
          </a:xfrm>
          <a:prstGeom prst="rect">
            <a:avLst/>
          </a:prstGeom>
          <a:noFill/>
        </p:spPr>
        <p:txBody>
          <a:bodyPr wrap="square" rtlCol="0">
            <a:spAutoFit/>
          </a:bodyPr>
          <a:lstStyle/>
          <a:p>
            <a:r>
              <a:rPr lang="en-US" sz="2000" b="1" dirty="0">
                <a:solidFill>
                  <a:schemeClr val="tx1">
                    <a:lumMod val="10000"/>
                  </a:schemeClr>
                </a:solidFill>
                <a:latin typeface="Arial" panose="020B0604020202020204" pitchFamily="34" charset="0"/>
                <a:cs typeface="Arial" panose="020B0604020202020204" pitchFamily="34" charset="0"/>
              </a:rPr>
              <a:t>Preguntas y discusión</a:t>
            </a:r>
          </a:p>
          <a:p>
            <a:endParaRPr lang="en-US" sz="2000" b="1" dirty="0">
              <a:solidFill>
                <a:schemeClr val="tx1">
                  <a:lumMod val="10000"/>
                </a:schemeClr>
              </a:solidFill>
              <a:latin typeface="Arial" panose="020B0604020202020204" pitchFamily="34" charset="0"/>
              <a:cs typeface="Arial" panose="020B0604020202020204" pitchFamily="34" charset="0"/>
            </a:endParaRPr>
          </a:p>
          <a:p>
            <a:endParaRPr lang="en-US" sz="2000" dirty="0">
              <a:solidFill>
                <a:schemeClr val="tx1">
                  <a:lumMod val="10000"/>
                </a:schemeClr>
              </a:solidFill>
              <a:latin typeface="Arial" panose="020B0604020202020204" pitchFamily="34" charset="0"/>
              <a:cs typeface="Arial" panose="020B0604020202020204" pitchFamily="34" charset="0"/>
            </a:endParaRPr>
          </a:p>
        </p:txBody>
      </p:sp>
      <p:pic>
        <p:nvPicPr>
          <p:cNvPr id="4" name="Picture 4" descr="http://www.eko-punkt.de/fileadmin/user_upload/ekopunkt/bilder/Fragezeichen_545.jpg"/>
          <p:cNvPicPr>
            <a:picLocks noChangeAspect="1" noChangeArrowheads="1"/>
          </p:cNvPicPr>
          <p:nvPr/>
        </p:nvPicPr>
        <p:blipFill>
          <a:blip r:embed="rId2" cstate="print">
            <a:duotone>
              <a:prstClr val="black"/>
              <a:srgbClr val="005BAA">
                <a:tint val="45000"/>
                <a:satMod val="400000"/>
              </a:srgbClr>
            </a:duotone>
          </a:blip>
          <a:srcRect/>
          <a:stretch>
            <a:fillRect/>
          </a:stretch>
        </p:blipFill>
        <p:spPr bwMode="auto">
          <a:xfrm>
            <a:off x="605284" y="1532707"/>
            <a:ext cx="7672667" cy="2309949"/>
          </a:xfrm>
          <a:prstGeom prst="rect">
            <a:avLst/>
          </a:prstGeom>
          <a:noFill/>
        </p:spPr>
      </p:pic>
      <p:sp>
        <p:nvSpPr>
          <p:cNvPr id="2" name="Rectangle 1"/>
          <p:cNvSpPr/>
          <p:nvPr/>
        </p:nvSpPr>
        <p:spPr>
          <a:xfrm>
            <a:off x="605284" y="4139464"/>
            <a:ext cx="4572000" cy="707886"/>
          </a:xfrm>
          <a:prstGeom prst="rect">
            <a:avLst/>
          </a:prstGeom>
        </p:spPr>
        <p:txBody>
          <a:bodyPr>
            <a:spAutoFit/>
          </a:bodyPr>
          <a:lstStyle/>
          <a:p>
            <a:pPr marL="342900" indent="-342900" defTabSz="914400" fontAlgn="base">
              <a:spcBef>
                <a:spcPts val="776"/>
              </a:spcBef>
              <a:spcAft>
                <a:spcPct val="0"/>
              </a:spcAft>
              <a:buFontTx/>
              <a:buChar char="•"/>
              <a:defRPr/>
            </a:pPr>
            <a:r>
              <a:rPr lang="en-GB" sz="2000" kern="0" dirty="0">
                <a:solidFill>
                  <a:srgbClr val="000000">
                    <a:lumMod val="65000"/>
                    <a:lumOff val="35000"/>
                  </a:srgbClr>
                </a:solidFill>
                <a:latin typeface="Arial" pitchFamily="34" charset="0"/>
                <a:ea typeface="ＭＳ Ｐゴシック" charset="0"/>
                <a:cs typeface="Arial" pitchFamily="34" charset="0"/>
              </a:rPr>
              <a:t>Visite la página web del IPSASB </a:t>
            </a:r>
            <a:r>
              <a:rPr lang="en-GB" sz="2000" kern="0" dirty="0">
                <a:solidFill>
                  <a:srgbClr val="005BAA">
                    <a:lumMod val="75000"/>
                  </a:srgbClr>
                </a:solidFill>
                <a:latin typeface="Arial" pitchFamily="34" charset="0"/>
                <a:ea typeface="ＭＳ Ｐゴシック" charset="0"/>
                <a:cs typeface="Arial" pitchFamily="34" charset="0"/>
              </a:rPr>
              <a:t>http://www.ipsasb.org  </a:t>
            </a:r>
          </a:p>
        </p:txBody>
      </p:sp>
    </p:spTree>
    <p:extLst>
      <p:ext uri="{BB962C8B-B14F-4D97-AF65-F5344CB8AC3E}">
        <p14:creationId xmlns:p14="http://schemas.microsoft.com/office/powerpoint/2010/main" val="33303635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USTOMLAYOUT" val="F"/>
</p:tagLst>
</file>

<file path=ppt/theme/theme1.xml><?xml version="1.0" encoding="utf-8"?>
<a:theme xmlns:a="http://schemas.openxmlformats.org/drawingml/2006/main" name="Office Theme">
  <a:themeElements>
    <a:clrScheme name="Custom 1">
      <a:dk1>
        <a:srgbClr val="FFFFFE"/>
      </a:dk1>
      <a:lt1>
        <a:sysClr val="window" lastClr="FFFFFF"/>
      </a:lt1>
      <a:dk2>
        <a:srgbClr val="168136"/>
      </a:dk2>
      <a:lt2>
        <a:srgbClr val="003C80"/>
      </a:lt2>
      <a:accent1>
        <a:srgbClr val="12A9D9"/>
      </a:accent1>
      <a:accent2>
        <a:srgbClr val="D53D20"/>
      </a:accent2>
      <a:accent3>
        <a:srgbClr val="E78E23"/>
      </a:accent3>
      <a:accent4>
        <a:srgbClr val="73B632"/>
      </a:accent4>
      <a:accent5>
        <a:srgbClr val="010000"/>
      </a:accent5>
      <a:accent6>
        <a:srgbClr val="FFFFFE"/>
      </a:accent6>
      <a:hlink>
        <a:srgbClr val="000000"/>
      </a:hlink>
      <a:folHlink>
        <a:srgbClr val="CD09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ExhibitNo_x002e_ xmlns="c1721f8e-06c6-448a-986f-e92a1836bd4c" xsi:nil="true"/>
    <lcf76f155ced4ddcb4097134ff3c332f xmlns="c1721f8e-06c6-448a-986f-e92a1836bd4c">
      <Terms xmlns="http://schemas.microsoft.com/office/infopath/2007/PartnerControls"/>
    </lcf76f155ced4ddcb4097134ff3c332f>
    <TaxCatchAll xmlns="a5f5a3eb-0a2d-4d6a-9165-21ef9946a01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FA4288652454C4586B98FAE2126F255" ma:contentTypeVersion="17" ma:contentTypeDescription="Create a new document." ma:contentTypeScope="" ma:versionID="308da3c889dfd96add8d261e2a2d147a">
  <xsd:schema xmlns:xsd="http://www.w3.org/2001/XMLSchema" xmlns:xs="http://www.w3.org/2001/XMLSchema" xmlns:p="http://schemas.microsoft.com/office/2006/metadata/properties" xmlns:ns2="c1721f8e-06c6-448a-986f-e92a1836bd4c" xmlns:ns3="a5f5a3eb-0a2d-4d6a-9165-21ef9946a014" targetNamespace="http://schemas.microsoft.com/office/2006/metadata/properties" ma:root="true" ma:fieldsID="e2528ad8a4a77389d993dce8c93d41f1" ns2:_="" ns3:_="">
    <xsd:import namespace="c1721f8e-06c6-448a-986f-e92a1836bd4c"/>
    <xsd:import namespace="a5f5a3eb-0a2d-4d6a-9165-21ef9946a01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ExhibitNo_x002e_" minOccurs="0"/>
                <xsd:element ref="ns2:lcf76f155ced4ddcb4097134ff3c332f" minOccurs="0"/>
                <xsd:element ref="ns3:TaxCatchAll"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721f8e-06c6-448a-986f-e92a1836bd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ExhibitNo_x002e_" ma:index="18" nillable="true" ma:displayName="Exhibit No." ma:format="Dropdown" ma:internalName="ExhibitNo_x002e_">
      <xsd:simpleType>
        <xsd:restriction base="dms:Text">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c7e2ae9-edfb-4f0f-b9fa-bdacd0fc226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5f5a3eb-0a2d-4d6a-9165-21ef9946a014"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f7cc8cff-5d31-4a56-b24b-a9f0825dd0ce}" ma:internalName="TaxCatchAll" ma:showField="CatchAllData" ma:web="a5f5a3eb-0a2d-4d6a-9165-21ef9946a014">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170EC0-A5FF-4F95-82F3-D6C86D5E47FB}">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a5f5a3eb-0a2d-4d6a-9165-21ef9946a014"/>
    <ds:schemaRef ds:uri="bb3cf181-f6d2-45cb-ba57-c6cc2309bf63"/>
    <ds:schemaRef ds:uri="http://www.w3.org/XML/1998/namespace"/>
    <ds:schemaRef ds:uri="http://purl.org/dc/dcmitype/"/>
  </ds:schemaRefs>
</ds:datastoreItem>
</file>

<file path=customXml/itemProps2.xml><?xml version="1.0" encoding="utf-8"?>
<ds:datastoreItem xmlns:ds="http://schemas.openxmlformats.org/officeDocument/2006/customXml" ds:itemID="{A0E61994-8AF2-4E93-BE45-9EF5073E74CC}">
  <ds:schemaRefs>
    <ds:schemaRef ds:uri="http://schemas.microsoft.com/sharepoint/v3/contenttype/forms"/>
  </ds:schemaRefs>
</ds:datastoreItem>
</file>

<file path=customXml/itemProps3.xml><?xml version="1.0" encoding="utf-8"?>
<ds:datastoreItem xmlns:ds="http://schemas.openxmlformats.org/officeDocument/2006/customXml" ds:itemID="{C1000014-8462-4DC3-BA85-8CA0F81FC67B}"/>
</file>

<file path=docProps/app.xml><?xml version="1.0" encoding="utf-8"?>
<Properties xmlns="http://schemas.openxmlformats.org/officeDocument/2006/extended-properties" xmlns:vt="http://schemas.openxmlformats.org/officeDocument/2006/docPropsVTypes">
  <TotalTime>0</TotalTime>
  <Words>921</Words>
  <Application>Microsoft Office PowerPoint</Application>
  <PresentationFormat>On-screen Show (4:3)</PresentationFormat>
  <Paragraphs>94</Paragraphs>
  <Slides>9</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dc:creator>
  <cp:lastModifiedBy>Kamira Sanchez</cp:lastModifiedBy>
  <cp:revision>30</cp:revision>
  <dcterms:created xsi:type="dcterms:W3CDTF">2014-09-10T19:10:10Z</dcterms:created>
  <dcterms:modified xsi:type="dcterms:W3CDTF">2023-03-31T13:58:09Z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0x010100EA1F8DCD50FF2440ACBA5E255C179837</vt:lpwstr>
  </property>
  <property fmtid="{D5CDD505-2E9C-101B-9397-08002B2CF9AE}" pid="3" name="Order">
    <vt:r8>14666000</vt:r8>
  </property>
</Properties>
</file>