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8" r:id="rId5"/>
    <p:sldId id="276" r:id="rId6"/>
    <p:sldId id="257" r:id="rId7"/>
    <p:sldId id="259" r:id="rId8"/>
    <p:sldId id="260" r:id="rId9"/>
    <p:sldId id="261" r:id="rId10"/>
    <p:sldId id="262" r:id="rId11"/>
    <p:sldId id="268" r:id="rId12"/>
    <p:sldId id="267" r:id="rId13"/>
    <p:sldId id="271" r:id="rId14"/>
    <p:sldId id="272" r:id="rId15"/>
    <p:sldId id="270" r:id="rId16"/>
    <p:sldId id="273" r:id="rId17"/>
    <p:sldId id="269" r:id="rId18"/>
    <p:sldId id="274" r:id="rId19"/>
    <p:sldId id="275" r:id="rId20"/>
    <p:sldId id="266" r:id="rId21"/>
  </p:sldIdLst>
  <p:sldSz cx="9144000" cy="6858000" type="screen4x3"/>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0" userDrawn="1">
          <p15:clr>
            <a:srgbClr val="A4A3A4"/>
          </p15:clr>
        </p15:guide>
        <p15:guide id="3" pos="52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9F4"/>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435657-46F6-4E7A-A329-4ABFD4B2CA90}" v="3" dt="2023-05-24T14:26:16.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86762" autoAdjust="0"/>
  </p:normalViewPr>
  <p:slideViewPr>
    <p:cSldViewPr snapToGrid="0" snapToObjects="1">
      <p:cViewPr varScale="1">
        <p:scale>
          <a:sx n="57" d="100"/>
          <a:sy n="57" d="100"/>
        </p:scale>
        <p:origin x="996" y="42"/>
      </p:cViewPr>
      <p:guideLst>
        <p:guide orient="horz" pos="2160"/>
        <p:guide pos="340"/>
        <p:guide pos="5261"/>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D749A6E0-42AA-4DF0-95E6-567B77AA20DD}"/>
    <pc:docChg chg="custSel modSld">
      <pc:chgData name="Paul Mason" userId="a428ece4f01b0f60" providerId="LiveId" clId="{D749A6E0-42AA-4DF0-95E6-567B77AA20DD}" dt="2020-07-30T17:19:16.145" v="154" actId="20577"/>
      <pc:docMkLst>
        <pc:docMk/>
      </pc:docMkLst>
      <pc:sldChg chg="modNotesTx">
        <pc:chgData name="Paul Mason" userId="a428ece4f01b0f60" providerId="LiveId" clId="{D749A6E0-42AA-4DF0-95E6-567B77AA20DD}" dt="2020-07-30T17:13:51.774" v="7" actId="20577"/>
        <pc:sldMkLst>
          <pc:docMk/>
          <pc:sldMk cId="667241789" sldId="262"/>
        </pc:sldMkLst>
      </pc:sldChg>
      <pc:sldChg chg="modNotesTx">
        <pc:chgData name="Paul Mason" userId="a428ece4f01b0f60" providerId="LiveId" clId="{D749A6E0-42AA-4DF0-95E6-567B77AA20DD}" dt="2020-07-30T17:15:06.039" v="128" actId="20577"/>
        <pc:sldMkLst>
          <pc:docMk/>
          <pc:sldMk cId="3741167554" sldId="268"/>
        </pc:sldMkLst>
      </pc:sldChg>
      <pc:sldChg chg="modNotesTx">
        <pc:chgData name="Paul Mason" userId="a428ece4f01b0f60" providerId="LiveId" clId="{D749A6E0-42AA-4DF0-95E6-567B77AA20DD}" dt="2020-07-30T17:16:44.899" v="133" actId="20577"/>
        <pc:sldMkLst>
          <pc:docMk/>
          <pc:sldMk cId="2236785487" sldId="271"/>
        </pc:sldMkLst>
      </pc:sldChg>
      <pc:sldChg chg="modNotesTx">
        <pc:chgData name="Paul Mason" userId="a428ece4f01b0f60" providerId="LiveId" clId="{D749A6E0-42AA-4DF0-95E6-567B77AA20DD}" dt="2020-07-30T17:17:27.130" v="147" actId="20577"/>
        <pc:sldMkLst>
          <pc:docMk/>
          <pc:sldMk cId="4123525872" sldId="272"/>
        </pc:sldMkLst>
      </pc:sldChg>
      <pc:sldChg chg="modNotesTx">
        <pc:chgData name="Paul Mason" userId="a428ece4f01b0f60" providerId="LiveId" clId="{D749A6E0-42AA-4DF0-95E6-567B77AA20DD}" dt="2020-07-30T17:19:16.145" v="154" actId="20577"/>
        <pc:sldMkLst>
          <pc:docMk/>
          <pc:sldMk cId="2752364254" sldId="273"/>
        </pc:sldMkLst>
      </pc:sldChg>
    </pc:docChg>
  </pc:docChgLst>
  <pc:docChgLst>
    <pc:chgData name="Laura Leka" userId="3c7b6d49-5262-4131-8ab9-4538781ea16d" providerId="ADAL" clId="{7633F1B8-567C-4A14-8167-C278BC9FAFAD}"/>
    <pc:docChg chg="modSld">
      <pc:chgData name="Laura Leka" userId="3c7b6d49-5262-4131-8ab9-4538781ea16d" providerId="ADAL" clId="{7633F1B8-567C-4A14-8167-C278BC9FAFAD}" dt="2020-06-17T22:15:51.604" v="24" actId="20577"/>
      <pc:docMkLst>
        <pc:docMk/>
      </pc:docMkLst>
      <pc:sldChg chg="modNotesTx">
        <pc:chgData name="Laura Leka" userId="3c7b6d49-5262-4131-8ab9-4538781ea16d" providerId="ADAL" clId="{7633F1B8-567C-4A14-8167-C278BC9FAFAD}" dt="2020-06-17T22:15:51.604" v="24" actId="20577"/>
        <pc:sldMkLst>
          <pc:docMk/>
          <pc:sldMk cId="667241789" sldId="262"/>
        </pc:sldMkLst>
      </pc:sldChg>
    </pc:docChg>
  </pc:docChgLst>
  <pc:docChgLst>
    <pc:chgData name="Paul Mason" userId="a428ece4f01b0f60" providerId="LiveId" clId="{F09137F4-D337-43B4-8635-5199724AFA45}"/>
    <pc:docChg chg="modSld">
      <pc:chgData name="Paul Mason" userId="a428ece4f01b0f60" providerId="LiveId" clId="{F09137F4-D337-43B4-8635-5199724AFA45}" dt="2020-09-22T20:53:26.383" v="4" actId="20577"/>
      <pc:docMkLst>
        <pc:docMk/>
      </pc:docMkLst>
      <pc:sldChg chg="modSp mod">
        <pc:chgData name="Paul Mason" userId="a428ece4f01b0f60" providerId="LiveId" clId="{F09137F4-D337-43B4-8635-5199724AFA45}" dt="2020-09-22T17:22:45.661" v="3" actId="20577"/>
        <pc:sldMkLst>
          <pc:docMk/>
          <pc:sldMk cId="440986149" sldId="261"/>
        </pc:sldMkLst>
        <pc:spChg chg="mod">
          <ac:chgData name="Paul Mason" userId="a428ece4f01b0f60" providerId="LiveId" clId="{F09137F4-D337-43B4-8635-5199724AFA45}" dt="2020-09-22T17:22:45.661" v="3" actId="20577"/>
          <ac:spMkLst>
            <pc:docMk/>
            <pc:sldMk cId="440986149" sldId="261"/>
            <ac:spMk id="7" creationId="{00000000-0000-0000-0000-000000000000}"/>
          </ac:spMkLst>
        </pc:spChg>
      </pc:sldChg>
      <pc:sldChg chg="modSp mod">
        <pc:chgData name="Paul Mason" userId="a428ece4f01b0f60" providerId="LiveId" clId="{F09137F4-D337-43B4-8635-5199724AFA45}" dt="2020-09-22T20:53:26.383" v="4" actId="20577"/>
        <pc:sldMkLst>
          <pc:docMk/>
          <pc:sldMk cId="2607029318" sldId="274"/>
        </pc:sldMkLst>
        <pc:spChg chg="mod">
          <ac:chgData name="Paul Mason" userId="a428ece4f01b0f60" providerId="LiveId" clId="{F09137F4-D337-43B4-8635-5199724AFA45}" dt="2020-09-22T20:53:26.383" v="4" actId="20577"/>
          <ac:spMkLst>
            <pc:docMk/>
            <pc:sldMk cId="2607029318" sldId="274"/>
            <ac:spMk id="7" creationId="{00000000-0000-0000-0000-000000000000}"/>
          </ac:spMkLst>
        </pc:spChg>
      </pc:sldChg>
    </pc:docChg>
  </pc:docChgLst>
  <pc:docChgLst>
    <pc:chgData name="Kamira Sanchez" userId="d90880d6-78a9-457c-991e-24450603455a" providerId="ADAL" clId="{38435657-46F6-4E7A-A329-4ABFD4B2CA90}"/>
    <pc:docChg chg="modSld">
      <pc:chgData name="Kamira Sanchez" userId="d90880d6-78a9-457c-991e-24450603455a" providerId="ADAL" clId="{38435657-46F6-4E7A-A329-4ABFD4B2CA90}" dt="2023-05-24T14:14:00.533" v="1"/>
      <pc:docMkLst>
        <pc:docMk/>
      </pc:docMkLst>
      <pc:sldChg chg="modSp mod">
        <pc:chgData name="Kamira Sanchez" userId="d90880d6-78a9-457c-991e-24450603455a" providerId="ADAL" clId="{38435657-46F6-4E7A-A329-4ABFD4B2CA90}" dt="2023-05-24T14:14:00.533" v="1"/>
        <pc:sldMkLst>
          <pc:docMk/>
          <pc:sldMk cId="4123525872" sldId="272"/>
        </pc:sldMkLst>
        <pc:spChg chg="mod">
          <ac:chgData name="Kamira Sanchez" userId="d90880d6-78a9-457c-991e-24450603455a" providerId="ADAL" clId="{38435657-46F6-4E7A-A329-4ABFD4B2CA90}" dt="2023-05-24T14:13:58.640" v="0" actId="790"/>
          <ac:spMkLst>
            <pc:docMk/>
            <pc:sldMk cId="4123525872" sldId="272"/>
            <ac:spMk id="7" creationId="{00000000-0000-0000-0000-000000000000}"/>
          </ac:spMkLst>
        </pc:spChg>
        <pc:graphicFrameChg chg="mod">
          <ac:chgData name="Kamira Sanchez" userId="d90880d6-78a9-457c-991e-24450603455a" providerId="ADAL" clId="{38435657-46F6-4E7A-A329-4ABFD4B2CA90}" dt="2023-05-24T14:14:00.533" v="1"/>
          <ac:graphicFrameMkLst>
            <pc:docMk/>
            <pc:sldMk cId="4123525872" sldId="272"/>
            <ac:graphicFrameMk id="4" creationId="{00000000-0000-0000-0000-000000000000}"/>
          </ac:graphicFrameMkLst>
        </pc:graphicFrameChg>
      </pc:sldChg>
    </pc:docChg>
  </pc:docChgLst>
  <pc:docChgLst>
    <pc:chgData name="Kamira Sanchez" userId="d90880d6-78a9-457c-991e-24450603455a" providerId="ADAL" clId="{A364F478-8016-40C0-B10A-8DE75AF9B29D}"/>
    <pc:docChg chg="undo custSel modSld">
      <pc:chgData name="Kamira Sanchez" userId="d90880d6-78a9-457c-991e-24450603455a" providerId="ADAL" clId="{A364F478-8016-40C0-B10A-8DE75AF9B29D}" dt="2023-03-31T13:59:11.445" v="1706" actId="6549"/>
      <pc:docMkLst>
        <pc:docMk/>
      </pc:docMkLst>
      <pc:sldChg chg="modSp mod modNotesTx">
        <pc:chgData name="Kamira Sanchez" userId="d90880d6-78a9-457c-991e-24450603455a" providerId="ADAL" clId="{A364F478-8016-40C0-B10A-8DE75AF9B29D}" dt="2023-03-31T12:02:16.232" v="81" actId="20577"/>
        <pc:sldMkLst>
          <pc:docMk/>
          <pc:sldMk cId="1441733616" sldId="257"/>
        </pc:sldMkLst>
        <pc:spChg chg="mod">
          <ac:chgData name="Kamira Sanchez" userId="d90880d6-78a9-457c-991e-24450603455a" providerId="ADAL" clId="{A364F478-8016-40C0-B10A-8DE75AF9B29D}" dt="2023-03-31T12:01:43.673" v="75" actId="6549"/>
          <ac:spMkLst>
            <pc:docMk/>
            <pc:sldMk cId="1441733616" sldId="257"/>
            <ac:spMk id="7" creationId="{00000000-0000-0000-0000-000000000000}"/>
          </ac:spMkLst>
        </pc:spChg>
      </pc:sldChg>
      <pc:sldChg chg="modNotesTx">
        <pc:chgData name="Kamira Sanchez" userId="d90880d6-78a9-457c-991e-24450603455a" providerId="ADAL" clId="{A364F478-8016-40C0-B10A-8DE75AF9B29D}" dt="2023-03-31T13:59:11.445" v="1706" actId="6549"/>
        <pc:sldMkLst>
          <pc:docMk/>
          <pc:sldMk cId="4120575675" sldId="258"/>
        </pc:sldMkLst>
      </pc:sldChg>
      <pc:sldChg chg="modSp mod">
        <pc:chgData name="Kamira Sanchez" userId="d90880d6-78a9-457c-991e-24450603455a" providerId="ADAL" clId="{A364F478-8016-40C0-B10A-8DE75AF9B29D}" dt="2023-03-31T12:04:04.357" v="191" actId="20577"/>
        <pc:sldMkLst>
          <pc:docMk/>
          <pc:sldMk cId="3547044681" sldId="259"/>
        </pc:sldMkLst>
        <pc:spChg chg="mod">
          <ac:chgData name="Kamira Sanchez" userId="d90880d6-78a9-457c-991e-24450603455a" providerId="ADAL" clId="{A364F478-8016-40C0-B10A-8DE75AF9B29D}" dt="2023-03-31T12:04:04.357" v="191" actId="20577"/>
          <ac:spMkLst>
            <pc:docMk/>
            <pc:sldMk cId="3547044681" sldId="259"/>
            <ac:spMk id="7" creationId="{00000000-0000-0000-0000-000000000000}"/>
          </ac:spMkLst>
        </pc:spChg>
      </pc:sldChg>
      <pc:sldChg chg="modSp mod modNotesTx">
        <pc:chgData name="Kamira Sanchez" userId="d90880d6-78a9-457c-991e-24450603455a" providerId="ADAL" clId="{A364F478-8016-40C0-B10A-8DE75AF9B29D}" dt="2023-03-31T12:05:50.475" v="253" actId="20577"/>
        <pc:sldMkLst>
          <pc:docMk/>
          <pc:sldMk cId="1797808839" sldId="260"/>
        </pc:sldMkLst>
        <pc:spChg chg="mod">
          <ac:chgData name="Kamira Sanchez" userId="d90880d6-78a9-457c-991e-24450603455a" providerId="ADAL" clId="{A364F478-8016-40C0-B10A-8DE75AF9B29D}" dt="2023-03-31T12:05:42.920" v="250" actId="20577"/>
          <ac:spMkLst>
            <pc:docMk/>
            <pc:sldMk cId="1797808839" sldId="260"/>
            <ac:spMk id="7" creationId="{00000000-0000-0000-0000-000000000000}"/>
          </ac:spMkLst>
        </pc:spChg>
      </pc:sldChg>
      <pc:sldChg chg="modSp mod">
        <pc:chgData name="Kamira Sanchez" userId="d90880d6-78a9-457c-991e-24450603455a" providerId="ADAL" clId="{A364F478-8016-40C0-B10A-8DE75AF9B29D}" dt="2023-03-31T12:23:29.380" v="464" actId="1076"/>
        <pc:sldMkLst>
          <pc:docMk/>
          <pc:sldMk cId="440986149" sldId="261"/>
        </pc:sldMkLst>
        <pc:spChg chg="mod">
          <ac:chgData name="Kamira Sanchez" userId="d90880d6-78a9-457c-991e-24450603455a" providerId="ADAL" clId="{A364F478-8016-40C0-B10A-8DE75AF9B29D}" dt="2023-03-31T12:23:29.380" v="464" actId="1076"/>
          <ac:spMkLst>
            <pc:docMk/>
            <pc:sldMk cId="440986149" sldId="261"/>
            <ac:spMk id="7" creationId="{00000000-0000-0000-0000-000000000000}"/>
          </ac:spMkLst>
        </pc:spChg>
      </pc:sldChg>
      <pc:sldChg chg="modSp mod modNotesTx">
        <pc:chgData name="Kamira Sanchez" userId="d90880d6-78a9-457c-991e-24450603455a" providerId="ADAL" clId="{A364F478-8016-40C0-B10A-8DE75AF9B29D}" dt="2023-03-31T12:28:27.217" v="573" actId="20577"/>
        <pc:sldMkLst>
          <pc:docMk/>
          <pc:sldMk cId="667241789" sldId="262"/>
        </pc:sldMkLst>
        <pc:spChg chg="mod">
          <ac:chgData name="Kamira Sanchez" userId="d90880d6-78a9-457c-991e-24450603455a" providerId="ADAL" clId="{A364F478-8016-40C0-B10A-8DE75AF9B29D}" dt="2023-03-31T12:25:06.232" v="506" actId="20577"/>
          <ac:spMkLst>
            <pc:docMk/>
            <pc:sldMk cId="667241789" sldId="262"/>
            <ac:spMk id="7" creationId="{00000000-0000-0000-0000-000000000000}"/>
          </ac:spMkLst>
        </pc:spChg>
      </pc:sldChg>
      <pc:sldChg chg="modSp mod">
        <pc:chgData name="Kamira Sanchez" userId="d90880d6-78a9-457c-991e-24450603455a" providerId="ADAL" clId="{A364F478-8016-40C0-B10A-8DE75AF9B29D}" dt="2023-03-31T12:32:29.776" v="689" actId="20577"/>
        <pc:sldMkLst>
          <pc:docMk/>
          <pc:sldMk cId="728601033" sldId="267"/>
        </pc:sldMkLst>
        <pc:spChg chg="mod">
          <ac:chgData name="Kamira Sanchez" userId="d90880d6-78a9-457c-991e-24450603455a" providerId="ADAL" clId="{A364F478-8016-40C0-B10A-8DE75AF9B29D}" dt="2023-03-31T12:32:29.776" v="689" actId="20577"/>
          <ac:spMkLst>
            <pc:docMk/>
            <pc:sldMk cId="728601033" sldId="267"/>
            <ac:spMk id="7" creationId="{00000000-0000-0000-0000-000000000000}"/>
          </ac:spMkLst>
        </pc:spChg>
      </pc:sldChg>
      <pc:sldChg chg="modSp mod">
        <pc:chgData name="Kamira Sanchez" userId="d90880d6-78a9-457c-991e-24450603455a" providerId="ADAL" clId="{A364F478-8016-40C0-B10A-8DE75AF9B29D}" dt="2023-03-31T12:30:54.381" v="621" actId="20577"/>
        <pc:sldMkLst>
          <pc:docMk/>
          <pc:sldMk cId="3741167554" sldId="268"/>
        </pc:sldMkLst>
        <pc:spChg chg="mod">
          <ac:chgData name="Kamira Sanchez" userId="d90880d6-78a9-457c-991e-24450603455a" providerId="ADAL" clId="{A364F478-8016-40C0-B10A-8DE75AF9B29D}" dt="2023-03-31T12:30:54.381" v="621" actId="20577"/>
          <ac:spMkLst>
            <pc:docMk/>
            <pc:sldMk cId="3741167554" sldId="268"/>
            <ac:spMk id="10" creationId="{00000000-0000-0000-0000-000000000000}"/>
          </ac:spMkLst>
        </pc:spChg>
        <pc:graphicFrameChg chg="modGraphic">
          <ac:chgData name="Kamira Sanchez" userId="d90880d6-78a9-457c-991e-24450603455a" providerId="ADAL" clId="{A364F478-8016-40C0-B10A-8DE75AF9B29D}" dt="2023-03-31T12:30:06.294" v="606" actId="20577"/>
          <ac:graphicFrameMkLst>
            <pc:docMk/>
            <pc:sldMk cId="3741167554" sldId="268"/>
            <ac:graphicFrameMk id="2" creationId="{1265344A-05C4-4E26-A99E-9270F1B06A6B}"/>
          </ac:graphicFrameMkLst>
        </pc:graphicFrameChg>
      </pc:sldChg>
      <pc:sldChg chg="modSp mod">
        <pc:chgData name="Kamira Sanchez" userId="d90880d6-78a9-457c-991e-24450603455a" providerId="ADAL" clId="{A364F478-8016-40C0-B10A-8DE75AF9B29D}" dt="2023-03-31T12:46:49.222" v="1096" actId="20577"/>
        <pc:sldMkLst>
          <pc:docMk/>
          <pc:sldMk cId="2903238576" sldId="269"/>
        </pc:sldMkLst>
        <pc:spChg chg="mod">
          <ac:chgData name="Kamira Sanchez" userId="d90880d6-78a9-457c-991e-24450603455a" providerId="ADAL" clId="{A364F478-8016-40C0-B10A-8DE75AF9B29D}" dt="2023-03-31T12:46:49.222" v="1096" actId="20577"/>
          <ac:spMkLst>
            <pc:docMk/>
            <pc:sldMk cId="2903238576" sldId="269"/>
            <ac:spMk id="7" creationId="{00000000-0000-0000-0000-000000000000}"/>
          </ac:spMkLst>
        </pc:spChg>
      </pc:sldChg>
      <pc:sldChg chg="modSp mod">
        <pc:chgData name="Kamira Sanchez" userId="d90880d6-78a9-457c-991e-24450603455a" providerId="ADAL" clId="{A364F478-8016-40C0-B10A-8DE75AF9B29D}" dt="2023-03-31T12:37:37.281" v="771" actId="20577"/>
        <pc:sldMkLst>
          <pc:docMk/>
          <pc:sldMk cId="762824446" sldId="270"/>
        </pc:sldMkLst>
        <pc:spChg chg="mod">
          <ac:chgData name="Kamira Sanchez" userId="d90880d6-78a9-457c-991e-24450603455a" providerId="ADAL" clId="{A364F478-8016-40C0-B10A-8DE75AF9B29D}" dt="2023-03-31T12:37:37.281" v="771" actId="20577"/>
          <ac:spMkLst>
            <pc:docMk/>
            <pc:sldMk cId="762824446" sldId="270"/>
            <ac:spMk id="7" creationId="{00000000-0000-0000-0000-000000000000}"/>
          </ac:spMkLst>
        </pc:spChg>
      </pc:sldChg>
      <pc:sldChg chg="modSp mod">
        <pc:chgData name="Kamira Sanchez" userId="d90880d6-78a9-457c-991e-24450603455a" providerId="ADAL" clId="{A364F478-8016-40C0-B10A-8DE75AF9B29D}" dt="2023-03-31T12:34:22.784" v="702" actId="20577"/>
        <pc:sldMkLst>
          <pc:docMk/>
          <pc:sldMk cId="2236785487" sldId="271"/>
        </pc:sldMkLst>
        <pc:spChg chg="mod">
          <ac:chgData name="Kamira Sanchez" userId="d90880d6-78a9-457c-991e-24450603455a" providerId="ADAL" clId="{A364F478-8016-40C0-B10A-8DE75AF9B29D}" dt="2023-03-31T12:34:22.784" v="702" actId="20577"/>
          <ac:spMkLst>
            <pc:docMk/>
            <pc:sldMk cId="2236785487" sldId="271"/>
            <ac:spMk id="7" creationId="{00000000-0000-0000-0000-000000000000}"/>
          </ac:spMkLst>
        </pc:spChg>
      </pc:sldChg>
      <pc:sldChg chg="modSp mod">
        <pc:chgData name="Kamira Sanchez" userId="d90880d6-78a9-457c-991e-24450603455a" providerId="ADAL" clId="{A364F478-8016-40C0-B10A-8DE75AF9B29D}" dt="2023-03-31T12:35:36.712" v="710" actId="1076"/>
        <pc:sldMkLst>
          <pc:docMk/>
          <pc:sldMk cId="4123525872" sldId="272"/>
        </pc:sldMkLst>
        <pc:spChg chg="mod">
          <ac:chgData name="Kamira Sanchez" userId="d90880d6-78a9-457c-991e-24450603455a" providerId="ADAL" clId="{A364F478-8016-40C0-B10A-8DE75AF9B29D}" dt="2023-03-31T12:34:48.706" v="706" actId="20577"/>
          <ac:spMkLst>
            <pc:docMk/>
            <pc:sldMk cId="4123525872" sldId="272"/>
            <ac:spMk id="7" creationId="{00000000-0000-0000-0000-000000000000}"/>
          </ac:spMkLst>
        </pc:spChg>
        <pc:graphicFrameChg chg="mod">
          <ac:chgData name="Kamira Sanchez" userId="d90880d6-78a9-457c-991e-24450603455a" providerId="ADAL" clId="{A364F478-8016-40C0-B10A-8DE75AF9B29D}" dt="2023-03-31T12:35:36.712" v="710" actId="1076"/>
          <ac:graphicFrameMkLst>
            <pc:docMk/>
            <pc:sldMk cId="4123525872" sldId="272"/>
            <ac:graphicFrameMk id="4" creationId="{00000000-0000-0000-0000-000000000000}"/>
          </ac:graphicFrameMkLst>
        </pc:graphicFrameChg>
      </pc:sldChg>
      <pc:sldChg chg="modSp mod modNotesTx">
        <pc:chgData name="Kamira Sanchez" userId="d90880d6-78a9-457c-991e-24450603455a" providerId="ADAL" clId="{A364F478-8016-40C0-B10A-8DE75AF9B29D}" dt="2023-03-31T12:43:02.632" v="961" actId="20577"/>
        <pc:sldMkLst>
          <pc:docMk/>
          <pc:sldMk cId="2752364254" sldId="273"/>
        </pc:sldMkLst>
        <pc:spChg chg="mod">
          <ac:chgData name="Kamira Sanchez" userId="d90880d6-78a9-457c-991e-24450603455a" providerId="ADAL" clId="{A364F478-8016-40C0-B10A-8DE75AF9B29D}" dt="2023-03-31T12:38:30.763" v="786" actId="20577"/>
          <ac:spMkLst>
            <pc:docMk/>
            <pc:sldMk cId="2752364254" sldId="273"/>
            <ac:spMk id="7" creationId="{00000000-0000-0000-0000-000000000000}"/>
          </ac:spMkLst>
        </pc:spChg>
        <pc:graphicFrameChg chg="mod modGraphic">
          <ac:chgData name="Kamira Sanchez" userId="d90880d6-78a9-457c-991e-24450603455a" providerId="ADAL" clId="{A364F478-8016-40C0-B10A-8DE75AF9B29D}" dt="2023-03-31T12:42:25.660" v="940" actId="20577"/>
          <ac:graphicFrameMkLst>
            <pc:docMk/>
            <pc:sldMk cId="2752364254" sldId="273"/>
            <ac:graphicFrameMk id="3" creationId="{E5CDB00C-9D3C-41E9-BE70-1F018D5971A9}"/>
          </ac:graphicFrameMkLst>
        </pc:graphicFrameChg>
      </pc:sldChg>
      <pc:sldChg chg="modSp mod modNotesTx">
        <pc:chgData name="Kamira Sanchez" userId="d90880d6-78a9-457c-991e-24450603455a" providerId="ADAL" clId="{A364F478-8016-40C0-B10A-8DE75AF9B29D}" dt="2023-03-31T12:59:21.900" v="1589" actId="20577"/>
        <pc:sldMkLst>
          <pc:docMk/>
          <pc:sldMk cId="2607029318" sldId="274"/>
        </pc:sldMkLst>
        <pc:spChg chg="mod">
          <ac:chgData name="Kamira Sanchez" userId="d90880d6-78a9-457c-991e-24450603455a" providerId="ADAL" clId="{A364F478-8016-40C0-B10A-8DE75AF9B29D}" dt="2023-03-31T12:58:41.605" v="1480" actId="20577"/>
          <ac:spMkLst>
            <pc:docMk/>
            <pc:sldMk cId="2607029318" sldId="274"/>
            <ac:spMk id="7" creationId="{00000000-0000-0000-0000-000000000000}"/>
          </ac:spMkLst>
        </pc:spChg>
      </pc:sldChg>
      <pc:sldChg chg="modSp mod">
        <pc:chgData name="Kamira Sanchez" userId="d90880d6-78a9-457c-991e-24450603455a" providerId="ADAL" clId="{A364F478-8016-40C0-B10A-8DE75AF9B29D}" dt="2023-03-31T13:01:35.919" v="1681" actId="1076"/>
        <pc:sldMkLst>
          <pc:docMk/>
          <pc:sldMk cId="2488665206" sldId="275"/>
        </pc:sldMkLst>
        <pc:spChg chg="mod">
          <ac:chgData name="Kamira Sanchez" userId="d90880d6-78a9-457c-991e-24450603455a" providerId="ADAL" clId="{A364F478-8016-40C0-B10A-8DE75AF9B29D}" dt="2023-03-31T13:01:35.919" v="1681" actId="1076"/>
          <ac:spMkLst>
            <pc:docMk/>
            <pc:sldMk cId="2488665206" sldId="275"/>
            <ac:spMk id="7" creationId="{00000000-0000-0000-0000-000000000000}"/>
          </ac:spMkLst>
        </pc:spChg>
      </pc:sldChg>
      <pc:sldChg chg="modSp mod">
        <pc:chgData name="Kamira Sanchez" userId="d90880d6-78a9-457c-991e-24450603455a" providerId="ADAL" clId="{A364F478-8016-40C0-B10A-8DE75AF9B29D}" dt="2023-03-31T11:58:28.400" v="0"/>
        <pc:sldMkLst>
          <pc:docMk/>
          <pc:sldMk cId="983587331" sldId="276"/>
        </pc:sldMkLst>
        <pc:spChg chg="mod">
          <ac:chgData name="Kamira Sanchez" userId="d90880d6-78a9-457c-991e-24450603455a" providerId="ADAL" clId="{A364F478-8016-40C0-B10A-8DE75AF9B29D}" dt="2023-03-31T11:58:28.400" v="0"/>
          <ac:spMkLst>
            <pc:docMk/>
            <pc:sldMk cId="983587331" sldId="276"/>
            <ac:spMk id="7" creationId="{00000000-0000-0000-0000-000000000000}"/>
          </ac:spMkLst>
        </pc:spChg>
      </pc:sldChg>
    </pc:docChg>
  </pc:docChgLst>
  <pc:docChgLst>
    <pc:chgData name="Laura Leka" userId="3c7b6d49-5262-4131-8ab9-4538781ea16d" providerId="ADAL" clId="{C964EFAF-4941-4F3E-A697-0012389349ED}"/>
    <pc:docChg chg="custSel modSld">
      <pc:chgData name="Laura Leka" userId="3c7b6d49-5262-4131-8ab9-4538781ea16d" providerId="ADAL" clId="{C964EFAF-4941-4F3E-A697-0012389349ED}" dt="2020-10-20T22:09:53.697" v="32" actId="20577"/>
      <pc:docMkLst>
        <pc:docMk/>
      </pc:docMkLst>
      <pc:sldChg chg="modNotesTx">
        <pc:chgData name="Laura Leka" userId="3c7b6d49-5262-4131-8ab9-4538781ea16d" providerId="ADAL" clId="{C964EFAF-4941-4F3E-A697-0012389349ED}" dt="2020-10-20T22:04:32.512" v="26" actId="20577"/>
        <pc:sldMkLst>
          <pc:docMk/>
          <pc:sldMk cId="1797808839" sldId="260"/>
        </pc:sldMkLst>
      </pc:sldChg>
      <pc:sldChg chg="modNotesTx">
        <pc:chgData name="Laura Leka" userId="3c7b6d49-5262-4131-8ab9-4538781ea16d" providerId="ADAL" clId="{C964EFAF-4941-4F3E-A697-0012389349ED}" dt="2020-10-20T22:09:53.697" v="32" actId="20577"/>
        <pc:sldMkLst>
          <pc:docMk/>
          <pc:sldMk cId="3741167554" sldId="268"/>
        </pc:sldMkLst>
      </pc:sldChg>
    </pc:docChg>
  </pc:docChgLst>
  <pc:docChgLst>
    <pc:chgData name="Paul Mason" userId="a428ece4f01b0f60" providerId="LiveId" clId="{CFADB9F8-7689-4F8F-80E4-2C2E0E816045}"/>
    <pc:docChg chg="custSel modSld">
      <pc:chgData name="Paul Mason" userId="a428ece4f01b0f60" providerId="LiveId" clId="{CFADB9F8-7689-4F8F-80E4-2C2E0E816045}" dt="2020-06-04T20:02:40.100" v="2553" actId="20577"/>
      <pc:docMkLst>
        <pc:docMk/>
      </pc:docMkLst>
      <pc:sldChg chg="modNotesTx">
        <pc:chgData name="Paul Mason" userId="a428ece4f01b0f60" providerId="LiveId" clId="{CFADB9F8-7689-4F8F-80E4-2C2E0E816045}" dt="2020-06-04T19:38:53.662" v="1125" actId="20577"/>
        <pc:sldMkLst>
          <pc:docMk/>
          <pc:sldMk cId="1441733616" sldId="257"/>
        </pc:sldMkLst>
      </pc:sldChg>
      <pc:sldChg chg="modSp mod modNotesTx">
        <pc:chgData name="Paul Mason" userId="a428ece4f01b0f60" providerId="LiveId" clId="{CFADB9F8-7689-4F8F-80E4-2C2E0E816045}" dt="2020-06-04T19:35:53.864" v="676" actId="113"/>
        <pc:sldMkLst>
          <pc:docMk/>
          <pc:sldMk cId="4120575675" sldId="258"/>
        </pc:sldMkLst>
        <pc:spChg chg="mod">
          <ac:chgData name="Paul Mason" userId="a428ece4f01b0f60" providerId="LiveId" clId="{CFADB9F8-7689-4F8F-80E4-2C2E0E816045}" dt="2020-06-02T14:09:30.855" v="1" actId="947"/>
          <ac:spMkLst>
            <pc:docMk/>
            <pc:sldMk cId="4120575675" sldId="258"/>
            <ac:spMk id="4" creationId="{00000000-0000-0000-0000-000000000000}"/>
          </ac:spMkLst>
        </pc:spChg>
      </pc:sldChg>
      <pc:sldChg chg="modNotesTx">
        <pc:chgData name="Paul Mason" userId="a428ece4f01b0f60" providerId="LiveId" clId="{CFADB9F8-7689-4F8F-80E4-2C2E0E816045}" dt="2020-06-04T19:41:16.112" v="1548" actId="20577"/>
        <pc:sldMkLst>
          <pc:docMk/>
          <pc:sldMk cId="3547044681" sldId="259"/>
        </pc:sldMkLst>
      </pc:sldChg>
      <pc:sldChg chg="modSp mod modNotesTx">
        <pc:chgData name="Paul Mason" userId="a428ece4f01b0f60" providerId="LiveId" clId="{CFADB9F8-7689-4F8F-80E4-2C2E0E816045}" dt="2020-06-04T19:47:46.471" v="2156" actId="20577"/>
        <pc:sldMkLst>
          <pc:docMk/>
          <pc:sldMk cId="1797808839" sldId="260"/>
        </pc:sldMkLst>
        <pc:spChg chg="mod">
          <ac:chgData name="Paul Mason" userId="a428ece4f01b0f60" providerId="LiveId" clId="{CFADB9F8-7689-4F8F-80E4-2C2E0E816045}" dt="2020-06-04T19:42:42.203" v="1594" actId="20577"/>
          <ac:spMkLst>
            <pc:docMk/>
            <pc:sldMk cId="1797808839" sldId="260"/>
            <ac:spMk id="7" creationId="{00000000-0000-0000-0000-000000000000}"/>
          </ac:spMkLst>
        </pc:spChg>
      </pc:sldChg>
      <pc:sldChg chg="modSp mod modNotesTx">
        <pc:chgData name="Paul Mason" userId="a428ece4f01b0f60" providerId="LiveId" clId="{CFADB9F8-7689-4F8F-80E4-2C2E0E816045}" dt="2020-06-04T19:51:06.652" v="2367" actId="6549"/>
        <pc:sldMkLst>
          <pc:docMk/>
          <pc:sldMk cId="667241789" sldId="262"/>
        </pc:sldMkLst>
        <pc:spChg chg="mod">
          <ac:chgData name="Paul Mason" userId="a428ece4f01b0f60" providerId="LiveId" clId="{CFADB9F8-7689-4F8F-80E4-2C2E0E816045}" dt="2020-06-02T14:49:44.310" v="3" actId="20577"/>
          <ac:spMkLst>
            <pc:docMk/>
            <pc:sldMk cId="667241789" sldId="262"/>
            <ac:spMk id="7" creationId="{00000000-0000-0000-0000-000000000000}"/>
          </ac:spMkLst>
        </pc:spChg>
      </pc:sldChg>
      <pc:sldChg chg="modNotesTx">
        <pc:chgData name="Paul Mason" userId="a428ece4f01b0f60" providerId="LiveId" clId="{CFADB9F8-7689-4F8F-80E4-2C2E0E816045}" dt="2020-06-04T20:01:01.568" v="2523" actId="20577"/>
        <pc:sldMkLst>
          <pc:docMk/>
          <pc:sldMk cId="4123525872" sldId="272"/>
        </pc:sldMkLst>
      </pc:sldChg>
      <pc:sldChg chg="modNotesTx">
        <pc:chgData name="Paul Mason" userId="a428ece4f01b0f60" providerId="LiveId" clId="{CFADB9F8-7689-4F8F-80E4-2C2E0E816045}" dt="2020-06-04T20:02:40.100" v="2553" actId="20577"/>
        <pc:sldMkLst>
          <pc:docMk/>
          <pc:sldMk cId="2607029318" sldId="274"/>
        </pc:sldMkLst>
      </pc:sldChg>
    </pc:docChg>
  </pc:docChgLst>
  <pc:docChgLst>
    <pc:chgData name="Renzo A Roman" userId="ba22d4bb-d9e8-403b-9345-670493727527" providerId="ADAL" clId="{AB0A6335-E9F8-4A63-A89D-E5A7A3083165}"/>
    <pc:docChg chg="modSld">
      <pc:chgData name="Renzo A Roman" userId="ba22d4bb-d9e8-403b-9345-670493727527" providerId="ADAL" clId="{AB0A6335-E9F8-4A63-A89D-E5A7A3083165}" dt="2022-08-22T20:34:18.284" v="1" actId="1076"/>
      <pc:docMkLst>
        <pc:docMk/>
      </pc:docMkLst>
      <pc:sldChg chg="modSp mod">
        <pc:chgData name="Renzo A Roman" userId="ba22d4bb-d9e8-403b-9345-670493727527" providerId="ADAL" clId="{AB0A6335-E9F8-4A63-A89D-E5A7A3083165}" dt="2022-08-22T20:32:15.320" v="0" actId="1076"/>
        <pc:sldMkLst>
          <pc:docMk/>
          <pc:sldMk cId="3547044681" sldId="259"/>
        </pc:sldMkLst>
        <pc:spChg chg="mod">
          <ac:chgData name="Renzo A Roman" userId="ba22d4bb-d9e8-403b-9345-670493727527" providerId="ADAL" clId="{AB0A6335-E9F8-4A63-A89D-E5A7A3083165}" dt="2022-08-22T20:32:15.320" v="0" actId="1076"/>
          <ac:spMkLst>
            <pc:docMk/>
            <pc:sldMk cId="3547044681" sldId="259"/>
            <ac:spMk id="7" creationId="{00000000-0000-0000-0000-000000000000}"/>
          </ac:spMkLst>
        </pc:spChg>
      </pc:sldChg>
      <pc:sldChg chg="modSp mod">
        <pc:chgData name="Renzo A Roman" userId="ba22d4bb-d9e8-403b-9345-670493727527" providerId="ADAL" clId="{AB0A6335-E9F8-4A63-A89D-E5A7A3083165}" dt="2022-08-22T20:34:18.284" v="1" actId="1076"/>
        <pc:sldMkLst>
          <pc:docMk/>
          <pc:sldMk cId="2607029318" sldId="274"/>
        </pc:sldMkLst>
        <pc:spChg chg="mod">
          <ac:chgData name="Renzo A Roman" userId="ba22d4bb-d9e8-403b-9345-670493727527" providerId="ADAL" clId="{AB0A6335-E9F8-4A63-A89D-E5A7A3083165}" dt="2022-08-22T20:34:18.284" v="1" actId="1076"/>
          <ac:spMkLst>
            <pc:docMk/>
            <pc:sldMk cId="2607029318" sldId="274"/>
            <ac:spMk id="7" creationId="{00000000-0000-0000-0000-000000000000}"/>
          </ac:spMkLst>
        </pc:spChg>
      </pc:sldChg>
    </pc:docChg>
  </pc:docChgLst>
  <pc:docChgLst>
    <pc:chgData name="Juan Gomez Duque" userId="12ffef9d-c492-4764-9ece-d82edf94b9a1" providerId="ADAL" clId="{286B55DB-770D-409D-9351-14518ED86D8A}"/>
    <pc:docChg chg="undo custSel modSld">
      <pc:chgData name="Juan Gomez Duque" userId="12ffef9d-c492-4764-9ece-d82edf94b9a1" providerId="ADAL" clId="{286B55DB-770D-409D-9351-14518ED86D8A}" dt="2022-09-16T15:01:36.111" v="319" actId="20577"/>
      <pc:docMkLst>
        <pc:docMk/>
      </pc:docMkLst>
      <pc:sldChg chg="modSp mod">
        <pc:chgData name="Juan Gomez Duque" userId="12ffef9d-c492-4764-9ece-d82edf94b9a1" providerId="ADAL" clId="{286B55DB-770D-409D-9351-14518ED86D8A}" dt="2022-09-16T14:15:22.371" v="18" actId="20577"/>
        <pc:sldMkLst>
          <pc:docMk/>
          <pc:sldMk cId="1441733616" sldId="257"/>
        </pc:sldMkLst>
        <pc:spChg chg="mod">
          <ac:chgData name="Juan Gomez Duque" userId="12ffef9d-c492-4764-9ece-d82edf94b9a1" providerId="ADAL" clId="{286B55DB-770D-409D-9351-14518ED86D8A}" dt="2022-09-16T14:15:22.371" v="18" actId="20577"/>
          <ac:spMkLst>
            <pc:docMk/>
            <pc:sldMk cId="1441733616" sldId="257"/>
            <ac:spMk id="7" creationId="{00000000-0000-0000-0000-000000000000}"/>
          </ac:spMkLst>
        </pc:spChg>
      </pc:sldChg>
      <pc:sldChg chg="modSp mod">
        <pc:chgData name="Juan Gomez Duque" userId="12ffef9d-c492-4764-9ece-d82edf94b9a1" providerId="ADAL" clId="{286B55DB-770D-409D-9351-14518ED86D8A}" dt="2022-09-16T14:15:14.001" v="13" actId="20577"/>
        <pc:sldMkLst>
          <pc:docMk/>
          <pc:sldMk cId="4120575675" sldId="258"/>
        </pc:sldMkLst>
        <pc:spChg chg="mod">
          <ac:chgData name="Juan Gomez Duque" userId="12ffef9d-c492-4764-9ece-d82edf94b9a1" providerId="ADAL" clId="{286B55DB-770D-409D-9351-14518ED86D8A}" dt="2022-09-16T14:15:14.001" v="13" actId="20577"/>
          <ac:spMkLst>
            <pc:docMk/>
            <pc:sldMk cId="4120575675" sldId="258"/>
            <ac:spMk id="4" creationId="{00000000-0000-0000-0000-000000000000}"/>
          </ac:spMkLst>
        </pc:spChg>
      </pc:sldChg>
      <pc:sldChg chg="modSp mod">
        <pc:chgData name="Juan Gomez Duque" userId="12ffef9d-c492-4764-9ece-d82edf94b9a1" providerId="ADAL" clId="{286B55DB-770D-409D-9351-14518ED86D8A}" dt="2022-09-16T14:16:52.876" v="45" actId="20577"/>
        <pc:sldMkLst>
          <pc:docMk/>
          <pc:sldMk cId="1797808839" sldId="260"/>
        </pc:sldMkLst>
        <pc:spChg chg="mod">
          <ac:chgData name="Juan Gomez Duque" userId="12ffef9d-c492-4764-9ece-d82edf94b9a1" providerId="ADAL" clId="{286B55DB-770D-409D-9351-14518ED86D8A}" dt="2022-09-16T14:16:52.876" v="45" actId="20577"/>
          <ac:spMkLst>
            <pc:docMk/>
            <pc:sldMk cId="1797808839" sldId="260"/>
            <ac:spMk id="7" creationId="{00000000-0000-0000-0000-000000000000}"/>
          </ac:spMkLst>
        </pc:spChg>
      </pc:sldChg>
      <pc:sldChg chg="modSp mod">
        <pc:chgData name="Juan Gomez Duque" userId="12ffef9d-c492-4764-9ece-d82edf94b9a1" providerId="ADAL" clId="{286B55DB-770D-409D-9351-14518ED86D8A}" dt="2022-09-16T14:17:11.017" v="55" actId="20577"/>
        <pc:sldMkLst>
          <pc:docMk/>
          <pc:sldMk cId="440986149" sldId="261"/>
        </pc:sldMkLst>
        <pc:spChg chg="mod">
          <ac:chgData name="Juan Gomez Duque" userId="12ffef9d-c492-4764-9ece-d82edf94b9a1" providerId="ADAL" clId="{286B55DB-770D-409D-9351-14518ED86D8A}" dt="2022-09-16T14:17:11.017" v="55" actId="20577"/>
          <ac:spMkLst>
            <pc:docMk/>
            <pc:sldMk cId="440986149" sldId="261"/>
            <ac:spMk id="7" creationId="{00000000-0000-0000-0000-000000000000}"/>
          </ac:spMkLst>
        </pc:spChg>
      </pc:sldChg>
      <pc:sldChg chg="addSp delSp modSp mod">
        <pc:chgData name="Juan Gomez Duque" userId="12ffef9d-c492-4764-9ece-d82edf94b9a1" providerId="ADAL" clId="{286B55DB-770D-409D-9351-14518ED86D8A}" dt="2022-09-16T14:42:38.393" v="80" actId="1076"/>
        <pc:sldMkLst>
          <pc:docMk/>
          <pc:sldMk cId="3741167554" sldId="268"/>
        </pc:sldMkLst>
        <pc:spChg chg="mod">
          <ac:chgData name="Juan Gomez Duque" userId="12ffef9d-c492-4764-9ece-d82edf94b9a1" providerId="ADAL" clId="{286B55DB-770D-409D-9351-14518ED86D8A}" dt="2022-09-16T14:42:38.393" v="80" actId="1076"/>
          <ac:spMkLst>
            <pc:docMk/>
            <pc:sldMk cId="3741167554" sldId="268"/>
            <ac:spMk id="10" creationId="{00000000-0000-0000-0000-000000000000}"/>
          </ac:spMkLst>
        </pc:spChg>
        <pc:graphicFrameChg chg="add mod modGraphic">
          <ac:chgData name="Juan Gomez Duque" userId="12ffef9d-c492-4764-9ece-d82edf94b9a1" providerId="ADAL" clId="{286B55DB-770D-409D-9351-14518ED86D8A}" dt="2022-09-16T14:42:33.425" v="78" actId="1076"/>
          <ac:graphicFrameMkLst>
            <pc:docMk/>
            <pc:sldMk cId="3741167554" sldId="268"/>
            <ac:graphicFrameMk id="2" creationId="{1265344A-05C4-4E26-A99E-9270F1B06A6B}"/>
          </ac:graphicFrameMkLst>
        </pc:graphicFrameChg>
        <pc:picChg chg="del">
          <ac:chgData name="Juan Gomez Duque" userId="12ffef9d-c492-4764-9ece-d82edf94b9a1" providerId="ADAL" clId="{286B55DB-770D-409D-9351-14518ED86D8A}" dt="2022-09-16T14:40:51.666" v="56" actId="478"/>
          <ac:picMkLst>
            <pc:docMk/>
            <pc:sldMk cId="3741167554" sldId="268"/>
            <ac:picMk id="4" creationId="{00000000-0000-0000-0000-000000000000}"/>
          </ac:picMkLst>
        </pc:picChg>
      </pc:sldChg>
      <pc:sldChg chg="modSp mod">
        <pc:chgData name="Juan Gomez Duque" userId="12ffef9d-c492-4764-9ece-d82edf94b9a1" providerId="ADAL" clId="{286B55DB-770D-409D-9351-14518ED86D8A}" dt="2022-09-16T15:01:36.111" v="319" actId="20577"/>
        <pc:sldMkLst>
          <pc:docMk/>
          <pc:sldMk cId="2903238576" sldId="269"/>
        </pc:sldMkLst>
        <pc:spChg chg="mod">
          <ac:chgData name="Juan Gomez Duque" userId="12ffef9d-c492-4764-9ece-d82edf94b9a1" providerId="ADAL" clId="{286B55DB-770D-409D-9351-14518ED86D8A}" dt="2022-09-16T15:01:36.111" v="319" actId="20577"/>
          <ac:spMkLst>
            <pc:docMk/>
            <pc:sldMk cId="2903238576" sldId="269"/>
            <ac:spMk id="7" creationId="{00000000-0000-0000-0000-000000000000}"/>
          </ac:spMkLst>
        </pc:spChg>
      </pc:sldChg>
      <pc:sldChg chg="modSp">
        <pc:chgData name="Juan Gomez Duque" userId="12ffef9d-c492-4764-9ece-d82edf94b9a1" providerId="ADAL" clId="{286B55DB-770D-409D-9351-14518ED86D8A}" dt="2022-09-16T14:44:39.501" v="93"/>
        <pc:sldMkLst>
          <pc:docMk/>
          <pc:sldMk cId="4123525872" sldId="272"/>
        </pc:sldMkLst>
        <pc:graphicFrameChg chg="mod">
          <ac:chgData name="Juan Gomez Duque" userId="12ffef9d-c492-4764-9ece-d82edf94b9a1" providerId="ADAL" clId="{286B55DB-770D-409D-9351-14518ED86D8A}" dt="2022-09-16T14:44:39.501" v="93"/>
          <ac:graphicFrameMkLst>
            <pc:docMk/>
            <pc:sldMk cId="4123525872" sldId="272"/>
            <ac:graphicFrameMk id="4" creationId="{00000000-0000-0000-0000-000000000000}"/>
          </ac:graphicFrameMkLst>
        </pc:graphicFrameChg>
      </pc:sldChg>
      <pc:sldChg chg="addSp delSp modSp mod">
        <pc:chgData name="Juan Gomez Duque" userId="12ffef9d-c492-4764-9ece-d82edf94b9a1" providerId="ADAL" clId="{286B55DB-770D-409D-9351-14518ED86D8A}" dt="2022-09-16T15:00:37.629" v="306" actId="403"/>
        <pc:sldMkLst>
          <pc:docMk/>
          <pc:sldMk cId="2752364254" sldId="273"/>
        </pc:sldMkLst>
        <pc:graphicFrameChg chg="add mod modGraphic">
          <ac:chgData name="Juan Gomez Duque" userId="12ffef9d-c492-4764-9ece-d82edf94b9a1" providerId="ADAL" clId="{286B55DB-770D-409D-9351-14518ED86D8A}" dt="2022-09-16T15:00:37.629" v="306" actId="403"/>
          <ac:graphicFrameMkLst>
            <pc:docMk/>
            <pc:sldMk cId="2752364254" sldId="273"/>
            <ac:graphicFrameMk id="3" creationId="{E5CDB00C-9D3C-41E9-BE70-1F018D5971A9}"/>
          </ac:graphicFrameMkLst>
        </pc:graphicFrameChg>
        <pc:picChg chg="del">
          <ac:chgData name="Juan Gomez Duque" userId="12ffef9d-c492-4764-9ece-d82edf94b9a1" providerId="ADAL" clId="{286B55DB-770D-409D-9351-14518ED86D8A}" dt="2022-09-16T14:57:31.047" v="94" actId="478"/>
          <ac:picMkLst>
            <pc:docMk/>
            <pc:sldMk cId="2752364254" sldId="273"/>
            <ac:picMk id="2" creationId="{00000000-0000-0000-0000-000000000000}"/>
          </ac:picMkLst>
        </pc:picChg>
      </pc:sldChg>
    </pc:docChg>
  </pc:docChgLst>
  <pc:docChgLst>
    <pc:chgData name="Patricia Bardales" userId="f56637db-a2bd-460b-802b-5884c8859057" providerId="ADAL" clId="{43ED1D0F-D479-4D3D-BB52-CF76C2205C35}"/>
    <pc:docChg chg="custSel modSld">
      <pc:chgData name="Patricia Bardales" userId="f56637db-a2bd-460b-802b-5884c8859057" providerId="ADAL" clId="{43ED1D0F-D479-4D3D-BB52-CF76C2205C35}" dt="2022-08-18T14:15:38.193" v="79" actId="404"/>
      <pc:docMkLst>
        <pc:docMk/>
      </pc:docMkLst>
      <pc:sldChg chg="modSp mod">
        <pc:chgData name="Patricia Bardales" userId="f56637db-a2bd-460b-802b-5884c8859057" providerId="ADAL" clId="{43ED1D0F-D479-4D3D-BB52-CF76C2205C35}" dt="2022-08-18T14:11:12.484" v="10" actId="207"/>
        <pc:sldMkLst>
          <pc:docMk/>
          <pc:sldMk cId="1441733616" sldId="257"/>
        </pc:sldMkLst>
        <pc:spChg chg="mod">
          <ac:chgData name="Patricia Bardales" userId="f56637db-a2bd-460b-802b-5884c8859057" providerId="ADAL" clId="{43ED1D0F-D479-4D3D-BB52-CF76C2205C35}" dt="2022-08-18T14:11:12.484" v="10" actId="207"/>
          <ac:spMkLst>
            <pc:docMk/>
            <pc:sldMk cId="1441733616" sldId="257"/>
            <ac:spMk id="7" creationId="{00000000-0000-0000-0000-000000000000}"/>
          </ac:spMkLst>
        </pc:spChg>
      </pc:sldChg>
      <pc:sldChg chg="modSp mod">
        <pc:chgData name="Patricia Bardales" userId="f56637db-a2bd-460b-802b-5884c8859057" providerId="ADAL" clId="{43ED1D0F-D479-4D3D-BB52-CF76C2205C35}" dt="2022-08-18T14:11:21.653" v="14" actId="207"/>
        <pc:sldMkLst>
          <pc:docMk/>
          <pc:sldMk cId="3547044681" sldId="259"/>
        </pc:sldMkLst>
        <pc:spChg chg="mod">
          <ac:chgData name="Patricia Bardales" userId="f56637db-a2bd-460b-802b-5884c8859057" providerId="ADAL" clId="{43ED1D0F-D479-4D3D-BB52-CF76C2205C35}" dt="2022-08-18T14:11:21.653" v="14" actId="207"/>
          <ac:spMkLst>
            <pc:docMk/>
            <pc:sldMk cId="3547044681" sldId="259"/>
            <ac:spMk id="7" creationId="{00000000-0000-0000-0000-000000000000}"/>
          </ac:spMkLst>
        </pc:spChg>
      </pc:sldChg>
      <pc:sldChg chg="modSp mod">
        <pc:chgData name="Patricia Bardales" userId="f56637db-a2bd-460b-802b-5884c8859057" providerId="ADAL" clId="{43ED1D0F-D479-4D3D-BB52-CF76C2205C35}" dt="2022-08-18T14:11:40.968" v="18" actId="255"/>
        <pc:sldMkLst>
          <pc:docMk/>
          <pc:sldMk cId="1797808839" sldId="260"/>
        </pc:sldMkLst>
        <pc:spChg chg="mod">
          <ac:chgData name="Patricia Bardales" userId="f56637db-a2bd-460b-802b-5884c8859057" providerId="ADAL" clId="{43ED1D0F-D479-4D3D-BB52-CF76C2205C35}" dt="2022-08-18T14:11:40.968" v="18" actId="255"/>
          <ac:spMkLst>
            <pc:docMk/>
            <pc:sldMk cId="1797808839" sldId="260"/>
            <ac:spMk id="7" creationId="{00000000-0000-0000-0000-000000000000}"/>
          </ac:spMkLst>
        </pc:spChg>
      </pc:sldChg>
      <pc:sldChg chg="modSp mod">
        <pc:chgData name="Patricia Bardales" userId="f56637db-a2bd-460b-802b-5884c8859057" providerId="ADAL" clId="{43ED1D0F-D479-4D3D-BB52-CF76C2205C35}" dt="2022-08-18T14:11:55.502" v="23" actId="207"/>
        <pc:sldMkLst>
          <pc:docMk/>
          <pc:sldMk cId="440986149" sldId="261"/>
        </pc:sldMkLst>
        <pc:spChg chg="mod">
          <ac:chgData name="Patricia Bardales" userId="f56637db-a2bd-460b-802b-5884c8859057" providerId="ADAL" clId="{43ED1D0F-D479-4D3D-BB52-CF76C2205C35}" dt="2022-08-18T14:11:55.502" v="23" actId="207"/>
          <ac:spMkLst>
            <pc:docMk/>
            <pc:sldMk cId="440986149" sldId="261"/>
            <ac:spMk id="7" creationId="{00000000-0000-0000-0000-000000000000}"/>
          </ac:spMkLst>
        </pc:spChg>
      </pc:sldChg>
      <pc:sldChg chg="modSp mod">
        <pc:chgData name="Patricia Bardales" userId="f56637db-a2bd-460b-802b-5884c8859057" providerId="ADAL" clId="{43ED1D0F-D479-4D3D-BB52-CF76C2205C35}" dt="2022-08-18T14:12:04.331" v="27" actId="255"/>
        <pc:sldMkLst>
          <pc:docMk/>
          <pc:sldMk cId="667241789" sldId="262"/>
        </pc:sldMkLst>
        <pc:spChg chg="mod">
          <ac:chgData name="Patricia Bardales" userId="f56637db-a2bd-460b-802b-5884c8859057" providerId="ADAL" clId="{43ED1D0F-D479-4D3D-BB52-CF76C2205C35}" dt="2022-08-18T14:12:04.331" v="27" actId="255"/>
          <ac:spMkLst>
            <pc:docMk/>
            <pc:sldMk cId="667241789" sldId="262"/>
            <ac:spMk id="7" creationId="{00000000-0000-0000-0000-000000000000}"/>
          </ac:spMkLst>
        </pc:spChg>
      </pc:sldChg>
      <pc:sldChg chg="modSp mod">
        <pc:chgData name="Patricia Bardales" userId="f56637db-a2bd-460b-802b-5884c8859057" providerId="ADAL" clId="{43ED1D0F-D479-4D3D-BB52-CF76C2205C35}" dt="2022-08-18T14:15:27.275" v="77" actId="14100"/>
        <pc:sldMkLst>
          <pc:docMk/>
          <pc:sldMk cId="3330363580" sldId="266"/>
        </pc:sldMkLst>
        <pc:spChg chg="mod">
          <ac:chgData name="Patricia Bardales" userId="f56637db-a2bd-460b-802b-5884c8859057" providerId="ADAL" clId="{43ED1D0F-D479-4D3D-BB52-CF76C2205C35}" dt="2022-08-18T14:15:27.275" v="77" actId="14100"/>
          <ac:spMkLst>
            <pc:docMk/>
            <pc:sldMk cId="3330363580" sldId="266"/>
            <ac:spMk id="7" creationId="{00000000-0000-0000-0000-000000000000}"/>
          </ac:spMkLst>
        </pc:spChg>
      </pc:sldChg>
      <pc:sldChg chg="modSp mod">
        <pc:chgData name="Patricia Bardales" userId="f56637db-a2bd-460b-802b-5884c8859057" providerId="ADAL" clId="{43ED1D0F-D479-4D3D-BB52-CF76C2205C35}" dt="2022-08-18T14:12:44.368" v="41" actId="255"/>
        <pc:sldMkLst>
          <pc:docMk/>
          <pc:sldMk cId="728601033" sldId="267"/>
        </pc:sldMkLst>
        <pc:spChg chg="mod">
          <ac:chgData name="Patricia Bardales" userId="f56637db-a2bd-460b-802b-5884c8859057" providerId="ADAL" clId="{43ED1D0F-D479-4D3D-BB52-CF76C2205C35}" dt="2022-08-18T14:12:44.368" v="41" actId="255"/>
          <ac:spMkLst>
            <pc:docMk/>
            <pc:sldMk cId="728601033" sldId="267"/>
            <ac:spMk id="7" creationId="{00000000-0000-0000-0000-000000000000}"/>
          </ac:spMkLst>
        </pc:spChg>
      </pc:sldChg>
      <pc:sldChg chg="modSp mod">
        <pc:chgData name="Patricia Bardales" userId="f56637db-a2bd-460b-802b-5884c8859057" providerId="ADAL" clId="{43ED1D0F-D479-4D3D-BB52-CF76C2205C35}" dt="2022-08-18T14:12:35.874" v="37" actId="14100"/>
        <pc:sldMkLst>
          <pc:docMk/>
          <pc:sldMk cId="3741167554" sldId="268"/>
        </pc:sldMkLst>
        <pc:spChg chg="mod">
          <ac:chgData name="Patricia Bardales" userId="f56637db-a2bd-460b-802b-5884c8859057" providerId="ADAL" clId="{43ED1D0F-D479-4D3D-BB52-CF76C2205C35}" dt="2022-08-18T14:12:15.849" v="31" actId="255"/>
          <ac:spMkLst>
            <pc:docMk/>
            <pc:sldMk cId="3741167554" sldId="268"/>
            <ac:spMk id="7" creationId="{00000000-0000-0000-0000-000000000000}"/>
          </ac:spMkLst>
        </pc:spChg>
        <pc:spChg chg="mod">
          <ac:chgData name="Patricia Bardales" userId="f56637db-a2bd-460b-802b-5884c8859057" providerId="ADAL" clId="{43ED1D0F-D479-4D3D-BB52-CF76C2205C35}" dt="2022-08-18T14:12:35.874" v="37" actId="14100"/>
          <ac:spMkLst>
            <pc:docMk/>
            <pc:sldMk cId="3741167554" sldId="268"/>
            <ac:spMk id="10" creationId="{00000000-0000-0000-0000-000000000000}"/>
          </ac:spMkLst>
        </pc:spChg>
        <pc:picChg chg="mod">
          <ac:chgData name="Patricia Bardales" userId="f56637db-a2bd-460b-802b-5884c8859057" providerId="ADAL" clId="{43ED1D0F-D479-4D3D-BB52-CF76C2205C35}" dt="2022-08-18T14:12:23.201" v="33" actId="14100"/>
          <ac:picMkLst>
            <pc:docMk/>
            <pc:sldMk cId="3741167554" sldId="268"/>
            <ac:picMk id="4" creationId="{00000000-0000-0000-0000-000000000000}"/>
          </ac:picMkLst>
        </pc:picChg>
      </pc:sldChg>
      <pc:sldChg chg="modSp mod">
        <pc:chgData name="Patricia Bardales" userId="f56637db-a2bd-460b-802b-5884c8859057" providerId="ADAL" clId="{43ED1D0F-D479-4D3D-BB52-CF76C2205C35}" dt="2022-08-18T14:14:52.612" v="65" actId="207"/>
        <pc:sldMkLst>
          <pc:docMk/>
          <pc:sldMk cId="2903238576" sldId="269"/>
        </pc:sldMkLst>
        <pc:spChg chg="mod">
          <ac:chgData name="Patricia Bardales" userId="f56637db-a2bd-460b-802b-5884c8859057" providerId="ADAL" clId="{43ED1D0F-D479-4D3D-BB52-CF76C2205C35}" dt="2022-08-18T14:14:52.612" v="65" actId="207"/>
          <ac:spMkLst>
            <pc:docMk/>
            <pc:sldMk cId="2903238576" sldId="269"/>
            <ac:spMk id="7" creationId="{00000000-0000-0000-0000-000000000000}"/>
          </ac:spMkLst>
        </pc:spChg>
      </pc:sldChg>
      <pc:sldChg chg="modSp mod">
        <pc:chgData name="Patricia Bardales" userId="f56637db-a2bd-460b-802b-5884c8859057" providerId="ADAL" clId="{43ED1D0F-D479-4D3D-BB52-CF76C2205C35}" dt="2022-08-18T14:13:21.619" v="54" actId="207"/>
        <pc:sldMkLst>
          <pc:docMk/>
          <pc:sldMk cId="762824446" sldId="270"/>
        </pc:sldMkLst>
        <pc:spChg chg="mod">
          <ac:chgData name="Patricia Bardales" userId="f56637db-a2bd-460b-802b-5884c8859057" providerId="ADAL" clId="{43ED1D0F-D479-4D3D-BB52-CF76C2205C35}" dt="2022-08-18T14:13:21.619" v="54" actId="207"/>
          <ac:spMkLst>
            <pc:docMk/>
            <pc:sldMk cId="762824446" sldId="270"/>
            <ac:spMk id="7" creationId="{00000000-0000-0000-0000-000000000000}"/>
          </ac:spMkLst>
        </pc:spChg>
      </pc:sldChg>
      <pc:sldChg chg="modSp mod">
        <pc:chgData name="Patricia Bardales" userId="f56637db-a2bd-460b-802b-5884c8859057" providerId="ADAL" clId="{43ED1D0F-D479-4D3D-BB52-CF76C2205C35}" dt="2022-08-18T14:12:53.132" v="45" actId="207"/>
        <pc:sldMkLst>
          <pc:docMk/>
          <pc:sldMk cId="2236785487" sldId="271"/>
        </pc:sldMkLst>
        <pc:spChg chg="mod">
          <ac:chgData name="Patricia Bardales" userId="f56637db-a2bd-460b-802b-5884c8859057" providerId="ADAL" clId="{43ED1D0F-D479-4D3D-BB52-CF76C2205C35}" dt="2022-08-18T14:12:53.132" v="45" actId="207"/>
          <ac:spMkLst>
            <pc:docMk/>
            <pc:sldMk cId="2236785487" sldId="271"/>
            <ac:spMk id="7" creationId="{00000000-0000-0000-0000-000000000000}"/>
          </ac:spMkLst>
        </pc:spChg>
      </pc:sldChg>
      <pc:sldChg chg="modSp mod">
        <pc:chgData name="Patricia Bardales" userId="f56637db-a2bd-460b-802b-5884c8859057" providerId="ADAL" clId="{43ED1D0F-D479-4D3D-BB52-CF76C2205C35}" dt="2022-08-18T14:13:10.169" v="51" actId="14100"/>
        <pc:sldMkLst>
          <pc:docMk/>
          <pc:sldMk cId="4123525872" sldId="272"/>
        </pc:sldMkLst>
        <pc:spChg chg="mod">
          <ac:chgData name="Patricia Bardales" userId="f56637db-a2bd-460b-802b-5884c8859057" providerId="ADAL" clId="{43ED1D0F-D479-4D3D-BB52-CF76C2205C35}" dt="2022-08-18T14:13:03.172" v="49" actId="255"/>
          <ac:spMkLst>
            <pc:docMk/>
            <pc:sldMk cId="4123525872" sldId="272"/>
            <ac:spMk id="7" creationId="{00000000-0000-0000-0000-000000000000}"/>
          </ac:spMkLst>
        </pc:spChg>
        <pc:graphicFrameChg chg="mod">
          <ac:chgData name="Patricia Bardales" userId="f56637db-a2bd-460b-802b-5884c8859057" providerId="ADAL" clId="{43ED1D0F-D479-4D3D-BB52-CF76C2205C35}" dt="2022-08-18T14:13:10.169" v="51" actId="14100"/>
          <ac:graphicFrameMkLst>
            <pc:docMk/>
            <pc:sldMk cId="4123525872" sldId="272"/>
            <ac:graphicFrameMk id="4" creationId="{00000000-0000-0000-0000-000000000000}"/>
          </ac:graphicFrameMkLst>
        </pc:graphicFrameChg>
      </pc:sldChg>
      <pc:sldChg chg="modSp mod">
        <pc:chgData name="Patricia Bardales" userId="f56637db-a2bd-460b-802b-5884c8859057" providerId="ADAL" clId="{43ED1D0F-D479-4D3D-BB52-CF76C2205C35}" dt="2022-08-18T14:14:41.129" v="60" actId="14100"/>
        <pc:sldMkLst>
          <pc:docMk/>
          <pc:sldMk cId="2752364254" sldId="273"/>
        </pc:sldMkLst>
        <pc:spChg chg="mod">
          <ac:chgData name="Patricia Bardales" userId="f56637db-a2bd-460b-802b-5884c8859057" providerId="ADAL" clId="{43ED1D0F-D479-4D3D-BB52-CF76C2205C35}" dt="2022-08-18T14:14:36.593" v="59" actId="207"/>
          <ac:spMkLst>
            <pc:docMk/>
            <pc:sldMk cId="2752364254" sldId="273"/>
            <ac:spMk id="7" creationId="{00000000-0000-0000-0000-000000000000}"/>
          </ac:spMkLst>
        </pc:spChg>
        <pc:picChg chg="mod">
          <ac:chgData name="Patricia Bardales" userId="f56637db-a2bd-460b-802b-5884c8859057" providerId="ADAL" clId="{43ED1D0F-D479-4D3D-BB52-CF76C2205C35}" dt="2022-08-18T14:14:41.129" v="60" actId="14100"/>
          <ac:picMkLst>
            <pc:docMk/>
            <pc:sldMk cId="2752364254" sldId="273"/>
            <ac:picMk id="2" creationId="{00000000-0000-0000-0000-000000000000}"/>
          </ac:picMkLst>
        </pc:picChg>
      </pc:sldChg>
      <pc:sldChg chg="modSp mod">
        <pc:chgData name="Patricia Bardales" userId="f56637db-a2bd-460b-802b-5884c8859057" providerId="ADAL" clId="{43ED1D0F-D479-4D3D-BB52-CF76C2205C35}" dt="2022-08-18T14:15:38.193" v="79" actId="404"/>
        <pc:sldMkLst>
          <pc:docMk/>
          <pc:sldMk cId="2607029318" sldId="274"/>
        </pc:sldMkLst>
        <pc:spChg chg="mod">
          <ac:chgData name="Patricia Bardales" userId="f56637db-a2bd-460b-802b-5884c8859057" providerId="ADAL" clId="{43ED1D0F-D479-4D3D-BB52-CF76C2205C35}" dt="2022-08-18T14:15:38.193" v="79" actId="404"/>
          <ac:spMkLst>
            <pc:docMk/>
            <pc:sldMk cId="2607029318" sldId="274"/>
            <ac:spMk id="7" creationId="{00000000-0000-0000-0000-000000000000}"/>
          </ac:spMkLst>
        </pc:spChg>
      </pc:sldChg>
      <pc:sldChg chg="modSp mod">
        <pc:chgData name="Patricia Bardales" userId="f56637db-a2bd-460b-802b-5884c8859057" providerId="ADAL" clId="{43ED1D0F-D479-4D3D-BB52-CF76C2205C35}" dt="2022-08-18T14:15:33.745" v="78" actId="404"/>
        <pc:sldMkLst>
          <pc:docMk/>
          <pc:sldMk cId="2488665206" sldId="275"/>
        </pc:sldMkLst>
        <pc:spChg chg="mod">
          <ac:chgData name="Patricia Bardales" userId="f56637db-a2bd-460b-802b-5884c8859057" providerId="ADAL" clId="{43ED1D0F-D479-4D3D-BB52-CF76C2205C35}" dt="2022-08-18T14:15:33.745" v="78" actId="404"/>
          <ac:spMkLst>
            <pc:docMk/>
            <pc:sldMk cId="2488665206" sldId="275"/>
            <ac:spMk id="7" creationId="{00000000-0000-0000-0000-000000000000}"/>
          </ac:spMkLst>
        </pc:spChg>
      </pc:sldChg>
      <pc:sldChg chg="addSp delSp modSp mod">
        <pc:chgData name="Patricia Bardales" userId="f56637db-a2bd-460b-802b-5884c8859057" providerId="ADAL" clId="{43ED1D0F-D479-4D3D-BB52-CF76C2205C35}" dt="2022-08-18T14:11:03.190" v="6" actId="255"/>
        <pc:sldMkLst>
          <pc:docMk/>
          <pc:sldMk cId="983587331" sldId="276"/>
        </pc:sldMkLst>
        <pc:spChg chg="add del mod">
          <ac:chgData name="Patricia Bardales" userId="f56637db-a2bd-460b-802b-5884c8859057" providerId="ADAL" clId="{43ED1D0F-D479-4D3D-BB52-CF76C2205C35}" dt="2022-08-18T14:10:55.514" v="2" actId="478"/>
          <ac:spMkLst>
            <pc:docMk/>
            <pc:sldMk cId="983587331" sldId="276"/>
            <ac:spMk id="4" creationId="{AA64F1C6-C1D8-4AB6-B02A-475A7058F5CE}"/>
          </ac:spMkLst>
        </pc:spChg>
        <pc:spChg chg="mod">
          <ac:chgData name="Patricia Bardales" userId="f56637db-a2bd-460b-802b-5884c8859057" providerId="ADAL" clId="{43ED1D0F-D479-4D3D-BB52-CF76C2205C35}" dt="2022-08-18T14:11:03.190" v="6" actId="255"/>
          <ac:spMkLst>
            <pc:docMk/>
            <pc:sldMk cId="983587331" sldId="276"/>
            <ac:spMk id="7"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'Lease (2)'!$J$2</c:f>
              <c:strCache>
                <c:ptCount val="1"/>
                <c:pt idx="0">
                  <c:v>Operating Lease Expense</c:v>
                </c:pt>
              </c:strCache>
            </c:strRef>
          </c:tx>
          <c:spPr>
            <a:ln w="28575" cap="rnd">
              <a:solidFill>
                <a:srgbClr val="FF0000"/>
              </a:solidFill>
              <a:round/>
            </a:ln>
            <a:effectLst/>
          </c:spPr>
          <c:marker>
            <c:symbol val="none"/>
          </c:marker>
          <c:cat>
            <c:numRef>
              <c:f>'Lease (2)'!$K$1:$AD$1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'Lease (2)'!$K$2:$AD$2</c:f>
              <c:numCache>
                <c:formatCode>#,##0.00</c:formatCode>
                <c:ptCount val="20"/>
                <c:pt idx="0">
                  <c:v>4218.75</c:v>
                </c:pt>
                <c:pt idx="1">
                  <c:v>4218.75</c:v>
                </c:pt>
                <c:pt idx="2">
                  <c:v>4218.75</c:v>
                </c:pt>
                <c:pt idx="3">
                  <c:v>4218.75</c:v>
                </c:pt>
                <c:pt idx="4">
                  <c:v>4218.75</c:v>
                </c:pt>
                <c:pt idx="5">
                  <c:v>4218.75</c:v>
                </c:pt>
                <c:pt idx="6">
                  <c:v>4218.75</c:v>
                </c:pt>
                <c:pt idx="7">
                  <c:v>4218.75</c:v>
                </c:pt>
                <c:pt idx="8">
                  <c:v>4218.75</c:v>
                </c:pt>
                <c:pt idx="9">
                  <c:v>4218.75</c:v>
                </c:pt>
                <c:pt idx="10">
                  <c:v>4218.75</c:v>
                </c:pt>
                <c:pt idx="11">
                  <c:v>4218.75</c:v>
                </c:pt>
                <c:pt idx="12">
                  <c:v>4218.75</c:v>
                </c:pt>
                <c:pt idx="13">
                  <c:v>4218.75</c:v>
                </c:pt>
                <c:pt idx="14">
                  <c:v>4218.75</c:v>
                </c:pt>
                <c:pt idx="15">
                  <c:v>4218.75</c:v>
                </c:pt>
                <c:pt idx="16">
                  <c:v>4218.75</c:v>
                </c:pt>
                <c:pt idx="17">
                  <c:v>4218.75</c:v>
                </c:pt>
                <c:pt idx="18">
                  <c:v>4218.75</c:v>
                </c:pt>
                <c:pt idx="19">
                  <c:v>4218.75</c:v>
                </c:pt>
              </c:numCache>
            </c:numRef>
          </c:val>
          <c:smooth val="0"/>
          <c:extLst>
            <c:ext xmlns:c16="http://schemas.microsoft.com/office/drawing/2014/chart" uri="{C3380CC4-5D6E-409C-BE32-E72D297353CC}">
              <c16:uniqueId val="{00000000-E7B4-4320-9462-A6ABE84F5957}"/>
            </c:ext>
          </c:extLst>
        </c:ser>
        <c:ser>
          <c:idx val="1"/>
          <c:order val="1"/>
          <c:tx>
            <c:strRef>
              <c:f>'Lease (2)'!$J$3</c:f>
              <c:strCache>
                <c:ptCount val="1"/>
                <c:pt idx="0">
                  <c:v>Finance Lease Total Expense</c:v>
                </c:pt>
              </c:strCache>
            </c:strRef>
          </c:tx>
          <c:spPr>
            <a:ln w="28575" cap="rnd">
              <a:solidFill>
                <a:schemeClr val="accent1"/>
              </a:solidFill>
              <a:round/>
            </a:ln>
            <a:effectLst/>
          </c:spPr>
          <c:marker>
            <c:symbol val="none"/>
          </c:marker>
          <c:cat>
            <c:numRef>
              <c:f>'Lease (2)'!$K$1:$AD$1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'Lease (2)'!$K$3:$AD$3</c:f>
              <c:numCache>
                <c:formatCode>#,##0.00</c:formatCode>
                <c:ptCount val="20"/>
                <c:pt idx="0">
                  <c:v>5300</c:v>
                </c:pt>
                <c:pt idx="1">
                  <c:v>5220.55</c:v>
                </c:pt>
                <c:pt idx="2">
                  <c:v>5136.6499999999996</c:v>
                </c:pt>
                <c:pt idx="3">
                  <c:v>5048.05</c:v>
                </c:pt>
                <c:pt idx="4">
                  <c:v>4954.49</c:v>
                </c:pt>
                <c:pt idx="5">
                  <c:v>4855.7</c:v>
                </c:pt>
                <c:pt idx="6">
                  <c:v>4751.3600000000006</c:v>
                </c:pt>
                <c:pt idx="7">
                  <c:v>4641.1900000000005</c:v>
                </c:pt>
                <c:pt idx="8">
                  <c:v>4524.8500000000004</c:v>
                </c:pt>
                <c:pt idx="9">
                  <c:v>4401.99</c:v>
                </c:pt>
                <c:pt idx="10">
                  <c:v>4272.25</c:v>
                </c:pt>
                <c:pt idx="11">
                  <c:v>4135.25</c:v>
                </c:pt>
                <c:pt idx="12">
                  <c:v>3990.5699999999997</c:v>
                </c:pt>
                <c:pt idx="13">
                  <c:v>3837.79</c:v>
                </c:pt>
                <c:pt idx="14">
                  <c:v>3676.46</c:v>
                </c:pt>
                <c:pt idx="15">
                  <c:v>3506.09</c:v>
                </c:pt>
                <c:pt idx="16">
                  <c:v>3326.18</c:v>
                </c:pt>
                <c:pt idx="17">
                  <c:v>3136.2</c:v>
                </c:pt>
                <c:pt idx="18">
                  <c:v>2935.57</c:v>
                </c:pt>
                <c:pt idx="19">
                  <c:v>2723.81</c:v>
                </c:pt>
              </c:numCache>
            </c:numRef>
          </c:val>
          <c:smooth val="0"/>
          <c:extLst>
            <c:ext xmlns:c16="http://schemas.microsoft.com/office/drawing/2014/chart" uri="{C3380CC4-5D6E-409C-BE32-E72D297353CC}">
              <c16:uniqueId val="{00000001-E7B4-4320-9462-A6ABE84F5957}"/>
            </c:ext>
          </c:extLst>
        </c:ser>
        <c:dLbls>
          <c:showLegendKey val="0"/>
          <c:showVal val="0"/>
          <c:showCatName val="0"/>
          <c:showSerName val="0"/>
          <c:showPercent val="0"/>
          <c:showBubbleSize val="0"/>
        </c:dLbls>
        <c:smooth val="0"/>
        <c:axId val="280933328"/>
        <c:axId val="280934112"/>
      </c:lineChart>
      <c:catAx>
        <c:axId val="280933328"/>
        <c:scaling>
          <c:orientation val="minMax"/>
        </c:scaling>
        <c:delete val="1"/>
        <c:axPos val="b"/>
        <c:title>
          <c:tx>
            <c:rich>
              <a:bodyPr rot="0" spcFirstLastPara="1" vertOverflow="ellipsis" vert="horz" wrap="square" anchor="ctr" anchorCtr="1"/>
              <a:lstStyle/>
              <a:p>
                <a:pPr>
                  <a:defRPr lang="es-MX" sz="2000" b="0" i="0" u="none" strike="noStrike" kern="1200" baseline="0" noProof="0">
                    <a:solidFill>
                      <a:schemeClr val="tx1">
                        <a:lumMod val="65000"/>
                        <a:lumOff val="35000"/>
                      </a:schemeClr>
                    </a:solidFill>
                    <a:latin typeface="+mn-lt"/>
                    <a:ea typeface="+mn-ea"/>
                    <a:cs typeface="+mn-cs"/>
                  </a:defRPr>
                </a:pPr>
                <a:r>
                  <a:rPr lang="es-MX" sz="2000" noProof="0" dirty="0"/>
                  <a:t>Tiempo</a:t>
                </a:r>
              </a:p>
            </c:rich>
          </c:tx>
          <c:layout>
            <c:manualLayout>
              <c:xMode val="edge"/>
              <c:yMode val="edge"/>
              <c:x val="0.50025599739283"/>
              <c:y val="0.91975308641975306"/>
            </c:manualLayout>
          </c:layout>
          <c:overlay val="0"/>
          <c:spPr>
            <a:noFill/>
            <a:ln>
              <a:noFill/>
            </a:ln>
            <a:effectLst/>
          </c:spPr>
          <c:txPr>
            <a:bodyPr rot="0" spcFirstLastPara="1" vertOverflow="ellipsis" vert="horz" wrap="square" anchor="ctr" anchorCtr="1"/>
            <a:lstStyle/>
            <a:p>
              <a:pPr>
                <a:defRPr lang="es-MX" sz="2000" b="0" i="0" u="none" strike="noStrike" kern="1200" baseline="0" noProof="0">
                  <a:solidFill>
                    <a:schemeClr val="tx1">
                      <a:lumMod val="65000"/>
                      <a:lumOff val="35000"/>
                    </a:schemeClr>
                  </a:solidFill>
                  <a:latin typeface="+mn-lt"/>
                  <a:ea typeface="+mn-ea"/>
                  <a:cs typeface="+mn-cs"/>
                </a:defRPr>
              </a:pPr>
              <a:endParaRPr lang="es-MX"/>
            </a:p>
          </c:txPr>
        </c:title>
        <c:numFmt formatCode="General" sourceLinked="1"/>
        <c:majorTickMark val="out"/>
        <c:minorTickMark val="none"/>
        <c:tickLblPos val="nextTo"/>
        <c:crossAx val="280934112"/>
        <c:crosses val="autoZero"/>
        <c:auto val="1"/>
        <c:lblAlgn val="ctr"/>
        <c:lblOffset val="100"/>
        <c:noMultiLvlLbl val="0"/>
      </c:catAx>
      <c:valAx>
        <c:axId val="280934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Gastos</a:t>
                </a:r>
              </a:p>
            </c:rich>
          </c:tx>
          <c:layout>
            <c:manualLayout>
              <c:xMode val="edge"/>
              <c:yMode val="edge"/>
              <c:x val="6.9272637308263232E-2"/>
              <c:y val="0.39930837102808958"/>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MX"/>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MX"/>
          </a:p>
        </c:txPr>
        <c:crossAx val="280933328"/>
        <c:crossesAt val="1"/>
        <c:crossBetween val="midCat"/>
      </c:valAx>
      <c:spPr>
        <a:noFill/>
        <a:ln>
          <a:solidFill>
            <a:sysClr val="windowText" lastClr="000000"/>
          </a:solid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0.74305</cdr:x>
      <cdr:y>0.18743</cdr:y>
    </cdr:from>
    <cdr:to>
      <cdr:x>0.96364</cdr:x>
      <cdr:y>0.3903</cdr:y>
    </cdr:to>
    <cdr:sp macro="" textlink="">
      <cdr:nvSpPr>
        <cdr:cNvPr id="2" name="CuadroTexto 1">
          <a:extLst xmlns:a="http://schemas.openxmlformats.org/drawingml/2006/main">
            <a:ext uri="{FF2B5EF4-FFF2-40B4-BE49-F238E27FC236}">
              <a16:creationId xmlns:a16="http://schemas.microsoft.com/office/drawing/2014/main" id="{9BA2D8DC-077B-48B3-941D-4FF19847C75F}"/>
            </a:ext>
          </a:extLst>
        </cdr:cNvPr>
        <cdr:cNvSpPr txBox="1"/>
      </cdr:nvSpPr>
      <cdr:spPr>
        <a:xfrm xmlns:a="http://schemas.openxmlformats.org/drawingml/2006/main">
          <a:off x="5809527" y="771239"/>
          <a:ext cx="1724628" cy="8347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dirty="0"/>
            <a:t>Gastos del arrendamiento operativo</a:t>
          </a:r>
        </a:p>
      </cdr:txBody>
    </cdr:sp>
  </cdr:relSizeAnchor>
  <cdr:relSizeAnchor xmlns:cdr="http://schemas.openxmlformats.org/drawingml/2006/chartDrawing">
    <cdr:from>
      <cdr:x>0.14405</cdr:x>
      <cdr:y>0.04066</cdr:y>
    </cdr:from>
    <cdr:to>
      <cdr:x>0.38426</cdr:x>
      <cdr:y>0.24352</cdr:y>
    </cdr:to>
    <cdr:sp macro="" textlink="">
      <cdr:nvSpPr>
        <cdr:cNvPr id="3" name="CuadroTexto 1">
          <a:extLst xmlns:a="http://schemas.openxmlformats.org/drawingml/2006/main">
            <a:ext uri="{FF2B5EF4-FFF2-40B4-BE49-F238E27FC236}">
              <a16:creationId xmlns:a16="http://schemas.microsoft.com/office/drawing/2014/main" id="{F6F92E7E-657D-43CD-B873-850BA8F7FFCD}"/>
            </a:ext>
          </a:extLst>
        </cdr:cNvPr>
        <cdr:cNvSpPr txBox="1"/>
      </cdr:nvSpPr>
      <cdr:spPr>
        <a:xfrm xmlns:a="http://schemas.openxmlformats.org/drawingml/2006/main">
          <a:off x="1126246" y="167308"/>
          <a:ext cx="1878034" cy="8347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dirty="0"/>
            <a:t>Gasto total del arrendamiento financiero</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DB585-FEBB-4F78-8E45-5E7041FD62FA}" type="datetimeFigureOut">
              <a:rPr lang="en-GB" smtClean="0"/>
              <a:t>24/05/2023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64F95-CF0C-460A-8C69-279913FEC5AA}" type="slidenum">
              <a:rPr lang="en-GB" smtClean="0"/>
              <a:t>‹#›</a:t>
            </a:fld>
            <a:endParaRPr lang="en-GB"/>
          </a:p>
        </p:txBody>
      </p:sp>
    </p:spTree>
    <p:extLst>
      <p:ext uri="{BB962C8B-B14F-4D97-AF65-F5344CB8AC3E}">
        <p14:creationId xmlns:p14="http://schemas.microsoft.com/office/powerpoint/2010/main" val="305658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Este tema cubre la contabilidad tanto de activos como de pasivos. Para los participantes sin experiencia en contabilidad de devengo, puede ser útil cubrir este tema después de que se hayan cubierto los principios generales de los pasivos.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 NICSP 13 se </a:t>
            </a:r>
            <a:r>
              <a:rPr lang="en-GB" dirty="0" err="1"/>
              <a:t>basa</a:t>
            </a:r>
            <a:r>
              <a:rPr lang="en-GB" dirty="0"/>
              <a:t> en la NIC 17, </a:t>
            </a:r>
            <a:r>
              <a:rPr lang="en-GB" i="1" dirty="0"/>
              <a:t>Arrendamientos. </a:t>
            </a:r>
            <a:r>
              <a:rPr lang="en-GB" i="0" dirty="0"/>
              <a:t>La NIC 17 ha sido retirada por el IASB; las entidades que apliquen las NIIF contabilizarán ahora los arrendamientos en virtud de la NIIF 16, </a:t>
            </a:r>
            <a:r>
              <a:rPr lang="en-GB" i="1" dirty="0"/>
              <a:t>Arrendamientos. </a:t>
            </a:r>
            <a:r>
              <a:rPr lang="en-GB" i="0" dirty="0"/>
              <a:t>El IPSASB tiene un proyecto para actualizar </a:t>
            </a:r>
            <a:r>
              <a:rPr lang="en-GB" i="0" dirty="0" err="1"/>
              <a:t>su</a:t>
            </a:r>
            <a:r>
              <a:rPr lang="en-GB" i="0" dirty="0"/>
              <a:t> </a:t>
            </a:r>
            <a:r>
              <a:rPr lang="en-GB" i="0" dirty="0" err="1"/>
              <a:t>norma</a:t>
            </a:r>
            <a:r>
              <a:rPr lang="en-GB" i="0" dirty="0"/>
              <a:t> de arrendamiento, pero aún no está completo.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Si los participantes están familiarizados con las NIIF, deben ser conscientes de que la NICSP 13 se </a:t>
            </a:r>
            <a:r>
              <a:rPr lang="en-GB" i="0" dirty="0" err="1"/>
              <a:t>basa</a:t>
            </a:r>
            <a:r>
              <a:rPr lang="en-GB" i="0" dirty="0"/>
              <a:t> en la NIC 17 anterior, no en la NIIF 16. Las diferencias son mayores para los arrendatarios que para los arrendadores.</a:t>
            </a:r>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a:t>
            </a:fld>
            <a:endParaRPr lang="en-GB"/>
          </a:p>
        </p:txBody>
      </p:sp>
    </p:spTree>
    <p:extLst>
      <p:ext uri="{BB962C8B-B14F-4D97-AF65-F5344CB8AC3E}">
        <p14:creationId xmlns:p14="http://schemas.microsoft.com/office/powerpoint/2010/main" val="330407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La </a:t>
            </a:r>
            <a:r>
              <a:rPr lang="en-GB" sz="1200" kern="1200" dirty="0" err="1">
                <a:solidFill>
                  <a:schemeClr val="tx1"/>
                </a:solidFill>
                <a:effectLst/>
                <a:latin typeface="+mn-lt"/>
                <a:ea typeface="+mn-ea"/>
                <a:cs typeface="+mn-cs"/>
              </a:rPr>
              <a:t>prevalencia</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acuerdos</a:t>
            </a:r>
            <a:r>
              <a:rPr lang="en-GB" sz="1200" kern="1200" dirty="0">
                <a:solidFill>
                  <a:schemeClr val="tx1"/>
                </a:solidFill>
                <a:effectLst/>
                <a:latin typeface="+mn-lt"/>
                <a:ea typeface="+mn-ea"/>
                <a:cs typeface="+mn-cs"/>
              </a:rPr>
              <a:t> con </a:t>
            </a:r>
            <a:r>
              <a:rPr lang="en-GB" sz="1200" kern="1200" dirty="0" err="1">
                <a:solidFill>
                  <a:schemeClr val="tx1"/>
                </a:solidFill>
                <a:effectLst/>
                <a:latin typeface="+mn-lt"/>
                <a:ea typeface="+mn-ea"/>
                <a:cs typeface="+mn-cs"/>
              </a:rPr>
              <a:t>arrendamiento</a:t>
            </a:r>
            <a:r>
              <a:rPr lang="en-GB" sz="1200" kern="1200" dirty="0">
                <a:solidFill>
                  <a:schemeClr val="tx1"/>
                </a:solidFill>
                <a:effectLst/>
                <a:latin typeface="+mn-lt"/>
                <a:ea typeface="+mn-ea"/>
                <a:cs typeface="+mn-cs"/>
              </a:rPr>
              <a:t> posterior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el sector público varía de una jurisdicción a otra: considere si este es un </a:t>
            </a:r>
            <a:r>
              <a:rPr lang="en-GB" sz="1200" kern="1200" dirty="0" err="1">
                <a:solidFill>
                  <a:schemeClr val="tx1"/>
                </a:solidFill>
                <a:effectLst/>
                <a:latin typeface="+mn-lt"/>
                <a:ea typeface="+mn-ea"/>
                <a:cs typeface="+mn-cs"/>
              </a:rPr>
              <a:t>tema</a:t>
            </a:r>
            <a:r>
              <a:rPr lang="en-GB" sz="1200" kern="1200" dirty="0">
                <a:solidFill>
                  <a:schemeClr val="tx1"/>
                </a:solidFill>
                <a:effectLst/>
                <a:latin typeface="+mn-lt"/>
                <a:ea typeface="+mn-ea"/>
                <a:cs typeface="+mn-cs"/>
              </a:rPr>
              <a:t> importante para los participantes o no.</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15</a:t>
            </a:fld>
            <a:endParaRPr lang="en-GB"/>
          </a:p>
        </p:txBody>
      </p:sp>
    </p:spTree>
    <p:extLst>
      <p:ext uri="{BB962C8B-B14F-4D97-AF65-F5344CB8AC3E}">
        <p14:creationId xmlns:p14="http://schemas.microsoft.com/office/powerpoint/2010/main" val="3867318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A64F95-CF0C-460A-8C69-279913FEC5AA}" type="slidenum">
              <a:rPr lang="en-GB" smtClean="0"/>
              <a:t>16</a:t>
            </a:fld>
            <a:endParaRPr lang="en-GB"/>
          </a:p>
        </p:txBody>
      </p:sp>
    </p:spTree>
    <p:extLst>
      <p:ext uri="{BB962C8B-B14F-4D97-AF65-F5344CB8AC3E}">
        <p14:creationId xmlns:p14="http://schemas.microsoft.com/office/powerpoint/2010/main" val="1440043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a:t>
            </a:r>
            <a:r>
              <a:rPr lang="en-GB" dirty="0" err="1"/>
              <a:t>prevalencia</a:t>
            </a:r>
            <a:r>
              <a:rPr lang="en-GB" dirty="0"/>
              <a:t> de </a:t>
            </a:r>
            <a:r>
              <a:rPr lang="en-GB" dirty="0" err="1"/>
              <a:t>arrendamientos</a:t>
            </a:r>
            <a:r>
              <a:rPr lang="en-GB" dirty="0"/>
              <a:t> en el sector público varía de una jurisdicción a otra: considere si este es un problema importante para los participantes o no.</a:t>
            </a:r>
          </a:p>
          <a:p>
            <a:endParaRPr lang="en-GB" dirty="0"/>
          </a:p>
          <a:p>
            <a:r>
              <a:rPr lang="en-GB" dirty="0"/>
              <a:t>Si los participantes no están familiarizados con la contabilidad de arrendamientos, considere una diapositiva adicional que </a:t>
            </a:r>
            <a:r>
              <a:rPr lang="en-GB" dirty="0" err="1"/>
              <a:t>ilustre</a:t>
            </a:r>
            <a:r>
              <a:rPr lang="en-GB" dirty="0"/>
              <a:t> </a:t>
            </a:r>
            <a:r>
              <a:rPr lang="en-GB" dirty="0" err="1"/>
              <a:t>los</a:t>
            </a:r>
            <a:r>
              <a:rPr lang="en-GB" dirty="0"/>
              <a:t> </a:t>
            </a:r>
            <a:r>
              <a:rPr lang="en-GB" dirty="0" err="1"/>
              <a:t>tipos</a:t>
            </a:r>
            <a:r>
              <a:rPr lang="en-GB" dirty="0"/>
              <a:t> de arrendamientos que sean comunes en su jurisdicción.</a:t>
            </a:r>
          </a:p>
        </p:txBody>
      </p:sp>
      <p:sp>
        <p:nvSpPr>
          <p:cNvPr id="4" name="Slide Number Placeholder 3"/>
          <p:cNvSpPr>
            <a:spLocks noGrp="1"/>
          </p:cNvSpPr>
          <p:nvPr>
            <p:ph type="sldNum" sz="quarter" idx="5"/>
          </p:nvPr>
        </p:nvSpPr>
        <p:spPr/>
        <p:txBody>
          <a:bodyPr/>
          <a:lstStyle/>
          <a:p>
            <a:fld id="{45A64F95-CF0C-460A-8C69-279913FEC5AA}" type="slidenum">
              <a:rPr lang="en-GB" smtClean="0"/>
              <a:t>3</a:t>
            </a:fld>
            <a:endParaRPr lang="en-GB"/>
          </a:p>
        </p:txBody>
      </p:sp>
    </p:spTree>
    <p:extLst>
      <p:ext uri="{BB962C8B-B14F-4D97-AF65-F5344CB8AC3E}">
        <p14:creationId xmlns:p14="http://schemas.microsoft.com/office/powerpoint/2010/main" val="401925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Enfatizar la necesidad de ejercer un juicio profesional. Si los participantes no están familiarizados con la contabilidad de devengo, pueden sentirse menos cómodos con el concepto de juicio profesional. Considere agregar una discusión, basada en las experiencias de los participantes sobre los arrendamientos, sobre cómo aplicar los factores y cómo ejercer el juicio profesional.</a:t>
            </a:r>
          </a:p>
        </p:txBody>
      </p:sp>
      <p:sp>
        <p:nvSpPr>
          <p:cNvPr id="4" name="Slide Number Placeholder 3"/>
          <p:cNvSpPr>
            <a:spLocks noGrp="1"/>
          </p:cNvSpPr>
          <p:nvPr>
            <p:ph type="sldNum" sz="quarter" idx="5"/>
          </p:nvPr>
        </p:nvSpPr>
        <p:spPr/>
        <p:txBody>
          <a:bodyPr/>
          <a:lstStyle/>
          <a:p>
            <a:fld id="{45A64F95-CF0C-460A-8C69-279913FEC5AA}" type="slidenum">
              <a:rPr lang="en-GB" smtClean="0"/>
              <a:t>4</a:t>
            </a:fld>
            <a:endParaRPr lang="en-GB"/>
          </a:p>
        </p:txBody>
      </p:sp>
    </p:spTree>
    <p:extLst>
      <p:ext uri="{BB962C8B-B14F-4D97-AF65-F5344CB8AC3E}">
        <p14:creationId xmlns:p14="http://schemas.microsoft.com/office/powerpoint/2010/main" val="135811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 prevalencia de los acuerdos de concesión de servicios en el sector público varía de una jurisdicción a otra: considere si este es un </a:t>
            </a:r>
            <a:r>
              <a:rPr lang="en-GB" dirty="0" err="1"/>
              <a:t>tema</a:t>
            </a:r>
            <a:r>
              <a:rPr lang="en-GB" dirty="0"/>
              <a:t> importante para los participantes o no. Si la jurisdicción no utiliza acuerdos de concesión de servicios, esta diapositiva podría eliminarse.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Los acuerdos de concesión de servicios se examinan en otra parte del módulo de activos (páginas 74 a 85).</a:t>
            </a:r>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5</a:t>
            </a:fld>
            <a:endParaRPr lang="en-GB"/>
          </a:p>
        </p:txBody>
      </p:sp>
    </p:spTree>
    <p:extLst>
      <p:ext uri="{BB962C8B-B14F-4D97-AF65-F5344CB8AC3E}">
        <p14:creationId xmlns:p14="http://schemas.microsoft.com/office/powerpoint/2010/main" val="228027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 los participantes no están familiarizados con los arrendamientos y las tasas de interés implícitas, considere demostrar cómo calcularlas (aproximaciones, uso de software de hoja de cálculo, etc.)</a:t>
            </a:r>
          </a:p>
          <a:p>
            <a:endParaRPr lang="en-GB" dirty="0"/>
          </a:p>
          <a:p>
            <a:r>
              <a:rPr lang="en-US" sz="1200" b="1" kern="1200" dirty="0">
                <a:solidFill>
                  <a:schemeClr val="tx1"/>
                </a:solidFill>
                <a:effectLst/>
                <a:latin typeface="+mn-lt"/>
                <a:ea typeface="+mn-ea"/>
                <a:cs typeface="+mn-cs"/>
              </a:rPr>
              <a:t>Respuesta:</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 entidad del sector público reconoce el vehículo y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pasivo</a:t>
            </a:r>
            <a:r>
              <a:rPr lang="en-US" sz="1200" kern="1200" dirty="0">
                <a:solidFill>
                  <a:schemeClr val="tx1"/>
                </a:solidFill>
                <a:effectLst/>
                <a:latin typeface="+mn-lt"/>
                <a:ea typeface="+mn-ea"/>
                <a:cs typeface="+mn-cs"/>
              </a:rPr>
              <a:t> al valor razonable del vehículo arrendado o, si es menor, el valor </a:t>
            </a:r>
            <a:r>
              <a:rPr lang="en-US" sz="1200" kern="1200" dirty="0" err="1">
                <a:solidFill>
                  <a:schemeClr val="tx1"/>
                </a:solidFill>
                <a:effectLst/>
                <a:latin typeface="+mn-lt"/>
                <a:ea typeface="+mn-ea"/>
                <a:cs typeface="+mn-cs"/>
              </a:rPr>
              <a:t>presente</a:t>
            </a:r>
            <a:r>
              <a:rPr lang="en-US" sz="1200" kern="1200" dirty="0">
                <a:solidFill>
                  <a:schemeClr val="tx1"/>
                </a:solidFill>
                <a:effectLst/>
                <a:latin typeface="+mn-lt"/>
                <a:ea typeface="+mn-ea"/>
                <a:cs typeface="+mn-cs"/>
              </a:rPr>
              <a:t> de los pagos mínimos de arrendamiento, cada uno determinado al inicio del arrendamiento. Los pagos mínimos de arrendamiento son los pagos durante el plazo de arrendamiento que el arrendatario está, o puede estar, obligado a realizar, junto con cualquier cantidad garantizada por el arrendatario. En este caso, el valor razonable y el valor </a:t>
            </a:r>
            <a:r>
              <a:rPr lang="en-US" sz="1200" kern="1200" dirty="0" err="1">
                <a:solidFill>
                  <a:schemeClr val="tx1"/>
                </a:solidFill>
                <a:effectLst/>
                <a:latin typeface="+mn-lt"/>
                <a:ea typeface="+mn-ea"/>
                <a:cs typeface="+mn-cs"/>
              </a:rPr>
              <a:t>presente</a:t>
            </a:r>
            <a:r>
              <a:rPr lang="en-US" sz="1200" kern="1200" dirty="0">
                <a:solidFill>
                  <a:schemeClr val="tx1"/>
                </a:solidFill>
                <a:effectLst/>
                <a:latin typeface="+mn-lt"/>
                <a:ea typeface="+mn-ea"/>
                <a:cs typeface="+mn-cs"/>
              </a:rPr>
              <a:t> de los pagos mínimos de arrendamiento utilizando la tasa de interés implícita en el arrendamiento es de CU 25,000. Por lo tanto, la cantidad reconocida por el activo y el pasivo es de 25,000 UM. No hay costos directos iniciales incurridos en relación con el arrendamiento que se incluirán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importe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libros del vehículo. Los pagos del arrendamiento se </a:t>
            </a:r>
            <a:r>
              <a:rPr lang="en-US" sz="1200" kern="1200" dirty="0" err="1">
                <a:solidFill>
                  <a:schemeClr val="tx1"/>
                </a:solidFill>
                <a:effectLst/>
                <a:latin typeface="+mn-lt"/>
                <a:ea typeface="+mn-ea"/>
                <a:cs typeface="+mn-cs"/>
              </a:rPr>
              <a:t>dividen</a:t>
            </a:r>
            <a:r>
              <a:rPr lang="en-US" sz="1200" kern="1200" dirty="0">
                <a:solidFill>
                  <a:schemeClr val="tx1"/>
                </a:solidFill>
                <a:effectLst/>
                <a:latin typeface="+mn-lt"/>
                <a:ea typeface="+mn-ea"/>
                <a:cs typeface="+mn-cs"/>
              </a:rPr>
              <a:t> entre el cargo financiero y la reducción del pasivo pendiente utilizando la tasa de interés implícita en el arrendamiento. Después del reconocimiento inicial, la entidad contabiliza el activo arrendado como propiedad, planta y equipo de conformidad con la NICSP 17. Además del gasto financiero, el arrendamiento financiero da lugar a un gasto de depreciación para el vehículo. Dado que existe una certeza razonable de que la entidad obtendrá la propiedad del vehículo al finalizar el plazo del contrato de arrendamiento, debe depreciarse durante el período de vida útil esperado. Se supone que el valor residual del vehículo no es significativo.</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7</a:t>
            </a:fld>
            <a:endParaRPr lang="en-GB"/>
          </a:p>
        </p:txBody>
      </p:sp>
    </p:spTree>
    <p:extLst>
      <p:ext uri="{BB962C8B-B14F-4D97-AF65-F5344CB8AC3E}">
        <p14:creationId xmlns:p14="http://schemas.microsoft.com/office/powerpoint/2010/main" val="218611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La respuesta a esta pregunta de discusión se proporciona en el módulo Activos (junto con una plantilla que los participantes pueden usar): </a:t>
            </a:r>
            <a:r>
              <a:rPr lang="en-GB" sz="1200" kern="1200" dirty="0" err="1">
                <a:solidFill>
                  <a:schemeClr val="tx1"/>
                </a:solidFill>
                <a:effectLst/>
                <a:latin typeface="+mn-lt"/>
                <a:ea typeface="+mn-ea"/>
                <a:cs typeface="+mn-cs"/>
              </a:rPr>
              <a:t>ver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páginas</a:t>
            </a:r>
            <a:r>
              <a:rPr lang="en-GB" sz="1200" kern="1200" dirty="0">
                <a:solidFill>
                  <a:schemeClr val="tx1"/>
                </a:solidFill>
                <a:effectLst/>
                <a:latin typeface="+mn-lt"/>
                <a:ea typeface="+mn-ea"/>
                <a:cs typeface="+mn-cs"/>
              </a:rPr>
              <a:t> 60 - 61 del módulo Activos.</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8</a:t>
            </a:fld>
            <a:endParaRPr lang="en-GB"/>
          </a:p>
        </p:txBody>
      </p:sp>
    </p:spTree>
    <p:extLst>
      <p:ext uri="{BB962C8B-B14F-4D97-AF65-F5344CB8AC3E}">
        <p14:creationId xmlns:p14="http://schemas.microsoft.com/office/powerpoint/2010/main" val="266168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Respuesta</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 pauta de los pagos de arrendamiento no refleja la pauta de uso del edificio de oficinas. Los gastos de arrendamiento deben ser en línea recta, a menos que otra base refleje mejor el uso del activo, lo que no es el caso aquí. Los gastos totales de arrendamiento ascienden a $ 800,000 (8 años a $ 100,000). El contrato de arrendamiento es por 10 años. El gasto de arrendamiento que se reconocerá cada año es de $ 80,000 ($ 800,000 dividido por 10 años). Este es el caso de (a) los años 1 y 2 y (b) los años 3 a 10.</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10</a:t>
            </a:fld>
            <a:endParaRPr lang="en-GB"/>
          </a:p>
        </p:txBody>
      </p:sp>
    </p:spTree>
    <p:extLst>
      <p:ext uri="{BB962C8B-B14F-4D97-AF65-F5344CB8AC3E}">
        <p14:creationId xmlns:p14="http://schemas.microsoft.com/office/powerpoint/2010/main" val="2886602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explicación de este gráfico se da en el módulo Activos (página 63).</a:t>
            </a:r>
          </a:p>
        </p:txBody>
      </p:sp>
      <p:sp>
        <p:nvSpPr>
          <p:cNvPr id="4" name="Slide Number Placeholder 3"/>
          <p:cNvSpPr>
            <a:spLocks noGrp="1"/>
          </p:cNvSpPr>
          <p:nvPr>
            <p:ph type="sldNum" sz="quarter" idx="5"/>
          </p:nvPr>
        </p:nvSpPr>
        <p:spPr/>
        <p:txBody>
          <a:bodyPr/>
          <a:lstStyle/>
          <a:p>
            <a:fld id="{45A64F95-CF0C-460A-8C69-279913FEC5AA}" type="slidenum">
              <a:rPr lang="en-GB" smtClean="0"/>
              <a:t>11</a:t>
            </a:fld>
            <a:endParaRPr lang="en-GB"/>
          </a:p>
        </p:txBody>
      </p:sp>
    </p:spTree>
    <p:extLst>
      <p:ext uri="{BB962C8B-B14F-4D97-AF65-F5344CB8AC3E}">
        <p14:creationId xmlns:p14="http://schemas.microsoft.com/office/powerpoint/2010/main" val="343569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 arrendamiento se contabiliza como un arrendamiento financiero. En este ejemplo, se supone que el hecho de que no haya valor residual al final del período de arrendamiento demuestra que el período de arrendamiento cubre toda la vida útil del activo. Los ingresos se calculan multiplicando el saldo por </a:t>
            </a:r>
            <a:r>
              <a:rPr lang="en-US" sz="1200" kern="1200" dirty="0" err="1">
                <a:solidFill>
                  <a:schemeClr val="tx1"/>
                </a:solidFill>
                <a:effectLst/>
                <a:latin typeface="+mn-lt"/>
                <a:ea typeface="+mn-ea"/>
                <a:cs typeface="+mn-cs"/>
              </a:rPr>
              <a:t>cobrar</a:t>
            </a:r>
            <a:r>
              <a:rPr lang="en-US" sz="1200" kern="1200" dirty="0">
                <a:solidFill>
                  <a:schemeClr val="tx1"/>
                </a:solidFill>
                <a:effectLst/>
                <a:latin typeface="+mn-lt"/>
                <a:ea typeface="+mn-ea"/>
                <a:cs typeface="+mn-cs"/>
              </a:rPr>
              <a:t> al 1 de enero </a:t>
            </a:r>
            <a:r>
              <a:rPr lang="en-US" sz="1200" kern="1200" dirty="0" err="1">
                <a:solidFill>
                  <a:schemeClr val="tx1"/>
                </a:solidFill>
                <a:effectLst/>
                <a:latin typeface="+mn-lt"/>
                <a:ea typeface="+mn-ea"/>
                <a:cs typeface="+mn-cs"/>
              </a:rPr>
              <a:t>por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tasa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interés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implícita</a:t>
            </a:r>
            <a:r>
              <a:rPr lang="en-US" sz="1200" kern="1200" dirty="0">
                <a:solidFill>
                  <a:schemeClr val="tx1"/>
                </a:solidFill>
                <a:effectLst/>
                <a:latin typeface="+mn-lt"/>
                <a:ea typeface="+mn-ea"/>
                <a:cs typeface="+mn-cs"/>
              </a:rPr>
              <a:t> del 5.6%. Tomando el año 20X1 como ejemplo, $50,000 x 5.6%</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$2,800. El saldo del recibo ($11,740.95 – $2,800 = $8,940.95 en el año 20X1) reduce la cuenta por cobrar al 31 de diciembre. En el año 20X1, esto da $50.000 - $8,940.95 = $41,059.05.</a:t>
            </a:r>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13</a:t>
            </a:fld>
            <a:endParaRPr lang="en-GB"/>
          </a:p>
        </p:txBody>
      </p:sp>
    </p:spTree>
    <p:extLst>
      <p:ext uri="{BB962C8B-B14F-4D97-AF65-F5344CB8AC3E}">
        <p14:creationId xmlns:p14="http://schemas.microsoft.com/office/powerpoint/2010/main" val="337666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5/24/2023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5/24/2023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5/24/2023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5/24/2023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5/24/2023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5/24/2023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4900"/>
            <a:ext cx="9143999" cy="63007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Arrendamientos</a:t>
            </a:r>
          </a:p>
          <a:p>
            <a:pPr algn="l"/>
            <a:r>
              <a:rPr lang="en-US" b="1" dirty="0">
                <a:latin typeface="Arial" panose="020B0604020202020204" pitchFamily="34" charset="0"/>
                <a:cs typeface="Arial" panose="020B0604020202020204" pitchFamily="34" charset="0"/>
              </a:rPr>
              <a:t>NICSP</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13</a:t>
            </a:r>
          </a:p>
          <a:p>
            <a:pPr algn="l"/>
            <a:endParaRPr lang="en-US" sz="1600" dirty="0">
              <a:solidFill>
                <a:srgbClr val="FFFFFF"/>
              </a:solidFill>
              <a:latin typeface="Arial" panose="020B0604020202020204" pitchFamily="34" charset="0"/>
              <a:cs typeface="Arial" panose="020B0604020202020204" pitchFamily="34" charset="0"/>
            </a:endParaRPr>
          </a:p>
          <a:p>
            <a:pPr algn="l"/>
            <a:endParaRPr lang="en-US" sz="1600" dirty="0">
              <a:solidFill>
                <a:srgbClr val="FFFFFF"/>
              </a:solidFill>
              <a:latin typeface="Arial" charset="0"/>
            </a:endParaRPr>
          </a:p>
          <a:p>
            <a:pPr lvl="0" algn="l" defTabSz="914400" fontAlgn="base">
              <a:spcBef>
                <a:spcPct val="0"/>
              </a:spcBef>
              <a:spcAft>
                <a:spcPct val="0"/>
              </a:spcAft>
            </a:pPr>
            <a:endParaRPr lang="en-US" sz="1600" dirty="0">
              <a:solidFill>
                <a:srgbClr val="FFFFFF"/>
              </a:solidFill>
              <a:latin typeface="Arial" charset="0"/>
            </a:endParaRP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Arrendamientos</a:t>
            </a:r>
          </a:p>
        </p:txBody>
      </p:sp>
      <p:sp>
        <p:nvSpPr>
          <p:cNvPr id="7" name="TextBox 6"/>
          <p:cNvSpPr txBox="1"/>
          <p:nvPr/>
        </p:nvSpPr>
        <p:spPr>
          <a:xfrm>
            <a:off x="539750" y="881956"/>
            <a:ext cx="7812088" cy="4585871"/>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Ejemplo</a:t>
            </a:r>
          </a:p>
          <a:p>
            <a:endParaRPr lang="en-US"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chemeClr val="tx1">
                    <a:lumMod val="10000"/>
                  </a:schemeClr>
                </a:solidFill>
                <a:latin typeface="Arial"/>
                <a:ea typeface="ＭＳ Ｐゴシック" charset="0"/>
              </a:rPr>
              <a:t>El Municipio A arrienda un edificio de oficinas por 10 años. El edificio tiene una vida útil esperada de 50 años. El municipio A contabiliza el arrendamiento como un arrendamiento operativo.</a:t>
            </a:r>
          </a:p>
          <a:p>
            <a:pPr marL="342900" lvl="0" indent="-342900" defTabSz="914400" fontAlgn="base">
              <a:spcBef>
                <a:spcPts val="776"/>
              </a:spcBef>
              <a:spcAft>
                <a:spcPct val="0"/>
              </a:spcAft>
              <a:buFontTx/>
              <a:buChar char="•"/>
            </a:pPr>
            <a:r>
              <a:rPr lang="en-CA" kern="0" dirty="0">
                <a:solidFill>
                  <a:schemeClr val="tx1">
                    <a:lumMod val="10000"/>
                  </a:schemeClr>
                </a:solidFill>
                <a:latin typeface="Arial"/>
                <a:ea typeface="ＭＳ Ｐゴシック" charset="0"/>
              </a:rPr>
              <a:t>Como incentivo para celebrar el contrato de arrendamiento, </a:t>
            </a:r>
            <a:r>
              <a:rPr lang="en-CA" kern="0" dirty="0" err="1">
                <a:solidFill>
                  <a:schemeClr val="tx1">
                    <a:lumMod val="10000"/>
                  </a:schemeClr>
                </a:solidFill>
                <a:latin typeface="Arial"/>
                <a:ea typeface="ＭＳ Ｐゴシック" charset="0"/>
              </a:rPr>
              <a:t>el</a:t>
            </a:r>
            <a:r>
              <a:rPr lang="en-CA" kern="0" dirty="0">
                <a:solidFill>
                  <a:schemeClr val="tx1">
                    <a:lumMod val="10000"/>
                  </a:schemeClr>
                </a:solidFill>
                <a:latin typeface="Arial"/>
                <a:ea typeface="ＭＳ Ｐゴシック" charset="0"/>
              </a:rPr>
              <a:t> </a:t>
            </a:r>
            <a:r>
              <a:rPr lang="en-CA" kern="0" dirty="0" err="1">
                <a:solidFill>
                  <a:schemeClr val="tx1">
                    <a:lumMod val="10000"/>
                  </a:schemeClr>
                </a:solidFill>
                <a:latin typeface="Arial"/>
                <a:ea typeface="ＭＳ Ｐゴシック" charset="0"/>
              </a:rPr>
              <a:t>arrendador</a:t>
            </a:r>
            <a:r>
              <a:rPr lang="en-CA" kern="0" dirty="0">
                <a:solidFill>
                  <a:schemeClr val="tx1">
                    <a:lumMod val="10000"/>
                  </a:schemeClr>
                </a:solidFill>
                <a:latin typeface="Arial"/>
                <a:ea typeface="ＭＳ Ｐゴシック" charset="0"/>
              </a:rPr>
              <a:t> no </a:t>
            </a:r>
            <a:r>
              <a:rPr lang="en-CA" kern="0" dirty="0" err="1">
                <a:solidFill>
                  <a:schemeClr val="tx1">
                    <a:lumMod val="10000"/>
                  </a:schemeClr>
                </a:solidFill>
                <a:latin typeface="Arial"/>
                <a:ea typeface="ＭＳ Ｐゴシック" charset="0"/>
              </a:rPr>
              <a:t>requiere</a:t>
            </a:r>
            <a:r>
              <a:rPr lang="en-CA" kern="0" dirty="0">
                <a:solidFill>
                  <a:schemeClr val="tx1">
                    <a:lumMod val="10000"/>
                  </a:schemeClr>
                </a:solidFill>
                <a:latin typeface="Arial"/>
                <a:ea typeface="ＭＳ Ｐゴシック" charset="0"/>
              </a:rPr>
              <a:t> </a:t>
            </a:r>
            <a:r>
              <a:rPr lang="en-CA" kern="0" dirty="0" err="1">
                <a:solidFill>
                  <a:schemeClr val="tx1">
                    <a:lumMod val="10000"/>
                  </a:schemeClr>
                </a:solidFill>
                <a:latin typeface="Arial"/>
                <a:ea typeface="ＭＳ Ｐゴシック" charset="0"/>
              </a:rPr>
              <a:t>el</a:t>
            </a:r>
            <a:r>
              <a:rPr lang="en-CA" kern="0" dirty="0">
                <a:solidFill>
                  <a:schemeClr val="tx1">
                    <a:lumMod val="10000"/>
                  </a:schemeClr>
                </a:solidFill>
                <a:latin typeface="Arial"/>
                <a:ea typeface="ＭＳ Ｐゴシック" charset="0"/>
              </a:rPr>
              <a:t> </a:t>
            </a:r>
            <a:r>
              <a:rPr lang="en-CA" kern="0" dirty="0" err="1">
                <a:solidFill>
                  <a:schemeClr val="tx1">
                    <a:lumMod val="10000"/>
                  </a:schemeClr>
                </a:solidFill>
                <a:latin typeface="Arial"/>
                <a:ea typeface="ＭＳ Ｐゴシック" charset="0"/>
              </a:rPr>
              <a:t>pago</a:t>
            </a:r>
            <a:r>
              <a:rPr lang="en-CA" kern="0" dirty="0">
                <a:solidFill>
                  <a:schemeClr val="tx1">
                    <a:lumMod val="10000"/>
                  </a:schemeClr>
                </a:solidFill>
                <a:latin typeface="Arial"/>
                <a:ea typeface="ＭＳ Ｐゴシック" charset="0"/>
              </a:rPr>
              <a:t> en los primeros dos años del contrato de arrendamiento. Los pagos de arrendamiento para los ocho años restantes son de $ 100,000 por año</a:t>
            </a:r>
          </a:p>
          <a:p>
            <a:pPr marL="342900" lvl="0" indent="-342900" defTabSz="914400" fontAlgn="base">
              <a:spcBef>
                <a:spcPts val="776"/>
              </a:spcBef>
              <a:spcAft>
                <a:spcPct val="0"/>
              </a:spcAft>
              <a:buFontTx/>
              <a:buChar char="•"/>
            </a:pPr>
            <a:r>
              <a:rPr lang="en-CA" kern="0" dirty="0">
                <a:solidFill>
                  <a:schemeClr val="tx1">
                    <a:lumMod val="10000"/>
                  </a:schemeClr>
                </a:solidFill>
                <a:latin typeface="Arial"/>
                <a:ea typeface="ＭＳ Ｐゴシック" charset="0"/>
              </a:rPr>
              <a:t>¿Qué gasto de arrendamiento debe reconocer el Municipio A?</a:t>
            </a:r>
          </a:p>
          <a:p>
            <a:pPr marL="352044" lvl="1" defTabSz="914400" fontAlgn="base">
              <a:spcBef>
                <a:spcPts val="776"/>
              </a:spcBef>
              <a:spcAft>
                <a:spcPct val="0"/>
              </a:spcAft>
            </a:pPr>
            <a:r>
              <a:rPr lang="en-CA" kern="0" dirty="0">
                <a:solidFill>
                  <a:schemeClr val="tx1">
                    <a:lumMod val="10000"/>
                  </a:schemeClr>
                </a:solidFill>
                <a:latin typeface="Arial"/>
                <a:ea typeface="ＭＳ Ｐゴシック" charset="0"/>
              </a:rPr>
              <a:t>a) En los años 1 y 2</a:t>
            </a:r>
          </a:p>
          <a:p>
            <a:pPr marL="352044" lvl="1" defTabSz="914400" fontAlgn="base">
              <a:spcBef>
                <a:spcPts val="776"/>
              </a:spcBef>
              <a:spcAft>
                <a:spcPct val="0"/>
              </a:spcAft>
            </a:pPr>
            <a:r>
              <a:rPr lang="en-CA" kern="0" dirty="0">
                <a:solidFill>
                  <a:schemeClr val="tx1">
                    <a:lumMod val="10000"/>
                  </a:schemeClr>
                </a:solidFill>
                <a:latin typeface="Arial"/>
                <a:ea typeface="ＭＳ Ｐゴシック" charset="0"/>
              </a:rPr>
              <a:t>b) </a:t>
            </a:r>
            <a:r>
              <a:rPr lang="en-CA" kern="0" dirty="0" err="1">
                <a:solidFill>
                  <a:schemeClr val="tx1">
                    <a:lumMod val="10000"/>
                  </a:schemeClr>
                </a:solidFill>
                <a:latin typeface="Arial"/>
                <a:ea typeface="ＭＳ Ｐゴシック" charset="0"/>
              </a:rPr>
              <a:t>En</a:t>
            </a:r>
            <a:r>
              <a:rPr lang="en-CA" kern="0" dirty="0">
                <a:solidFill>
                  <a:schemeClr val="tx1">
                    <a:lumMod val="10000"/>
                  </a:schemeClr>
                </a:solidFill>
                <a:latin typeface="Arial"/>
                <a:ea typeface="ＭＳ Ｐゴシック" charset="0"/>
              </a:rPr>
              <a:t> los años 3 a 10</a:t>
            </a:r>
          </a:p>
          <a:p>
            <a:pPr lvl="0" defTabSz="914400" fontAlgn="base">
              <a:spcBef>
                <a:spcPts val="776"/>
              </a:spcBef>
              <a:spcAft>
                <a:spcPct val="0"/>
              </a:spcAft>
            </a:pPr>
            <a:endParaRPr lang="en-US" kern="0" dirty="0">
              <a:solidFill>
                <a:schemeClr val="tx1">
                  <a:lumMod val="10000"/>
                </a:schemeClr>
              </a:solidFill>
              <a:latin typeface="Arial" pitchFamily="34" charset="0"/>
              <a:ea typeface="ＭＳ Ｐゴシック" charset="0"/>
              <a:cs typeface="Arial" pitchFamily="34" charset="0"/>
            </a:endParaRPr>
          </a:p>
          <a:p>
            <a:endParaRPr lang="en-US" b="1"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78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750" y="881956"/>
            <a:ext cx="7812088" cy="1302921"/>
          </a:xfrm>
          <a:prstGeom prst="rect">
            <a:avLst/>
          </a:prstGeom>
          <a:noFill/>
        </p:spPr>
        <p:txBody>
          <a:bodyPr wrap="square" rtlCol="0">
            <a:spAutoFit/>
          </a:bodyPr>
          <a:lstStyle/>
          <a:p>
            <a:r>
              <a:rPr lang="es-MX" b="1">
                <a:solidFill>
                  <a:schemeClr val="tx1">
                    <a:lumMod val="10000"/>
                  </a:schemeClr>
                </a:solidFill>
                <a:latin typeface="Arial" panose="020B0604020202020204" pitchFamily="34" charset="0"/>
                <a:cs typeface="Arial" panose="020B0604020202020204" pitchFamily="34" charset="0"/>
              </a:rPr>
              <a:t>Gastos de arrendamientos financieros y arrendamientos operativos</a:t>
            </a:r>
          </a:p>
          <a:p>
            <a:endParaRPr lang="es-MX" b="1">
              <a:solidFill>
                <a:schemeClr val="tx1">
                  <a:lumMod val="1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endParaRPr lang="es-MX" kern="0">
              <a:solidFill>
                <a:schemeClr val="tx1">
                  <a:lumMod val="10000"/>
                </a:schemeClr>
              </a:solidFill>
              <a:latin typeface="Arial" pitchFamily="34" charset="0"/>
              <a:ea typeface="ＭＳ Ｐゴシック" charset="0"/>
              <a:cs typeface="Arial" pitchFamily="34" charset="0"/>
            </a:endParaRPr>
          </a:p>
          <a:p>
            <a:endParaRPr lang="es-MX" b="1">
              <a:solidFill>
                <a:schemeClr val="tx1">
                  <a:lumMod val="10000"/>
                </a:schemeClr>
              </a:solidFill>
              <a:latin typeface="Arial" panose="020B0604020202020204" pitchFamily="34" charset="0"/>
              <a:cs typeface="Arial" panose="020B0604020202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683781966"/>
              </p:ext>
            </p:extLst>
          </p:nvPr>
        </p:nvGraphicFramePr>
        <p:xfrm>
          <a:off x="-201119" y="1533416"/>
          <a:ext cx="7818439"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Arrendamientos</a:t>
            </a:r>
          </a:p>
        </p:txBody>
      </p:sp>
    </p:spTree>
    <p:extLst>
      <p:ext uri="{BB962C8B-B14F-4D97-AF65-F5344CB8AC3E}">
        <p14:creationId xmlns:p14="http://schemas.microsoft.com/office/powerpoint/2010/main" val="4123525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750" y="881956"/>
            <a:ext cx="7812088" cy="4298613"/>
          </a:xfrm>
          <a:prstGeom prst="rect">
            <a:avLst/>
          </a:prstGeom>
          <a:noFill/>
        </p:spPr>
        <p:txBody>
          <a:bodyPr wrap="square" rtlCol="0">
            <a:spAutoFit/>
          </a:bodyPr>
          <a:lstStyle/>
          <a:p>
            <a:r>
              <a:rPr lang="es-MX" sz="2000" b="1" dirty="0">
                <a:solidFill>
                  <a:schemeClr val="tx1">
                    <a:lumMod val="10000"/>
                  </a:schemeClr>
                </a:solidFill>
                <a:latin typeface="Arial" panose="020B0604020202020204" pitchFamily="34" charset="0"/>
                <a:cs typeface="Arial" panose="020B0604020202020204" pitchFamily="34" charset="0"/>
              </a:rPr>
              <a:t>Contabilidad del Arrendador – Arrendamientos Financieros</a:t>
            </a:r>
          </a:p>
          <a:p>
            <a:endParaRPr lang="es-MX" sz="2000"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sz="2000" kern="0" dirty="0">
                <a:solidFill>
                  <a:schemeClr val="tx1">
                    <a:lumMod val="10000"/>
                  </a:schemeClr>
                </a:solidFill>
                <a:latin typeface="Arial"/>
                <a:ea typeface="ＭＳ Ｐゴシック" charset="0"/>
              </a:rPr>
              <a:t>Se da de baja la propiedad, planta y equipo o activo intangible arrendado</a:t>
            </a:r>
          </a:p>
          <a:p>
            <a:pPr marL="342900" lvl="0" indent="-342900" defTabSz="914400" fontAlgn="base">
              <a:spcBef>
                <a:spcPts val="776"/>
              </a:spcBef>
              <a:spcAft>
                <a:spcPct val="0"/>
              </a:spcAft>
              <a:buFontTx/>
              <a:buChar char="•"/>
            </a:pPr>
            <a:r>
              <a:rPr lang="es-MX" sz="2000" kern="0" dirty="0">
                <a:solidFill>
                  <a:schemeClr val="tx1">
                    <a:lumMod val="10000"/>
                  </a:schemeClr>
                </a:solidFill>
                <a:latin typeface="Arial"/>
                <a:ea typeface="ＭＳ Ｐゴシック" charset="0"/>
              </a:rPr>
              <a:t>Los pagos de arrendamiento por cobrar se reconocen como un activo (cuenta por cobrar)</a:t>
            </a:r>
          </a:p>
          <a:p>
            <a:pPr marL="342900" lvl="0" indent="-342900" defTabSz="914400" fontAlgn="base">
              <a:spcBef>
                <a:spcPts val="776"/>
              </a:spcBef>
              <a:spcAft>
                <a:spcPct val="0"/>
              </a:spcAft>
              <a:buFontTx/>
              <a:buChar char="•"/>
            </a:pPr>
            <a:r>
              <a:rPr lang="es-MX" sz="2000" kern="0" dirty="0">
                <a:solidFill>
                  <a:schemeClr val="tx1">
                    <a:lumMod val="10000"/>
                  </a:schemeClr>
                </a:solidFill>
                <a:latin typeface="Arial"/>
                <a:ea typeface="ＭＳ Ｐゴシック" charset="0"/>
              </a:rPr>
              <a:t>El reconocimiento inicial es por un importe igual a la inversión neta en el arrendamiento</a:t>
            </a:r>
          </a:p>
          <a:p>
            <a:pPr marL="342900" lvl="0" indent="-342900" defTabSz="914400" fontAlgn="base">
              <a:spcBef>
                <a:spcPts val="776"/>
              </a:spcBef>
              <a:spcAft>
                <a:spcPct val="0"/>
              </a:spcAft>
              <a:buFontTx/>
              <a:buChar char="•"/>
            </a:pPr>
            <a:r>
              <a:rPr lang="es-MX" sz="2000" kern="0" dirty="0">
                <a:solidFill>
                  <a:schemeClr val="tx1">
                    <a:lumMod val="10000"/>
                  </a:schemeClr>
                </a:solidFill>
                <a:latin typeface="Arial"/>
                <a:ea typeface="ＭＳ Ｐゴシック" charset="0"/>
              </a:rPr>
              <a:t>El reconocimiento de los ingresos financieros refleja una tasa periódica constante de retorno de la inversión neta</a:t>
            </a:r>
          </a:p>
          <a:p>
            <a:pPr lvl="0" defTabSz="914400" fontAlgn="base">
              <a:spcBef>
                <a:spcPts val="776"/>
              </a:spcBef>
              <a:spcAft>
                <a:spcPct val="0"/>
              </a:spcAft>
            </a:pPr>
            <a:endParaRPr lang="es-MX" sz="2000" kern="0" dirty="0">
              <a:solidFill>
                <a:schemeClr val="tx1">
                  <a:lumMod val="10000"/>
                </a:schemeClr>
              </a:solidFill>
              <a:latin typeface="Arial" pitchFamily="34" charset="0"/>
              <a:ea typeface="ＭＳ Ｐゴシック" charset="0"/>
              <a:cs typeface="Arial" pitchFamily="34" charset="0"/>
            </a:endParaRPr>
          </a:p>
          <a:p>
            <a:endParaRPr lang="es-MX" sz="2000" b="1" dirty="0">
              <a:solidFill>
                <a:schemeClr val="tx1">
                  <a:lumMod val="10000"/>
                </a:schemeClr>
              </a:solidFill>
              <a:latin typeface="Arial" panose="020B0604020202020204" pitchFamily="34" charset="0"/>
              <a:cs typeface="Arial" panose="020B0604020202020204" pitchFamily="34" charset="0"/>
            </a:endParaRPr>
          </a:p>
        </p:txBody>
      </p:sp>
      <p:sp>
        <p:nvSpPr>
          <p:cNvPr id="4" name="TextBox 3"/>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Arrendamientos</a:t>
            </a:r>
          </a:p>
        </p:txBody>
      </p:sp>
    </p:spTree>
    <p:extLst>
      <p:ext uri="{BB962C8B-B14F-4D97-AF65-F5344CB8AC3E}">
        <p14:creationId xmlns:p14="http://schemas.microsoft.com/office/powerpoint/2010/main" val="762824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Arrendamientos</a:t>
            </a:r>
          </a:p>
        </p:txBody>
      </p:sp>
      <p:sp>
        <p:nvSpPr>
          <p:cNvPr id="7" name="TextBox 6"/>
          <p:cNvSpPr txBox="1"/>
          <p:nvPr/>
        </p:nvSpPr>
        <p:spPr>
          <a:xfrm>
            <a:off x="539750" y="881956"/>
            <a:ext cx="7812088" cy="2790508"/>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Ejemplo – Reconocimiento de ingresos</a:t>
            </a:r>
          </a:p>
          <a:p>
            <a:endParaRPr lang="en-US"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chemeClr val="tx1">
                    <a:lumMod val="10000"/>
                  </a:schemeClr>
                </a:solidFill>
                <a:latin typeface="Arial"/>
                <a:ea typeface="ＭＳ Ｐゴシック" charset="0"/>
              </a:rPr>
              <a:t>La Agencia X arrienda un activo al Municipio Y por cinco años. La inversión neta de la Agencia X en el arrendamiento es de 50,000 UM. El pago anual del arrendamiento es de 11,740.95 UM (tasa de interés implícita de 5.6%). No hay valor residual al final del período de arrendamiento. La tabla muestra cómo se reconocen los ingresos.</a:t>
            </a:r>
          </a:p>
          <a:p>
            <a:pPr lvl="0" defTabSz="914400" fontAlgn="base">
              <a:spcBef>
                <a:spcPts val="776"/>
              </a:spcBef>
              <a:spcAft>
                <a:spcPct val="0"/>
              </a:spcAft>
            </a:pPr>
            <a:endParaRPr lang="en-US" kern="0" dirty="0">
              <a:solidFill>
                <a:schemeClr val="tx1">
                  <a:lumMod val="10000"/>
                </a:schemeClr>
              </a:solidFill>
              <a:latin typeface="Arial" pitchFamily="34" charset="0"/>
              <a:ea typeface="ＭＳ Ｐゴシック" charset="0"/>
              <a:cs typeface="Arial" pitchFamily="34" charset="0"/>
            </a:endParaRPr>
          </a:p>
          <a:p>
            <a:endParaRPr lang="en-US" b="1" dirty="0">
              <a:solidFill>
                <a:schemeClr val="tx1">
                  <a:lumMod val="10000"/>
                </a:schemeClr>
              </a:solidFill>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E5CDB00C-9D3C-41E9-BE70-1F018D5971A9}"/>
              </a:ext>
            </a:extLst>
          </p:cNvPr>
          <p:cNvGraphicFramePr>
            <a:graphicFrameLocks noGrp="1"/>
          </p:cNvGraphicFramePr>
          <p:nvPr>
            <p:extLst>
              <p:ext uri="{D42A27DB-BD31-4B8C-83A1-F6EECF244321}">
                <p14:modId xmlns:p14="http://schemas.microsoft.com/office/powerpoint/2010/main" val="2912155191"/>
              </p:ext>
            </p:extLst>
          </p:nvPr>
        </p:nvGraphicFramePr>
        <p:xfrm>
          <a:off x="991162" y="3327166"/>
          <a:ext cx="7161676" cy="1614215"/>
        </p:xfrm>
        <a:graphic>
          <a:graphicData uri="http://schemas.openxmlformats.org/drawingml/2006/table">
            <a:tbl>
              <a:tblPr>
                <a:tableStyleId>{5C22544A-7EE6-4342-B048-85BDC9FD1C3A}</a:tableStyleId>
              </a:tblPr>
              <a:tblGrid>
                <a:gridCol w="807316">
                  <a:extLst>
                    <a:ext uri="{9D8B030D-6E8A-4147-A177-3AD203B41FA5}">
                      <a16:colId xmlns:a16="http://schemas.microsoft.com/office/drawing/2014/main" val="2351428304"/>
                    </a:ext>
                  </a:extLst>
                </a:gridCol>
                <a:gridCol w="1588590">
                  <a:extLst>
                    <a:ext uri="{9D8B030D-6E8A-4147-A177-3AD203B41FA5}">
                      <a16:colId xmlns:a16="http://schemas.microsoft.com/office/drawing/2014/main" val="3542522555"/>
                    </a:ext>
                  </a:extLst>
                </a:gridCol>
                <a:gridCol w="1588590">
                  <a:extLst>
                    <a:ext uri="{9D8B030D-6E8A-4147-A177-3AD203B41FA5}">
                      <a16:colId xmlns:a16="http://schemas.microsoft.com/office/drawing/2014/main" val="2748878231"/>
                    </a:ext>
                  </a:extLst>
                </a:gridCol>
                <a:gridCol w="1588590">
                  <a:extLst>
                    <a:ext uri="{9D8B030D-6E8A-4147-A177-3AD203B41FA5}">
                      <a16:colId xmlns:a16="http://schemas.microsoft.com/office/drawing/2014/main" val="2147272666"/>
                    </a:ext>
                  </a:extLst>
                </a:gridCol>
                <a:gridCol w="1588590">
                  <a:extLst>
                    <a:ext uri="{9D8B030D-6E8A-4147-A177-3AD203B41FA5}">
                      <a16:colId xmlns:a16="http://schemas.microsoft.com/office/drawing/2014/main" val="61820375"/>
                    </a:ext>
                  </a:extLst>
                </a:gridCol>
              </a:tblGrid>
              <a:tr h="525980">
                <a:tc>
                  <a:txBody>
                    <a:bodyPr/>
                    <a:lstStyle/>
                    <a:p>
                      <a:pPr algn="ctr" fontAlgn="ctr"/>
                      <a:r>
                        <a:rPr lang="es-CO" sz="1400" u="none" strike="noStrike" dirty="0">
                          <a:effectLst/>
                          <a:latin typeface="Arial" panose="020B0604020202020204" pitchFamily="34" charset="0"/>
                          <a:cs typeface="Arial" panose="020B0604020202020204" pitchFamily="34" charset="0"/>
                        </a:rPr>
                        <a:t>Año</a:t>
                      </a:r>
                      <a:endParaRPr lang="es-CO" sz="1400" b="0"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ctr">
                    <a:solidFill>
                      <a:srgbClr val="0070C0"/>
                    </a:solidFill>
                  </a:tcPr>
                </a:tc>
                <a:tc>
                  <a:txBody>
                    <a:bodyPr/>
                    <a:lstStyle/>
                    <a:p>
                      <a:pPr algn="ctr" fontAlgn="ctr"/>
                      <a:r>
                        <a:rPr lang="es-CO" sz="1400" u="none" strike="noStrike" dirty="0">
                          <a:effectLst/>
                          <a:latin typeface="Arial" panose="020B0604020202020204" pitchFamily="34" charset="0"/>
                          <a:cs typeface="Arial" panose="020B0604020202020204" pitchFamily="34" charset="0"/>
                        </a:rPr>
                        <a:t>Cuentas por Cobrar</a:t>
                      </a:r>
                      <a:br>
                        <a:rPr lang="es-CO" sz="1400" u="none" strike="noStrike" dirty="0">
                          <a:effectLst/>
                          <a:latin typeface="Arial" panose="020B0604020202020204" pitchFamily="34" charset="0"/>
                          <a:cs typeface="Arial" panose="020B0604020202020204" pitchFamily="34" charset="0"/>
                        </a:rPr>
                      </a:br>
                      <a:r>
                        <a:rPr lang="es-CO" sz="1400" u="none" strike="noStrike" dirty="0">
                          <a:effectLst/>
                          <a:latin typeface="Arial" panose="020B0604020202020204" pitchFamily="34" charset="0"/>
                          <a:cs typeface="Arial" panose="020B0604020202020204" pitchFamily="34" charset="0"/>
                        </a:rPr>
                        <a:t> 1 de enero</a:t>
                      </a:r>
                      <a:endParaRPr lang="es-CO" sz="1400" b="0"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ctr">
                    <a:solidFill>
                      <a:srgbClr val="0070C0"/>
                    </a:solidFill>
                  </a:tcPr>
                </a:tc>
                <a:tc>
                  <a:txBody>
                    <a:bodyPr/>
                    <a:lstStyle/>
                    <a:p>
                      <a:pPr algn="ctr" fontAlgn="ctr"/>
                      <a:r>
                        <a:rPr lang="es-CO" sz="1400" u="none" strike="noStrike" dirty="0">
                          <a:effectLst/>
                          <a:latin typeface="Arial" panose="020B0604020202020204" pitchFamily="34" charset="0"/>
                          <a:cs typeface="Arial" panose="020B0604020202020204" pitchFamily="34" charset="0"/>
                        </a:rPr>
                        <a:t>Pagos recibidos</a:t>
                      </a:r>
                      <a:endParaRPr lang="es-CO" sz="1400" b="0"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ctr">
                    <a:solidFill>
                      <a:srgbClr val="0070C0"/>
                    </a:solidFill>
                  </a:tcPr>
                </a:tc>
                <a:tc>
                  <a:txBody>
                    <a:bodyPr/>
                    <a:lstStyle/>
                    <a:p>
                      <a:pPr algn="ctr" fontAlgn="ctr"/>
                      <a:r>
                        <a:rPr lang="es-CO" sz="1400" u="none" strike="noStrike" dirty="0">
                          <a:effectLst/>
                          <a:latin typeface="Arial" panose="020B0604020202020204" pitchFamily="34" charset="0"/>
                          <a:cs typeface="Arial" panose="020B0604020202020204" pitchFamily="34" charset="0"/>
                        </a:rPr>
                        <a:t>Ingresos</a:t>
                      </a:r>
                      <a:endParaRPr lang="es-CO" sz="1400" b="0"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ctr">
                    <a:solidFill>
                      <a:srgbClr val="0070C0"/>
                    </a:solidFill>
                  </a:tcPr>
                </a:tc>
                <a:tc>
                  <a:txBody>
                    <a:bodyPr/>
                    <a:lstStyle/>
                    <a:p>
                      <a:pPr algn="ctr" fontAlgn="ctr"/>
                      <a:r>
                        <a:rPr lang="es-CO" sz="1400" u="none" strike="noStrike" dirty="0">
                          <a:effectLst/>
                          <a:latin typeface="Arial" panose="020B0604020202020204" pitchFamily="34" charset="0"/>
                          <a:cs typeface="Arial" panose="020B0604020202020204" pitchFamily="34" charset="0"/>
                        </a:rPr>
                        <a:t>Cuentas por Cobrar</a:t>
                      </a:r>
                      <a:br>
                        <a:rPr lang="es-CO" sz="1400" u="none" strike="noStrike" dirty="0">
                          <a:effectLst/>
                          <a:latin typeface="Arial" panose="020B0604020202020204" pitchFamily="34" charset="0"/>
                          <a:cs typeface="Arial" panose="020B0604020202020204" pitchFamily="34" charset="0"/>
                        </a:rPr>
                      </a:br>
                      <a:r>
                        <a:rPr lang="es-CO" sz="1400" u="none" strike="noStrike" dirty="0">
                          <a:effectLst/>
                          <a:latin typeface="Arial" panose="020B0604020202020204" pitchFamily="34" charset="0"/>
                          <a:cs typeface="Arial" panose="020B0604020202020204" pitchFamily="34" charset="0"/>
                        </a:rPr>
                        <a:t>31 de diciembre</a:t>
                      </a:r>
                      <a:endParaRPr lang="es-CO" sz="1400" b="0"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ctr">
                    <a:solidFill>
                      <a:srgbClr val="0070C0"/>
                    </a:solidFill>
                  </a:tcPr>
                </a:tc>
                <a:extLst>
                  <a:ext uri="{0D108BD9-81ED-4DB2-BD59-A6C34878D82A}">
                    <a16:rowId xmlns:a16="http://schemas.microsoft.com/office/drawing/2014/main" val="136739243"/>
                  </a:ext>
                </a:extLst>
              </a:tr>
              <a:tr h="217647">
                <a:tc>
                  <a:txBody>
                    <a:bodyPr/>
                    <a:lstStyle/>
                    <a:p>
                      <a:pPr algn="ctr" fontAlgn="ctr"/>
                      <a:r>
                        <a:rPr lang="es-CO" sz="1200" u="none" strike="noStrike" dirty="0">
                          <a:solidFill>
                            <a:schemeClr val="accent5"/>
                          </a:solidFill>
                          <a:effectLst/>
                          <a:latin typeface="Arial" panose="020B0604020202020204" pitchFamily="34" charset="0"/>
                          <a:cs typeface="Arial" panose="020B0604020202020204" pitchFamily="34" charset="0"/>
                        </a:rPr>
                        <a:t>20X1</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rgbClr val="D8E9F4"/>
                    </a:solidFill>
                  </a:tcPr>
                </a:tc>
                <a:tc>
                  <a:txBody>
                    <a:bodyPr/>
                    <a:lstStyle/>
                    <a:p>
                      <a:pPr algn="r" fontAlgn="ctr"/>
                      <a:r>
                        <a:rPr lang="es-CO" sz="1200" u="none" strike="noStrike" dirty="0">
                          <a:solidFill>
                            <a:schemeClr val="accent5"/>
                          </a:solidFill>
                          <a:effectLst/>
                          <a:latin typeface="Arial" panose="020B0604020202020204" pitchFamily="34" charset="0"/>
                          <a:cs typeface="Arial" panose="020B0604020202020204" pitchFamily="34" charset="0"/>
                        </a:rPr>
                        <a:t>                   50,000.00 </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rgbClr val="D8E9F4"/>
                    </a:solidFill>
                  </a:tcPr>
                </a:tc>
                <a:tc>
                  <a:txBody>
                    <a:bodyPr/>
                    <a:lstStyle/>
                    <a:p>
                      <a:pPr algn="r" fontAlgn="ctr"/>
                      <a:r>
                        <a:rPr lang="es-CO" sz="1200" u="none" strike="noStrike" dirty="0">
                          <a:solidFill>
                            <a:schemeClr val="accent5"/>
                          </a:solidFill>
                          <a:effectLst/>
                          <a:latin typeface="Arial" panose="020B0604020202020204" pitchFamily="34" charset="0"/>
                          <a:cs typeface="Arial" panose="020B0604020202020204" pitchFamily="34" charset="0"/>
                        </a:rPr>
                        <a:t>   (11,740.95) </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rgbClr val="D8E9F4"/>
                    </a:solidFill>
                  </a:tcPr>
                </a:tc>
                <a:tc>
                  <a:txBody>
                    <a:bodyPr/>
                    <a:lstStyle/>
                    <a:p>
                      <a:pPr algn="r" fontAlgn="ctr"/>
                      <a:r>
                        <a:rPr lang="es-CO" sz="1200" u="none" strike="noStrike" dirty="0">
                          <a:solidFill>
                            <a:schemeClr val="accent5"/>
                          </a:solidFill>
                          <a:effectLst/>
                          <a:latin typeface="Arial" panose="020B0604020202020204" pitchFamily="34" charset="0"/>
                          <a:cs typeface="Arial" panose="020B0604020202020204" pitchFamily="34" charset="0"/>
                        </a:rPr>
                        <a:t>                    (2,800.00) </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rgbClr val="D8E9F4"/>
                    </a:solidFill>
                  </a:tcPr>
                </a:tc>
                <a:tc>
                  <a:txBody>
                    <a:bodyPr/>
                    <a:lstStyle/>
                    <a:p>
                      <a:pPr algn="r" fontAlgn="ctr"/>
                      <a:r>
                        <a:rPr lang="es-CO" sz="1200" u="none" strike="noStrike" dirty="0">
                          <a:solidFill>
                            <a:schemeClr val="accent5"/>
                          </a:solidFill>
                          <a:effectLst/>
                          <a:latin typeface="Arial" panose="020B0604020202020204" pitchFamily="34" charset="0"/>
                          <a:cs typeface="Arial" panose="020B0604020202020204" pitchFamily="34" charset="0"/>
                        </a:rPr>
                        <a:t>                   41,059.05 </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rgbClr val="D8E9F4"/>
                    </a:solidFill>
                  </a:tcPr>
                </a:tc>
                <a:extLst>
                  <a:ext uri="{0D108BD9-81ED-4DB2-BD59-A6C34878D82A}">
                    <a16:rowId xmlns:a16="http://schemas.microsoft.com/office/drawing/2014/main" val="248701950"/>
                  </a:ext>
                </a:extLst>
              </a:tr>
              <a:tr h="217647">
                <a:tc>
                  <a:txBody>
                    <a:bodyPr/>
                    <a:lstStyle/>
                    <a:p>
                      <a:pPr algn="ctr" fontAlgn="ctr"/>
                      <a:r>
                        <a:rPr lang="es-CO" sz="1200" u="none" strike="noStrike" dirty="0">
                          <a:solidFill>
                            <a:schemeClr val="accent5"/>
                          </a:solidFill>
                          <a:effectLst/>
                          <a:latin typeface="Arial" panose="020B0604020202020204" pitchFamily="34" charset="0"/>
                          <a:cs typeface="Arial" panose="020B0604020202020204" pitchFamily="34" charset="0"/>
                        </a:rPr>
                        <a:t>20X2</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chemeClr val="bg1">
                        <a:lumMod val="95000"/>
                      </a:schemeClr>
                    </a:solidFill>
                  </a:tcPr>
                </a:tc>
                <a:tc>
                  <a:txBody>
                    <a:bodyPr/>
                    <a:lstStyle/>
                    <a:p>
                      <a:pPr algn="r" fontAlgn="ctr"/>
                      <a:r>
                        <a:rPr lang="es-CO" sz="1200" u="none" strike="noStrike" dirty="0">
                          <a:solidFill>
                            <a:schemeClr val="accent5"/>
                          </a:solidFill>
                          <a:effectLst/>
                          <a:latin typeface="Arial" panose="020B0604020202020204" pitchFamily="34" charset="0"/>
                          <a:cs typeface="Arial" panose="020B0604020202020204" pitchFamily="34" charset="0"/>
                        </a:rPr>
                        <a:t>                   41,049.05 </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chemeClr val="bg1">
                        <a:lumMod val="95000"/>
                      </a:schemeClr>
                    </a:solidFill>
                  </a:tcPr>
                </a:tc>
                <a:tc>
                  <a:txBody>
                    <a:bodyPr/>
                    <a:lstStyle/>
                    <a:p>
                      <a:pPr algn="r" fontAlgn="ctr"/>
                      <a:r>
                        <a:rPr kumimoji="0" lang="es-CO" sz="12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(11,740.95) </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chemeClr val="bg1">
                        <a:lumMod val="95000"/>
                      </a:schemeClr>
                    </a:solidFill>
                  </a:tcPr>
                </a:tc>
                <a:tc>
                  <a:txBody>
                    <a:bodyPr/>
                    <a:lstStyle/>
                    <a:p>
                      <a:pPr algn="r" fontAlgn="ctr"/>
                      <a:r>
                        <a:rPr lang="es-CO" sz="1200" u="none" strike="noStrike" dirty="0">
                          <a:solidFill>
                            <a:schemeClr val="accent5"/>
                          </a:solidFill>
                          <a:effectLst/>
                          <a:latin typeface="Arial" panose="020B0604020202020204" pitchFamily="34" charset="0"/>
                          <a:cs typeface="Arial" panose="020B0604020202020204" pitchFamily="34" charset="0"/>
                        </a:rPr>
                        <a:t>                    (2,299.31) </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chemeClr val="bg1">
                        <a:lumMod val="95000"/>
                      </a:schemeClr>
                    </a:solidFill>
                  </a:tcPr>
                </a:tc>
                <a:tc>
                  <a:txBody>
                    <a:bodyPr/>
                    <a:lstStyle/>
                    <a:p>
                      <a:pPr algn="r" fontAlgn="ctr"/>
                      <a:r>
                        <a:rPr lang="es-CO" sz="1200" u="none" strike="noStrike" dirty="0">
                          <a:solidFill>
                            <a:schemeClr val="accent5"/>
                          </a:solidFill>
                          <a:effectLst/>
                          <a:latin typeface="Arial" panose="020B0604020202020204" pitchFamily="34" charset="0"/>
                          <a:cs typeface="Arial" panose="020B0604020202020204" pitchFamily="34" charset="0"/>
                        </a:rPr>
                        <a:t>                   31,617.41 </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chemeClr val="bg1">
                        <a:lumMod val="95000"/>
                      </a:schemeClr>
                    </a:solidFill>
                  </a:tcPr>
                </a:tc>
                <a:extLst>
                  <a:ext uri="{0D108BD9-81ED-4DB2-BD59-A6C34878D82A}">
                    <a16:rowId xmlns:a16="http://schemas.microsoft.com/office/drawing/2014/main" val="2362086603"/>
                  </a:ext>
                </a:extLst>
              </a:tr>
              <a:tr h="217647">
                <a:tc>
                  <a:txBody>
                    <a:bodyPr/>
                    <a:lstStyle/>
                    <a:p>
                      <a:pPr algn="ctr" fontAlgn="ctr"/>
                      <a:r>
                        <a:rPr lang="es-CO" sz="1200" u="none" strike="noStrike" dirty="0">
                          <a:solidFill>
                            <a:schemeClr val="accent5"/>
                          </a:solidFill>
                          <a:effectLst/>
                          <a:latin typeface="Arial" panose="020B0604020202020204" pitchFamily="34" charset="0"/>
                          <a:cs typeface="Arial" panose="020B0604020202020204" pitchFamily="34" charset="0"/>
                        </a:rPr>
                        <a:t>20X3</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rgbClr val="D8E9F4"/>
                    </a:solidFill>
                  </a:tcPr>
                </a:tc>
                <a:tc>
                  <a:txBody>
                    <a:bodyPr/>
                    <a:lstStyle/>
                    <a:p>
                      <a:pPr algn="r" fontAlgn="ctr"/>
                      <a:r>
                        <a:rPr lang="es-CO" sz="1200" u="none" strike="noStrike" dirty="0">
                          <a:solidFill>
                            <a:schemeClr val="accent5"/>
                          </a:solidFill>
                          <a:effectLst/>
                          <a:latin typeface="Arial" panose="020B0604020202020204" pitchFamily="34" charset="0"/>
                          <a:cs typeface="Arial" panose="020B0604020202020204" pitchFamily="34" charset="0"/>
                        </a:rPr>
                        <a:t>                   31,617.41 </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rgbClr val="D8E9F4"/>
                    </a:solidFill>
                  </a:tcPr>
                </a:tc>
                <a:tc>
                  <a:txBody>
                    <a:bodyPr/>
                    <a:lstStyle/>
                    <a:p>
                      <a:pPr algn="r" fontAlgn="ctr"/>
                      <a:r>
                        <a:rPr kumimoji="0" lang="es-CO" sz="12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(11,740.95) </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rgbClr val="D8E9F4"/>
                    </a:solidFill>
                  </a:tcPr>
                </a:tc>
                <a:tc>
                  <a:txBody>
                    <a:bodyPr/>
                    <a:lstStyle/>
                    <a:p>
                      <a:pPr algn="r" fontAlgn="ctr"/>
                      <a:r>
                        <a:rPr lang="es-CO" sz="1200" u="none" strike="noStrike" dirty="0">
                          <a:solidFill>
                            <a:schemeClr val="accent5"/>
                          </a:solidFill>
                          <a:effectLst/>
                          <a:latin typeface="Arial" panose="020B0604020202020204" pitchFamily="34" charset="0"/>
                          <a:cs typeface="Arial" panose="020B0604020202020204" pitchFamily="34" charset="0"/>
                        </a:rPr>
                        <a:t>                    (1,770.57) </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rgbClr val="D8E9F4"/>
                    </a:solidFill>
                  </a:tcPr>
                </a:tc>
                <a:tc>
                  <a:txBody>
                    <a:bodyPr/>
                    <a:lstStyle/>
                    <a:p>
                      <a:pPr algn="r" fontAlgn="ctr"/>
                      <a:r>
                        <a:rPr lang="es-CO" sz="1200" u="none" strike="noStrike" dirty="0">
                          <a:solidFill>
                            <a:schemeClr val="accent5"/>
                          </a:solidFill>
                          <a:effectLst/>
                          <a:latin typeface="Arial" panose="020B0604020202020204" pitchFamily="34" charset="0"/>
                          <a:cs typeface="Arial" panose="020B0604020202020204" pitchFamily="34" charset="0"/>
                        </a:rPr>
                        <a:t> 21,647.03 </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rgbClr val="D8E9F4"/>
                    </a:solidFill>
                  </a:tcPr>
                </a:tc>
                <a:extLst>
                  <a:ext uri="{0D108BD9-81ED-4DB2-BD59-A6C34878D82A}">
                    <a16:rowId xmlns:a16="http://schemas.microsoft.com/office/drawing/2014/main" val="2832515043"/>
                  </a:ext>
                </a:extLst>
              </a:tr>
              <a:tr h="217647">
                <a:tc>
                  <a:txBody>
                    <a:bodyPr/>
                    <a:lstStyle/>
                    <a:p>
                      <a:pPr algn="ctr" fontAlgn="ctr"/>
                      <a:r>
                        <a:rPr lang="es-CO" sz="1200" u="none" strike="noStrike" dirty="0">
                          <a:solidFill>
                            <a:schemeClr val="accent5"/>
                          </a:solidFill>
                          <a:effectLst/>
                          <a:latin typeface="Arial" panose="020B0604020202020204" pitchFamily="34" charset="0"/>
                          <a:cs typeface="Arial" panose="020B0604020202020204" pitchFamily="34" charset="0"/>
                        </a:rPr>
                        <a:t>20X4</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chemeClr val="bg1">
                        <a:lumMod val="95000"/>
                      </a:schemeClr>
                    </a:solidFill>
                  </a:tcPr>
                </a:tc>
                <a:tc>
                  <a:txBody>
                    <a:bodyPr/>
                    <a:lstStyle/>
                    <a:p>
                      <a:pPr algn="r" fontAlgn="ctr"/>
                      <a:r>
                        <a:rPr lang="es-CO" sz="1200" u="none" strike="noStrike" dirty="0">
                          <a:solidFill>
                            <a:schemeClr val="accent5"/>
                          </a:solidFill>
                          <a:effectLst/>
                          <a:latin typeface="Arial" panose="020B0604020202020204" pitchFamily="34" charset="0"/>
                          <a:cs typeface="Arial" panose="020B0604020202020204" pitchFamily="34" charset="0"/>
                        </a:rPr>
                        <a:t>                   21,647.03 </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chemeClr val="bg1">
                        <a:lumMod val="95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a:ln>
                            <a:noFill/>
                          </a:ln>
                          <a:solidFill>
                            <a:srgbClr val="010000"/>
                          </a:solidFill>
                          <a:effectLst/>
                          <a:uLnTx/>
                          <a:uFillTx/>
                          <a:latin typeface="Arial" panose="020B0604020202020204" pitchFamily="34" charset="0"/>
                          <a:ea typeface="+mn-ea"/>
                          <a:cs typeface="Arial" panose="020B0604020202020204" pitchFamily="34" charset="0"/>
                        </a:rPr>
                        <a:t>(11,740.95) </a:t>
                      </a:r>
                      <a:endParaRPr kumimoji="0" lang="es-CO" sz="1200" b="0" i="0" u="none" strike="noStrike" kern="1200" cap="none" spc="0" normalizeH="0" baseline="0" noProof="0" dirty="0">
                        <a:ln>
                          <a:noFill/>
                        </a:ln>
                        <a:solidFill>
                          <a:srgbClr val="010000"/>
                        </a:solidFill>
                        <a:effectLst/>
                        <a:uLnTx/>
                        <a:uFillTx/>
                        <a:latin typeface="Arial" panose="020B0604020202020204" pitchFamily="34" charset="0"/>
                        <a:ea typeface="+mn-ea"/>
                        <a:cs typeface="Arial" panose="020B0604020202020204" pitchFamily="34" charset="0"/>
                      </a:endParaRPr>
                    </a:p>
                  </a:txBody>
                  <a:tcPr marL="7620" marR="7620" marT="7620" marB="0" anchor="ctr">
                    <a:solidFill>
                      <a:schemeClr val="bg1">
                        <a:lumMod val="95000"/>
                      </a:schemeClr>
                    </a:solidFill>
                  </a:tcPr>
                </a:tc>
                <a:tc>
                  <a:txBody>
                    <a:bodyPr/>
                    <a:lstStyle/>
                    <a:p>
                      <a:pPr algn="r" fontAlgn="ctr"/>
                      <a:r>
                        <a:rPr lang="es-CO" sz="1200" u="none" strike="noStrike" dirty="0">
                          <a:solidFill>
                            <a:schemeClr val="accent5"/>
                          </a:solidFill>
                          <a:effectLst/>
                          <a:latin typeface="Arial" panose="020B0604020202020204" pitchFamily="34" charset="0"/>
                          <a:cs typeface="Arial" panose="020B0604020202020204" pitchFamily="34" charset="0"/>
                        </a:rPr>
                        <a:t>                    (1,212.23) </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chemeClr val="bg1">
                        <a:lumMod val="95000"/>
                      </a:schemeClr>
                    </a:solidFill>
                  </a:tcPr>
                </a:tc>
                <a:tc>
                  <a:txBody>
                    <a:bodyPr/>
                    <a:lstStyle/>
                    <a:p>
                      <a:pPr algn="r" fontAlgn="ctr"/>
                      <a:r>
                        <a:rPr lang="es-CO" sz="1200" u="none" strike="noStrike" dirty="0">
                          <a:solidFill>
                            <a:schemeClr val="accent5"/>
                          </a:solidFill>
                          <a:effectLst/>
                          <a:latin typeface="Arial" panose="020B0604020202020204" pitchFamily="34" charset="0"/>
                          <a:cs typeface="Arial" panose="020B0604020202020204" pitchFamily="34" charset="0"/>
                        </a:rPr>
                        <a:t>                    11,118.31 </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chemeClr val="bg1">
                        <a:lumMod val="95000"/>
                      </a:schemeClr>
                    </a:solidFill>
                  </a:tcPr>
                </a:tc>
                <a:extLst>
                  <a:ext uri="{0D108BD9-81ED-4DB2-BD59-A6C34878D82A}">
                    <a16:rowId xmlns:a16="http://schemas.microsoft.com/office/drawing/2014/main" val="1910073447"/>
                  </a:ext>
                </a:extLst>
              </a:tr>
              <a:tr h="217647">
                <a:tc>
                  <a:txBody>
                    <a:bodyPr/>
                    <a:lstStyle/>
                    <a:p>
                      <a:pPr algn="ctr" fontAlgn="ctr"/>
                      <a:r>
                        <a:rPr lang="es-CO" sz="1200" u="none" strike="noStrike" dirty="0">
                          <a:solidFill>
                            <a:schemeClr val="accent5"/>
                          </a:solidFill>
                          <a:effectLst/>
                          <a:latin typeface="Arial" panose="020B0604020202020204" pitchFamily="34" charset="0"/>
                          <a:cs typeface="Arial" panose="020B0604020202020204" pitchFamily="34" charset="0"/>
                        </a:rPr>
                        <a:t>20X5</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rgbClr val="D8E9F4"/>
                    </a:solidFill>
                  </a:tcPr>
                </a:tc>
                <a:tc>
                  <a:txBody>
                    <a:bodyPr/>
                    <a:lstStyle/>
                    <a:p>
                      <a:pPr algn="r" fontAlgn="ctr"/>
                      <a:r>
                        <a:rPr lang="es-CO" sz="1200" u="none" strike="noStrike" dirty="0">
                          <a:solidFill>
                            <a:schemeClr val="accent5"/>
                          </a:solidFill>
                          <a:effectLst/>
                          <a:latin typeface="Arial" panose="020B0604020202020204" pitchFamily="34" charset="0"/>
                          <a:cs typeface="Arial" panose="020B0604020202020204" pitchFamily="34" charset="0"/>
                        </a:rPr>
                        <a:t>                    11,118.31 </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rgbClr val="D8E9F4"/>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srgbClr val="010000"/>
                          </a:solidFill>
                          <a:effectLst/>
                          <a:uLnTx/>
                          <a:uFillTx/>
                          <a:latin typeface="Arial" panose="020B0604020202020204" pitchFamily="34" charset="0"/>
                          <a:ea typeface="+mn-ea"/>
                          <a:cs typeface="Arial" panose="020B0604020202020204" pitchFamily="34" charset="0"/>
                        </a:rPr>
                        <a:t>(11,740.95) </a:t>
                      </a:r>
                    </a:p>
                  </a:txBody>
                  <a:tcPr marL="7620" marR="7620" marT="7620" marB="0" anchor="ctr">
                    <a:solidFill>
                      <a:srgbClr val="D8E9F4"/>
                    </a:solidFill>
                  </a:tcPr>
                </a:tc>
                <a:tc>
                  <a:txBody>
                    <a:bodyPr/>
                    <a:lstStyle/>
                    <a:p>
                      <a:pPr algn="r" fontAlgn="ctr"/>
                      <a:r>
                        <a:rPr lang="es-CO" sz="1200" u="none" strike="noStrike" dirty="0">
                          <a:solidFill>
                            <a:schemeClr val="accent5"/>
                          </a:solidFill>
                          <a:effectLst/>
                          <a:latin typeface="Arial" panose="020B0604020202020204" pitchFamily="34" charset="0"/>
                          <a:cs typeface="Arial" panose="020B0604020202020204" pitchFamily="34" charset="0"/>
                        </a:rPr>
                        <a:t>                       (622.64) </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rgbClr val="D8E9F4"/>
                    </a:solidFill>
                  </a:tcPr>
                </a:tc>
                <a:tc>
                  <a:txBody>
                    <a:bodyPr/>
                    <a:lstStyle/>
                    <a:p>
                      <a:pPr algn="r" fontAlgn="ctr"/>
                      <a:r>
                        <a:rPr lang="es-CO" sz="1200" u="none" strike="noStrike" dirty="0">
                          <a:solidFill>
                            <a:schemeClr val="accent5"/>
                          </a:solidFill>
                          <a:effectLst/>
                          <a:latin typeface="Arial" panose="020B0604020202020204" pitchFamily="34" charset="0"/>
                          <a:cs typeface="Arial" panose="020B0604020202020204" pitchFamily="34" charset="0"/>
                        </a:rPr>
                        <a:t>                             0.00   </a:t>
                      </a:r>
                      <a:endParaRPr lang="es-CO" sz="1200" b="0" i="0" u="none" strike="noStrike" dirty="0">
                        <a:solidFill>
                          <a:schemeClr val="accent5"/>
                        </a:solidFill>
                        <a:effectLst/>
                        <a:latin typeface="Arial" panose="020B0604020202020204" pitchFamily="34" charset="0"/>
                        <a:cs typeface="Arial" panose="020B0604020202020204" pitchFamily="34" charset="0"/>
                      </a:endParaRPr>
                    </a:p>
                  </a:txBody>
                  <a:tcPr marL="7620" marR="7620" marT="7620" marB="0" anchor="ctr">
                    <a:solidFill>
                      <a:srgbClr val="D8E9F4"/>
                    </a:solidFill>
                  </a:tcPr>
                </a:tc>
                <a:extLst>
                  <a:ext uri="{0D108BD9-81ED-4DB2-BD59-A6C34878D82A}">
                    <a16:rowId xmlns:a16="http://schemas.microsoft.com/office/drawing/2014/main" val="1814195946"/>
                  </a:ext>
                </a:extLst>
              </a:tr>
            </a:tbl>
          </a:graphicData>
        </a:graphic>
      </p:graphicFrame>
    </p:spTree>
    <p:extLst>
      <p:ext uri="{BB962C8B-B14F-4D97-AF65-F5344CB8AC3E}">
        <p14:creationId xmlns:p14="http://schemas.microsoft.com/office/powerpoint/2010/main" val="2752364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Arrendamientos</a:t>
            </a:r>
          </a:p>
        </p:txBody>
      </p:sp>
      <p:sp>
        <p:nvSpPr>
          <p:cNvPr id="7" name="TextBox 6"/>
          <p:cNvSpPr txBox="1"/>
          <p:nvPr/>
        </p:nvSpPr>
        <p:spPr>
          <a:xfrm>
            <a:off x="539750" y="881956"/>
            <a:ext cx="7812088" cy="5273238"/>
          </a:xfrm>
          <a:prstGeom prst="rect">
            <a:avLst/>
          </a:prstGeom>
          <a:noFill/>
        </p:spPr>
        <p:txBody>
          <a:bodyPr wrap="square" rtlCol="0">
            <a:spAutoFit/>
          </a:bodyPr>
          <a:lstStyle/>
          <a:p>
            <a:r>
              <a:rPr lang="es-MX" b="1" dirty="0">
                <a:solidFill>
                  <a:schemeClr val="tx1">
                    <a:lumMod val="10000"/>
                  </a:schemeClr>
                </a:solidFill>
                <a:latin typeface="Arial" panose="020B0604020202020204" pitchFamily="34" charset="0"/>
                <a:cs typeface="Arial" panose="020B0604020202020204" pitchFamily="34" charset="0"/>
              </a:rPr>
              <a:t>Contabilidad del Arrendador – Arrendamientos Operativos</a:t>
            </a:r>
          </a:p>
          <a:p>
            <a:endParaRPr lang="es-MX"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Los activos arrendados </a:t>
            </a:r>
            <a:r>
              <a:rPr lang="es-MX" b="1" kern="0" dirty="0">
                <a:solidFill>
                  <a:schemeClr val="tx1">
                    <a:lumMod val="10000"/>
                  </a:schemeClr>
                </a:solidFill>
                <a:latin typeface="Arial"/>
                <a:ea typeface="ＭＳ Ｐゴシック" charset="0"/>
              </a:rPr>
              <a:t>no </a:t>
            </a:r>
            <a:r>
              <a:rPr lang="es-MX" kern="0" dirty="0">
                <a:solidFill>
                  <a:schemeClr val="tx1">
                    <a:lumMod val="10000"/>
                  </a:schemeClr>
                </a:solidFill>
                <a:latin typeface="Arial"/>
                <a:ea typeface="ＭＳ Ｐゴシック" charset="0"/>
              </a:rPr>
              <a:t>se dan de baja </a:t>
            </a:r>
          </a:p>
          <a:p>
            <a:pPr marL="694944" lvl="1" indent="-347472"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Depreciación (NICSP 17) o amortización (NICSP 31), en consonancia con otros activos similares</a:t>
            </a:r>
          </a:p>
          <a:p>
            <a:pPr marL="342900" lvl="0" indent="-342900"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Los pagos del arrendamiento se reconocen como ingresos</a:t>
            </a:r>
          </a:p>
          <a:p>
            <a:pPr marL="694944" lvl="1" indent="-347472"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Base de línea recta</a:t>
            </a:r>
          </a:p>
          <a:p>
            <a:pPr marL="694944" lvl="1" indent="-347472"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Otra base sólo si es más representativa del patrón temporal en el que se disminuyen los beneficios derivados del activo arrendado</a:t>
            </a:r>
          </a:p>
          <a:p>
            <a:pPr marL="694944" lvl="1" indent="-347472"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No refleja necesariamente los ingresos en efectivo</a:t>
            </a:r>
          </a:p>
          <a:p>
            <a:pPr marL="342900" lvl="0" indent="-342900"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Costos directos iniciales</a:t>
            </a:r>
          </a:p>
          <a:p>
            <a:pPr marL="694944" lvl="1" indent="-347472"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Se añaden al importe en libros del activo</a:t>
            </a:r>
          </a:p>
          <a:p>
            <a:pPr marL="694944" lvl="1" indent="-347472"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Se reconocen como gasto durante el plazo de arrendamiento</a:t>
            </a:r>
          </a:p>
          <a:p>
            <a:pPr lvl="0" defTabSz="914400" fontAlgn="base">
              <a:spcBef>
                <a:spcPts val="776"/>
              </a:spcBef>
              <a:spcAft>
                <a:spcPct val="0"/>
              </a:spcAft>
            </a:pPr>
            <a:endParaRPr lang="es-MX" kern="0" dirty="0">
              <a:solidFill>
                <a:schemeClr val="tx1">
                  <a:lumMod val="10000"/>
                </a:schemeClr>
              </a:solidFill>
              <a:latin typeface="Arial" pitchFamily="34" charset="0"/>
              <a:ea typeface="ＭＳ Ｐゴシック" charset="0"/>
              <a:cs typeface="Arial" pitchFamily="34" charset="0"/>
            </a:endParaRPr>
          </a:p>
          <a:p>
            <a:endParaRPr lang="es-MX" b="1"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238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Arrendamientos</a:t>
            </a:r>
          </a:p>
        </p:txBody>
      </p:sp>
      <p:sp>
        <p:nvSpPr>
          <p:cNvPr id="7" name="TextBox 6"/>
          <p:cNvSpPr txBox="1"/>
          <p:nvPr/>
        </p:nvSpPr>
        <p:spPr>
          <a:xfrm>
            <a:off x="542441" y="490070"/>
            <a:ext cx="7809398" cy="5345053"/>
          </a:xfrm>
          <a:prstGeom prst="rect">
            <a:avLst/>
          </a:prstGeom>
          <a:noFill/>
        </p:spPr>
        <p:txBody>
          <a:bodyPr wrap="square" rtlCol="0">
            <a:spAutoFit/>
          </a:bodyPr>
          <a:lstStyle/>
          <a:p>
            <a:r>
              <a:rPr lang="es-MX" sz="1600" b="1" dirty="0">
                <a:solidFill>
                  <a:schemeClr val="tx1">
                    <a:lumMod val="10000"/>
                  </a:schemeClr>
                </a:solidFill>
                <a:latin typeface="Arial" panose="020B0604020202020204" pitchFamily="34" charset="0"/>
                <a:cs typeface="Arial" panose="020B0604020202020204" pitchFamily="34" charset="0"/>
              </a:rPr>
              <a:t>Acuerdos de venta  con arrendamiento posterior</a:t>
            </a:r>
          </a:p>
          <a:p>
            <a:endParaRPr lang="es-MX" sz="1600"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sz="1600" kern="0" dirty="0">
                <a:solidFill>
                  <a:schemeClr val="tx1">
                    <a:lumMod val="10000"/>
                  </a:schemeClr>
                </a:solidFill>
                <a:latin typeface="Arial"/>
                <a:ea typeface="ＭＳ Ｐゴシック" charset="0"/>
              </a:rPr>
              <a:t>Si la transacción da como resultado un arrendamiento financiero:</a:t>
            </a:r>
          </a:p>
          <a:p>
            <a:pPr marL="694944" lvl="1" indent="-347472" defTabSz="914400" fontAlgn="base">
              <a:spcBef>
                <a:spcPts val="776"/>
              </a:spcBef>
              <a:spcAft>
                <a:spcPct val="0"/>
              </a:spcAft>
              <a:buFontTx/>
              <a:buChar char="–"/>
            </a:pPr>
            <a:r>
              <a:rPr lang="es-MX" sz="1600" kern="0" dirty="0">
                <a:solidFill>
                  <a:schemeClr val="tx1">
                    <a:lumMod val="10000"/>
                  </a:schemeClr>
                </a:solidFill>
                <a:latin typeface="Arial"/>
                <a:ea typeface="ＭＳ Ｐゴシック" charset="0"/>
              </a:rPr>
              <a:t>Cualquier exceso de los ingresos de la ventas sobre el importe en libros se difiere y se amortiza durante el plazo del arrendamiento.</a:t>
            </a:r>
          </a:p>
          <a:p>
            <a:pPr marL="342900" lvl="0" indent="-342900" defTabSz="914400" fontAlgn="base">
              <a:spcBef>
                <a:spcPts val="776"/>
              </a:spcBef>
              <a:spcAft>
                <a:spcPct val="0"/>
              </a:spcAft>
              <a:buFontTx/>
              <a:buChar char="•"/>
            </a:pPr>
            <a:r>
              <a:rPr lang="es-MX" sz="1600" kern="0" dirty="0">
                <a:solidFill>
                  <a:schemeClr val="tx1">
                    <a:lumMod val="10000"/>
                  </a:schemeClr>
                </a:solidFill>
                <a:latin typeface="Arial"/>
                <a:ea typeface="ＭＳ Ｐゴシック" charset="0"/>
              </a:rPr>
              <a:t>Si la transacción da como resultado un arrendamiento operativo:</a:t>
            </a:r>
          </a:p>
          <a:p>
            <a:pPr marL="694944" lvl="1" indent="-347472" defTabSz="914400" fontAlgn="base">
              <a:spcBef>
                <a:spcPts val="776"/>
              </a:spcBef>
              <a:spcAft>
                <a:spcPct val="0"/>
              </a:spcAft>
              <a:buFontTx/>
              <a:buChar char="–"/>
            </a:pPr>
            <a:r>
              <a:rPr lang="es-MX" sz="1600" kern="0" dirty="0">
                <a:solidFill>
                  <a:schemeClr val="tx1">
                    <a:lumMod val="10000"/>
                  </a:schemeClr>
                </a:solidFill>
                <a:latin typeface="Arial"/>
                <a:ea typeface="ＭＳ Ｐゴシック" charset="0"/>
              </a:rPr>
              <a:t>Si el precio de venta es igual al valor razonable, la ganancia o la pérdida se reconoce inmediatamente</a:t>
            </a:r>
          </a:p>
          <a:p>
            <a:pPr marL="694944" lvl="1" indent="-347472" defTabSz="914400" fontAlgn="base">
              <a:spcBef>
                <a:spcPts val="776"/>
              </a:spcBef>
              <a:spcAft>
                <a:spcPct val="0"/>
              </a:spcAft>
              <a:buFontTx/>
              <a:buChar char="–"/>
            </a:pPr>
            <a:r>
              <a:rPr lang="es-MX" sz="1600" kern="0" dirty="0">
                <a:solidFill>
                  <a:schemeClr val="tx1">
                    <a:lumMod val="10000"/>
                  </a:schemeClr>
                </a:solidFill>
                <a:latin typeface="Arial"/>
                <a:ea typeface="ＭＳ Ｐゴシック" charset="0"/>
              </a:rPr>
              <a:t>Si el precio de venta es inferior al valor razonable, la ganancia o la pérdida se reconoce inmediatamente</a:t>
            </a:r>
          </a:p>
          <a:p>
            <a:pPr marL="1042416" lvl="2" indent="-347472" defTabSz="914400" fontAlgn="base">
              <a:spcBef>
                <a:spcPts val="776"/>
              </a:spcBef>
              <a:spcAft>
                <a:spcPct val="0"/>
              </a:spcAft>
              <a:buFontTx/>
              <a:buChar char="•"/>
            </a:pPr>
            <a:r>
              <a:rPr lang="es-MX" sz="1600" kern="0" dirty="0">
                <a:solidFill>
                  <a:schemeClr val="tx1">
                    <a:lumMod val="10000"/>
                  </a:schemeClr>
                </a:solidFill>
                <a:latin typeface="Arial"/>
                <a:ea typeface="ＭＳ Ｐゴシック" charset="0"/>
              </a:rPr>
              <a:t>Excepto cuando se compense con pagos futuros de arrendamiento por debajo del precio de mercado, se difiere y amortiza en proporción a los pagos de arrendamiento</a:t>
            </a:r>
          </a:p>
          <a:p>
            <a:pPr marL="694944" lvl="1" indent="-347472" defTabSz="914400" fontAlgn="base">
              <a:spcBef>
                <a:spcPts val="776"/>
              </a:spcBef>
              <a:spcAft>
                <a:spcPct val="0"/>
              </a:spcAft>
              <a:buFontTx/>
              <a:buChar char="–"/>
            </a:pPr>
            <a:r>
              <a:rPr lang="es-MX" sz="1600" kern="0" dirty="0">
                <a:solidFill>
                  <a:schemeClr val="tx1">
                    <a:lumMod val="10000"/>
                  </a:schemeClr>
                </a:solidFill>
                <a:latin typeface="Arial"/>
                <a:ea typeface="ＭＳ Ｐゴシック" charset="0"/>
              </a:rPr>
              <a:t>Si el precio de venta es superior al valor razonable, el exceso sobre el valor razonable se difiere y amortiza durante el período por el que se espera que se utilice el activo.</a:t>
            </a:r>
          </a:p>
          <a:p>
            <a:pPr lvl="0" defTabSz="914400" fontAlgn="base">
              <a:spcBef>
                <a:spcPts val="776"/>
              </a:spcBef>
              <a:spcAft>
                <a:spcPct val="0"/>
              </a:spcAft>
            </a:pPr>
            <a:endParaRPr lang="es-MX" sz="1600" kern="0" dirty="0">
              <a:solidFill>
                <a:schemeClr val="tx1">
                  <a:lumMod val="10000"/>
                </a:schemeClr>
              </a:solidFill>
              <a:latin typeface="Arial" pitchFamily="34" charset="0"/>
              <a:ea typeface="ＭＳ Ｐゴシック" charset="0"/>
              <a:cs typeface="Arial" pitchFamily="34" charset="0"/>
            </a:endParaRPr>
          </a:p>
          <a:p>
            <a:endParaRPr lang="es-MX" sz="1600" b="1"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029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Arrendamientos</a:t>
            </a:r>
          </a:p>
        </p:txBody>
      </p:sp>
      <p:sp>
        <p:nvSpPr>
          <p:cNvPr id="7" name="TextBox 6"/>
          <p:cNvSpPr txBox="1"/>
          <p:nvPr/>
        </p:nvSpPr>
        <p:spPr>
          <a:xfrm>
            <a:off x="533400" y="349219"/>
            <a:ext cx="7778402" cy="5160387"/>
          </a:xfrm>
          <a:prstGeom prst="rect">
            <a:avLst/>
          </a:prstGeom>
          <a:noFill/>
        </p:spPr>
        <p:txBody>
          <a:bodyPr wrap="square" rtlCol="0">
            <a:spAutoFit/>
          </a:bodyPr>
          <a:lstStyle/>
          <a:p>
            <a:r>
              <a:rPr lang="es-MX" sz="1600" b="1" dirty="0">
                <a:solidFill>
                  <a:schemeClr val="tx1">
                    <a:lumMod val="10000"/>
                  </a:schemeClr>
                </a:solidFill>
                <a:latin typeface="Arial" panose="020B0604020202020204" pitchFamily="34" charset="0"/>
                <a:cs typeface="Arial" panose="020B0604020202020204" pitchFamily="34" charset="0"/>
              </a:rPr>
              <a:t>Requerimientos de revelaciones</a:t>
            </a:r>
          </a:p>
          <a:p>
            <a:endParaRPr lang="es-MX" sz="1600"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sz="1600" kern="0" dirty="0">
                <a:solidFill>
                  <a:schemeClr val="tx1">
                    <a:lumMod val="10000"/>
                  </a:schemeClr>
                </a:solidFill>
                <a:latin typeface="Arial"/>
                <a:ea typeface="ＭＳ Ｐゴシック" charset="0"/>
              </a:rPr>
              <a:t>Pagos mínimos de arrendamiento</a:t>
            </a:r>
          </a:p>
          <a:p>
            <a:pPr marL="694944" lvl="1" indent="-347472" defTabSz="914400" fontAlgn="base">
              <a:spcBef>
                <a:spcPts val="776"/>
              </a:spcBef>
              <a:spcAft>
                <a:spcPct val="0"/>
              </a:spcAft>
              <a:buFontTx/>
              <a:buChar char="–"/>
            </a:pPr>
            <a:r>
              <a:rPr lang="es-MX" sz="1600" kern="0" dirty="0">
                <a:solidFill>
                  <a:schemeClr val="tx1">
                    <a:lumMod val="10000"/>
                  </a:schemeClr>
                </a:solidFill>
                <a:latin typeface="Arial"/>
                <a:ea typeface="ＭＳ Ｐゴシック" charset="0"/>
              </a:rPr>
              <a:t>Por pagar (arrendatario) o por cobrar (arrendador)</a:t>
            </a:r>
          </a:p>
          <a:p>
            <a:pPr marL="694944" lvl="1" indent="-347472" defTabSz="914400" fontAlgn="base">
              <a:spcBef>
                <a:spcPts val="776"/>
              </a:spcBef>
              <a:spcAft>
                <a:spcPct val="0"/>
              </a:spcAft>
              <a:buFontTx/>
              <a:buChar char="–"/>
            </a:pPr>
            <a:r>
              <a:rPr lang="es-MX" sz="1600" kern="0" dirty="0">
                <a:solidFill>
                  <a:schemeClr val="tx1">
                    <a:lumMod val="10000"/>
                  </a:schemeClr>
                </a:solidFill>
                <a:latin typeface="Arial"/>
                <a:ea typeface="ＭＳ Ｐゴシック" charset="0"/>
              </a:rPr>
              <a:t>Hasta un año; entre uno y cinco años; y más de cinco años.</a:t>
            </a:r>
          </a:p>
          <a:p>
            <a:pPr marL="342900" lvl="0" indent="-342900" defTabSz="914400" fontAlgn="base">
              <a:spcBef>
                <a:spcPts val="776"/>
              </a:spcBef>
              <a:spcAft>
                <a:spcPct val="0"/>
              </a:spcAft>
              <a:buFontTx/>
              <a:buChar char="•"/>
            </a:pPr>
            <a:r>
              <a:rPr lang="es-MX" sz="1600" kern="0" dirty="0">
                <a:solidFill>
                  <a:schemeClr val="tx1">
                    <a:lumMod val="10000"/>
                  </a:schemeClr>
                </a:solidFill>
                <a:latin typeface="Arial"/>
                <a:ea typeface="ＭＳ Ｐゴシック" charset="0"/>
              </a:rPr>
              <a:t>Activos y Pasivos</a:t>
            </a:r>
          </a:p>
          <a:p>
            <a:pPr marL="694944" lvl="1" indent="-347472" defTabSz="914400" fontAlgn="base">
              <a:spcBef>
                <a:spcPts val="776"/>
              </a:spcBef>
              <a:spcAft>
                <a:spcPct val="0"/>
              </a:spcAft>
              <a:buFontTx/>
              <a:buChar char="–"/>
            </a:pPr>
            <a:r>
              <a:rPr lang="es-MX" sz="1600" kern="0" dirty="0">
                <a:solidFill>
                  <a:schemeClr val="tx1">
                    <a:lumMod val="10000"/>
                  </a:schemeClr>
                </a:solidFill>
                <a:latin typeface="Arial"/>
                <a:ea typeface="ＭＳ Ｐゴシック" charset="0"/>
              </a:rPr>
              <a:t>Solo arrendamientos financieros</a:t>
            </a:r>
          </a:p>
          <a:p>
            <a:pPr marL="342900" lvl="0" indent="-342900" defTabSz="914400" fontAlgn="base">
              <a:spcBef>
                <a:spcPts val="776"/>
              </a:spcBef>
              <a:spcAft>
                <a:spcPct val="0"/>
              </a:spcAft>
              <a:buFontTx/>
              <a:buChar char="•"/>
            </a:pPr>
            <a:r>
              <a:rPr lang="es-MX" sz="1600" kern="0" dirty="0">
                <a:solidFill>
                  <a:schemeClr val="tx1">
                    <a:lumMod val="10000"/>
                  </a:schemeClr>
                </a:solidFill>
                <a:latin typeface="Arial"/>
                <a:ea typeface="ＭＳ Ｐゴシック" charset="0"/>
              </a:rPr>
              <a:t>Otros términos del arrendamiento</a:t>
            </a:r>
          </a:p>
          <a:p>
            <a:pPr marL="694944" lvl="1" indent="-347472" defTabSz="914400" fontAlgn="base">
              <a:spcBef>
                <a:spcPts val="776"/>
              </a:spcBef>
              <a:spcAft>
                <a:spcPct val="0"/>
              </a:spcAft>
              <a:buFontTx/>
              <a:buChar char="–"/>
            </a:pPr>
            <a:r>
              <a:rPr lang="es-MX" sz="1600" kern="0" dirty="0">
                <a:solidFill>
                  <a:schemeClr val="tx1">
                    <a:lumMod val="10000"/>
                  </a:schemeClr>
                </a:solidFill>
                <a:latin typeface="Arial"/>
                <a:ea typeface="ＭＳ Ｐゴシック" charset="0"/>
              </a:rPr>
              <a:t>Descripción general de los términos de arrendamiento materiales/ significativos</a:t>
            </a:r>
          </a:p>
          <a:p>
            <a:pPr marL="694944" lvl="1" indent="-347472" defTabSz="914400" fontAlgn="base">
              <a:spcBef>
                <a:spcPts val="776"/>
              </a:spcBef>
              <a:spcAft>
                <a:spcPct val="0"/>
              </a:spcAft>
              <a:buFontTx/>
              <a:buChar char="–"/>
            </a:pPr>
            <a:r>
              <a:rPr lang="es-MX" sz="1600" kern="0" dirty="0">
                <a:solidFill>
                  <a:schemeClr val="tx1">
                    <a:lumMod val="10000"/>
                  </a:schemeClr>
                </a:solidFill>
                <a:latin typeface="Arial"/>
                <a:ea typeface="ＭＳ Ｐゴシック" charset="0"/>
              </a:rPr>
              <a:t>Alquileres contingentes</a:t>
            </a:r>
          </a:p>
          <a:p>
            <a:pPr marL="694944" lvl="1" indent="-347472" defTabSz="914400" fontAlgn="base">
              <a:spcBef>
                <a:spcPts val="776"/>
              </a:spcBef>
              <a:spcAft>
                <a:spcPct val="0"/>
              </a:spcAft>
              <a:buFontTx/>
              <a:buChar char="–"/>
            </a:pPr>
            <a:r>
              <a:rPr lang="es-MX" sz="1600" kern="0" dirty="0">
                <a:solidFill>
                  <a:schemeClr val="tx1">
                    <a:lumMod val="10000"/>
                  </a:schemeClr>
                </a:solidFill>
                <a:latin typeface="Arial"/>
                <a:ea typeface="ＭＳ Ｐゴシック" charset="0"/>
              </a:rPr>
              <a:t>Subarrendamientos (arrendatarios)</a:t>
            </a:r>
          </a:p>
          <a:p>
            <a:pPr marL="694944" lvl="1" indent="-347472" defTabSz="914400" fontAlgn="base">
              <a:spcBef>
                <a:spcPts val="776"/>
              </a:spcBef>
              <a:spcAft>
                <a:spcPct val="0"/>
              </a:spcAft>
              <a:buFontTx/>
              <a:buChar char="–"/>
            </a:pPr>
            <a:r>
              <a:rPr lang="es-MX" sz="1600" kern="0" dirty="0">
                <a:solidFill>
                  <a:schemeClr val="tx1">
                    <a:lumMod val="10000"/>
                  </a:schemeClr>
                </a:solidFill>
                <a:latin typeface="Arial"/>
                <a:ea typeface="ＭＳ Ｐゴシック" charset="0"/>
              </a:rPr>
              <a:t>Ingresos no devengados, provisión por importes incobrables, valores residuales no garantizados (arrendadores en arrendamientos financieros)</a:t>
            </a:r>
          </a:p>
          <a:p>
            <a:pPr lvl="0" defTabSz="914400" fontAlgn="base">
              <a:spcBef>
                <a:spcPts val="776"/>
              </a:spcBef>
              <a:spcAft>
                <a:spcPct val="0"/>
              </a:spcAft>
            </a:pPr>
            <a:endParaRPr lang="es-MX" sz="1600" kern="0" dirty="0">
              <a:solidFill>
                <a:schemeClr val="tx1">
                  <a:lumMod val="10000"/>
                </a:schemeClr>
              </a:solidFill>
              <a:latin typeface="Arial" pitchFamily="34" charset="0"/>
              <a:ea typeface="ＭＳ Ｐゴシック" charset="0"/>
              <a:cs typeface="Arial" pitchFamily="34" charset="0"/>
            </a:endParaRPr>
          </a:p>
          <a:p>
            <a:endParaRPr lang="es-MX" sz="1600" b="1"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66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Arrendamientos</a:t>
            </a:r>
          </a:p>
        </p:txBody>
      </p:sp>
      <p:sp>
        <p:nvSpPr>
          <p:cNvPr id="7" name="TextBox 6"/>
          <p:cNvSpPr txBox="1"/>
          <p:nvPr/>
        </p:nvSpPr>
        <p:spPr>
          <a:xfrm>
            <a:off x="605284" y="881956"/>
            <a:ext cx="7746554" cy="923330"/>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Preguntas y discusión</a:t>
            </a:r>
          </a:p>
          <a:p>
            <a:endParaRPr lang="en-US" b="1" dirty="0">
              <a:solidFill>
                <a:schemeClr val="tx1">
                  <a:lumMod val="10000"/>
                </a:schemeClr>
              </a:solidFill>
              <a:latin typeface="Arial" panose="020B0604020202020204" pitchFamily="34" charset="0"/>
              <a:cs typeface="Arial" panose="020B0604020202020204" pitchFamily="34" charset="0"/>
            </a:endParaRPr>
          </a:p>
          <a:p>
            <a:endParaRPr lang="en-US" dirty="0">
              <a:solidFill>
                <a:schemeClr val="tx1">
                  <a:lumMod val="1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8" name="Rectangle 7"/>
          <p:cNvSpPr/>
          <p:nvPr/>
        </p:nvSpPr>
        <p:spPr>
          <a:xfrm>
            <a:off x="605284" y="4139464"/>
            <a:ext cx="4572000" cy="707886"/>
          </a:xfrm>
          <a:prstGeom prst="rect">
            <a:avLst/>
          </a:prstGeom>
        </p:spPr>
        <p:txBody>
          <a:bodyPr>
            <a:spAutoFit/>
          </a:bodyPr>
          <a:lstStyle/>
          <a:p>
            <a:pPr marL="34290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Visite la página web del IPSASB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333036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Arrendamientos</a:t>
            </a:r>
          </a:p>
        </p:txBody>
      </p:sp>
      <p:sp>
        <p:nvSpPr>
          <p:cNvPr id="7" name="TextBox 6"/>
          <p:cNvSpPr txBox="1"/>
          <p:nvPr/>
        </p:nvSpPr>
        <p:spPr>
          <a:xfrm>
            <a:off x="539750" y="881956"/>
            <a:ext cx="7812088" cy="2616101"/>
          </a:xfrm>
          <a:prstGeom prst="rect">
            <a:avLst/>
          </a:prstGeom>
          <a:noFill/>
        </p:spPr>
        <p:txBody>
          <a:bodyPr wrap="square" rtlCol="0">
            <a:spAutoFit/>
          </a:bodyPr>
          <a:lstStyle/>
          <a:p>
            <a:pPr defTabSz="914400" fontAlgn="base">
              <a:spcBef>
                <a:spcPts val="776"/>
              </a:spcBef>
              <a:spcAft>
                <a:spcPct val="0"/>
              </a:spcAft>
            </a:pPr>
            <a:endParaRPr lang="en-US" i="1" kern="0" dirty="0">
              <a:solidFill>
                <a:schemeClr val="tx1">
                  <a:lumMod val="10000"/>
                </a:scheme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fuente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autorizada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principios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internacionales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generalmente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aceptados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para las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entidades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p>
          <a:p>
            <a:pPr defTabSz="914400" fontAlgn="base">
              <a:spcBef>
                <a:spcPts val="776"/>
              </a:spcBef>
              <a:spcAft>
                <a:spcPct val="0"/>
              </a:spcAft>
            </a:pP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información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presentación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es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propia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y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está</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protegida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derechos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t>
            </a:r>
          </a:p>
          <a:p>
            <a:pPr marL="342900" indent="-342900" defTabSz="914400" fontAlgn="base">
              <a:spcBef>
                <a:spcPts val="776"/>
              </a:spcBef>
              <a:spcAft>
                <a:spcPct val="0"/>
              </a:spcAft>
              <a:buFontTx/>
              <a:buChar char="•"/>
            </a:pPr>
            <a:endParaRPr lang="en-US" kern="0" dirty="0">
              <a:solidFill>
                <a:schemeClr val="tx1">
                  <a:lumMod val="10000"/>
                </a:schemeClr>
              </a:solidFill>
              <a:latin typeface="Arial" panose="020B0604020202020204" pitchFamily="34" charset="0"/>
              <a:ea typeface="ＭＳ Ｐゴシック" charset="0"/>
              <a:cs typeface="Arial" panose="020B0604020202020204" pitchFamily="34" charset="0"/>
            </a:endParaRPr>
          </a:p>
          <a:p>
            <a:endParaRPr lang="en-US" dirty="0">
              <a:solidFill>
                <a:schemeClr val="tx1">
                  <a:lumMod val="10000"/>
                </a:schemeClr>
              </a:solidFill>
            </a:endParaRPr>
          </a:p>
        </p:txBody>
      </p:sp>
    </p:spTree>
    <p:extLst>
      <p:ext uri="{BB962C8B-B14F-4D97-AF65-F5344CB8AC3E}">
        <p14:creationId xmlns:p14="http://schemas.microsoft.com/office/powerpoint/2010/main" val="98358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Arrendamientos</a:t>
            </a:r>
          </a:p>
        </p:txBody>
      </p:sp>
      <p:sp>
        <p:nvSpPr>
          <p:cNvPr id="7" name="TextBox 6"/>
          <p:cNvSpPr txBox="1"/>
          <p:nvPr/>
        </p:nvSpPr>
        <p:spPr>
          <a:xfrm>
            <a:off x="533400" y="841479"/>
            <a:ext cx="7818438" cy="4483279"/>
          </a:xfrm>
          <a:prstGeom prst="rect">
            <a:avLst/>
          </a:prstGeom>
          <a:noFill/>
        </p:spPr>
        <p:txBody>
          <a:bodyPr wrap="square" rtlCol="0">
            <a:spAutoFit/>
          </a:bodyPr>
          <a:lstStyle/>
          <a:p>
            <a:r>
              <a:rPr lang="es-MX" b="1" dirty="0">
                <a:solidFill>
                  <a:schemeClr val="tx1">
                    <a:lumMod val="10000"/>
                  </a:schemeClr>
                </a:solidFill>
                <a:latin typeface="Arial" panose="020B0604020202020204" pitchFamily="34" charset="0"/>
                <a:cs typeface="Arial" panose="020B0604020202020204" pitchFamily="34" charset="0"/>
              </a:rPr>
              <a:t>Clasificación de los arrendamientos</a:t>
            </a:r>
          </a:p>
          <a:p>
            <a:endParaRPr lang="es-MX"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La NICSP 13, </a:t>
            </a:r>
            <a:r>
              <a:rPr lang="es-MX" i="1" kern="0" dirty="0">
                <a:solidFill>
                  <a:schemeClr val="tx1">
                    <a:lumMod val="10000"/>
                  </a:schemeClr>
                </a:solidFill>
                <a:latin typeface="Arial"/>
                <a:ea typeface="ＭＳ Ｐゴシック" charset="0"/>
              </a:rPr>
              <a:t>Arrendamientos</a:t>
            </a:r>
            <a:r>
              <a:rPr lang="es-MX" kern="0" dirty="0">
                <a:solidFill>
                  <a:schemeClr val="tx1">
                    <a:lumMod val="10000"/>
                  </a:schemeClr>
                </a:solidFill>
                <a:latin typeface="Arial"/>
                <a:ea typeface="ＭＳ Ｐゴシック" charset="0"/>
              </a:rPr>
              <a:t> requiere la clasificación de un arrendamiento como un arrendamiento financiero o un arrendamiento operativo</a:t>
            </a:r>
          </a:p>
          <a:p>
            <a:pPr marL="342900" lvl="0" indent="-342900"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Basado en si los riesgos y ventajas de la propiedad se transfirieron sustancialmente</a:t>
            </a:r>
          </a:p>
          <a:p>
            <a:pPr marL="342900" lvl="0" indent="-342900"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Riesgos - pérdidas por capacidad ociosa, obsolescencia tecnológica, cambios en el valor debido a las condiciones económicas</a:t>
            </a:r>
          </a:p>
          <a:p>
            <a:pPr marL="342900" lvl="0" indent="-342900"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Ventajas - expectativa de potencial de servicio u operación rentable, ganancia de la apreciación en valor</a:t>
            </a:r>
          </a:p>
          <a:p>
            <a:pPr marL="342900" lvl="0" indent="-342900"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Los elementos de terrenos y edificios de un contrato de arrendamiento se clasifican por separado</a:t>
            </a:r>
          </a:p>
          <a:p>
            <a:endParaRPr lang="es-MX"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Arrendamientos</a:t>
            </a:r>
          </a:p>
        </p:txBody>
      </p:sp>
      <p:sp>
        <p:nvSpPr>
          <p:cNvPr id="7" name="TextBox 6"/>
          <p:cNvSpPr txBox="1"/>
          <p:nvPr/>
        </p:nvSpPr>
        <p:spPr>
          <a:xfrm>
            <a:off x="533400" y="475556"/>
            <a:ext cx="7818439" cy="5345053"/>
          </a:xfrm>
          <a:prstGeom prst="rect">
            <a:avLst/>
          </a:prstGeom>
          <a:noFill/>
        </p:spPr>
        <p:txBody>
          <a:bodyPr wrap="square" rtlCol="0">
            <a:spAutoFit/>
          </a:bodyPr>
          <a:lstStyle/>
          <a:p>
            <a:r>
              <a:rPr lang="es-MX" b="1" dirty="0">
                <a:solidFill>
                  <a:schemeClr val="tx1">
                    <a:lumMod val="10000"/>
                  </a:schemeClr>
                </a:solidFill>
                <a:latin typeface="Arial" panose="020B0604020202020204" pitchFamily="34" charset="0"/>
                <a:cs typeface="Arial" panose="020B0604020202020204" pitchFamily="34" charset="0"/>
              </a:rPr>
              <a:t>Arrendamientos financieros</a:t>
            </a:r>
          </a:p>
          <a:p>
            <a:endParaRPr lang="es-MX"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Los riesgos y ventajas incidentales a la propiedad se transfieren sustancialmente</a:t>
            </a:r>
          </a:p>
          <a:p>
            <a:pPr marL="342900" lvl="0" indent="-342900"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Depende de la esencia sobre la forma</a:t>
            </a:r>
          </a:p>
          <a:p>
            <a:pPr marL="342900" lvl="0" indent="-342900"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Algunos ejemplos son:</a:t>
            </a:r>
          </a:p>
          <a:p>
            <a:pPr marL="694944" lvl="1" indent="-347472"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Se transfiere la propiedad del activo al arrendatario al final del plazo</a:t>
            </a:r>
          </a:p>
          <a:p>
            <a:pPr marL="694944" lvl="1" indent="-347472"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Opción de compra del activo a un precio muy por debajo del valor de mercado</a:t>
            </a:r>
          </a:p>
          <a:p>
            <a:pPr marL="694944" lvl="1" indent="-347472"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El plazo del arrendamiento es por la mayor parte de la vida económica del activo</a:t>
            </a:r>
          </a:p>
          <a:p>
            <a:pPr marL="694944" lvl="1" indent="-347472"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El valor presente de los pagos mínimos del arrendamiento es el valor razonable del activo</a:t>
            </a:r>
          </a:p>
          <a:p>
            <a:pPr marL="393700" lvl="1" defTabSz="914400" fontAlgn="base">
              <a:spcBef>
                <a:spcPts val="776"/>
              </a:spcBef>
              <a:spcAft>
                <a:spcPct val="0"/>
              </a:spcAft>
            </a:pPr>
            <a:r>
              <a:rPr lang="es-MX" kern="0" dirty="0">
                <a:solidFill>
                  <a:schemeClr val="tx1">
                    <a:lumMod val="10000"/>
                  </a:schemeClr>
                </a:solidFill>
                <a:latin typeface="Arial"/>
                <a:ea typeface="ＭＳ Ｐゴシック" charset="0"/>
              </a:rPr>
              <a:t>Y otros...</a:t>
            </a:r>
          </a:p>
          <a:p>
            <a:endParaRPr lang="es-MX" b="1" dirty="0">
              <a:solidFill>
                <a:schemeClr val="tx1">
                  <a:lumMod val="10000"/>
                </a:schemeClr>
              </a:solidFill>
              <a:latin typeface="Arial" panose="020B0604020202020204" pitchFamily="34" charset="0"/>
              <a:cs typeface="Arial" panose="020B0604020202020204" pitchFamily="34" charset="0"/>
            </a:endParaRPr>
          </a:p>
          <a:p>
            <a:endParaRPr lang="es-MX"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04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Arrendamientos</a:t>
            </a:r>
          </a:p>
        </p:txBody>
      </p:sp>
      <p:sp>
        <p:nvSpPr>
          <p:cNvPr id="7" name="TextBox 6"/>
          <p:cNvSpPr txBox="1"/>
          <p:nvPr/>
        </p:nvSpPr>
        <p:spPr>
          <a:xfrm>
            <a:off x="539750" y="881956"/>
            <a:ext cx="7812088" cy="3272691"/>
          </a:xfrm>
          <a:prstGeom prst="rect">
            <a:avLst/>
          </a:prstGeom>
          <a:noFill/>
        </p:spPr>
        <p:txBody>
          <a:bodyPr wrap="square" rtlCol="0">
            <a:spAutoFit/>
          </a:bodyPr>
          <a:lstStyle/>
          <a:p>
            <a:r>
              <a:rPr lang="es-MX" b="1" dirty="0">
                <a:solidFill>
                  <a:schemeClr val="tx1">
                    <a:lumMod val="10000"/>
                  </a:schemeClr>
                </a:solidFill>
                <a:latin typeface="Arial" panose="020B0604020202020204" pitchFamily="34" charset="0"/>
                <a:cs typeface="Arial" panose="020B0604020202020204" pitchFamily="34" charset="0"/>
              </a:rPr>
              <a:t>¿Arrendamiento o Acuerdo de Concesión de Servicios (ACS)?</a:t>
            </a:r>
          </a:p>
          <a:p>
            <a:endParaRPr lang="es-MX"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El arrendamiento podría ser un elemento de acuerdos más amplios </a:t>
            </a:r>
          </a:p>
          <a:p>
            <a:pPr marL="342900" lvl="0" indent="-342900"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APP: especialmente los activos de larga duración y los activos de infraestructura</a:t>
            </a:r>
          </a:p>
          <a:p>
            <a:pPr marL="342900" lvl="0" indent="-342900"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Se necesita evaluar si es un ACS</a:t>
            </a:r>
          </a:p>
          <a:p>
            <a:pPr marL="342900" lvl="0" indent="-342900" defTabSz="914400" fontAlgn="base">
              <a:spcBef>
                <a:spcPts val="776"/>
              </a:spcBef>
              <a:spcAft>
                <a:spcPct val="0"/>
              </a:spcAft>
              <a:buFontTx/>
              <a:buChar char="•"/>
            </a:pPr>
            <a:r>
              <a:rPr lang="es-MX" kern="0" dirty="0">
                <a:solidFill>
                  <a:schemeClr val="tx1">
                    <a:lumMod val="10000"/>
                  </a:schemeClr>
                </a:solidFill>
                <a:latin typeface="Arial"/>
                <a:ea typeface="ＭＳ Ｐゴシック" charset="0"/>
              </a:rPr>
              <a:t>Si no es un ACS, y contiene un arrendamiento operativo/financiero identificable, la NICSP 13 se aplica al componente de arrendamiento del acuerdo</a:t>
            </a:r>
          </a:p>
          <a:p>
            <a:endParaRPr lang="es-MX"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80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Arrendamientos</a:t>
            </a:r>
          </a:p>
        </p:txBody>
      </p:sp>
      <p:sp>
        <p:nvSpPr>
          <p:cNvPr id="7" name="TextBox 6"/>
          <p:cNvSpPr txBox="1"/>
          <p:nvPr/>
        </p:nvSpPr>
        <p:spPr>
          <a:xfrm>
            <a:off x="539750" y="459262"/>
            <a:ext cx="7812088" cy="5170646"/>
          </a:xfrm>
          <a:prstGeom prst="rect">
            <a:avLst/>
          </a:prstGeom>
          <a:noFill/>
        </p:spPr>
        <p:txBody>
          <a:bodyPr wrap="square" rtlCol="0">
            <a:spAutoFit/>
          </a:bodyPr>
          <a:lstStyle/>
          <a:p>
            <a:r>
              <a:rPr lang="es-MX" b="1">
                <a:solidFill>
                  <a:schemeClr val="tx1">
                    <a:lumMod val="10000"/>
                  </a:schemeClr>
                </a:solidFill>
                <a:latin typeface="Arial" panose="020B0604020202020204" pitchFamily="34" charset="0"/>
                <a:cs typeface="Arial" panose="020B0604020202020204" pitchFamily="34" charset="0"/>
              </a:rPr>
              <a:t>Contabilidad de Arrendatarios – Arrendamientos Financieros</a:t>
            </a:r>
            <a:endParaRPr lang="es-MX">
              <a:solidFill>
                <a:schemeClr val="tx1">
                  <a:lumMod val="10000"/>
                </a:schemeClr>
              </a:solidFill>
              <a:latin typeface="Arial" panose="020B0604020202020204" pitchFamily="34" charset="0"/>
              <a:cs typeface="Arial" panose="020B0604020202020204" pitchFamily="34" charset="0"/>
            </a:endParaRPr>
          </a:p>
          <a:p>
            <a:endParaRPr lang="es-MX" b="1">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s-MX" kern="0">
                <a:solidFill>
                  <a:schemeClr val="tx1">
                    <a:lumMod val="10000"/>
                  </a:schemeClr>
                </a:solidFill>
                <a:latin typeface="Arial"/>
                <a:ea typeface="ＭＳ Ｐゴシック" charset="0"/>
              </a:rPr>
              <a:t>Se reconocen los activos arrendados y las obligaciones de arrendamiento </a:t>
            </a:r>
          </a:p>
          <a:p>
            <a:pPr marL="342900" lvl="0" indent="-342900" defTabSz="914400" fontAlgn="base">
              <a:spcBef>
                <a:spcPts val="776"/>
              </a:spcBef>
              <a:spcAft>
                <a:spcPct val="0"/>
              </a:spcAft>
              <a:buFontTx/>
              <a:buChar char="•"/>
              <a:defRPr/>
            </a:pPr>
            <a:r>
              <a:rPr lang="es-MX" kern="0">
                <a:solidFill>
                  <a:schemeClr val="tx1">
                    <a:lumMod val="10000"/>
                  </a:schemeClr>
                </a:solidFill>
                <a:latin typeface="Arial"/>
                <a:ea typeface="ＭＳ Ｐゴシック" charset="0"/>
              </a:rPr>
              <a:t>Los activos se contabilizan posteriormente de acuerdo a:</a:t>
            </a:r>
          </a:p>
          <a:p>
            <a:pPr marL="694944" lvl="1" indent="-347472" defTabSz="914400" fontAlgn="base">
              <a:spcBef>
                <a:spcPts val="776"/>
              </a:spcBef>
              <a:spcAft>
                <a:spcPct val="0"/>
              </a:spcAft>
              <a:buFontTx/>
              <a:buChar char="–"/>
              <a:defRPr/>
            </a:pPr>
            <a:r>
              <a:rPr lang="es-MX" kern="0">
                <a:solidFill>
                  <a:schemeClr val="tx1">
                    <a:lumMod val="10000"/>
                  </a:schemeClr>
                </a:solidFill>
                <a:latin typeface="Arial"/>
                <a:ea typeface="ＭＳ Ｐゴシック" charset="0"/>
              </a:rPr>
              <a:t>Propiedad, planta y equipo (NICSP 17)</a:t>
            </a:r>
          </a:p>
          <a:p>
            <a:pPr marL="694944" lvl="1" indent="-347472" defTabSz="914400" fontAlgn="base">
              <a:spcBef>
                <a:spcPts val="776"/>
              </a:spcBef>
              <a:spcAft>
                <a:spcPct val="0"/>
              </a:spcAft>
              <a:buFontTx/>
              <a:buChar char="–"/>
              <a:defRPr/>
            </a:pPr>
            <a:r>
              <a:rPr lang="es-MX" kern="0">
                <a:solidFill>
                  <a:schemeClr val="tx1">
                    <a:lumMod val="10000"/>
                  </a:schemeClr>
                </a:solidFill>
                <a:latin typeface="Arial"/>
                <a:ea typeface="ＭＳ Ｐゴシック" charset="0"/>
              </a:rPr>
              <a:t>Activos intangibles (NICSP 31)</a:t>
            </a:r>
          </a:p>
          <a:p>
            <a:pPr marL="342900" lvl="0" indent="-342900" defTabSz="914400" fontAlgn="base">
              <a:spcBef>
                <a:spcPts val="776"/>
              </a:spcBef>
              <a:spcAft>
                <a:spcPct val="0"/>
              </a:spcAft>
              <a:buFontTx/>
              <a:buChar char="•"/>
              <a:defRPr/>
            </a:pPr>
            <a:r>
              <a:rPr lang="es-MX" kern="0">
                <a:solidFill>
                  <a:schemeClr val="tx1">
                    <a:lumMod val="10000"/>
                  </a:schemeClr>
                </a:solidFill>
                <a:latin typeface="Arial"/>
                <a:ea typeface="ＭＳ Ｐゴシック" charset="0"/>
              </a:rPr>
              <a:t>Inicialmente se reconocen por el menor valor entre</a:t>
            </a:r>
          </a:p>
          <a:p>
            <a:pPr marL="694944" lvl="1" indent="-347472" defTabSz="914400" fontAlgn="base">
              <a:spcBef>
                <a:spcPts val="776"/>
              </a:spcBef>
              <a:spcAft>
                <a:spcPct val="0"/>
              </a:spcAft>
              <a:buFontTx/>
              <a:buChar char="–"/>
              <a:defRPr/>
            </a:pPr>
            <a:r>
              <a:rPr lang="es-MX" kern="0">
                <a:solidFill>
                  <a:schemeClr val="tx1">
                    <a:lumMod val="10000"/>
                  </a:schemeClr>
                </a:solidFill>
                <a:latin typeface="Arial"/>
                <a:ea typeface="ＭＳ Ｐゴシック" charset="0"/>
              </a:rPr>
              <a:t>El valor razonable de la propiedad arrendada</a:t>
            </a:r>
          </a:p>
          <a:p>
            <a:pPr marL="694944" lvl="1" indent="-347472" defTabSz="914400" fontAlgn="base">
              <a:spcBef>
                <a:spcPts val="776"/>
              </a:spcBef>
              <a:spcAft>
                <a:spcPct val="0"/>
              </a:spcAft>
              <a:buFontTx/>
              <a:buChar char="–"/>
              <a:defRPr/>
            </a:pPr>
            <a:r>
              <a:rPr lang="es-MX" kern="0">
                <a:solidFill>
                  <a:schemeClr val="tx1">
                    <a:lumMod val="10000"/>
                  </a:schemeClr>
                </a:solidFill>
                <a:latin typeface="Arial"/>
                <a:ea typeface="ＭＳ Ｐゴシック" charset="0"/>
              </a:rPr>
              <a:t>El valor actual de los pagos mínimos de arrendamiento</a:t>
            </a:r>
          </a:p>
          <a:p>
            <a:pPr marL="342900" lvl="0" indent="-342900" defTabSz="914400" fontAlgn="base">
              <a:spcBef>
                <a:spcPts val="776"/>
              </a:spcBef>
              <a:spcAft>
                <a:spcPct val="0"/>
              </a:spcAft>
              <a:buFontTx/>
              <a:buChar char="•"/>
              <a:defRPr/>
            </a:pPr>
            <a:r>
              <a:rPr lang="es-MX" kern="0">
                <a:solidFill>
                  <a:schemeClr val="tx1">
                    <a:lumMod val="10000"/>
                  </a:schemeClr>
                </a:solidFill>
                <a:latin typeface="Arial"/>
                <a:ea typeface="ＭＳ Ｐゴシック" charset="0"/>
              </a:rPr>
              <a:t>La tasa de descuento es la tasa de interés implícita en el arrendamiento</a:t>
            </a:r>
          </a:p>
          <a:p>
            <a:pPr marL="342900" lvl="0" indent="-342900" defTabSz="914400" fontAlgn="base">
              <a:spcBef>
                <a:spcPts val="776"/>
              </a:spcBef>
              <a:spcAft>
                <a:spcPct val="0"/>
              </a:spcAft>
              <a:buFontTx/>
              <a:buChar char="•"/>
            </a:pPr>
            <a:r>
              <a:rPr lang="es-MX" kern="0">
                <a:solidFill>
                  <a:schemeClr val="tx1">
                    <a:lumMod val="10000"/>
                  </a:schemeClr>
                </a:solidFill>
                <a:latin typeface="Arial"/>
                <a:ea typeface="ＭＳ Ｐゴシック" charset="0"/>
              </a:rPr>
              <a:t>Los pagos mínimos de arrendamiento se dividen entre gastos financieros y la reducción del pasivo</a:t>
            </a:r>
          </a:p>
          <a:p>
            <a:endParaRPr lang="es-MX">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98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Arrendamientos</a:t>
            </a:r>
          </a:p>
        </p:txBody>
      </p:sp>
      <p:sp>
        <p:nvSpPr>
          <p:cNvPr id="7" name="TextBox 6"/>
          <p:cNvSpPr txBox="1"/>
          <p:nvPr/>
        </p:nvSpPr>
        <p:spPr>
          <a:xfrm>
            <a:off x="604434" y="881956"/>
            <a:ext cx="7747404" cy="3724096"/>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Ejemplo</a:t>
            </a:r>
          </a:p>
          <a:p>
            <a:endParaRPr lang="en-US" b="1" dirty="0">
              <a:solidFill>
                <a:schemeClr val="tx1">
                  <a:lumMod val="1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kern="0" dirty="0">
                <a:solidFill>
                  <a:schemeClr val="tx1">
                    <a:lumMod val="10000"/>
                  </a:schemeClr>
                </a:solidFill>
                <a:latin typeface="Arial"/>
                <a:ea typeface="ＭＳ Ｐゴシック" charset="0"/>
              </a:rPr>
              <a:t>Una entidad entra </a:t>
            </a:r>
            <a:r>
              <a:rPr lang="en-US" kern="0" dirty="0" err="1">
                <a:solidFill>
                  <a:schemeClr val="tx1">
                    <a:lumMod val="10000"/>
                  </a:schemeClr>
                </a:solidFill>
                <a:latin typeface="Arial"/>
                <a:ea typeface="ＭＳ Ｐゴシック" charset="0"/>
              </a:rPr>
              <a:t>en</a:t>
            </a:r>
            <a:r>
              <a:rPr lang="en-US" kern="0" dirty="0">
                <a:solidFill>
                  <a:schemeClr val="tx1">
                    <a:lumMod val="10000"/>
                  </a:schemeClr>
                </a:solidFill>
                <a:latin typeface="Arial"/>
                <a:ea typeface="ＭＳ Ｐゴシック" charset="0"/>
              </a:rPr>
              <a:t> un </a:t>
            </a:r>
            <a:r>
              <a:rPr lang="en-US" kern="0" dirty="0" err="1">
                <a:solidFill>
                  <a:schemeClr val="tx1">
                    <a:lumMod val="10000"/>
                  </a:schemeClr>
                </a:solidFill>
                <a:latin typeface="Arial"/>
                <a:ea typeface="ＭＳ Ｐゴシック" charset="0"/>
              </a:rPr>
              <a:t>arrendamiento</a:t>
            </a:r>
            <a:r>
              <a:rPr lang="en-US" kern="0" dirty="0">
                <a:solidFill>
                  <a:schemeClr val="tx1">
                    <a:lumMod val="10000"/>
                  </a:schemeClr>
                </a:solidFill>
                <a:latin typeface="Arial"/>
                <a:ea typeface="ＭＳ Ｐゴシック" charset="0"/>
              </a:rPr>
              <a:t> de </a:t>
            </a:r>
            <a:r>
              <a:rPr lang="en-US" kern="0" dirty="0" err="1">
                <a:solidFill>
                  <a:schemeClr val="tx1">
                    <a:lumMod val="10000"/>
                  </a:schemeClr>
                </a:solidFill>
                <a:latin typeface="Arial"/>
                <a:ea typeface="ＭＳ Ｐゴシック" charset="0"/>
              </a:rPr>
              <a:t>vehículo</a:t>
            </a:r>
            <a:r>
              <a:rPr lang="en-US" kern="0" dirty="0">
                <a:solidFill>
                  <a:schemeClr val="tx1">
                    <a:lumMod val="10000"/>
                  </a:schemeClr>
                </a:solidFill>
                <a:latin typeface="Arial"/>
                <a:ea typeface="ＭＳ Ｐゴシック" charset="0"/>
              </a:rPr>
              <a:t> </a:t>
            </a:r>
            <a:r>
              <a:rPr lang="en-US" kern="0" dirty="0" err="1">
                <a:solidFill>
                  <a:schemeClr val="tx1">
                    <a:lumMod val="10000"/>
                  </a:schemeClr>
                </a:solidFill>
                <a:latin typeface="Arial"/>
                <a:ea typeface="ＭＳ Ｐゴシック" charset="0"/>
              </a:rPr>
              <a:t>por</a:t>
            </a:r>
            <a:r>
              <a:rPr lang="en-US" kern="0" dirty="0">
                <a:solidFill>
                  <a:schemeClr val="tx1">
                    <a:lumMod val="10000"/>
                  </a:schemeClr>
                </a:solidFill>
                <a:latin typeface="Arial"/>
                <a:ea typeface="ＭＳ Ｐゴシック" charset="0"/>
              </a:rPr>
              <a:t> </a:t>
            </a:r>
            <a:r>
              <a:rPr lang="en-US" kern="0" dirty="0">
                <a:solidFill>
                  <a:schemeClr val="tx1">
                    <a:lumMod val="10000"/>
                  </a:schemeClr>
                </a:solidFill>
                <a:latin typeface="Arial"/>
                <a:ea typeface="ＭＳ Ｐゴシック" charset="0"/>
                <a:cs typeface="Times New Roman" pitchFamily="18" charset="0"/>
              </a:rPr>
              <a:t>4 </a:t>
            </a:r>
            <a:r>
              <a:rPr lang="en-US" kern="0" dirty="0" err="1">
                <a:solidFill>
                  <a:schemeClr val="tx1">
                    <a:lumMod val="10000"/>
                  </a:schemeClr>
                </a:solidFill>
                <a:latin typeface="Arial"/>
                <a:ea typeface="ＭＳ Ｐゴシック" charset="0"/>
                <a:cs typeface="Times New Roman" pitchFamily="18" charset="0"/>
              </a:rPr>
              <a:t>años</a:t>
            </a:r>
            <a:r>
              <a:rPr lang="en-US" kern="0" dirty="0">
                <a:solidFill>
                  <a:schemeClr val="tx1">
                    <a:lumMod val="10000"/>
                  </a:schemeClr>
                </a:solidFill>
                <a:latin typeface="Arial"/>
                <a:ea typeface="ＭＳ Ｐゴシック" charset="0"/>
              </a:rPr>
              <a:t>. El valor razonable del vehículo es </a:t>
            </a:r>
            <a:r>
              <a:rPr lang="en-US" kern="0" dirty="0">
                <a:solidFill>
                  <a:schemeClr val="tx1">
                    <a:lumMod val="10000"/>
                  </a:schemeClr>
                </a:solidFill>
                <a:latin typeface="Arial"/>
                <a:ea typeface="ＭＳ Ｐゴシック" charset="0"/>
                <a:cs typeface="Times New Roman" pitchFamily="18" charset="0"/>
              </a:rPr>
              <a:t>25,000 </a:t>
            </a:r>
            <a:r>
              <a:rPr lang="en-US" kern="0" dirty="0">
                <a:solidFill>
                  <a:schemeClr val="tx1">
                    <a:lumMod val="10000"/>
                  </a:schemeClr>
                </a:solidFill>
                <a:latin typeface="Arial"/>
                <a:ea typeface="ＭＳ Ｐゴシック" charset="0"/>
              </a:rPr>
              <a:t>UM</a:t>
            </a:r>
            <a:r>
              <a:rPr lang="en-US" kern="0" dirty="0">
                <a:solidFill>
                  <a:schemeClr val="tx1">
                    <a:lumMod val="10000"/>
                  </a:schemeClr>
                </a:solidFill>
                <a:latin typeface="Arial"/>
                <a:ea typeface="ＭＳ Ｐゴシック" charset="0"/>
                <a:cs typeface="Times New Roman" pitchFamily="18" charset="0"/>
              </a:rPr>
              <a:t>. Los pagos anuales de arrendamiento ascienden a 5,429 UM. El valor residual garantizado es de 10.000 UM. El </a:t>
            </a:r>
            <a:r>
              <a:rPr lang="en-US" kern="0" dirty="0" err="1">
                <a:solidFill>
                  <a:schemeClr val="tx1">
                    <a:lumMod val="10000"/>
                  </a:schemeClr>
                </a:solidFill>
                <a:latin typeface="Arial"/>
                <a:ea typeface="ＭＳ Ｐゴシック" charset="0"/>
                <a:cs typeface="Times New Roman" pitchFamily="18" charset="0"/>
              </a:rPr>
              <a:t>vehículo</a:t>
            </a:r>
            <a:r>
              <a:rPr lang="en-US" kern="0" dirty="0">
                <a:solidFill>
                  <a:schemeClr val="tx1">
                    <a:lumMod val="10000"/>
                  </a:schemeClr>
                </a:solidFill>
                <a:latin typeface="Arial"/>
                <a:ea typeface="ＭＳ Ｐゴシック" charset="0"/>
                <a:cs typeface="Times New Roman" pitchFamily="18" charset="0"/>
              </a:rPr>
              <a:t> se </a:t>
            </a:r>
            <a:r>
              <a:rPr lang="en-US" kern="0" dirty="0" err="1">
                <a:solidFill>
                  <a:schemeClr val="tx1">
                    <a:lumMod val="10000"/>
                  </a:schemeClr>
                </a:solidFill>
                <a:latin typeface="Arial"/>
                <a:ea typeface="ＭＳ Ｐゴシック" charset="0"/>
                <a:cs typeface="Times New Roman" pitchFamily="18" charset="0"/>
              </a:rPr>
              <a:t>deprecia</a:t>
            </a:r>
            <a:r>
              <a:rPr lang="en-US" kern="0" dirty="0">
                <a:solidFill>
                  <a:schemeClr val="tx1">
                    <a:lumMod val="10000"/>
                  </a:schemeClr>
                </a:solidFill>
                <a:latin typeface="Arial"/>
                <a:ea typeface="ＭＳ Ｐゴシック" charset="0"/>
                <a:cs typeface="Times New Roman" pitchFamily="18" charset="0"/>
              </a:rPr>
              <a:t> en línea recta durante 8 años. El vehículo será adquirido al final del contrato de arrendamiento. La </a:t>
            </a:r>
            <a:r>
              <a:rPr lang="en-US" kern="0" dirty="0" err="1">
                <a:solidFill>
                  <a:schemeClr val="tx1">
                    <a:lumMod val="10000"/>
                  </a:schemeClr>
                </a:solidFill>
                <a:latin typeface="Arial"/>
                <a:ea typeface="ＭＳ Ｐゴシック" charset="0"/>
                <a:cs typeface="Times New Roman" pitchFamily="18" charset="0"/>
              </a:rPr>
              <a:t>tasa</a:t>
            </a:r>
            <a:r>
              <a:rPr lang="en-US" kern="0" dirty="0">
                <a:solidFill>
                  <a:schemeClr val="tx1">
                    <a:lumMod val="10000"/>
                  </a:schemeClr>
                </a:solidFill>
                <a:latin typeface="Arial"/>
                <a:ea typeface="ＭＳ Ｐゴシック" charset="0"/>
                <a:cs typeface="Times New Roman" pitchFamily="18" charset="0"/>
              </a:rPr>
              <a:t> de interés implícita = 8.5%</a:t>
            </a:r>
          </a:p>
          <a:p>
            <a:pPr lvl="0" defTabSz="914400" fontAlgn="base">
              <a:spcBef>
                <a:spcPts val="776"/>
              </a:spcBef>
              <a:spcAft>
                <a:spcPct val="0"/>
              </a:spcAft>
            </a:pPr>
            <a:r>
              <a:rPr lang="en-US" kern="0" dirty="0">
                <a:solidFill>
                  <a:schemeClr val="tx1">
                    <a:lumMod val="10000"/>
                  </a:schemeClr>
                </a:solidFill>
                <a:latin typeface="Arial"/>
                <a:ea typeface="ＭＳ Ｐゴシック" charset="0"/>
                <a:cs typeface="Times New Roman" pitchFamily="18" charset="0"/>
              </a:rPr>
              <a:t>¿Cómo se contabiliza el arrendamiento en los estados financieros de la entidad?</a:t>
            </a:r>
          </a:p>
          <a:p>
            <a:pPr lvl="0" defTabSz="914400" fontAlgn="base">
              <a:spcBef>
                <a:spcPts val="776"/>
              </a:spcBef>
              <a:spcAft>
                <a:spcPct val="0"/>
              </a:spcAft>
            </a:pPr>
            <a:endParaRPr lang="en-US" kern="0" dirty="0">
              <a:solidFill>
                <a:schemeClr val="tx1">
                  <a:lumMod val="10000"/>
                </a:schemeClr>
              </a:solidFill>
              <a:latin typeface="Arial" pitchFamily="34" charset="0"/>
              <a:ea typeface="ＭＳ Ｐゴシック" charset="0"/>
              <a:cs typeface="Arial" pitchFamily="34" charset="0"/>
            </a:endParaRPr>
          </a:p>
          <a:p>
            <a:endParaRPr lang="en-US" b="1"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24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Arrendamientos</a:t>
            </a:r>
          </a:p>
        </p:txBody>
      </p:sp>
      <p:sp>
        <p:nvSpPr>
          <p:cNvPr id="7" name="TextBox 6"/>
          <p:cNvSpPr txBox="1"/>
          <p:nvPr/>
        </p:nvSpPr>
        <p:spPr>
          <a:xfrm>
            <a:off x="539750" y="881956"/>
            <a:ext cx="7812088" cy="1579920"/>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Ejemplo</a:t>
            </a:r>
          </a:p>
          <a:p>
            <a:endParaRPr lang="en-US" b="1" dirty="0">
              <a:solidFill>
                <a:schemeClr val="tx1">
                  <a:lumMod val="10000"/>
                </a:schemeClr>
              </a:solidFill>
              <a:latin typeface="Arial" panose="020B0604020202020204" pitchFamily="34" charset="0"/>
              <a:cs typeface="Arial" panose="020B0604020202020204" pitchFamily="34" charset="0"/>
            </a:endParaRPr>
          </a:p>
          <a:p>
            <a:r>
              <a:rPr lang="en-US" dirty="0">
                <a:solidFill>
                  <a:schemeClr val="tx1">
                    <a:lumMod val="10000"/>
                  </a:schemeClr>
                </a:solidFill>
                <a:latin typeface="Arial" panose="020B0604020202020204" pitchFamily="34" charset="0"/>
                <a:cs typeface="Arial" panose="020B0604020202020204" pitchFamily="34" charset="0"/>
              </a:rPr>
              <a:t>La tabla muestra la asignación de los pagos de arrendamiento</a:t>
            </a:r>
          </a:p>
          <a:p>
            <a:pPr lvl="0" defTabSz="914400" fontAlgn="base">
              <a:spcBef>
                <a:spcPts val="776"/>
              </a:spcBef>
              <a:spcAft>
                <a:spcPct val="0"/>
              </a:spcAft>
            </a:pPr>
            <a:endParaRPr lang="en-US" kern="0" dirty="0">
              <a:solidFill>
                <a:schemeClr val="tx1">
                  <a:lumMod val="10000"/>
                </a:schemeClr>
              </a:solidFill>
              <a:latin typeface="Arial" pitchFamily="34" charset="0"/>
              <a:ea typeface="ＭＳ Ｐゴシック" charset="0"/>
              <a:cs typeface="Arial" pitchFamily="34" charset="0"/>
            </a:endParaRPr>
          </a:p>
          <a:p>
            <a:endParaRPr lang="en-US" b="1" dirty="0">
              <a:solidFill>
                <a:schemeClr val="tx1">
                  <a:lumMod val="10000"/>
                </a:schemeClr>
              </a:solidFill>
              <a:latin typeface="Arial" panose="020B0604020202020204" pitchFamily="34" charset="0"/>
              <a:cs typeface="Arial" panose="020B0604020202020204" pitchFamily="34" charset="0"/>
            </a:endParaRPr>
          </a:p>
        </p:txBody>
      </p:sp>
      <p:sp>
        <p:nvSpPr>
          <p:cNvPr id="10" name="TextBox 9"/>
          <p:cNvSpPr txBox="1"/>
          <p:nvPr/>
        </p:nvSpPr>
        <p:spPr>
          <a:xfrm>
            <a:off x="539750" y="3658638"/>
            <a:ext cx="7812088" cy="1754326"/>
          </a:xfrm>
          <a:prstGeom prst="rect">
            <a:avLst/>
          </a:prstGeom>
          <a:noFill/>
        </p:spPr>
        <p:txBody>
          <a:bodyPr wrap="square" rtlCol="0">
            <a:spAutoFit/>
          </a:bodyPr>
          <a:lstStyle/>
          <a:p>
            <a:r>
              <a:rPr lang="en-CA" dirty="0">
                <a:solidFill>
                  <a:schemeClr val="tx1">
                    <a:lumMod val="10000"/>
                  </a:schemeClr>
                </a:solidFill>
                <a:latin typeface="Arial" panose="020B0604020202020204" pitchFamily="34" charset="0"/>
                <a:cs typeface="Arial" panose="020B0604020202020204" pitchFamily="34" charset="0"/>
              </a:rPr>
              <a:t>Utilizando la información de la diapositiva anterior y la tabla, para cada año del arrendamiento, </a:t>
            </a:r>
            <a:r>
              <a:rPr lang="en-CA" dirty="0" err="1">
                <a:solidFill>
                  <a:schemeClr val="tx1">
                    <a:lumMod val="10000"/>
                  </a:schemeClr>
                </a:solidFill>
                <a:latin typeface="Arial" panose="020B0604020202020204" pitchFamily="34" charset="0"/>
                <a:cs typeface="Arial" panose="020B0604020202020204" pitchFamily="34" charset="0"/>
              </a:rPr>
              <a:t>calcule</a:t>
            </a:r>
            <a:r>
              <a:rPr lang="en-CA" dirty="0">
                <a:solidFill>
                  <a:schemeClr val="tx1">
                    <a:lumMod val="10000"/>
                  </a:schemeClr>
                </a:solidFill>
                <a:latin typeface="Arial" panose="020B0604020202020204" pitchFamily="34" charset="0"/>
                <a:cs typeface="Arial" panose="020B0604020202020204" pitchFamily="34" charset="0"/>
              </a:rPr>
              <a:t>:</a:t>
            </a:r>
          </a:p>
          <a:p>
            <a:endParaRPr lang="en-CA" dirty="0">
              <a:solidFill>
                <a:schemeClr val="tx1">
                  <a:lumMod val="10000"/>
                </a:schemeClr>
              </a:solidFill>
              <a:latin typeface="Arial" panose="020B0604020202020204" pitchFamily="34" charset="0"/>
              <a:cs typeface="Arial" panose="020B0604020202020204" pitchFamily="34" charset="0"/>
            </a:endParaRPr>
          </a:p>
          <a:p>
            <a:pPr marL="457200" indent="-457200">
              <a:buAutoNum type="alphaLcParenBoth"/>
            </a:pPr>
            <a:r>
              <a:rPr lang="en-CA" dirty="0">
                <a:solidFill>
                  <a:schemeClr val="tx1">
                    <a:lumMod val="10000"/>
                  </a:schemeClr>
                </a:solidFill>
                <a:latin typeface="Arial" panose="020B0604020202020204" pitchFamily="34" charset="0"/>
                <a:cs typeface="Arial" panose="020B0604020202020204" pitchFamily="34" charset="0"/>
              </a:rPr>
              <a:t>El saldo de cierre del pasivo de </a:t>
            </a:r>
            <a:r>
              <a:rPr lang="en-CA" dirty="0" err="1">
                <a:solidFill>
                  <a:schemeClr val="tx1">
                    <a:lumMod val="10000"/>
                  </a:schemeClr>
                </a:solidFill>
                <a:latin typeface="Arial" panose="020B0604020202020204" pitchFamily="34" charset="0"/>
                <a:cs typeface="Arial" panose="020B0604020202020204" pitchFamily="34" charset="0"/>
              </a:rPr>
              <a:t>arrendamiento</a:t>
            </a:r>
            <a:endParaRPr lang="en-CA" dirty="0">
              <a:solidFill>
                <a:schemeClr val="tx1">
                  <a:lumMod val="10000"/>
                </a:schemeClr>
              </a:solidFill>
              <a:latin typeface="Arial" panose="020B0604020202020204" pitchFamily="34" charset="0"/>
              <a:cs typeface="Arial" panose="020B0604020202020204" pitchFamily="34" charset="0"/>
            </a:endParaRPr>
          </a:p>
          <a:p>
            <a:pPr marL="457200" indent="-457200">
              <a:buAutoNum type="alphaLcParenBoth"/>
            </a:pPr>
            <a:r>
              <a:rPr lang="en-CA" dirty="0">
                <a:solidFill>
                  <a:schemeClr val="tx1">
                    <a:lumMod val="10000"/>
                  </a:schemeClr>
                </a:solidFill>
                <a:latin typeface="Arial" panose="020B0604020202020204" pitchFamily="34" charset="0"/>
                <a:cs typeface="Arial" panose="020B0604020202020204" pitchFamily="34" charset="0"/>
              </a:rPr>
              <a:t>El gasto relacionado con el </a:t>
            </a:r>
            <a:r>
              <a:rPr lang="en-CA" dirty="0" err="1">
                <a:solidFill>
                  <a:schemeClr val="tx1">
                    <a:lumMod val="10000"/>
                  </a:schemeClr>
                </a:solidFill>
                <a:latin typeface="Arial" panose="020B0604020202020204" pitchFamily="34" charset="0"/>
                <a:cs typeface="Arial" panose="020B0604020202020204" pitchFamily="34" charset="0"/>
              </a:rPr>
              <a:t>vehículo</a:t>
            </a:r>
            <a:r>
              <a:rPr lang="en-CA" dirty="0">
                <a:solidFill>
                  <a:schemeClr val="tx1">
                    <a:lumMod val="10000"/>
                  </a:schemeClr>
                </a:solidFill>
                <a:latin typeface="Arial" panose="020B0604020202020204" pitchFamily="34" charset="0"/>
                <a:cs typeface="Arial" panose="020B0604020202020204" pitchFamily="34" charset="0"/>
              </a:rPr>
              <a:t> </a:t>
            </a:r>
            <a:r>
              <a:rPr lang="en-CA" dirty="0" err="1">
                <a:solidFill>
                  <a:schemeClr val="tx1">
                    <a:lumMod val="10000"/>
                  </a:schemeClr>
                </a:solidFill>
                <a:latin typeface="Arial" panose="020B0604020202020204" pitchFamily="34" charset="0"/>
                <a:cs typeface="Arial" panose="020B0604020202020204" pitchFamily="34" charset="0"/>
              </a:rPr>
              <a:t>arrendado</a:t>
            </a:r>
            <a:endParaRPr lang="en-CA" dirty="0">
              <a:solidFill>
                <a:schemeClr val="tx1">
                  <a:lumMod val="10000"/>
                </a:schemeClr>
              </a:solidFill>
              <a:latin typeface="Arial" panose="020B0604020202020204" pitchFamily="34" charset="0"/>
              <a:cs typeface="Arial" panose="020B0604020202020204" pitchFamily="34" charset="0"/>
            </a:endParaRPr>
          </a:p>
          <a:p>
            <a:pPr marL="457200" indent="-457200">
              <a:buAutoNum type="alphaLcParenBoth"/>
            </a:pPr>
            <a:r>
              <a:rPr lang="en-CA" dirty="0">
                <a:solidFill>
                  <a:schemeClr val="tx1">
                    <a:lumMod val="10000"/>
                  </a:schemeClr>
                </a:solidFill>
                <a:latin typeface="Arial" panose="020B0604020202020204" pitchFamily="34" charset="0"/>
                <a:cs typeface="Arial" panose="020B0604020202020204" pitchFamily="34" charset="0"/>
              </a:rPr>
              <a:t>El importe en libros del </a:t>
            </a:r>
            <a:r>
              <a:rPr lang="en-CA" dirty="0" err="1">
                <a:solidFill>
                  <a:schemeClr val="tx1">
                    <a:lumMod val="10000"/>
                  </a:schemeClr>
                </a:solidFill>
                <a:latin typeface="Arial" panose="020B0604020202020204" pitchFamily="34" charset="0"/>
                <a:cs typeface="Arial" panose="020B0604020202020204" pitchFamily="34" charset="0"/>
              </a:rPr>
              <a:t>vehículo</a:t>
            </a:r>
            <a:r>
              <a:rPr lang="en-CA" dirty="0">
                <a:solidFill>
                  <a:schemeClr val="tx1">
                    <a:lumMod val="10000"/>
                  </a:schemeClr>
                </a:solidFill>
                <a:latin typeface="Arial" panose="020B0604020202020204" pitchFamily="34" charset="0"/>
                <a:cs typeface="Arial" panose="020B0604020202020204" pitchFamily="34" charset="0"/>
              </a:rPr>
              <a:t> </a:t>
            </a:r>
            <a:r>
              <a:rPr lang="en-CA" dirty="0" err="1">
                <a:solidFill>
                  <a:schemeClr val="tx1">
                    <a:lumMod val="10000"/>
                  </a:schemeClr>
                </a:solidFill>
                <a:latin typeface="Arial" panose="020B0604020202020204" pitchFamily="34" charset="0"/>
                <a:cs typeface="Arial" panose="020B0604020202020204" pitchFamily="34" charset="0"/>
              </a:rPr>
              <a:t>arrendado</a:t>
            </a:r>
            <a:endParaRPr lang="en-CA" dirty="0">
              <a:solidFill>
                <a:schemeClr val="tx1">
                  <a:lumMod val="10000"/>
                </a:schemeClr>
              </a:solidFill>
              <a:latin typeface="Arial" panose="020B060402020202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1265344A-05C4-4E26-A99E-9270F1B06A6B}"/>
              </a:ext>
            </a:extLst>
          </p:cNvPr>
          <p:cNvGraphicFramePr>
            <a:graphicFrameLocks noGrp="1"/>
          </p:cNvGraphicFramePr>
          <p:nvPr>
            <p:extLst>
              <p:ext uri="{D42A27DB-BD31-4B8C-83A1-F6EECF244321}">
                <p14:modId xmlns:p14="http://schemas.microsoft.com/office/powerpoint/2010/main" val="3818193674"/>
              </p:ext>
            </p:extLst>
          </p:nvPr>
        </p:nvGraphicFramePr>
        <p:xfrm>
          <a:off x="1344471" y="1863572"/>
          <a:ext cx="6455057" cy="1795066"/>
        </p:xfrm>
        <a:graphic>
          <a:graphicData uri="http://schemas.openxmlformats.org/drawingml/2006/table">
            <a:tbl>
              <a:tblPr>
                <a:tableStyleId>{5C22544A-7EE6-4342-B048-85BDC9FD1C3A}</a:tableStyleId>
              </a:tblPr>
              <a:tblGrid>
                <a:gridCol w="2557664">
                  <a:extLst>
                    <a:ext uri="{9D8B030D-6E8A-4147-A177-3AD203B41FA5}">
                      <a16:colId xmlns:a16="http://schemas.microsoft.com/office/drawing/2014/main" val="127797646"/>
                    </a:ext>
                  </a:extLst>
                </a:gridCol>
                <a:gridCol w="893152">
                  <a:extLst>
                    <a:ext uri="{9D8B030D-6E8A-4147-A177-3AD203B41FA5}">
                      <a16:colId xmlns:a16="http://schemas.microsoft.com/office/drawing/2014/main" val="3828941733"/>
                    </a:ext>
                  </a:extLst>
                </a:gridCol>
                <a:gridCol w="987881">
                  <a:extLst>
                    <a:ext uri="{9D8B030D-6E8A-4147-A177-3AD203B41FA5}">
                      <a16:colId xmlns:a16="http://schemas.microsoft.com/office/drawing/2014/main" val="3346177673"/>
                    </a:ext>
                  </a:extLst>
                </a:gridCol>
                <a:gridCol w="1028479">
                  <a:extLst>
                    <a:ext uri="{9D8B030D-6E8A-4147-A177-3AD203B41FA5}">
                      <a16:colId xmlns:a16="http://schemas.microsoft.com/office/drawing/2014/main" val="1597403651"/>
                    </a:ext>
                  </a:extLst>
                </a:gridCol>
                <a:gridCol w="987881">
                  <a:extLst>
                    <a:ext uri="{9D8B030D-6E8A-4147-A177-3AD203B41FA5}">
                      <a16:colId xmlns:a16="http://schemas.microsoft.com/office/drawing/2014/main" val="151388616"/>
                    </a:ext>
                  </a:extLst>
                </a:gridCol>
              </a:tblGrid>
              <a:tr h="383093">
                <a:tc>
                  <a:txBody>
                    <a:bodyPr/>
                    <a:lstStyle/>
                    <a:p>
                      <a:pPr algn="ctr" fontAlgn="ctr"/>
                      <a:r>
                        <a:rPr lang="es-CO" sz="1400" u="none" strike="noStrike" dirty="0">
                          <a:effectLst/>
                        </a:rPr>
                        <a:t> </a:t>
                      </a:r>
                      <a:endParaRPr lang="es-CO" sz="1400" b="0" i="0" u="none" strike="noStrike" dirty="0">
                        <a:solidFill>
                          <a:srgbClr val="FFFFFF"/>
                        </a:solidFill>
                        <a:effectLst/>
                        <a:latin typeface="Calibri" panose="020F0502020204030204" pitchFamily="34" charset="0"/>
                      </a:endParaRPr>
                    </a:p>
                  </a:txBody>
                  <a:tcPr marL="7620" marR="7620" marT="7620" marB="0" anchor="ctr">
                    <a:solidFill>
                      <a:srgbClr val="0070C0"/>
                    </a:solidFill>
                  </a:tcPr>
                </a:tc>
                <a:tc>
                  <a:txBody>
                    <a:bodyPr/>
                    <a:lstStyle/>
                    <a:p>
                      <a:pPr algn="ctr" fontAlgn="ctr"/>
                      <a:r>
                        <a:rPr lang="es-CO" sz="1400" u="none" strike="noStrike" dirty="0">
                          <a:effectLst/>
                        </a:rPr>
                        <a:t>Año 1 (UM)</a:t>
                      </a:r>
                      <a:endParaRPr lang="es-CO" sz="1400" b="0" i="0" u="none" strike="noStrike" dirty="0">
                        <a:solidFill>
                          <a:srgbClr val="FFFFFF"/>
                        </a:solidFill>
                        <a:effectLst/>
                        <a:latin typeface="Calibri" panose="020F0502020204030204" pitchFamily="34" charset="0"/>
                      </a:endParaRPr>
                    </a:p>
                  </a:txBody>
                  <a:tcPr marL="7620" marR="7620" marT="7620" marB="0" anchor="ctr">
                    <a:solidFill>
                      <a:srgbClr val="0070C0"/>
                    </a:solidFill>
                  </a:tcPr>
                </a:tc>
                <a:tc>
                  <a:txBody>
                    <a:bodyPr/>
                    <a:lstStyle/>
                    <a:p>
                      <a:pPr algn="ctr" fontAlgn="ctr"/>
                      <a:r>
                        <a:rPr lang="es-CO" sz="1400" u="none" strike="noStrike" dirty="0">
                          <a:effectLst/>
                        </a:rPr>
                        <a:t>Año 2 (UM)</a:t>
                      </a:r>
                      <a:endParaRPr lang="es-CO" sz="1400" b="0" i="0" u="none" strike="noStrike" dirty="0">
                        <a:solidFill>
                          <a:srgbClr val="FFFFFF"/>
                        </a:solidFill>
                        <a:effectLst/>
                        <a:latin typeface="Calibri" panose="020F0502020204030204" pitchFamily="34" charset="0"/>
                      </a:endParaRPr>
                    </a:p>
                  </a:txBody>
                  <a:tcPr marL="7620" marR="7620" marT="7620" marB="0" anchor="ctr">
                    <a:solidFill>
                      <a:srgbClr val="0070C0"/>
                    </a:solidFill>
                  </a:tcPr>
                </a:tc>
                <a:tc>
                  <a:txBody>
                    <a:bodyPr/>
                    <a:lstStyle/>
                    <a:p>
                      <a:pPr algn="ctr" fontAlgn="ctr"/>
                      <a:r>
                        <a:rPr lang="es-CO" sz="1400" u="none" strike="noStrike" dirty="0">
                          <a:effectLst/>
                        </a:rPr>
                        <a:t>Año 3 (UM)</a:t>
                      </a:r>
                      <a:endParaRPr lang="es-CO" sz="1400" b="0" i="0" u="none" strike="noStrike" dirty="0">
                        <a:solidFill>
                          <a:srgbClr val="FFFFFF"/>
                        </a:solidFill>
                        <a:effectLst/>
                        <a:latin typeface="Calibri" panose="020F0502020204030204" pitchFamily="34" charset="0"/>
                      </a:endParaRPr>
                    </a:p>
                  </a:txBody>
                  <a:tcPr marL="7620" marR="7620" marT="7620" marB="0" anchor="ctr">
                    <a:solidFill>
                      <a:srgbClr val="0070C0"/>
                    </a:solidFill>
                  </a:tcPr>
                </a:tc>
                <a:tc>
                  <a:txBody>
                    <a:bodyPr/>
                    <a:lstStyle/>
                    <a:p>
                      <a:pPr algn="ctr" fontAlgn="ctr"/>
                      <a:r>
                        <a:rPr lang="es-CO" sz="1400" u="none" strike="noStrike" dirty="0">
                          <a:effectLst/>
                        </a:rPr>
                        <a:t>Año 4 (UM)</a:t>
                      </a:r>
                      <a:endParaRPr lang="es-CO" sz="1400" b="0" i="0" u="none" strike="noStrike" dirty="0">
                        <a:solidFill>
                          <a:srgbClr val="FFFFFF"/>
                        </a:solidFill>
                        <a:effectLst/>
                        <a:latin typeface="Calibri" panose="020F0502020204030204" pitchFamily="34" charset="0"/>
                      </a:endParaRPr>
                    </a:p>
                  </a:txBody>
                  <a:tcPr marL="7620" marR="7620" marT="7620" marB="0" anchor="ctr">
                    <a:solidFill>
                      <a:srgbClr val="0070C0"/>
                    </a:solidFill>
                  </a:tcPr>
                </a:tc>
                <a:extLst>
                  <a:ext uri="{0D108BD9-81ED-4DB2-BD59-A6C34878D82A}">
                    <a16:rowId xmlns:a16="http://schemas.microsoft.com/office/drawing/2014/main" val="2544066604"/>
                  </a:ext>
                </a:extLst>
              </a:tr>
              <a:tr h="394039">
                <a:tc>
                  <a:txBody>
                    <a:bodyPr/>
                    <a:lstStyle/>
                    <a:p>
                      <a:pPr algn="l" fontAlgn="ctr"/>
                      <a:r>
                        <a:rPr lang="es-CO" sz="1400" u="none" strike="noStrike" dirty="0">
                          <a:solidFill>
                            <a:schemeClr val="accent5"/>
                          </a:solidFill>
                          <a:effectLst/>
                        </a:rPr>
                        <a:t>Pago de arrendamiento (a)</a:t>
                      </a:r>
                      <a:endParaRPr lang="es-CO" sz="1400" b="0" i="0" u="none" strike="noStrike" dirty="0">
                        <a:solidFill>
                          <a:schemeClr val="accent5"/>
                        </a:solidFill>
                        <a:effectLst/>
                        <a:latin typeface="Calibri" panose="020F0502020204030204" pitchFamily="34" charset="0"/>
                      </a:endParaRPr>
                    </a:p>
                  </a:txBody>
                  <a:tcPr marL="7620" marR="7620" marT="7620" marB="0" anchor="ctr">
                    <a:solidFill>
                      <a:srgbClr val="D8E9F4"/>
                    </a:solidFill>
                  </a:tcPr>
                </a:tc>
                <a:tc>
                  <a:txBody>
                    <a:bodyPr/>
                    <a:lstStyle/>
                    <a:p>
                      <a:pPr algn="r" fontAlgn="ctr"/>
                      <a:r>
                        <a:rPr lang="es-CO" sz="1400" u="none" strike="noStrike" dirty="0">
                          <a:solidFill>
                            <a:schemeClr val="accent5"/>
                          </a:solidFill>
                          <a:effectLst/>
                        </a:rPr>
                        <a:t>5,429</a:t>
                      </a:r>
                      <a:endParaRPr lang="es-CO" sz="1400" b="0" i="0" u="none" strike="noStrike" dirty="0">
                        <a:solidFill>
                          <a:schemeClr val="accent5"/>
                        </a:solidFill>
                        <a:effectLst/>
                        <a:latin typeface="Calibri" panose="020F0502020204030204" pitchFamily="34" charset="0"/>
                      </a:endParaRPr>
                    </a:p>
                  </a:txBody>
                  <a:tcPr marL="7620" marR="7620" marT="7620" marB="0" anchor="ctr">
                    <a:solidFill>
                      <a:srgbClr val="D8E9F4"/>
                    </a:solidFill>
                  </a:tcPr>
                </a:tc>
                <a:tc>
                  <a:txBody>
                    <a:bodyPr/>
                    <a:lstStyle/>
                    <a:p>
                      <a:pPr algn="r" fontAlgn="ctr"/>
                      <a:r>
                        <a:rPr lang="es-CO" sz="1400" u="none" strike="noStrike" dirty="0">
                          <a:solidFill>
                            <a:schemeClr val="accent5"/>
                          </a:solidFill>
                          <a:effectLst/>
                        </a:rPr>
                        <a:t>5,429</a:t>
                      </a:r>
                      <a:endParaRPr lang="es-CO" sz="1400" b="0" i="0" u="none" strike="noStrike" dirty="0">
                        <a:solidFill>
                          <a:schemeClr val="accent5"/>
                        </a:solidFill>
                        <a:effectLst/>
                        <a:latin typeface="Calibri" panose="020F0502020204030204" pitchFamily="34" charset="0"/>
                      </a:endParaRPr>
                    </a:p>
                  </a:txBody>
                  <a:tcPr marL="7620" marR="7620" marT="7620" marB="0" anchor="ctr">
                    <a:solidFill>
                      <a:srgbClr val="D8E9F4"/>
                    </a:solidFill>
                  </a:tcPr>
                </a:tc>
                <a:tc>
                  <a:txBody>
                    <a:bodyPr/>
                    <a:lstStyle/>
                    <a:p>
                      <a:pPr algn="r" fontAlgn="ctr"/>
                      <a:r>
                        <a:rPr lang="es-CO" sz="1400" u="none" strike="noStrike" dirty="0">
                          <a:solidFill>
                            <a:schemeClr val="accent5"/>
                          </a:solidFill>
                          <a:effectLst/>
                        </a:rPr>
                        <a:t>5,429</a:t>
                      </a:r>
                      <a:endParaRPr lang="es-CO" sz="1400" b="0" i="0" u="none" strike="noStrike" dirty="0">
                        <a:solidFill>
                          <a:schemeClr val="accent5"/>
                        </a:solidFill>
                        <a:effectLst/>
                        <a:latin typeface="Calibri" panose="020F0502020204030204" pitchFamily="34" charset="0"/>
                      </a:endParaRPr>
                    </a:p>
                  </a:txBody>
                  <a:tcPr marL="7620" marR="7620" marT="7620" marB="0" anchor="ctr">
                    <a:solidFill>
                      <a:srgbClr val="D8E9F4"/>
                    </a:solidFill>
                  </a:tcPr>
                </a:tc>
                <a:tc>
                  <a:txBody>
                    <a:bodyPr/>
                    <a:lstStyle/>
                    <a:p>
                      <a:pPr algn="r" fontAlgn="ctr"/>
                      <a:r>
                        <a:rPr lang="es-CO" sz="1400" u="none" strike="noStrike" dirty="0">
                          <a:solidFill>
                            <a:schemeClr val="accent5"/>
                          </a:solidFill>
                          <a:effectLst/>
                        </a:rPr>
                        <a:t>15,429</a:t>
                      </a:r>
                      <a:endParaRPr lang="es-CO" sz="1400" b="0" i="0" u="none" strike="noStrike" dirty="0">
                        <a:solidFill>
                          <a:schemeClr val="accent5"/>
                        </a:solidFill>
                        <a:effectLst/>
                        <a:latin typeface="Calibri" panose="020F0502020204030204" pitchFamily="34" charset="0"/>
                      </a:endParaRPr>
                    </a:p>
                  </a:txBody>
                  <a:tcPr marL="7620" marR="7620" marT="7620" marB="0" anchor="ctr">
                    <a:solidFill>
                      <a:srgbClr val="D8E9F4"/>
                    </a:solidFill>
                  </a:tcPr>
                </a:tc>
                <a:extLst>
                  <a:ext uri="{0D108BD9-81ED-4DB2-BD59-A6C34878D82A}">
                    <a16:rowId xmlns:a16="http://schemas.microsoft.com/office/drawing/2014/main" val="2393229180"/>
                  </a:ext>
                </a:extLst>
              </a:tr>
              <a:tr h="525385">
                <a:tc>
                  <a:txBody>
                    <a:bodyPr/>
                    <a:lstStyle/>
                    <a:p>
                      <a:pPr algn="l" fontAlgn="ctr"/>
                      <a:r>
                        <a:rPr lang="es-CO" sz="1400" u="none" strike="noStrike" dirty="0">
                          <a:solidFill>
                            <a:schemeClr val="accent5"/>
                          </a:solidFill>
                          <a:effectLst/>
                        </a:rPr>
                        <a:t>Menos costo financiero @ 8.5% (b)</a:t>
                      </a:r>
                      <a:endParaRPr lang="es-CO" sz="1400" b="0" i="0" u="none" strike="noStrike" dirty="0">
                        <a:solidFill>
                          <a:schemeClr val="accent5"/>
                        </a:solidFill>
                        <a:effectLst/>
                        <a:latin typeface="Calibri" panose="020F0502020204030204" pitchFamily="34" charset="0"/>
                      </a:endParaRPr>
                    </a:p>
                  </a:txBody>
                  <a:tcPr marL="7620" marR="7620" marT="7620" marB="0" anchor="ctr">
                    <a:solidFill>
                      <a:schemeClr val="bg1">
                        <a:lumMod val="95000"/>
                      </a:schemeClr>
                    </a:solidFill>
                  </a:tcPr>
                </a:tc>
                <a:tc>
                  <a:txBody>
                    <a:bodyPr/>
                    <a:lstStyle/>
                    <a:p>
                      <a:pPr algn="r" fontAlgn="ctr"/>
                      <a:r>
                        <a:rPr lang="es-CO" sz="1400" u="none" strike="noStrike" dirty="0">
                          <a:solidFill>
                            <a:schemeClr val="accent5"/>
                          </a:solidFill>
                          <a:effectLst/>
                        </a:rPr>
                        <a:t>2,125</a:t>
                      </a:r>
                      <a:endParaRPr lang="es-CO" sz="1400" b="0" i="0" u="none" strike="noStrike" dirty="0">
                        <a:solidFill>
                          <a:schemeClr val="accent5"/>
                        </a:solidFill>
                        <a:effectLst/>
                        <a:latin typeface="Calibri" panose="020F0502020204030204" pitchFamily="34" charset="0"/>
                      </a:endParaRPr>
                    </a:p>
                  </a:txBody>
                  <a:tcPr marL="7620" marR="7620" marT="7620" marB="0" anchor="ctr">
                    <a:solidFill>
                      <a:schemeClr val="bg1">
                        <a:lumMod val="95000"/>
                      </a:schemeClr>
                    </a:solidFill>
                  </a:tcPr>
                </a:tc>
                <a:tc>
                  <a:txBody>
                    <a:bodyPr/>
                    <a:lstStyle/>
                    <a:p>
                      <a:pPr algn="r" fontAlgn="ctr"/>
                      <a:r>
                        <a:rPr lang="es-CO" sz="1400" u="none" strike="noStrike" dirty="0">
                          <a:solidFill>
                            <a:schemeClr val="accent5"/>
                          </a:solidFill>
                          <a:effectLst/>
                        </a:rPr>
                        <a:t>1,844</a:t>
                      </a:r>
                      <a:endParaRPr lang="es-CO" sz="1400" b="0" i="0" u="none" strike="noStrike" dirty="0">
                        <a:solidFill>
                          <a:schemeClr val="accent5"/>
                        </a:solidFill>
                        <a:effectLst/>
                        <a:latin typeface="Calibri" panose="020F0502020204030204" pitchFamily="34" charset="0"/>
                      </a:endParaRPr>
                    </a:p>
                  </a:txBody>
                  <a:tcPr marL="7620" marR="7620" marT="7620" marB="0" anchor="ctr">
                    <a:solidFill>
                      <a:schemeClr val="bg1">
                        <a:lumMod val="95000"/>
                      </a:schemeClr>
                    </a:solidFill>
                  </a:tcPr>
                </a:tc>
                <a:tc>
                  <a:txBody>
                    <a:bodyPr/>
                    <a:lstStyle/>
                    <a:p>
                      <a:pPr algn="r" fontAlgn="ctr"/>
                      <a:r>
                        <a:rPr lang="es-CO" sz="1400" u="none" strike="noStrike" dirty="0">
                          <a:solidFill>
                            <a:schemeClr val="accent5"/>
                          </a:solidFill>
                          <a:effectLst/>
                        </a:rPr>
                        <a:t>1,539</a:t>
                      </a:r>
                      <a:endParaRPr lang="es-CO" sz="1400" b="0" i="0" u="none" strike="noStrike" dirty="0">
                        <a:solidFill>
                          <a:schemeClr val="accent5"/>
                        </a:solidFill>
                        <a:effectLst/>
                        <a:latin typeface="Calibri" panose="020F0502020204030204" pitchFamily="34" charset="0"/>
                      </a:endParaRPr>
                    </a:p>
                  </a:txBody>
                  <a:tcPr marL="7620" marR="7620" marT="7620" marB="0" anchor="ctr">
                    <a:solidFill>
                      <a:schemeClr val="bg1">
                        <a:lumMod val="95000"/>
                      </a:schemeClr>
                    </a:solidFill>
                  </a:tcPr>
                </a:tc>
                <a:tc>
                  <a:txBody>
                    <a:bodyPr/>
                    <a:lstStyle/>
                    <a:p>
                      <a:pPr algn="r" fontAlgn="ctr"/>
                      <a:r>
                        <a:rPr lang="es-CO" sz="1400" u="none" strike="noStrike" dirty="0">
                          <a:solidFill>
                            <a:schemeClr val="accent5"/>
                          </a:solidFill>
                          <a:effectLst/>
                        </a:rPr>
                        <a:t>1,209</a:t>
                      </a:r>
                      <a:endParaRPr lang="es-CO" sz="1400" b="0" i="0" u="none" strike="noStrike" dirty="0">
                        <a:solidFill>
                          <a:schemeClr val="accent5"/>
                        </a:solidFill>
                        <a:effectLst/>
                        <a:latin typeface="Calibri" panose="020F0502020204030204" pitchFamily="34" charset="0"/>
                      </a:endParaRPr>
                    </a:p>
                  </a:txBody>
                  <a:tcPr marL="7620" marR="7620" marT="7620" marB="0" anchor="ctr">
                    <a:solidFill>
                      <a:schemeClr val="bg1">
                        <a:lumMod val="95000"/>
                      </a:schemeClr>
                    </a:solidFill>
                  </a:tcPr>
                </a:tc>
                <a:extLst>
                  <a:ext uri="{0D108BD9-81ED-4DB2-BD59-A6C34878D82A}">
                    <a16:rowId xmlns:a16="http://schemas.microsoft.com/office/drawing/2014/main" val="788949692"/>
                  </a:ext>
                </a:extLst>
              </a:tr>
              <a:tr h="492549">
                <a:tc>
                  <a:txBody>
                    <a:bodyPr/>
                    <a:lstStyle/>
                    <a:p>
                      <a:pPr algn="l" fontAlgn="ctr"/>
                      <a:r>
                        <a:rPr lang="es-CO" sz="1400" u="none" strike="noStrike" dirty="0">
                          <a:solidFill>
                            <a:schemeClr val="accent5"/>
                          </a:solidFill>
                          <a:effectLst/>
                        </a:rPr>
                        <a:t>Reducción del pasivo</a:t>
                      </a:r>
                    </a:p>
                    <a:p>
                      <a:pPr algn="l" fontAlgn="ctr"/>
                      <a:r>
                        <a:rPr lang="es-CO" sz="1400" u="none" strike="noStrike" dirty="0">
                          <a:solidFill>
                            <a:schemeClr val="accent5"/>
                          </a:solidFill>
                          <a:effectLst/>
                        </a:rPr>
                        <a:t>(a) - (b) = (c) </a:t>
                      </a:r>
                      <a:endParaRPr lang="es-CO" sz="1400" b="0" i="0" u="none" strike="noStrike" dirty="0">
                        <a:solidFill>
                          <a:schemeClr val="accent5"/>
                        </a:solidFill>
                        <a:effectLst/>
                        <a:latin typeface="Calibri" panose="020F0502020204030204" pitchFamily="34" charset="0"/>
                      </a:endParaRPr>
                    </a:p>
                  </a:txBody>
                  <a:tcPr marL="7620" marR="7620" marT="7620" marB="0" anchor="ctr">
                    <a:solidFill>
                      <a:srgbClr val="D8E9F4"/>
                    </a:solidFill>
                  </a:tcPr>
                </a:tc>
                <a:tc>
                  <a:txBody>
                    <a:bodyPr/>
                    <a:lstStyle/>
                    <a:p>
                      <a:pPr algn="r" fontAlgn="ctr"/>
                      <a:r>
                        <a:rPr lang="es-CO" sz="1400" u="none" strike="noStrike" dirty="0">
                          <a:solidFill>
                            <a:schemeClr val="accent5"/>
                          </a:solidFill>
                          <a:effectLst/>
                        </a:rPr>
                        <a:t>3,304</a:t>
                      </a:r>
                      <a:endParaRPr lang="es-CO" sz="1400" b="0" i="0" u="none" strike="noStrike" dirty="0">
                        <a:solidFill>
                          <a:schemeClr val="accent5"/>
                        </a:solidFill>
                        <a:effectLst/>
                        <a:latin typeface="Calibri" panose="020F0502020204030204" pitchFamily="34" charset="0"/>
                      </a:endParaRPr>
                    </a:p>
                  </a:txBody>
                  <a:tcPr marL="7620" marR="7620" marT="7620" marB="0" anchor="ctr">
                    <a:solidFill>
                      <a:srgbClr val="D8E9F4"/>
                    </a:solidFill>
                  </a:tcPr>
                </a:tc>
                <a:tc>
                  <a:txBody>
                    <a:bodyPr/>
                    <a:lstStyle/>
                    <a:p>
                      <a:pPr algn="r" fontAlgn="ctr"/>
                      <a:r>
                        <a:rPr lang="es-CO" sz="1400" u="none" strike="noStrike" dirty="0">
                          <a:solidFill>
                            <a:schemeClr val="accent5"/>
                          </a:solidFill>
                          <a:effectLst/>
                        </a:rPr>
                        <a:t>3,585</a:t>
                      </a:r>
                      <a:endParaRPr lang="es-CO" sz="1400" b="0" i="0" u="none" strike="noStrike" dirty="0">
                        <a:solidFill>
                          <a:schemeClr val="accent5"/>
                        </a:solidFill>
                        <a:effectLst/>
                        <a:latin typeface="Calibri" panose="020F0502020204030204" pitchFamily="34" charset="0"/>
                      </a:endParaRPr>
                    </a:p>
                  </a:txBody>
                  <a:tcPr marL="7620" marR="7620" marT="7620" marB="0" anchor="ctr">
                    <a:solidFill>
                      <a:srgbClr val="D8E9F4"/>
                    </a:solidFill>
                  </a:tcPr>
                </a:tc>
                <a:tc>
                  <a:txBody>
                    <a:bodyPr/>
                    <a:lstStyle/>
                    <a:p>
                      <a:pPr algn="r" fontAlgn="ctr"/>
                      <a:r>
                        <a:rPr lang="es-CO" sz="1400" u="none" strike="noStrike" dirty="0">
                          <a:solidFill>
                            <a:schemeClr val="accent5"/>
                          </a:solidFill>
                          <a:effectLst/>
                        </a:rPr>
                        <a:t>3,890</a:t>
                      </a:r>
                      <a:endParaRPr lang="es-CO" sz="1400" b="0" i="0" u="none" strike="noStrike" dirty="0">
                        <a:solidFill>
                          <a:schemeClr val="accent5"/>
                        </a:solidFill>
                        <a:effectLst/>
                        <a:latin typeface="Calibri" panose="020F0502020204030204" pitchFamily="34" charset="0"/>
                      </a:endParaRPr>
                    </a:p>
                  </a:txBody>
                  <a:tcPr marL="7620" marR="7620" marT="7620" marB="0" anchor="ctr">
                    <a:solidFill>
                      <a:srgbClr val="D8E9F4"/>
                    </a:solidFill>
                  </a:tcPr>
                </a:tc>
                <a:tc>
                  <a:txBody>
                    <a:bodyPr/>
                    <a:lstStyle/>
                    <a:p>
                      <a:pPr algn="r" fontAlgn="ctr"/>
                      <a:r>
                        <a:rPr lang="es-CO" sz="1400" u="none" strike="noStrike" dirty="0">
                          <a:solidFill>
                            <a:schemeClr val="accent5"/>
                          </a:solidFill>
                          <a:effectLst/>
                        </a:rPr>
                        <a:t>14,221</a:t>
                      </a:r>
                      <a:endParaRPr lang="es-CO" sz="1400" b="0" i="0" u="none" strike="noStrike" dirty="0">
                        <a:solidFill>
                          <a:schemeClr val="accent5"/>
                        </a:solidFill>
                        <a:effectLst/>
                        <a:latin typeface="Calibri" panose="020F0502020204030204" pitchFamily="34" charset="0"/>
                      </a:endParaRPr>
                    </a:p>
                  </a:txBody>
                  <a:tcPr marL="7620" marR="7620" marT="7620" marB="0" anchor="ctr">
                    <a:solidFill>
                      <a:srgbClr val="D8E9F4"/>
                    </a:solidFill>
                  </a:tcPr>
                </a:tc>
                <a:extLst>
                  <a:ext uri="{0D108BD9-81ED-4DB2-BD59-A6C34878D82A}">
                    <a16:rowId xmlns:a16="http://schemas.microsoft.com/office/drawing/2014/main" val="1488884276"/>
                  </a:ext>
                </a:extLst>
              </a:tr>
            </a:tbl>
          </a:graphicData>
        </a:graphic>
      </p:graphicFrame>
    </p:spTree>
    <p:extLst>
      <p:ext uri="{BB962C8B-B14F-4D97-AF65-F5344CB8AC3E}">
        <p14:creationId xmlns:p14="http://schemas.microsoft.com/office/powerpoint/2010/main" val="374116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Arrendamientos</a:t>
            </a:r>
          </a:p>
        </p:txBody>
      </p:sp>
      <p:sp>
        <p:nvSpPr>
          <p:cNvPr id="7" name="TextBox 6"/>
          <p:cNvSpPr txBox="1"/>
          <p:nvPr/>
        </p:nvSpPr>
        <p:spPr>
          <a:xfrm>
            <a:off x="539750" y="881956"/>
            <a:ext cx="7812088" cy="3754874"/>
          </a:xfrm>
          <a:prstGeom prst="rect">
            <a:avLst/>
          </a:prstGeom>
          <a:noFill/>
        </p:spPr>
        <p:txBody>
          <a:bodyPr wrap="square" rtlCol="0">
            <a:spAutoFit/>
          </a:bodyPr>
          <a:lstStyle/>
          <a:p>
            <a:r>
              <a:rPr lang="en-US" b="1" dirty="0">
                <a:solidFill>
                  <a:schemeClr val="tx1">
                    <a:lumMod val="10000"/>
                  </a:schemeClr>
                </a:solidFill>
                <a:latin typeface="Arial" panose="020B0604020202020204" pitchFamily="34" charset="0"/>
                <a:cs typeface="Arial" panose="020B0604020202020204" pitchFamily="34" charset="0"/>
              </a:rPr>
              <a:t>Contabilidad de Arrendatarios – Arrendamientos Operativos</a:t>
            </a:r>
          </a:p>
          <a:p>
            <a:endParaRPr lang="en-US" b="1" dirty="0">
              <a:solidFill>
                <a:schemeClr val="tx1">
                  <a:lumMod val="1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b="1" kern="0" dirty="0">
                <a:solidFill>
                  <a:schemeClr val="tx1">
                    <a:lumMod val="10000"/>
                  </a:schemeClr>
                </a:solidFill>
                <a:latin typeface="Arial"/>
                <a:ea typeface="ＭＳ Ｐゴシック" charset="0"/>
              </a:rPr>
              <a:t>No </a:t>
            </a:r>
            <a:r>
              <a:rPr lang="en-US" kern="0" dirty="0">
                <a:solidFill>
                  <a:schemeClr val="tx1">
                    <a:lumMod val="10000"/>
                  </a:schemeClr>
                </a:solidFill>
                <a:latin typeface="Arial"/>
                <a:ea typeface="ＭＳ Ｐゴシック" charset="0"/>
              </a:rPr>
              <a:t>se </a:t>
            </a:r>
            <a:r>
              <a:rPr lang="en-US" kern="0" dirty="0" err="1">
                <a:solidFill>
                  <a:schemeClr val="tx1">
                    <a:lumMod val="10000"/>
                  </a:schemeClr>
                </a:solidFill>
                <a:latin typeface="Arial"/>
                <a:ea typeface="ＭＳ Ｐゴシック" charset="0"/>
              </a:rPr>
              <a:t>reconocen</a:t>
            </a:r>
            <a:r>
              <a:rPr lang="en-US" kern="0" dirty="0">
                <a:solidFill>
                  <a:schemeClr val="tx1">
                    <a:lumMod val="10000"/>
                  </a:schemeClr>
                </a:solidFill>
                <a:latin typeface="Arial"/>
                <a:ea typeface="ＭＳ Ｐゴシック" charset="0"/>
              </a:rPr>
              <a:t> </a:t>
            </a:r>
            <a:r>
              <a:rPr lang="en-US" kern="0" dirty="0" err="1">
                <a:solidFill>
                  <a:schemeClr val="tx1">
                    <a:lumMod val="10000"/>
                  </a:schemeClr>
                </a:solidFill>
                <a:latin typeface="Arial"/>
                <a:ea typeface="ＭＳ Ｐゴシック" charset="0"/>
              </a:rPr>
              <a:t>los</a:t>
            </a:r>
            <a:r>
              <a:rPr lang="en-US" kern="0" dirty="0">
                <a:solidFill>
                  <a:schemeClr val="tx1">
                    <a:lumMod val="10000"/>
                  </a:schemeClr>
                </a:solidFill>
                <a:latin typeface="Arial"/>
                <a:ea typeface="ＭＳ Ｐゴシック" charset="0"/>
              </a:rPr>
              <a:t> </a:t>
            </a:r>
            <a:r>
              <a:rPr lang="en-US" kern="0" dirty="0" err="1">
                <a:solidFill>
                  <a:schemeClr val="tx1">
                    <a:lumMod val="10000"/>
                  </a:schemeClr>
                </a:solidFill>
                <a:latin typeface="Arial"/>
                <a:ea typeface="ＭＳ Ｐゴシック" charset="0"/>
              </a:rPr>
              <a:t>activos</a:t>
            </a:r>
            <a:r>
              <a:rPr lang="en-US" kern="0" dirty="0">
                <a:solidFill>
                  <a:schemeClr val="tx1">
                    <a:lumMod val="10000"/>
                  </a:schemeClr>
                </a:solidFill>
                <a:latin typeface="Arial"/>
                <a:ea typeface="ＭＳ Ｐゴシック" charset="0"/>
              </a:rPr>
              <a:t> arrendados y las </a:t>
            </a:r>
            <a:r>
              <a:rPr lang="en-US" kern="0" dirty="0" err="1">
                <a:solidFill>
                  <a:schemeClr val="tx1">
                    <a:lumMod val="10000"/>
                  </a:schemeClr>
                </a:solidFill>
                <a:latin typeface="Arial"/>
                <a:ea typeface="ＭＳ Ｐゴシック" charset="0"/>
              </a:rPr>
              <a:t>obligaciones</a:t>
            </a:r>
            <a:r>
              <a:rPr lang="en-US" kern="0" dirty="0">
                <a:solidFill>
                  <a:schemeClr val="tx1">
                    <a:lumMod val="10000"/>
                  </a:schemeClr>
                </a:solidFill>
                <a:latin typeface="Arial"/>
                <a:ea typeface="ＭＳ Ｐゴシック" charset="0"/>
              </a:rPr>
              <a:t> de </a:t>
            </a:r>
            <a:r>
              <a:rPr lang="en-US" kern="0" dirty="0" err="1">
                <a:solidFill>
                  <a:schemeClr val="tx1">
                    <a:lumMod val="10000"/>
                  </a:schemeClr>
                </a:solidFill>
                <a:latin typeface="Arial"/>
                <a:ea typeface="ＭＳ Ｐゴシック" charset="0"/>
              </a:rPr>
              <a:t>arrendamiento</a:t>
            </a:r>
            <a:r>
              <a:rPr lang="en-US" kern="0" dirty="0">
                <a:solidFill>
                  <a:schemeClr val="tx1">
                    <a:lumMod val="10000"/>
                  </a:schemeClr>
                </a:solidFill>
                <a:latin typeface="Arial"/>
                <a:ea typeface="ＭＳ Ｐゴシック" charset="0"/>
              </a:rPr>
              <a:t> </a:t>
            </a:r>
          </a:p>
          <a:p>
            <a:pPr marL="342900" lvl="0" indent="-342900" defTabSz="914400" fontAlgn="base">
              <a:spcBef>
                <a:spcPts val="776"/>
              </a:spcBef>
              <a:spcAft>
                <a:spcPct val="0"/>
              </a:spcAft>
              <a:buFontTx/>
              <a:buChar char="•"/>
            </a:pPr>
            <a:r>
              <a:rPr lang="en-US" kern="0" dirty="0">
                <a:solidFill>
                  <a:schemeClr val="tx1">
                    <a:lumMod val="10000"/>
                  </a:schemeClr>
                </a:solidFill>
                <a:latin typeface="Arial"/>
                <a:ea typeface="ＭＳ Ｐゴシック" charset="0"/>
              </a:rPr>
              <a:t>Los </a:t>
            </a:r>
            <a:r>
              <a:rPr lang="en-US" kern="0" dirty="0" err="1">
                <a:solidFill>
                  <a:schemeClr val="tx1">
                    <a:lumMod val="10000"/>
                  </a:schemeClr>
                </a:solidFill>
                <a:latin typeface="Arial"/>
                <a:ea typeface="ＭＳ Ｐゴシック" charset="0"/>
              </a:rPr>
              <a:t>pagos</a:t>
            </a:r>
            <a:r>
              <a:rPr lang="en-US" kern="0" dirty="0">
                <a:solidFill>
                  <a:schemeClr val="tx1">
                    <a:lumMod val="10000"/>
                  </a:schemeClr>
                </a:solidFill>
                <a:latin typeface="Arial"/>
                <a:ea typeface="ＭＳ Ｐゴシック" charset="0"/>
              </a:rPr>
              <a:t> de </a:t>
            </a:r>
            <a:r>
              <a:rPr lang="en-US" kern="0" dirty="0" err="1">
                <a:solidFill>
                  <a:schemeClr val="tx1">
                    <a:lumMod val="10000"/>
                  </a:schemeClr>
                </a:solidFill>
                <a:latin typeface="Arial"/>
                <a:ea typeface="ＭＳ Ｐゴシック" charset="0"/>
              </a:rPr>
              <a:t>arrendamiento</a:t>
            </a:r>
            <a:r>
              <a:rPr lang="en-US" kern="0" dirty="0">
                <a:solidFill>
                  <a:schemeClr val="tx1">
                    <a:lumMod val="10000"/>
                  </a:schemeClr>
                </a:solidFill>
                <a:latin typeface="Arial"/>
                <a:ea typeface="ＭＳ Ｐゴシック" charset="0"/>
              </a:rPr>
              <a:t> se </a:t>
            </a:r>
            <a:r>
              <a:rPr lang="en-US" kern="0" dirty="0" err="1">
                <a:solidFill>
                  <a:schemeClr val="tx1">
                    <a:lumMod val="10000"/>
                  </a:schemeClr>
                </a:solidFill>
                <a:latin typeface="Arial"/>
                <a:ea typeface="ＭＳ Ｐゴシック" charset="0"/>
              </a:rPr>
              <a:t>reconocen</a:t>
            </a:r>
            <a:r>
              <a:rPr lang="en-US" kern="0" dirty="0">
                <a:solidFill>
                  <a:schemeClr val="tx1">
                    <a:lumMod val="10000"/>
                  </a:schemeClr>
                </a:solidFill>
                <a:latin typeface="Arial"/>
                <a:ea typeface="ＭＳ Ｐゴシック" charset="0"/>
              </a:rPr>
              <a:t> </a:t>
            </a:r>
            <a:r>
              <a:rPr lang="en-US" kern="0" dirty="0" err="1">
                <a:solidFill>
                  <a:schemeClr val="tx1">
                    <a:lumMod val="10000"/>
                  </a:schemeClr>
                </a:solidFill>
                <a:latin typeface="Arial"/>
                <a:ea typeface="ＭＳ Ｐゴシック" charset="0"/>
              </a:rPr>
              <a:t>como</a:t>
            </a:r>
            <a:r>
              <a:rPr lang="en-US" kern="0" dirty="0">
                <a:solidFill>
                  <a:schemeClr val="tx1">
                    <a:lumMod val="10000"/>
                  </a:schemeClr>
                </a:solidFill>
                <a:latin typeface="Arial"/>
                <a:ea typeface="ＭＳ Ｐゴシック" charset="0"/>
              </a:rPr>
              <a:t> </a:t>
            </a:r>
            <a:r>
              <a:rPr lang="en-US" kern="0" dirty="0" err="1">
                <a:solidFill>
                  <a:schemeClr val="tx1">
                    <a:lumMod val="10000"/>
                  </a:schemeClr>
                </a:solidFill>
                <a:latin typeface="Arial"/>
                <a:ea typeface="ＭＳ Ｐゴシック" charset="0"/>
              </a:rPr>
              <a:t>gasto</a:t>
            </a:r>
            <a:endParaRPr lang="en-US" kern="0" dirty="0">
              <a:solidFill>
                <a:schemeClr val="tx1">
                  <a:lumMod val="10000"/>
                </a:schemeClr>
              </a:solidFill>
              <a:latin typeface="Arial"/>
              <a:ea typeface="ＭＳ Ｐゴシック" charset="0"/>
            </a:endParaRPr>
          </a:p>
          <a:p>
            <a:pPr marL="694944" lvl="1" indent="-347472" defTabSz="914400" fontAlgn="base">
              <a:spcBef>
                <a:spcPts val="776"/>
              </a:spcBef>
              <a:spcAft>
                <a:spcPct val="0"/>
              </a:spcAft>
              <a:buFontTx/>
              <a:buChar char="–"/>
            </a:pPr>
            <a:r>
              <a:rPr lang="en-US" kern="0" dirty="0">
                <a:solidFill>
                  <a:schemeClr val="tx1">
                    <a:lumMod val="10000"/>
                  </a:schemeClr>
                </a:solidFill>
                <a:latin typeface="Arial"/>
                <a:ea typeface="ＭＳ Ｐゴシック" charset="0"/>
              </a:rPr>
              <a:t>Base de línea recta</a:t>
            </a:r>
          </a:p>
          <a:p>
            <a:pPr marL="694944" lvl="1" indent="-347472" defTabSz="914400" fontAlgn="base">
              <a:spcBef>
                <a:spcPts val="776"/>
              </a:spcBef>
              <a:spcAft>
                <a:spcPct val="0"/>
              </a:spcAft>
              <a:buFontTx/>
              <a:buChar char="–"/>
            </a:pPr>
            <a:r>
              <a:rPr lang="en-CA" kern="0" dirty="0">
                <a:solidFill>
                  <a:schemeClr val="tx1">
                    <a:lumMod val="10000"/>
                  </a:schemeClr>
                </a:solidFill>
                <a:latin typeface="Arial"/>
                <a:ea typeface="ＭＳ Ｐゴシック" charset="0"/>
              </a:rPr>
              <a:t>Otra base solo si es representativa del patrón de tiempo del </a:t>
            </a:r>
            <a:r>
              <a:rPr lang="en-CA" kern="0" dirty="0" err="1">
                <a:solidFill>
                  <a:schemeClr val="tx1">
                    <a:lumMod val="10000"/>
                  </a:schemeClr>
                </a:solidFill>
                <a:latin typeface="Arial"/>
                <a:ea typeface="ＭＳ Ｐゴシック" charset="0"/>
              </a:rPr>
              <a:t>beneficio</a:t>
            </a:r>
            <a:r>
              <a:rPr lang="en-CA" kern="0" dirty="0">
                <a:solidFill>
                  <a:schemeClr val="tx1">
                    <a:lumMod val="10000"/>
                  </a:schemeClr>
                </a:solidFill>
                <a:latin typeface="Arial"/>
                <a:ea typeface="ＭＳ Ｐゴシック" charset="0"/>
              </a:rPr>
              <a:t> que </a:t>
            </a:r>
            <a:r>
              <a:rPr lang="en-CA" kern="0" dirty="0" err="1">
                <a:solidFill>
                  <a:schemeClr val="tx1">
                    <a:lumMod val="10000"/>
                  </a:schemeClr>
                </a:solidFill>
                <a:latin typeface="Arial"/>
                <a:ea typeface="ＭＳ Ｐゴシック" charset="0"/>
              </a:rPr>
              <a:t>tendrá</a:t>
            </a:r>
            <a:r>
              <a:rPr lang="en-CA" kern="0" dirty="0">
                <a:solidFill>
                  <a:schemeClr val="tx1">
                    <a:lumMod val="10000"/>
                  </a:schemeClr>
                </a:solidFill>
                <a:latin typeface="Arial"/>
                <a:ea typeface="ＭＳ Ｐゴシック" charset="0"/>
              </a:rPr>
              <a:t> </a:t>
            </a:r>
            <a:r>
              <a:rPr lang="en-CA" kern="0" dirty="0" err="1">
                <a:solidFill>
                  <a:schemeClr val="tx1">
                    <a:lumMod val="10000"/>
                  </a:schemeClr>
                </a:solidFill>
                <a:latin typeface="Arial"/>
                <a:ea typeface="ＭＳ Ｐゴシック" charset="0"/>
              </a:rPr>
              <a:t>el</a:t>
            </a:r>
            <a:r>
              <a:rPr lang="en-CA" kern="0" dirty="0">
                <a:solidFill>
                  <a:schemeClr val="tx1">
                    <a:lumMod val="10000"/>
                  </a:schemeClr>
                </a:solidFill>
                <a:latin typeface="Arial"/>
                <a:ea typeface="ＭＳ Ｐゴシック" charset="0"/>
              </a:rPr>
              <a:t> usuario</a:t>
            </a:r>
          </a:p>
          <a:p>
            <a:pPr marL="694944" lvl="1" indent="-347472" defTabSz="914400" fontAlgn="base">
              <a:spcBef>
                <a:spcPts val="776"/>
              </a:spcBef>
              <a:spcAft>
                <a:spcPct val="0"/>
              </a:spcAft>
              <a:buFontTx/>
              <a:buChar char="–"/>
            </a:pPr>
            <a:r>
              <a:rPr lang="en-US" kern="0" dirty="0">
                <a:solidFill>
                  <a:schemeClr val="tx1">
                    <a:lumMod val="10000"/>
                  </a:schemeClr>
                </a:solidFill>
                <a:latin typeface="Arial"/>
                <a:ea typeface="ＭＳ Ｐゴシック" charset="0"/>
              </a:rPr>
              <a:t>No refleja necesariamente los pagos en efectivo</a:t>
            </a:r>
          </a:p>
          <a:p>
            <a:pPr lvl="0" defTabSz="914400" fontAlgn="base">
              <a:spcBef>
                <a:spcPts val="776"/>
              </a:spcBef>
              <a:spcAft>
                <a:spcPct val="0"/>
              </a:spcAft>
            </a:pPr>
            <a:endParaRPr lang="en-US" kern="0" dirty="0">
              <a:solidFill>
                <a:schemeClr val="tx1">
                  <a:lumMod val="10000"/>
                </a:schemeClr>
              </a:solidFill>
              <a:latin typeface="Arial" pitchFamily="34" charset="0"/>
              <a:ea typeface="ＭＳ Ｐゴシック" charset="0"/>
              <a:cs typeface="Arial" pitchFamily="34" charset="0"/>
            </a:endParaRPr>
          </a:p>
          <a:p>
            <a:endParaRPr lang="en-US" b="1"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6010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FAC">
    <a:dk1>
      <a:srgbClr val="000000"/>
    </a:dk1>
    <a:lt1>
      <a:srgbClr val="FFFFFF"/>
    </a:lt1>
    <a:dk2>
      <a:srgbClr val="000000"/>
    </a:dk2>
    <a:lt2>
      <a:srgbClr val="808080"/>
    </a:lt2>
    <a:accent1>
      <a:srgbClr val="005BAA"/>
    </a:accent1>
    <a:accent2>
      <a:srgbClr val="00C0F3"/>
    </a:accent2>
    <a:accent3>
      <a:srgbClr val="F15A22"/>
    </a:accent3>
    <a:accent4>
      <a:srgbClr val="FAA61A"/>
    </a:accent4>
    <a:accent5>
      <a:srgbClr val="0D9C4A"/>
    </a:accent5>
    <a:accent6>
      <a:srgbClr val="8DC63F"/>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Props1.xml><?xml version="1.0" encoding="utf-8"?>
<ds:datastoreItem xmlns:ds="http://schemas.openxmlformats.org/officeDocument/2006/customXml" ds:itemID="{729D9932-E0D5-48E0-BBFF-FF19AAFA0453}"/>
</file>

<file path=customXml/itemProps2.xml><?xml version="1.0" encoding="utf-8"?>
<ds:datastoreItem xmlns:ds="http://schemas.openxmlformats.org/officeDocument/2006/customXml" ds:itemID="{3FAC0260-B3DE-43C3-9B39-BDF636FCB9F2}">
  <ds:schemaRefs>
    <ds:schemaRef ds:uri="http://schemas.microsoft.com/sharepoint/v3/contenttype/forms"/>
  </ds:schemaRefs>
</ds:datastoreItem>
</file>

<file path=customXml/itemProps3.xml><?xml version="1.0" encoding="utf-8"?>
<ds:datastoreItem xmlns:ds="http://schemas.openxmlformats.org/officeDocument/2006/customXml" ds:itemID="{E7AF4859-6FA4-4BF6-812E-4FBBD038E4A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5f5a3eb-0a2d-4d6a-9165-21ef9946a014"/>
    <ds:schemaRef ds:uri="bb3cf181-f6d2-45cb-ba57-c6cc2309bf6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2278</Words>
  <Application>Microsoft Office PowerPoint</Application>
  <PresentationFormat>On-screen Show (4:3)</PresentationFormat>
  <Paragraphs>217</Paragraphs>
  <Slides>17</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36</cp:revision>
  <dcterms:created xsi:type="dcterms:W3CDTF">2014-09-10T19:10:10Z</dcterms:created>
  <dcterms:modified xsi:type="dcterms:W3CDTF">2023-05-24T14:26:25Z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Order">
    <vt:r8>14666200</vt:r8>
  </property>
</Properties>
</file>