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8" r:id="rId5"/>
    <p:sldId id="276" r:id="rId6"/>
    <p:sldId id="257" r:id="rId7"/>
    <p:sldId id="259" r:id="rId8"/>
    <p:sldId id="260" r:id="rId9"/>
    <p:sldId id="261" r:id="rId10"/>
    <p:sldId id="271" r:id="rId11"/>
    <p:sldId id="277" r:id="rId12"/>
    <p:sldId id="270" r:id="rId13"/>
    <p:sldId id="269" r:id="rId14"/>
    <p:sldId id="274" r:id="rId15"/>
    <p:sldId id="266" r:id="rId16"/>
  </p:sldIdLst>
  <p:sldSz cx="9144000" cy="6858000" type="screen4x3"/>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userDrawn="1">
          <p15:clr>
            <a:srgbClr val="A4A3A4"/>
          </p15:clr>
        </p15:guide>
        <p15:guide id="3" pos="53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FE"/>
    <a:srgbClr val="464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C8324-967B-423B-A1A3-3A86EDCE867A}" v="2" dt="2023-06-05T07:21:21.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6" autoAdjust="0"/>
    <p:restoredTop sz="57841" autoAdjust="0"/>
  </p:normalViewPr>
  <p:slideViewPr>
    <p:cSldViewPr snapToGrid="0" snapToObjects="1">
      <p:cViewPr>
        <p:scale>
          <a:sx n="50" d="100"/>
          <a:sy n="50" d="100"/>
        </p:scale>
        <p:origin x="1836" y="-84"/>
      </p:cViewPr>
      <p:guideLst>
        <p:guide orient="horz" pos="2160"/>
        <p:guide pos="340"/>
        <p:guide pos="530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Leka" userId="3c7b6d49-5262-4131-8ab9-4538781ea16d" providerId="ADAL" clId="{CBB1F407-5893-4C16-8FB8-1DDD4042E7E7}"/>
    <pc:docChg chg="modSld">
      <pc:chgData name="Laura Leka" userId="3c7b6d49-5262-4131-8ab9-4538781ea16d" providerId="ADAL" clId="{CBB1F407-5893-4C16-8FB8-1DDD4042E7E7}" dt="2020-06-18T15:35:23.188" v="54" actId="20577"/>
      <pc:docMkLst>
        <pc:docMk/>
      </pc:docMkLst>
      <pc:sldChg chg="modNotesTx">
        <pc:chgData name="Laura Leka" userId="3c7b6d49-5262-4131-8ab9-4538781ea16d" providerId="ADAL" clId="{CBB1F407-5893-4C16-8FB8-1DDD4042E7E7}" dt="2020-06-18T15:00:20.964" v="30" actId="20577"/>
        <pc:sldMkLst>
          <pc:docMk/>
          <pc:sldMk cId="440986149" sldId="261"/>
        </pc:sldMkLst>
      </pc:sldChg>
      <pc:sldChg chg="modNotesTx">
        <pc:chgData name="Laura Leka" userId="3c7b6d49-5262-4131-8ab9-4538781ea16d" providerId="ADAL" clId="{CBB1F407-5893-4C16-8FB8-1DDD4042E7E7}" dt="2020-06-18T15:35:23.188" v="54" actId="20577"/>
        <pc:sldMkLst>
          <pc:docMk/>
          <pc:sldMk cId="762824446" sldId="270"/>
        </pc:sldMkLst>
      </pc:sldChg>
    </pc:docChg>
  </pc:docChgLst>
  <pc:docChgLst>
    <pc:chgData name="Kamira Sanchez" userId="d90880d6-78a9-457c-991e-24450603455a" providerId="ADAL" clId="{7D1C8324-967B-423B-A1A3-3A86EDCE867A}"/>
    <pc:docChg chg="modSld">
      <pc:chgData name="Kamira Sanchez" userId="d90880d6-78a9-457c-991e-24450603455a" providerId="ADAL" clId="{7D1C8324-967B-423B-A1A3-3A86EDCE867A}" dt="2023-06-05T07:21:21.197" v="18" actId="164"/>
      <pc:docMkLst>
        <pc:docMk/>
      </pc:docMkLst>
      <pc:sldChg chg="addSp modSp">
        <pc:chgData name="Kamira Sanchez" userId="d90880d6-78a9-457c-991e-24450603455a" providerId="ADAL" clId="{7D1C8324-967B-423B-A1A3-3A86EDCE867A}" dt="2023-06-05T07:01:42.423" v="0" actId="164"/>
        <pc:sldMkLst>
          <pc:docMk/>
          <pc:sldMk cId="1797808839" sldId="260"/>
        </pc:sldMkLst>
        <pc:spChg chg="mod">
          <ac:chgData name="Kamira Sanchez" userId="d90880d6-78a9-457c-991e-24450603455a" providerId="ADAL" clId="{7D1C8324-967B-423B-A1A3-3A86EDCE867A}" dt="2023-06-05T07:01:42.423" v="0" actId="164"/>
          <ac:spMkLst>
            <pc:docMk/>
            <pc:sldMk cId="1797808839" sldId="260"/>
            <ac:spMk id="12" creationId="{00000000-0000-0000-0000-000000000000}"/>
          </ac:spMkLst>
        </pc:spChg>
        <pc:spChg chg="mod">
          <ac:chgData name="Kamira Sanchez" userId="d90880d6-78a9-457c-991e-24450603455a" providerId="ADAL" clId="{7D1C8324-967B-423B-A1A3-3A86EDCE867A}" dt="2023-06-05T07:01:42.423" v="0" actId="164"/>
          <ac:spMkLst>
            <pc:docMk/>
            <pc:sldMk cId="1797808839" sldId="260"/>
            <ac:spMk id="13" creationId="{00000000-0000-0000-0000-000000000000}"/>
          </ac:spMkLst>
        </pc:spChg>
        <pc:spChg chg="mod">
          <ac:chgData name="Kamira Sanchez" userId="d90880d6-78a9-457c-991e-24450603455a" providerId="ADAL" clId="{7D1C8324-967B-423B-A1A3-3A86EDCE867A}" dt="2023-06-05T07:01:42.423" v="0" actId="164"/>
          <ac:spMkLst>
            <pc:docMk/>
            <pc:sldMk cId="1797808839" sldId="260"/>
            <ac:spMk id="14" creationId="{00000000-0000-0000-0000-000000000000}"/>
          </ac:spMkLst>
        </pc:spChg>
        <pc:spChg chg="mod">
          <ac:chgData name="Kamira Sanchez" userId="d90880d6-78a9-457c-991e-24450603455a" providerId="ADAL" clId="{7D1C8324-967B-423B-A1A3-3A86EDCE867A}" dt="2023-06-05T07:01:42.423" v="0" actId="164"/>
          <ac:spMkLst>
            <pc:docMk/>
            <pc:sldMk cId="1797808839" sldId="260"/>
            <ac:spMk id="16" creationId="{00000000-0000-0000-0000-000000000000}"/>
          </ac:spMkLst>
        </pc:spChg>
        <pc:spChg chg="mod">
          <ac:chgData name="Kamira Sanchez" userId="d90880d6-78a9-457c-991e-24450603455a" providerId="ADAL" clId="{7D1C8324-967B-423B-A1A3-3A86EDCE867A}" dt="2023-06-05T07:01:42.423" v="0" actId="164"/>
          <ac:spMkLst>
            <pc:docMk/>
            <pc:sldMk cId="1797808839" sldId="260"/>
            <ac:spMk id="17" creationId="{00000000-0000-0000-0000-000000000000}"/>
          </ac:spMkLst>
        </pc:spChg>
        <pc:spChg chg="mod">
          <ac:chgData name="Kamira Sanchez" userId="d90880d6-78a9-457c-991e-24450603455a" providerId="ADAL" clId="{7D1C8324-967B-423B-A1A3-3A86EDCE867A}" dt="2023-06-05T07:01:42.423" v="0" actId="164"/>
          <ac:spMkLst>
            <pc:docMk/>
            <pc:sldMk cId="1797808839" sldId="260"/>
            <ac:spMk id="20" creationId="{0FAF4601-5E81-4108-AAA6-F6FC1A7B233C}"/>
          </ac:spMkLst>
        </pc:spChg>
        <pc:grpChg chg="add mod">
          <ac:chgData name="Kamira Sanchez" userId="d90880d6-78a9-457c-991e-24450603455a" providerId="ADAL" clId="{7D1C8324-967B-423B-A1A3-3A86EDCE867A}" dt="2023-06-05T07:01:42.423" v="0" actId="164"/>
          <ac:grpSpMkLst>
            <pc:docMk/>
            <pc:sldMk cId="1797808839" sldId="260"/>
            <ac:grpSpMk id="2" creationId="{C32BA5B7-E328-46A3-9B66-9B4D691F23BC}"/>
          </ac:grpSpMkLst>
        </pc:grpChg>
        <pc:cxnChg chg="mod">
          <ac:chgData name="Kamira Sanchez" userId="d90880d6-78a9-457c-991e-24450603455a" providerId="ADAL" clId="{7D1C8324-967B-423B-A1A3-3A86EDCE867A}" dt="2023-06-05T07:01:42.423" v="0" actId="164"/>
          <ac:cxnSpMkLst>
            <pc:docMk/>
            <pc:sldMk cId="1797808839" sldId="260"/>
            <ac:cxnSpMk id="4"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19"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24"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30"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32"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34"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36"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38"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45" creationId="{00000000-0000-0000-0000-000000000000}"/>
          </ac:cxnSpMkLst>
        </pc:cxnChg>
        <pc:cxnChg chg="mod">
          <ac:chgData name="Kamira Sanchez" userId="d90880d6-78a9-457c-991e-24450603455a" providerId="ADAL" clId="{7D1C8324-967B-423B-A1A3-3A86EDCE867A}" dt="2023-06-05T07:01:42.423" v="0" actId="164"/>
          <ac:cxnSpMkLst>
            <pc:docMk/>
            <pc:sldMk cId="1797808839" sldId="260"/>
            <ac:cxnSpMk id="50" creationId="{00000000-0000-0000-0000-000000000000}"/>
          </ac:cxnSpMkLst>
        </pc:cxnChg>
      </pc:sldChg>
      <pc:sldChg chg="addSp modSp mod">
        <pc:chgData name="Kamira Sanchez" userId="d90880d6-78a9-457c-991e-24450603455a" providerId="ADAL" clId="{7D1C8324-967B-423B-A1A3-3A86EDCE867A}" dt="2023-06-05T07:21:21.197" v="18" actId="164"/>
        <pc:sldMkLst>
          <pc:docMk/>
          <pc:sldMk cId="2236785487" sldId="271"/>
        </pc:sldMkLst>
        <pc:spChg chg="mod">
          <ac:chgData name="Kamira Sanchez" userId="d90880d6-78a9-457c-991e-24450603455a" providerId="ADAL" clId="{7D1C8324-967B-423B-A1A3-3A86EDCE867A}" dt="2023-06-05T07:21:21.197" v="18" actId="164"/>
          <ac:spMkLst>
            <pc:docMk/>
            <pc:sldMk cId="2236785487" sldId="271"/>
            <ac:spMk id="4"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5"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8"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9"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10"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11" creationId="{00000000-0000-0000-0000-000000000000}"/>
          </ac:spMkLst>
        </pc:spChg>
        <pc:spChg chg="mod">
          <ac:chgData name="Kamira Sanchez" userId="d90880d6-78a9-457c-991e-24450603455a" providerId="ADAL" clId="{7D1C8324-967B-423B-A1A3-3A86EDCE867A}" dt="2023-06-05T07:21:21.197" v="18" actId="164"/>
          <ac:spMkLst>
            <pc:docMk/>
            <pc:sldMk cId="2236785487" sldId="271"/>
            <ac:spMk id="12" creationId="{00000000-0000-0000-0000-000000000000}"/>
          </ac:spMkLst>
        </pc:spChg>
        <pc:grpChg chg="add mod">
          <ac:chgData name="Kamira Sanchez" userId="d90880d6-78a9-457c-991e-24450603455a" providerId="ADAL" clId="{7D1C8324-967B-423B-A1A3-3A86EDCE867A}" dt="2023-06-05T07:21:21.197" v="18" actId="164"/>
          <ac:grpSpMkLst>
            <pc:docMk/>
            <pc:sldMk cId="2236785487" sldId="271"/>
            <ac:grpSpMk id="2" creationId="{14D5F00D-BEE0-42F4-ABF8-A1610564303B}"/>
          </ac:grpSpMkLst>
        </pc:grpChg>
        <pc:cxnChg chg="mod">
          <ac:chgData name="Kamira Sanchez" userId="d90880d6-78a9-457c-991e-24450603455a" providerId="ADAL" clId="{7D1C8324-967B-423B-A1A3-3A86EDCE867A}" dt="2023-06-05T07:21:21.197" v="18" actId="164"/>
          <ac:cxnSpMkLst>
            <pc:docMk/>
            <pc:sldMk cId="2236785487" sldId="271"/>
            <ac:cxnSpMk id="3"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15"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20"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22"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24"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26"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28" creationId="{00000000-0000-0000-0000-000000000000}"/>
          </ac:cxnSpMkLst>
        </pc:cxnChg>
        <pc:cxnChg chg="mod">
          <ac:chgData name="Kamira Sanchez" userId="d90880d6-78a9-457c-991e-24450603455a" providerId="ADAL" clId="{7D1C8324-967B-423B-A1A3-3A86EDCE867A}" dt="2023-06-05T07:21:21.197" v="18" actId="164"/>
          <ac:cxnSpMkLst>
            <pc:docMk/>
            <pc:sldMk cId="2236785487" sldId="271"/>
            <ac:cxnSpMk id="30" creationId="{00000000-0000-0000-0000-000000000000}"/>
          </ac:cxnSpMkLst>
        </pc:cxnChg>
      </pc:sldChg>
    </pc:docChg>
  </pc:docChgLst>
  <pc:docChgLst>
    <pc:chgData name="Kamira Sanchez" userId="d90880d6-78a9-457c-991e-24450603455a" providerId="ADAL" clId="{CD26D9B4-BB5A-405F-8F8F-5EFBD6196610}"/>
    <pc:docChg chg="custSel modSld">
      <pc:chgData name="Kamira Sanchez" userId="d90880d6-78a9-457c-991e-24450603455a" providerId="ADAL" clId="{CD26D9B4-BB5A-405F-8F8F-5EFBD6196610}" dt="2023-03-31T13:56:27.133" v="1263" actId="20577"/>
      <pc:docMkLst>
        <pc:docMk/>
      </pc:docMkLst>
      <pc:sldChg chg="modSp mod modNotesTx">
        <pc:chgData name="Kamira Sanchez" userId="d90880d6-78a9-457c-991e-24450603455a" providerId="ADAL" clId="{CD26D9B4-BB5A-405F-8F8F-5EFBD6196610}" dt="2023-03-31T13:33:22.752" v="154" actId="20577"/>
        <pc:sldMkLst>
          <pc:docMk/>
          <pc:sldMk cId="1441733616" sldId="257"/>
        </pc:sldMkLst>
        <pc:spChg chg="mod">
          <ac:chgData name="Kamira Sanchez" userId="d90880d6-78a9-457c-991e-24450603455a" providerId="ADAL" clId="{CD26D9B4-BB5A-405F-8F8F-5EFBD6196610}" dt="2023-03-31T13:33:22.752" v="154" actId="20577"/>
          <ac:spMkLst>
            <pc:docMk/>
            <pc:sldMk cId="1441733616" sldId="257"/>
            <ac:spMk id="7" creationId="{00000000-0000-0000-0000-000000000000}"/>
          </ac:spMkLst>
        </pc:spChg>
      </pc:sldChg>
      <pc:sldChg chg="modNotesTx">
        <pc:chgData name="Kamira Sanchez" userId="d90880d6-78a9-457c-991e-24450603455a" providerId="ADAL" clId="{CD26D9B4-BB5A-405F-8F8F-5EFBD6196610}" dt="2023-03-31T13:56:27.133" v="1263" actId="20577"/>
        <pc:sldMkLst>
          <pc:docMk/>
          <pc:sldMk cId="4120575675" sldId="258"/>
        </pc:sldMkLst>
      </pc:sldChg>
      <pc:sldChg chg="modSp mod">
        <pc:chgData name="Kamira Sanchez" userId="d90880d6-78a9-457c-991e-24450603455a" providerId="ADAL" clId="{CD26D9B4-BB5A-405F-8F8F-5EFBD6196610}" dt="2023-03-31T13:33:56.441" v="211" actId="20577"/>
        <pc:sldMkLst>
          <pc:docMk/>
          <pc:sldMk cId="3547044681" sldId="259"/>
        </pc:sldMkLst>
        <pc:spChg chg="mod">
          <ac:chgData name="Kamira Sanchez" userId="d90880d6-78a9-457c-991e-24450603455a" providerId="ADAL" clId="{CD26D9B4-BB5A-405F-8F8F-5EFBD6196610}" dt="2023-03-31T13:33:56.441" v="211" actId="20577"/>
          <ac:spMkLst>
            <pc:docMk/>
            <pc:sldMk cId="3547044681" sldId="259"/>
            <ac:spMk id="7" creationId="{00000000-0000-0000-0000-000000000000}"/>
          </ac:spMkLst>
        </pc:spChg>
      </pc:sldChg>
      <pc:sldChg chg="modSp mod modNotesTx">
        <pc:chgData name="Kamira Sanchez" userId="d90880d6-78a9-457c-991e-24450603455a" providerId="ADAL" clId="{CD26D9B4-BB5A-405F-8F8F-5EFBD6196610}" dt="2023-03-31T13:36:13.485" v="373" actId="20577"/>
        <pc:sldMkLst>
          <pc:docMk/>
          <pc:sldMk cId="1797808839" sldId="260"/>
        </pc:sldMkLst>
        <pc:spChg chg="mod">
          <ac:chgData name="Kamira Sanchez" userId="d90880d6-78a9-457c-991e-24450603455a" providerId="ADAL" clId="{CD26D9B4-BB5A-405F-8F8F-5EFBD6196610}" dt="2023-03-31T13:34:23.091" v="248" actId="790"/>
          <ac:spMkLst>
            <pc:docMk/>
            <pc:sldMk cId="1797808839" sldId="260"/>
            <ac:spMk id="7" creationId="{00000000-0000-0000-0000-000000000000}"/>
          </ac:spMkLst>
        </pc:spChg>
        <pc:spChg chg="mod">
          <ac:chgData name="Kamira Sanchez" userId="d90880d6-78a9-457c-991e-24450603455a" providerId="ADAL" clId="{CD26D9B4-BB5A-405F-8F8F-5EFBD6196610}" dt="2023-03-31T13:34:30.547" v="251" actId="20577"/>
          <ac:spMkLst>
            <pc:docMk/>
            <pc:sldMk cId="1797808839" sldId="260"/>
            <ac:spMk id="12" creationId="{00000000-0000-0000-0000-000000000000}"/>
          </ac:spMkLst>
        </pc:spChg>
        <pc:spChg chg="mod">
          <ac:chgData name="Kamira Sanchez" userId="d90880d6-78a9-457c-991e-24450603455a" providerId="ADAL" clId="{CD26D9B4-BB5A-405F-8F8F-5EFBD6196610}" dt="2023-03-31T13:34:53.899" v="258" actId="20577"/>
          <ac:spMkLst>
            <pc:docMk/>
            <pc:sldMk cId="1797808839" sldId="260"/>
            <ac:spMk id="13" creationId="{00000000-0000-0000-0000-000000000000}"/>
          </ac:spMkLst>
        </pc:spChg>
        <pc:spChg chg="mod">
          <ac:chgData name="Kamira Sanchez" userId="d90880d6-78a9-457c-991e-24450603455a" providerId="ADAL" clId="{CD26D9B4-BB5A-405F-8F8F-5EFBD6196610}" dt="2023-03-31T13:35:01.754" v="284" actId="20577"/>
          <ac:spMkLst>
            <pc:docMk/>
            <pc:sldMk cId="1797808839" sldId="260"/>
            <ac:spMk id="14" creationId="{00000000-0000-0000-0000-000000000000}"/>
          </ac:spMkLst>
        </pc:spChg>
        <pc:spChg chg="mod">
          <ac:chgData name="Kamira Sanchez" userId="d90880d6-78a9-457c-991e-24450603455a" providerId="ADAL" clId="{CD26D9B4-BB5A-405F-8F8F-5EFBD6196610}" dt="2023-03-31T13:35:25.558" v="326" actId="20577"/>
          <ac:spMkLst>
            <pc:docMk/>
            <pc:sldMk cId="1797808839" sldId="260"/>
            <ac:spMk id="16" creationId="{00000000-0000-0000-0000-000000000000}"/>
          </ac:spMkLst>
        </pc:spChg>
        <pc:spChg chg="mod">
          <ac:chgData name="Kamira Sanchez" userId="d90880d6-78a9-457c-991e-24450603455a" providerId="ADAL" clId="{CD26D9B4-BB5A-405F-8F8F-5EFBD6196610}" dt="2023-03-31T13:35:32.199" v="328" actId="20577"/>
          <ac:spMkLst>
            <pc:docMk/>
            <pc:sldMk cId="1797808839" sldId="260"/>
            <ac:spMk id="17" creationId="{00000000-0000-0000-0000-000000000000}"/>
          </ac:spMkLst>
        </pc:spChg>
        <pc:spChg chg="mod">
          <ac:chgData name="Kamira Sanchez" userId="d90880d6-78a9-457c-991e-24450603455a" providerId="ADAL" clId="{CD26D9B4-BB5A-405F-8F8F-5EFBD6196610}" dt="2023-03-31T13:35:08.865" v="303" actId="20577"/>
          <ac:spMkLst>
            <pc:docMk/>
            <pc:sldMk cId="1797808839" sldId="260"/>
            <ac:spMk id="20" creationId="{0FAF4601-5E81-4108-AAA6-F6FC1A7B233C}"/>
          </ac:spMkLst>
        </pc:spChg>
      </pc:sldChg>
      <pc:sldChg chg="modSp mod">
        <pc:chgData name="Kamira Sanchez" userId="d90880d6-78a9-457c-991e-24450603455a" providerId="ADAL" clId="{CD26D9B4-BB5A-405F-8F8F-5EFBD6196610}" dt="2023-03-31T13:38:43.504" v="462" actId="20577"/>
        <pc:sldMkLst>
          <pc:docMk/>
          <pc:sldMk cId="440986149" sldId="261"/>
        </pc:sldMkLst>
        <pc:spChg chg="mod">
          <ac:chgData name="Kamira Sanchez" userId="d90880d6-78a9-457c-991e-24450603455a" providerId="ADAL" clId="{CD26D9B4-BB5A-405F-8F8F-5EFBD6196610}" dt="2023-03-31T13:38:43.504" v="462" actId="20577"/>
          <ac:spMkLst>
            <pc:docMk/>
            <pc:sldMk cId="440986149" sldId="261"/>
            <ac:spMk id="8" creationId="{00000000-0000-0000-0000-000000000000}"/>
          </ac:spMkLst>
        </pc:spChg>
        <pc:graphicFrameChg chg="modGraphic">
          <ac:chgData name="Kamira Sanchez" userId="d90880d6-78a9-457c-991e-24450603455a" providerId="ADAL" clId="{CD26D9B4-BB5A-405F-8F8F-5EFBD6196610}" dt="2023-03-31T13:37:49.272" v="428" actId="20577"/>
          <ac:graphicFrameMkLst>
            <pc:docMk/>
            <pc:sldMk cId="440986149" sldId="261"/>
            <ac:graphicFrameMk id="2" creationId="{400B7982-CA32-40DA-898B-486CFC99729F}"/>
          </ac:graphicFrameMkLst>
        </pc:graphicFrameChg>
      </pc:sldChg>
      <pc:sldChg chg="modSp mod">
        <pc:chgData name="Kamira Sanchez" userId="d90880d6-78a9-457c-991e-24450603455a" providerId="ADAL" clId="{CD26D9B4-BB5A-405F-8F8F-5EFBD6196610}" dt="2023-03-31T13:54:31.008" v="1178" actId="790"/>
        <pc:sldMkLst>
          <pc:docMk/>
          <pc:sldMk cId="2903238576" sldId="269"/>
        </pc:sldMkLst>
        <pc:spChg chg="mod">
          <ac:chgData name="Kamira Sanchez" userId="d90880d6-78a9-457c-991e-24450603455a" providerId="ADAL" clId="{CD26D9B4-BB5A-405F-8F8F-5EFBD6196610}" dt="2023-03-31T13:54:31.008" v="1178" actId="790"/>
          <ac:spMkLst>
            <pc:docMk/>
            <pc:sldMk cId="2903238576" sldId="269"/>
            <ac:spMk id="7" creationId="{00000000-0000-0000-0000-000000000000}"/>
          </ac:spMkLst>
        </pc:spChg>
      </pc:sldChg>
      <pc:sldChg chg="modSp mod">
        <pc:chgData name="Kamira Sanchez" userId="d90880d6-78a9-457c-991e-24450603455a" providerId="ADAL" clId="{CD26D9B4-BB5A-405F-8F8F-5EFBD6196610}" dt="2023-03-31T13:53:16.996" v="1138" actId="20577"/>
        <pc:sldMkLst>
          <pc:docMk/>
          <pc:sldMk cId="762824446" sldId="270"/>
        </pc:sldMkLst>
        <pc:spChg chg="mod">
          <ac:chgData name="Kamira Sanchez" userId="d90880d6-78a9-457c-991e-24450603455a" providerId="ADAL" clId="{CD26D9B4-BB5A-405F-8F8F-5EFBD6196610}" dt="2023-03-31T13:53:16.996" v="1138" actId="20577"/>
          <ac:spMkLst>
            <pc:docMk/>
            <pc:sldMk cId="762824446" sldId="270"/>
            <ac:spMk id="4" creationId="{00000000-0000-0000-0000-000000000000}"/>
          </ac:spMkLst>
        </pc:spChg>
        <pc:spChg chg="mod">
          <ac:chgData name="Kamira Sanchez" userId="d90880d6-78a9-457c-991e-24450603455a" providerId="ADAL" clId="{CD26D9B4-BB5A-405F-8F8F-5EFBD6196610}" dt="2023-03-31T13:50:18.149" v="997" actId="20577"/>
          <ac:spMkLst>
            <pc:docMk/>
            <pc:sldMk cId="762824446" sldId="270"/>
            <ac:spMk id="7" creationId="{00000000-0000-0000-0000-000000000000}"/>
          </ac:spMkLst>
        </pc:spChg>
        <pc:graphicFrameChg chg="modGraphic">
          <ac:chgData name="Kamira Sanchez" userId="d90880d6-78a9-457c-991e-24450603455a" providerId="ADAL" clId="{CD26D9B4-BB5A-405F-8F8F-5EFBD6196610}" dt="2023-03-31T13:51:15.805" v="1044" actId="20577"/>
          <ac:graphicFrameMkLst>
            <pc:docMk/>
            <pc:sldMk cId="762824446" sldId="270"/>
            <ac:graphicFrameMk id="8" creationId="{3C7476E9-1410-44CA-A66F-19C846523495}"/>
          </ac:graphicFrameMkLst>
        </pc:graphicFrameChg>
      </pc:sldChg>
      <pc:sldChg chg="modSp mod modNotesTx">
        <pc:chgData name="Kamira Sanchez" userId="d90880d6-78a9-457c-991e-24450603455a" providerId="ADAL" clId="{CD26D9B4-BB5A-405F-8F8F-5EFBD6196610}" dt="2023-03-31T13:47:50.526" v="946" actId="6549"/>
        <pc:sldMkLst>
          <pc:docMk/>
          <pc:sldMk cId="2236785487" sldId="271"/>
        </pc:sldMkLst>
        <pc:spChg chg="mod">
          <ac:chgData name="Kamira Sanchez" userId="d90880d6-78a9-457c-991e-24450603455a" providerId="ADAL" clId="{CD26D9B4-BB5A-405F-8F8F-5EFBD6196610}" dt="2023-03-31T13:45:40.819" v="789" actId="790"/>
          <ac:spMkLst>
            <pc:docMk/>
            <pc:sldMk cId="2236785487" sldId="271"/>
            <ac:spMk id="4" creationId="{00000000-0000-0000-0000-000000000000}"/>
          </ac:spMkLst>
        </pc:spChg>
        <pc:spChg chg="mod">
          <ac:chgData name="Kamira Sanchez" userId="d90880d6-78a9-457c-991e-24450603455a" providerId="ADAL" clId="{CD26D9B4-BB5A-405F-8F8F-5EFBD6196610}" dt="2023-03-31T13:45:40.819" v="789" actId="790"/>
          <ac:spMkLst>
            <pc:docMk/>
            <pc:sldMk cId="2236785487" sldId="271"/>
            <ac:spMk id="5" creationId="{00000000-0000-0000-0000-000000000000}"/>
          </ac:spMkLst>
        </pc:spChg>
        <pc:spChg chg="mod">
          <ac:chgData name="Kamira Sanchez" userId="d90880d6-78a9-457c-991e-24450603455a" providerId="ADAL" clId="{CD26D9B4-BB5A-405F-8F8F-5EFBD6196610}" dt="2023-03-31T13:47:07.128" v="846" actId="20577"/>
          <ac:spMkLst>
            <pc:docMk/>
            <pc:sldMk cId="2236785487" sldId="271"/>
            <ac:spMk id="7" creationId="{00000000-0000-0000-0000-000000000000}"/>
          </ac:spMkLst>
        </pc:spChg>
        <pc:spChg chg="mod">
          <ac:chgData name="Kamira Sanchez" userId="d90880d6-78a9-457c-991e-24450603455a" providerId="ADAL" clId="{CD26D9B4-BB5A-405F-8F8F-5EFBD6196610}" dt="2023-03-31T13:45:40.819" v="789" actId="790"/>
          <ac:spMkLst>
            <pc:docMk/>
            <pc:sldMk cId="2236785487" sldId="271"/>
            <ac:spMk id="8" creationId="{00000000-0000-0000-0000-000000000000}"/>
          </ac:spMkLst>
        </pc:spChg>
        <pc:spChg chg="mod">
          <ac:chgData name="Kamira Sanchez" userId="d90880d6-78a9-457c-991e-24450603455a" providerId="ADAL" clId="{CD26D9B4-BB5A-405F-8F8F-5EFBD6196610}" dt="2023-03-31T13:45:40.819" v="789" actId="790"/>
          <ac:spMkLst>
            <pc:docMk/>
            <pc:sldMk cId="2236785487" sldId="271"/>
            <ac:spMk id="9" creationId="{00000000-0000-0000-0000-000000000000}"/>
          </ac:spMkLst>
        </pc:spChg>
        <pc:spChg chg="mod">
          <ac:chgData name="Kamira Sanchez" userId="d90880d6-78a9-457c-991e-24450603455a" providerId="ADAL" clId="{CD26D9B4-BB5A-405F-8F8F-5EFBD6196610}" dt="2023-03-31T13:45:40.819" v="789" actId="790"/>
          <ac:spMkLst>
            <pc:docMk/>
            <pc:sldMk cId="2236785487" sldId="271"/>
            <ac:spMk id="10" creationId="{00000000-0000-0000-0000-000000000000}"/>
          </ac:spMkLst>
        </pc:spChg>
        <pc:spChg chg="mod">
          <ac:chgData name="Kamira Sanchez" userId="d90880d6-78a9-457c-991e-24450603455a" providerId="ADAL" clId="{CD26D9B4-BB5A-405F-8F8F-5EFBD6196610}" dt="2023-03-31T13:46:53.317" v="844" actId="20577"/>
          <ac:spMkLst>
            <pc:docMk/>
            <pc:sldMk cId="2236785487" sldId="271"/>
            <ac:spMk id="11" creationId="{00000000-0000-0000-0000-000000000000}"/>
          </ac:spMkLst>
        </pc:spChg>
        <pc:spChg chg="mod">
          <ac:chgData name="Kamira Sanchez" userId="d90880d6-78a9-457c-991e-24450603455a" providerId="ADAL" clId="{CD26D9B4-BB5A-405F-8F8F-5EFBD6196610}" dt="2023-03-31T13:45:40.819" v="789" actId="790"/>
          <ac:spMkLst>
            <pc:docMk/>
            <pc:sldMk cId="2236785487" sldId="271"/>
            <ac:spMk id="12" creationId="{00000000-0000-0000-0000-000000000000}"/>
          </ac:spMkLst>
        </pc:spChg>
      </pc:sldChg>
      <pc:sldChg chg="modSp mod">
        <pc:chgData name="Kamira Sanchez" userId="d90880d6-78a9-457c-991e-24450603455a" providerId="ADAL" clId="{CD26D9B4-BB5A-405F-8F8F-5EFBD6196610}" dt="2023-03-31T13:55:20.772" v="1223" actId="790"/>
        <pc:sldMkLst>
          <pc:docMk/>
          <pc:sldMk cId="2607029318" sldId="274"/>
        </pc:sldMkLst>
        <pc:spChg chg="mod">
          <ac:chgData name="Kamira Sanchez" userId="d90880d6-78a9-457c-991e-24450603455a" providerId="ADAL" clId="{CD26D9B4-BB5A-405F-8F8F-5EFBD6196610}" dt="2023-03-31T13:55:20.772" v="1223" actId="790"/>
          <ac:spMkLst>
            <pc:docMk/>
            <pc:sldMk cId="2607029318" sldId="274"/>
            <ac:spMk id="7" creationId="{00000000-0000-0000-0000-000000000000}"/>
          </ac:spMkLst>
        </pc:spChg>
      </pc:sldChg>
      <pc:sldChg chg="modSp mod">
        <pc:chgData name="Kamira Sanchez" userId="d90880d6-78a9-457c-991e-24450603455a" providerId="ADAL" clId="{CD26D9B4-BB5A-405F-8F8F-5EFBD6196610}" dt="2023-03-31T13:30:52.032" v="1" actId="5793"/>
        <pc:sldMkLst>
          <pc:docMk/>
          <pc:sldMk cId="1868361018" sldId="276"/>
        </pc:sldMkLst>
        <pc:spChg chg="mod">
          <ac:chgData name="Kamira Sanchez" userId="d90880d6-78a9-457c-991e-24450603455a" providerId="ADAL" clId="{CD26D9B4-BB5A-405F-8F8F-5EFBD6196610}" dt="2023-03-31T13:30:52.032" v="1" actId="5793"/>
          <ac:spMkLst>
            <pc:docMk/>
            <pc:sldMk cId="1868361018" sldId="276"/>
            <ac:spMk id="7" creationId="{00000000-0000-0000-0000-000000000000}"/>
          </ac:spMkLst>
        </pc:spChg>
      </pc:sldChg>
      <pc:sldChg chg="modSp mod">
        <pc:chgData name="Kamira Sanchez" userId="d90880d6-78a9-457c-991e-24450603455a" providerId="ADAL" clId="{CD26D9B4-BB5A-405F-8F8F-5EFBD6196610}" dt="2023-03-31T13:50:01.616" v="989" actId="790"/>
        <pc:sldMkLst>
          <pc:docMk/>
          <pc:sldMk cId="3827639871" sldId="277"/>
        </pc:sldMkLst>
        <pc:spChg chg="mod">
          <ac:chgData name="Kamira Sanchez" userId="d90880d6-78a9-457c-991e-24450603455a" providerId="ADAL" clId="{CD26D9B4-BB5A-405F-8F8F-5EFBD6196610}" dt="2023-03-31T13:50:01.616" v="989" actId="790"/>
          <ac:spMkLst>
            <pc:docMk/>
            <pc:sldMk cId="3827639871" sldId="277"/>
            <ac:spMk id="7" creationId="{00000000-0000-0000-0000-000000000000}"/>
          </ac:spMkLst>
        </pc:spChg>
      </pc:sldChg>
    </pc:docChg>
  </pc:docChgLst>
  <pc:docChgLst>
    <pc:chgData name="Patricia Bardales" userId="f56637db-a2bd-460b-802b-5884c8859057" providerId="ADAL" clId="{7BC8D00A-C5B6-43D3-A805-899AB6A96487}"/>
    <pc:docChg chg="custSel modSld">
      <pc:chgData name="Patricia Bardales" userId="f56637db-a2bd-460b-802b-5884c8859057" providerId="ADAL" clId="{7BC8D00A-C5B6-43D3-A805-899AB6A96487}" dt="2022-08-18T14:20:08.716" v="59" actId="207"/>
      <pc:docMkLst>
        <pc:docMk/>
      </pc:docMkLst>
      <pc:sldChg chg="modSp mod">
        <pc:chgData name="Patricia Bardales" userId="f56637db-a2bd-460b-802b-5884c8859057" providerId="ADAL" clId="{7BC8D00A-C5B6-43D3-A805-899AB6A96487}" dt="2022-08-18T14:17:13.555" v="9" actId="255"/>
        <pc:sldMkLst>
          <pc:docMk/>
          <pc:sldMk cId="1441733616" sldId="257"/>
        </pc:sldMkLst>
        <pc:spChg chg="mod">
          <ac:chgData name="Patricia Bardales" userId="f56637db-a2bd-460b-802b-5884c8859057" providerId="ADAL" clId="{7BC8D00A-C5B6-43D3-A805-899AB6A96487}" dt="2022-08-18T14:17:13.555" v="9" actId="255"/>
          <ac:spMkLst>
            <pc:docMk/>
            <pc:sldMk cId="1441733616" sldId="257"/>
            <ac:spMk id="7" creationId="{00000000-0000-0000-0000-000000000000}"/>
          </ac:spMkLst>
        </pc:spChg>
      </pc:sldChg>
      <pc:sldChg chg="modSp mod">
        <pc:chgData name="Patricia Bardales" userId="f56637db-a2bd-460b-802b-5884c8859057" providerId="ADAL" clId="{7BC8D00A-C5B6-43D3-A805-899AB6A96487}" dt="2022-08-18T14:17:25.178" v="13" actId="255"/>
        <pc:sldMkLst>
          <pc:docMk/>
          <pc:sldMk cId="3547044681" sldId="259"/>
        </pc:sldMkLst>
        <pc:spChg chg="mod">
          <ac:chgData name="Patricia Bardales" userId="f56637db-a2bd-460b-802b-5884c8859057" providerId="ADAL" clId="{7BC8D00A-C5B6-43D3-A805-899AB6A96487}" dt="2022-08-18T14:17:25.178" v="13" actId="255"/>
          <ac:spMkLst>
            <pc:docMk/>
            <pc:sldMk cId="3547044681" sldId="259"/>
            <ac:spMk id="7" creationId="{00000000-0000-0000-0000-000000000000}"/>
          </ac:spMkLst>
        </pc:spChg>
      </pc:sldChg>
      <pc:sldChg chg="modSp mod">
        <pc:chgData name="Patricia Bardales" userId="f56637db-a2bd-460b-802b-5884c8859057" providerId="ADAL" clId="{7BC8D00A-C5B6-43D3-A805-899AB6A96487}" dt="2022-08-18T14:17:59.961" v="20" actId="404"/>
        <pc:sldMkLst>
          <pc:docMk/>
          <pc:sldMk cId="1797808839" sldId="260"/>
        </pc:sldMkLst>
        <pc:spChg chg="mod">
          <ac:chgData name="Patricia Bardales" userId="f56637db-a2bd-460b-802b-5884c8859057" providerId="ADAL" clId="{7BC8D00A-C5B6-43D3-A805-899AB6A96487}" dt="2022-08-18T14:17:35.616" v="17" actId="255"/>
          <ac:spMkLst>
            <pc:docMk/>
            <pc:sldMk cId="1797808839" sldId="260"/>
            <ac:spMk id="7" creationId="{00000000-0000-0000-0000-000000000000}"/>
          </ac:spMkLst>
        </pc:spChg>
        <pc:spChg chg="mod">
          <ac:chgData name="Patricia Bardales" userId="f56637db-a2bd-460b-802b-5884c8859057" providerId="ADAL" clId="{7BC8D00A-C5B6-43D3-A805-899AB6A96487}" dt="2022-08-18T14:17:59.961" v="20" actId="404"/>
          <ac:spMkLst>
            <pc:docMk/>
            <pc:sldMk cId="1797808839" sldId="260"/>
            <ac:spMk id="12" creationId="{00000000-0000-0000-0000-000000000000}"/>
          </ac:spMkLst>
        </pc:spChg>
        <pc:spChg chg="mod">
          <ac:chgData name="Patricia Bardales" userId="f56637db-a2bd-460b-802b-5884c8859057" providerId="ADAL" clId="{7BC8D00A-C5B6-43D3-A805-899AB6A96487}" dt="2022-08-18T14:17:59.961" v="20" actId="404"/>
          <ac:spMkLst>
            <pc:docMk/>
            <pc:sldMk cId="1797808839" sldId="260"/>
            <ac:spMk id="13" creationId="{00000000-0000-0000-0000-000000000000}"/>
          </ac:spMkLst>
        </pc:spChg>
        <pc:spChg chg="mod">
          <ac:chgData name="Patricia Bardales" userId="f56637db-a2bd-460b-802b-5884c8859057" providerId="ADAL" clId="{7BC8D00A-C5B6-43D3-A805-899AB6A96487}" dt="2022-08-18T14:17:59.961" v="20" actId="404"/>
          <ac:spMkLst>
            <pc:docMk/>
            <pc:sldMk cId="1797808839" sldId="260"/>
            <ac:spMk id="14" creationId="{00000000-0000-0000-0000-000000000000}"/>
          </ac:spMkLst>
        </pc:spChg>
        <pc:spChg chg="mod">
          <ac:chgData name="Patricia Bardales" userId="f56637db-a2bd-460b-802b-5884c8859057" providerId="ADAL" clId="{7BC8D00A-C5B6-43D3-A805-899AB6A96487}" dt="2022-08-18T14:17:59.961" v="20" actId="404"/>
          <ac:spMkLst>
            <pc:docMk/>
            <pc:sldMk cId="1797808839" sldId="260"/>
            <ac:spMk id="16" creationId="{00000000-0000-0000-0000-000000000000}"/>
          </ac:spMkLst>
        </pc:spChg>
        <pc:spChg chg="mod">
          <ac:chgData name="Patricia Bardales" userId="f56637db-a2bd-460b-802b-5884c8859057" providerId="ADAL" clId="{7BC8D00A-C5B6-43D3-A805-899AB6A96487}" dt="2022-08-18T14:17:59.961" v="20" actId="404"/>
          <ac:spMkLst>
            <pc:docMk/>
            <pc:sldMk cId="1797808839" sldId="260"/>
            <ac:spMk id="17" creationId="{00000000-0000-0000-0000-000000000000}"/>
          </ac:spMkLst>
        </pc:spChg>
        <pc:picChg chg="mod">
          <ac:chgData name="Patricia Bardales" userId="f56637db-a2bd-460b-802b-5884c8859057" providerId="ADAL" clId="{7BC8D00A-C5B6-43D3-A805-899AB6A96487}" dt="2022-08-18T14:17:48.138" v="19" actId="14100"/>
          <ac:picMkLst>
            <pc:docMk/>
            <pc:sldMk cId="1797808839" sldId="260"/>
            <ac:picMk id="15" creationId="{00000000-0000-0000-0000-000000000000}"/>
          </ac:picMkLst>
        </pc:picChg>
      </pc:sldChg>
      <pc:sldChg chg="modSp mod">
        <pc:chgData name="Patricia Bardales" userId="f56637db-a2bd-460b-802b-5884c8859057" providerId="ADAL" clId="{7BC8D00A-C5B6-43D3-A805-899AB6A96487}" dt="2022-08-18T14:18:14.210" v="25" actId="14100"/>
        <pc:sldMkLst>
          <pc:docMk/>
          <pc:sldMk cId="440986149" sldId="261"/>
        </pc:sldMkLst>
        <pc:spChg chg="mod">
          <ac:chgData name="Patricia Bardales" userId="f56637db-a2bd-460b-802b-5884c8859057" providerId="ADAL" clId="{7BC8D00A-C5B6-43D3-A805-899AB6A96487}" dt="2022-08-18T14:18:10.987" v="24" actId="14100"/>
          <ac:spMkLst>
            <pc:docMk/>
            <pc:sldMk cId="440986149" sldId="261"/>
            <ac:spMk id="7" creationId="{00000000-0000-0000-0000-000000000000}"/>
          </ac:spMkLst>
        </pc:spChg>
        <pc:spChg chg="mod">
          <ac:chgData name="Patricia Bardales" userId="f56637db-a2bd-460b-802b-5884c8859057" providerId="ADAL" clId="{7BC8D00A-C5B6-43D3-A805-899AB6A96487}" dt="2022-08-18T14:18:14.210" v="25" actId="14100"/>
          <ac:spMkLst>
            <pc:docMk/>
            <pc:sldMk cId="440986149" sldId="261"/>
            <ac:spMk id="8" creationId="{00000000-0000-0000-0000-000000000000}"/>
          </ac:spMkLst>
        </pc:spChg>
      </pc:sldChg>
      <pc:sldChg chg="modSp mod">
        <pc:chgData name="Patricia Bardales" userId="f56637db-a2bd-460b-802b-5884c8859057" providerId="ADAL" clId="{7BC8D00A-C5B6-43D3-A805-899AB6A96487}" dt="2022-08-18T14:20:08.716" v="59" actId="207"/>
        <pc:sldMkLst>
          <pc:docMk/>
          <pc:sldMk cId="3330363580" sldId="266"/>
        </pc:sldMkLst>
        <pc:spChg chg="mod">
          <ac:chgData name="Patricia Bardales" userId="f56637db-a2bd-460b-802b-5884c8859057" providerId="ADAL" clId="{7BC8D00A-C5B6-43D3-A805-899AB6A96487}" dt="2022-08-18T14:20:08.716" v="59" actId="207"/>
          <ac:spMkLst>
            <pc:docMk/>
            <pc:sldMk cId="3330363580" sldId="266"/>
            <ac:spMk id="7" creationId="{00000000-0000-0000-0000-000000000000}"/>
          </ac:spMkLst>
        </pc:spChg>
      </pc:sldChg>
      <pc:sldChg chg="modSp mod">
        <pc:chgData name="Patricia Bardales" userId="f56637db-a2bd-460b-802b-5884c8859057" providerId="ADAL" clId="{7BC8D00A-C5B6-43D3-A805-899AB6A96487}" dt="2022-08-18T14:19:47.311" v="51" actId="207"/>
        <pc:sldMkLst>
          <pc:docMk/>
          <pc:sldMk cId="2903238576" sldId="269"/>
        </pc:sldMkLst>
        <pc:spChg chg="mod">
          <ac:chgData name="Patricia Bardales" userId="f56637db-a2bd-460b-802b-5884c8859057" providerId="ADAL" clId="{7BC8D00A-C5B6-43D3-A805-899AB6A96487}" dt="2022-08-18T14:19:47.311" v="51" actId="207"/>
          <ac:spMkLst>
            <pc:docMk/>
            <pc:sldMk cId="2903238576" sldId="269"/>
            <ac:spMk id="7" creationId="{00000000-0000-0000-0000-000000000000}"/>
          </ac:spMkLst>
        </pc:spChg>
      </pc:sldChg>
      <pc:sldChg chg="modSp mod">
        <pc:chgData name="Patricia Bardales" userId="f56637db-a2bd-460b-802b-5884c8859057" providerId="ADAL" clId="{7BC8D00A-C5B6-43D3-A805-899AB6A96487}" dt="2022-08-18T14:19:37.335" v="47" actId="404"/>
        <pc:sldMkLst>
          <pc:docMk/>
          <pc:sldMk cId="762824446" sldId="270"/>
        </pc:sldMkLst>
        <pc:spChg chg="mod">
          <ac:chgData name="Patricia Bardales" userId="f56637db-a2bd-460b-802b-5884c8859057" providerId="ADAL" clId="{7BC8D00A-C5B6-43D3-A805-899AB6A96487}" dt="2022-08-18T14:19:37.335" v="47" actId="404"/>
          <ac:spMkLst>
            <pc:docMk/>
            <pc:sldMk cId="762824446" sldId="270"/>
            <ac:spMk id="4" creationId="{00000000-0000-0000-0000-000000000000}"/>
          </ac:spMkLst>
        </pc:spChg>
        <pc:spChg chg="mod">
          <ac:chgData name="Patricia Bardales" userId="f56637db-a2bd-460b-802b-5884c8859057" providerId="ADAL" clId="{7BC8D00A-C5B6-43D3-A805-899AB6A96487}" dt="2022-08-18T14:19:11.004" v="40" actId="14100"/>
          <ac:spMkLst>
            <pc:docMk/>
            <pc:sldMk cId="762824446" sldId="270"/>
            <ac:spMk id="7" creationId="{00000000-0000-0000-0000-000000000000}"/>
          </ac:spMkLst>
        </pc:spChg>
        <pc:picChg chg="mod">
          <ac:chgData name="Patricia Bardales" userId="f56637db-a2bd-460b-802b-5884c8859057" providerId="ADAL" clId="{7BC8D00A-C5B6-43D3-A805-899AB6A96487}" dt="2022-08-18T14:19:29.058" v="45" actId="1076"/>
          <ac:picMkLst>
            <pc:docMk/>
            <pc:sldMk cId="762824446" sldId="270"/>
            <ac:picMk id="3" creationId="{00000000-0000-0000-0000-000000000000}"/>
          </ac:picMkLst>
        </pc:picChg>
      </pc:sldChg>
      <pc:sldChg chg="modSp mod">
        <pc:chgData name="Patricia Bardales" userId="f56637db-a2bd-460b-802b-5884c8859057" providerId="ADAL" clId="{7BC8D00A-C5B6-43D3-A805-899AB6A96487}" dt="2022-08-18T14:18:48.475" v="32" actId="14100"/>
        <pc:sldMkLst>
          <pc:docMk/>
          <pc:sldMk cId="2236785487" sldId="271"/>
        </pc:sldMkLst>
        <pc:spChg chg="mod">
          <ac:chgData name="Patricia Bardales" userId="f56637db-a2bd-460b-802b-5884c8859057" providerId="ADAL" clId="{7BC8D00A-C5B6-43D3-A805-899AB6A96487}" dt="2022-08-18T14:18:34.911" v="30" actId="404"/>
          <ac:spMkLst>
            <pc:docMk/>
            <pc:sldMk cId="2236785487" sldId="271"/>
            <ac:spMk id="4" creationId="{00000000-0000-0000-0000-000000000000}"/>
          </ac:spMkLst>
        </pc:spChg>
        <pc:spChg chg="mod">
          <ac:chgData name="Patricia Bardales" userId="f56637db-a2bd-460b-802b-5884c8859057" providerId="ADAL" clId="{7BC8D00A-C5B6-43D3-A805-899AB6A96487}" dt="2022-08-18T14:18:42.458" v="31" actId="14100"/>
          <ac:spMkLst>
            <pc:docMk/>
            <pc:sldMk cId="2236785487" sldId="271"/>
            <ac:spMk id="5" creationId="{00000000-0000-0000-0000-000000000000}"/>
          </ac:spMkLst>
        </pc:spChg>
        <pc:spChg chg="mod">
          <ac:chgData name="Patricia Bardales" userId="f56637db-a2bd-460b-802b-5884c8859057" providerId="ADAL" clId="{7BC8D00A-C5B6-43D3-A805-899AB6A96487}" dt="2022-08-18T14:18:27.733" v="29" actId="207"/>
          <ac:spMkLst>
            <pc:docMk/>
            <pc:sldMk cId="2236785487" sldId="271"/>
            <ac:spMk id="7" creationId="{00000000-0000-0000-0000-000000000000}"/>
          </ac:spMkLst>
        </pc:spChg>
        <pc:spChg chg="mod">
          <ac:chgData name="Patricia Bardales" userId="f56637db-a2bd-460b-802b-5884c8859057" providerId="ADAL" clId="{7BC8D00A-C5B6-43D3-A805-899AB6A96487}" dt="2022-08-18T14:18:48.475" v="32" actId="14100"/>
          <ac:spMkLst>
            <pc:docMk/>
            <pc:sldMk cId="2236785487" sldId="271"/>
            <ac:spMk id="8" creationId="{00000000-0000-0000-0000-000000000000}"/>
          </ac:spMkLst>
        </pc:spChg>
        <pc:spChg chg="mod">
          <ac:chgData name="Patricia Bardales" userId="f56637db-a2bd-460b-802b-5884c8859057" providerId="ADAL" clId="{7BC8D00A-C5B6-43D3-A805-899AB6A96487}" dt="2022-08-18T14:18:42.458" v="31" actId="14100"/>
          <ac:spMkLst>
            <pc:docMk/>
            <pc:sldMk cId="2236785487" sldId="271"/>
            <ac:spMk id="9" creationId="{00000000-0000-0000-0000-000000000000}"/>
          </ac:spMkLst>
        </pc:spChg>
        <pc:spChg chg="mod">
          <ac:chgData name="Patricia Bardales" userId="f56637db-a2bd-460b-802b-5884c8859057" providerId="ADAL" clId="{7BC8D00A-C5B6-43D3-A805-899AB6A96487}" dt="2022-08-18T14:18:48.475" v="32" actId="14100"/>
          <ac:spMkLst>
            <pc:docMk/>
            <pc:sldMk cId="2236785487" sldId="271"/>
            <ac:spMk id="10" creationId="{00000000-0000-0000-0000-000000000000}"/>
          </ac:spMkLst>
        </pc:spChg>
        <pc:spChg chg="mod">
          <ac:chgData name="Patricia Bardales" userId="f56637db-a2bd-460b-802b-5884c8859057" providerId="ADAL" clId="{7BC8D00A-C5B6-43D3-A805-899AB6A96487}" dt="2022-08-18T14:18:42.458" v="31" actId="14100"/>
          <ac:spMkLst>
            <pc:docMk/>
            <pc:sldMk cId="2236785487" sldId="271"/>
            <ac:spMk id="11" creationId="{00000000-0000-0000-0000-000000000000}"/>
          </ac:spMkLst>
        </pc:spChg>
        <pc:spChg chg="mod">
          <ac:chgData name="Patricia Bardales" userId="f56637db-a2bd-460b-802b-5884c8859057" providerId="ADAL" clId="{7BC8D00A-C5B6-43D3-A805-899AB6A96487}" dt="2022-08-18T14:18:48.475" v="32" actId="14100"/>
          <ac:spMkLst>
            <pc:docMk/>
            <pc:sldMk cId="2236785487" sldId="271"/>
            <ac:spMk id="12" creationId="{00000000-0000-0000-0000-000000000000}"/>
          </ac:spMkLst>
        </pc:spChg>
      </pc:sldChg>
      <pc:sldChg chg="modSp mod">
        <pc:chgData name="Patricia Bardales" userId="f56637db-a2bd-460b-802b-5884c8859057" providerId="ADAL" clId="{7BC8D00A-C5B6-43D3-A805-899AB6A96487}" dt="2022-08-18T14:20:00.004" v="55" actId="255"/>
        <pc:sldMkLst>
          <pc:docMk/>
          <pc:sldMk cId="2607029318" sldId="274"/>
        </pc:sldMkLst>
        <pc:spChg chg="mod">
          <ac:chgData name="Patricia Bardales" userId="f56637db-a2bd-460b-802b-5884c8859057" providerId="ADAL" clId="{7BC8D00A-C5B6-43D3-A805-899AB6A96487}" dt="2022-08-18T14:20:00.004" v="55" actId="255"/>
          <ac:spMkLst>
            <pc:docMk/>
            <pc:sldMk cId="2607029318" sldId="274"/>
            <ac:spMk id="7" creationId="{00000000-0000-0000-0000-000000000000}"/>
          </ac:spMkLst>
        </pc:spChg>
      </pc:sldChg>
      <pc:sldChg chg="addSp delSp modSp mod">
        <pc:chgData name="Patricia Bardales" userId="f56637db-a2bd-460b-802b-5884c8859057" providerId="ADAL" clId="{7BC8D00A-C5B6-43D3-A805-899AB6A96487}" dt="2022-08-18T14:16:53.512" v="5" actId="207"/>
        <pc:sldMkLst>
          <pc:docMk/>
          <pc:sldMk cId="1868361018" sldId="276"/>
        </pc:sldMkLst>
        <pc:spChg chg="add del mod">
          <ac:chgData name="Patricia Bardales" userId="f56637db-a2bd-460b-802b-5884c8859057" providerId="ADAL" clId="{7BC8D00A-C5B6-43D3-A805-899AB6A96487}" dt="2022-08-18T14:16:44.034" v="1" actId="478"/>
          <ac:spMkLst>
            <pc:docMk/>
            <pc:sldMk cId="1868361018" sldId="276"/>
            <ac:spMk id="4" creationId="{2B37EE02-888B-46F1-9F61-5C5C02086E4F}"/>
          </ac:spMkLst>
        </pc:spChg>
        <pc:spChg chg="mod">
          <ac:chgData name="Patricia Bardales" userId="f56637db-a2bd-460b-802b-5884c8859057" providerId="ADAL" clId="{7BC8D00A-C5B6-43D3-A805-899AB6A96487}" dt="2022-08-18T14:16:53.512" v="5" actId="207"/>
          <ac:spMkLst>
            <pc:docMk/>
            <pc:sldMk cId="1868361018" sldId="276"/>
            <ac:spMk id="7" creationId="{00000000-0000-0000-0000-000000000000}"/>
          </ac:spMkLst>
        </pc:spChg>
      </pc:sldChg>
      <pc:sldChg chg="modSp mod">
        <pc:chgData name="Patricia Bardales" userId="f56637db-a2bd-460b-802b-5884c8859057" providerId="ADAL" clId="{7BC8D00A-C5B6-43D3-A805-899AB6A96487}" dt="2022-08-18T14:19:01.844" v="36" actId="14100"/>
        <pc:sldMkLst>
          <pc:docMk/>
          <pc:sldMk cId="3827639871" sldId="277"/>
        </pc:sldMkLst>
        <pc:spChg chg="mod">
          <ac:chgData name="Patricia Bardales" userId="f56637db-a2bd-460b-802b-5884c8859057" providerId="ADAL" clId="{7BC8D00A-C5B6-43D3-A805-899AB6A96487}" dt="2022-08-18T14:19:01.844" v="36" actId="14100"/>
          <ac:spMkLst>
            <pc:docMk/>
            <pc:sldMk cId="3827639871" sldId="277"/>
            <ac:spMk id="7" creationId="{00000000-0000-0000-0000-000000000000}"/>
          </ac:spMkLst>
        </pc:spChg>
      </pc:sldChg>
    </pc:docChg>
  </pc:docChgLst>
  <pc:docChgLst>
    <pc:chgData name="Paul Mason" userId="a428ece4f01b0f60" providerId="LiveId" clId="{8088FC2F-C6BF-4F90-A86D-C6F80941AC52}"/>
    <pc:docChg chg="custSel modSld">
      <pc:chgData name="Paul Mason" userId="a428ece4f01b0f60" providerId="LiveId" clId="{8088FC2F-C6BF-4F90-A86D-C6F80941AC52}" dt="2020-07-30T17:34:00.334" v="252" actId="20577"/>
      <pc:docMkLst>
        <pc:docMk/>
      </pc:docMkLst>
      <pc:sldChg chg="modNotesTx">
        <pc:chgData name="Paul Mason" userId="a428ece4f01b0f60" providerId="LiveId" clId="{8088FC2F-C6BF-4F90-A86D-C6F80941AC52}" dt="2020-07-30T17:31:17.327" v="66" actId="20577"/>
        <pc:sldMkLst>
          <pc:docMk/>
          <pc:sldMk cId="1797808839" sldId="260"/>
        </pc:sldMkLst>
      </pc:sldChg>
      <pc:sldChg chg="modNotesTx">
        <pc:chgData name="Paul Mason" userId="a428ece4f01b0f60" providerId="LiveId" clId="{8088FC2F-C6BF-4F90-A86D-C6F80941AC52}" dt="2020-07-30T17:31:48.905" v="101" actId="20577"/>
        <pc:sldMkLst>
          <pc:docMk/>
          <pc:sldMk cId="440986149" sldId="261"/>
        </pc:sldMkLst>
      </pc:sldChg>
      <pc:sldChg chg="modNotesTx">
        <pc:chgData name="Paul Mason" userId="a428ece4f01b0f60" providerId="LiveId" clId="{8088FC2F-C6BF-4F90-A86D-C6F80941AC52}" dt="2020-07-30T17:34:00.334" v="252" actId="20577"/>
        <pc:sldMkLst>
          <pc:docMk/>
          <pc:sldMk cId="762824446" sldId="270"/>
        </pc:sldMkLst>
      </pc:sldChg>
      <pc:sldChg chg="modSp mod modNotesTx">
        <pc:chgData name="Paul Mason" userId="a428ece4f01b0f60" providerId="LiveId" clId="{8088FC2F-C6BF-4F90-A86D-C6F80941AC52}" dt="2020-07-30T17:33:36.841" v="216" actId="20577"/>
        <pc:sldMkLst>
          <pc:docMk/>
          <pc:sldMk cId="2236785487" sldId="271"/>
        </pc:sldMkLst>
        <pc:spChg chg="mod">
          <ac:chgData name="Paul Mason" userId="a428ece4f01b0f60" providerId="LiveId" clId="{8088FC2F-C6BF-4F90-A86D-C6F80941AC52}" dt="2020-07-30T17:32:58.837" v="190" actId="20577"/>
          <ac:spMkLst>
            <pc:docMk/>
            <pc:sldMk cId="2236785487" sldId="271"/>
            <ac:spMk id="7" creationId="{00000000-0000-0000-0000-000000000000}"/>
          </ac:spMkLst>
        </pc:spChg>
      </pc:sldChg>
    </pc:docChg>
  </pc:docChgLst>
  <pc:docChgLst>
    <pc:chgData name="Juan Gomez Duque" userId="12ffef9d-c492-4764-9ece-d82edf94b9a1" providerId="ADAL" clId="{E740D822-B121-4D98-BC0B-48FA1812390F}"/>
    <pc:docChg chg="undo custSel modSld">
      <pc:chgData name="Juan Gomez Duque" userId="12ffef9d-c492-4764-9ece-d82edf94b9a1" providerId="ADAL" clId="{E740D822-B121-4D98-BC0B-48FA1812390F}" dt="2022-09-16T14:09:10.427" v="171" actId="20577"/>
      <pc:docMkLst>
        <pc:docMk/>
      </pc:docMkLst>
      <pc:sldChg chg="modSp mod">
        <pc:chgData name="Juan Gomez Duque" userId="12ffef9d-c492-4764-9ece-d82edf94b9a1" providerId="ADAL" clId="{E740D822-B121-4D98-BC0B-48FA1812390F}" dt="2022-09-16T13:43:38.852" v="4" actId="20577"/>
        <pc:sldMkLst>
          <pc:docMk/>
          <pc:sldMk cId="4120575675" sldId="258"/>
        </pc:sldMkLst>
        <pc:spChg chg="mod">
          <ac:chgData name="Juan Gomez Duque" userId="12ffef9d-c492-4764-9ece-d82edf94b9a1" providerId="ADAL" clId="{E740D822-B121-4D98-BC0B-48FA1812390F}" dt="2022-09-16T13:43:38.852" v="4" actId="20577"/>
          <ac:spMkLst>
            <pc:docMk/>
            <pc:sldMk cId="4120575675" sldId="258"/>
            <ac:spMk id="4" creationId="{00000000-0000-0000-0000-000000000000}"/>
          </ac:spMkLst>
        </pc:spChg>
      </pc:sldChg>
      <pc:sldChg chg="addSp delSp modSp mod">
        <pc:chgData name="Juan Gomez Duque" userId="12ffef9d-c492-4764-9ece-d82edf94b9a1" providerId="ADAL" clId="{E740D822-B121-4D98-BC0B-48FA1812390F}" dt="2022-09-16T13:53:19.500" v="40" actId="167"/>
        <pc:sldMkLst>
          <pc:docMk/>
          <pc:sldMk cId="1797808839" sldId="260"/>
        </pc:sldMkLst>
        <pc:spChg chg="mod">
          <ac:chgData name="Juan Gomez Duque" userId="12ffef9d-c492-4764-9ece-d82edf94b9a1" providerId="ADAL" clId="{E740D822-B121-4D98-BC0B-48FA1812390F}" dt="2022-09-16T13:50:08.492" v="14" actId="20577"/>
          <ac:spMkLst>
            <pc:docMk/>
            <pc:sldMk cId="1797808839" sldId="260"/>
            <ac:spMk id="12" creationId="{00000000-0000-0000-0000-000000000000}"/>
          </ac:spMkLst>
        </pc:spChg>
        <pc:spChg chg="mod">
          <ac:chgData name="Juan Gomez Duque" userId="12ffef9d-c492-4764-9ece-d82edf94b9a1" providerId="ADAL" clId="{E740D822-B121-4D98-BC0B-48FA1812390F}" dt="2022-09-16T13:51:25.756" v="23" actId="14100"/>
          <ac:spMkLst>
            <pc:docMk/>
            <pc:sldMk cId="1797808839" sldId="260"/>
            <ac:spMk id="16" creationId="{00000000-0000-0000-0000-000000000000}"/>
          </ac:spMkLst>
        </pc:spChg>
        <pc:spChg chg="mod">
          <ac:chgData name="Juan Gomez Duque" userId="12ffef9d-c492-4764-9ece-d82edf94b9a1" providerId="ADAL" clId="{E740D822-B121-4D98-BC0B-48FA1812390F}" dt="2022-09-16T13:52:44.062" v="39"/>
          <ac:spMkLst>
            <pc:docMk/>
            <pc:sldMk cId="1797808839" sldId="260"/>
            <ac:spMk id="17" creationId="{00000000-0000-0000-0000-000000000000}"/>
          </ac:spMkLst>
        </pc:spChg>
        <pc:spChg chg="add mod">
          <ac:chgData name="Juan Gomez Duque" userId="12ffef9d-c492-4764-9ece-d82edf94b9a1" providerId="ADAL" clId="{E740D822-B121-4D98-BC0B-48FA1812390F}" dt="2022-09-16T13:52:21.500" v="29"/>
          <ac:spMkLst>
            <pc:docMk/>
            <pc:sldMk cId="1797808839" sldId="260"/>
            <ac:spMk id="20" creationId="{0FAF4601-5E81-4108-AAA6-F6FC1A7B233C}"/>
          </ac:spMkLst>
        </pc:spChg>
        <pc:picChg chg="del">
          <ac:chgData name="Juan Gomez Duque" userId="12ffef9d-c492-4764-9ece-d82edf94b9a1" providerId="ADAL" clId="{E740D822-B121-4D98-BC0B-48FA1812390F}" dt="2022-09-16T13:50:47.379" v="15" actId="478"/>
          <ac:picMkLst>
            <pc:docMk/>
            <pc:sldMk cId="1797808839" sldId="260"/>
            <ac:picMk id="15" creationId="{00000000-0000-0000-0000-000000000000}"/>
          </ac:picMkLst>
        </pc:picChg>
        <pc:cxnChg chg="ord">
          <ac:chgData name="Juan Gomez Duque" userId="12ffef9d-c492-4764-9ece-d82edf94b9a1" providerId="ADAL" clId="{E740D822-B121-4D98-BC0B-48FA1812390F}" dt="2022-09-16T13:53:19.500" v="40" actId="167"/>
          <ac:cxnSpMkLst>
            <pc:docMk/>
            <pc:sldMk cId="1797808839" sldId="260"/>
            <ac:cxnSpMk id="30" creationId="{00000000-0000-0000-0000-000000000000}"/>
          </ac:cxnSpMkLst>
        </pc:cxnChg>
        <pc:cxnChg chg="ord">
          <ac:chgData name="Juan Gomez Duque" userId="12ffef9d-c492-4764-9ece-d82edf94b9a1" providerId="ADAL" clId="{E740D822-B121-4D98-BC0B-48FA1812390F}" dt="2022-09-16T13:51:55.052" v="27" actId="167"/>
          <ac:cxnSpMkLst>
            <pc:docMk/>
            <pc:sldMk cId="1797808839" sldId="260"/>
            <ac:cxnSpMk id="32" creationId="{00000000-0000-0000-0000-000000000000}"/>
          </ac:cxnSpMkLst>
        </pc:cxnChg>
        <pc:cxnChg chg="mod">
          <ac:chgData name="Juan Gomez Duque" userId="12ffef9d-c492-4764-9ece-d82edf94b9a1" providerId="ADAL" clId="{E740D822-B121-4D98-BC0B-48FA1812390F}" dt="2022-09-16T13:51:34.187" v="24" actId="14100"/>
          <ac:cxnSpMkLst>
            <pc:docMk/>
            <pc:sldMk cId="1797808839" sldId="260"/>
            <ac:cxnSpMk id="34" creationId="{00000000-0000-0000-0000-000000000000}"/>
          </ac:cxnSpMkLst>
        </pc:cxnChg>
        <pc:cxnChg chg="ord">
          <ac:chgData name="Juan Gomez Duque" userId="12ffef9d-c492-4764-9ece-d82edf94b9a1" providerId="ADAL" clId="{E740D822-B121-4D98-BC0B-48FA1812390F}" dt="2022-09-16T13:53:19.500" v="40" actId="167"/>
          <ac:cxnSpMkLst>
            <pc:docMk/>
            <pc:sldMk cId="1797808839" sldId="260"/>
            <ac:cxnSpMk id="38" creationId="{00000000-0000-0000-0000-000000000000}"/>
          </ac:cxnSpMkLst>
        </pc:cxnChg>
        <pc:cxnChg chg="mod ord">
          <ac:chgData name="Juan Gomez Duque" userId="12ffef9d-c492-4764-9ece-d82edf94b9a1" providerId="ADAL" clId="{E740D822-B121-4D98-BC0B-48FA1812390F}" dt="2022-09-16T13:51:46.227" v="26" actId="167"/>
          <ac:cxnSpMkLst>
            <pc:docMk/>
            <pc:sldMk cId="1797808839" sldId="260"/>
            <ac:cxnSpMk id="50" creationId="{00000000-0000-0000-0000-000000000000}"/>
          </ac:cxnSpMkLst>
        </pc:cxnChg>
      </pc:sldChg>
      <pc:sldChg chg="addSp delSp modSp mod">
        <pc:chgData name="Juan Gomez Duque" userId="12ffef9d-c492-4764-9ece-d82edf94b9a1" providerId="ADAL" clId="{E740D822-B121-4D98-BC0B-48FA1812390F}" dt="2022-09-16T14:01:29.184" v="63" actId="20577"/>
        <pc:sldMkLst>
          <pc:docMk/>
          <pc:sldMk cId="440986149" sldId="261"/>
        </pc:sldMkLst>
        <pc:spChg chg="mod">
          <ac:chgData name="Juan Gomez Duque" userId="12ffef9d-c492-4764-9ece-d82edf94b9a1" providerId="ADAL" clId="{E740D822-B121-4D98-BC0B-48FA1812390F}" dt="2022-09-16T14:01:29.184" v="63" actId="20577"/>
          <ac:spMkLst>
            <pc:docMk/>
            <pc:sldMk cId="440986149" sldId="261"/>
            <ac:spMk id="8" creationId="{00000000-0000-0000-0000-000000000000}"/>
          </ac:spMkLst>
        </pc:spChg>
        <pc:graphicFrameChg chg="add mod modGraphic">
          <ac:chgData name="Juan Gomez Duque" userId="12ffef9d-c492-4764-9ece-d82edf94b9a1" providerId="ADAL" clId="{E740D822-B121-4D98-BC0B-48FA1812390F}" dt="2022-09-16T14:01:18.113" v="61" actId="1076"/>
          <ac:graphicFrameMkLst>
            <pc:docMk/>
            <pc:sldMk cId="440986149" sldId="261"/>
            <ac:graphicFrameMk id="2" creationId="{400B7982-CA32-40DA-898B-486CFC99729F}"/>
          </ac:graphicFrameMkLst>
        </pc:graphicFrameChg>
        <pc:picChg chg="del mod">
          <ac:chgData name="Juan Gomez Duque" userId="12ffef9d-c492-4764-9ece-d82edf94b9a1" providerId="ADAL" clId="{E740D822-B121-4D98-BC0B-48FA1812390F}" dt="2022-09-16T13:59:22.218" v="44" actId="478"/>
          <ac:picMkLst>
            <pc:docMk/>
            <pc:sldMk cId="440986149" sldId="261"/>
            <ac:picMk id="3" creationId="{00000000-0000-0000-0000-000000000000}"/>
          </ac:picMkLst>
        </pc:picChg>
      </pc:sldChg>
      <pc:sldChg chg="modSp mod">
        <pc:chgData name="Juan Gomez Duque" userId="12ffef9d-c492-4764-9ece-d82edf94b9a1" providerId="ADAL" clId="{E740D822-B121-4D98-BC0B-48FA1812390F}" dt="2022-09-16T14:09:00.599" v="166" actId="20577"/>
        <pc:sldMkLst>
          <pc:docMk/>
          <pc:sldMk cId="2903238576" sldId="269"/>
        </pc:sldMkLst>
        <pc:spChg chg="mod">
          <ac:chgData name="Juan Gomez Duque" userId="12ffef9d-c492-4764-9ece-d82edf94b9a1" providerId="ADAL" clId="{E740D822-B121-4D98-BC0B-48FA1812390F}" dt="2022-09-16T14:09:00.599" v="166" actId="20577"/>
          <ac:spMkLst>
            <pc:docMk/>
            <pc:sldMk cId="2903238576" sldId="269"/>
            <ac:spMk id="7" creationId="{00000000-0000-0000-0000-000000000000}"/>
          </ac:spMkLst>
        </pc:spChg>
      </pc:sldChg>
      <pc:sldChg chg="addSp delSp modSp mod">
        <pc:chgData name="Juan Gomez Duque" userId="12ffef9d-c492-4764-9ece-d82edf94b9a1" providerId="ADAL" clId="{E740D822-B121-4D98-BC0B-48FA1812390F}" dt="2022-09-16T14:08:16.786" v="161" actId="20577"/>
        <pc:sldMkLst>
          <pc:docMk/>
          <pc:sldMk cId="762824446" sldId="270"/>
        </pc:sldMkLst>
        <pc:spChg chg="mod">
          <ac:chgData name="Juan Gomez Duque" userId="12ffef9d-c492-4764-9ece-d82edf94b9a1" providerId="ADAL" clId="{E740D822-B121-4D98-BC0B-48FA1812390F}" dt="2022-09-16T14:04:52.819" v="98" actId="20577"/>
          <ac:spMkLst>
            <pc:docMk/>
            <pc:sldMk cId="762824446" sldId="270"/>
            <ac:spMk id="4" creationId="{00000000-0000-0000-0000-000000000000}"/>
          </ac:spMkLst>
        </pc:spChg>
        <pc:graphicFrameChg chg="add mod modGraphic">
          <ac:chgData name="Juan Gomez Duque" userId="12ffef9d-c492-4764-9ece-d82edf94b9a1" providerId="ADAL" clId="{E740D822-B121-4D98-BC0B-48FA1812390F}" dt="2022-09-16T14:08:16.786" v="161" actId="20577"/>
          <ac:graphicFrameMkLst>
            <pc:docMk/>
            <pc:sldMk cId="762824446" sldId="270"/>
            <ac:graphicFrameMk id="8" creationId="{3C7476E9-1410-44CA-A66F-19C846523495}"/>
          </ac:graphicFrameMkLst>
        </pc:graphicFrameChg>
        <pc:picChg chg="add del mod">
          <ac:chgData name="Juan Gomez Duque" userId="12ffef9d-c492-4764-9ece-d82edf94b9a1" providerId="ADAL" clId="{E740D822-B121-4D98-BC0B-48FA1812390F}" dt="2022-09-16T14:04:33.130" v="96" actId="478"/>
          <ac:picMkLst>
            <pc:docMk/>
            <pc:sldMk cId="762824446" sldId="270"/>
            <ac:picMk id="2" creationId="{ABDC20FC-080A-45B7-B80C-2A37A1D66AB2}"/>
          </ac:picMkLst>
        </pc:picChg>
        <pc:picChg chg="del mod">
          <ac:chgData name="Juan Gomez Duque" userId="12ffef9d-c492-4764-9ece-d82edf94b9a1" providerId="ADAL" clId="{E740D822-B121-4D98-BC0B-48FA1812390F}" dt="2022-09-16T14:03:21.729" v="79" actId="478"/>
          <ac:picMkLst>
            <pc:docMk/>
            <pc:sldMk cId="762824446" sldId="270"/>
            <ac:picMk id="3" creationId="{00000000-0000-0000-0000-000000000000}"/>
          </ac:picMkLst>
        </pc:picChg>
      </pc:sldChg>
      <pc:sldChg chg="modSp mod">
        <pc:chgData name="Juan Gomez Duque" userId="12ffef9d-c492-4764-9ece-d82edf94b9a1" providerId="ADAL" clId="{E740D822-B121-4D98-BC0B-48FA1812390F}" dt="2022-09-16T14:02:05.732" v="70" actId="404"/>
        <pc:sldMkLst>
          <pc:docMk/>
          <pc:sldMk cId="2236785487" sldId="271"/>
        </pc:sldMkLst>
        <pc:spChg chg="mod">
          <ac:chgData name="Juan Gomez Duque" userId="12ffef9d-c492-4764-9ece-d82edf94b9a1" providerId="ADAL" clId="{E740D822-B121-4D98-BC0B-48FA1812390F}" dt="2022-09-16T14:01:47.255" v="64" actId="404"/>
          <ac:spMkLst>
            <pc:docMk/>
            <pc:sldMk cId="2236785487" sldId="271"/>
            <ac:spMk id="4" creationId="{00000000-0000-0000-0000-000000000000}"/>
          </ac:spMkLst>
        </pc:spChg>
        <pc:spChg chg="mod">
          <ac:chgData name="Juan Gomez Duque" userId="12ffef9d-c492-4764-9ece-d82edf94b9a1" providerId="ADAL" clId="{E740D822-B121-4D98-BC0B-48FA1812390F}" dt="2022-09-16T14:01:50.524" v="65" actId="404"/>
          <ac:spMkLst>
            <pc:docMk/>
            <pc:sldMk cId="2236785487" sldId="271"/>
            <ac:spMk id="5" creationId="{00000000-0000-0000-0000-000000000000}"/>
          </ac:spMkLst>
        </pc:spChg>
        <pc:spChg chg="mod">
          <ac:chgData name="Juan Gomez Duque" userId="12ffef9d-c492-4764-9ece-d82edf94b9a1" providerId="ADAL" clId="{E740D822-B121-4D98-BC0B-48FA1812390F}" dt="2022-09-16T14:01:59.232" v="68" actId="404"/>
          <ac:spMkLst>
            <pc:docMk/>
            <pc:sldMk cId="2236785487" sldId="271"/>
            <ac:spMk id="8" creationId="{00000000-0000-0000-0000-000000000000}"/>
          </ac:spMkLst>
        </pc:spChg>
        <pc:spChg chg="mod">
          <ac:chgData name="Juan Gomez Duque" userId="12ffef9d-c492-4764-9ece-d82edf94b9a1" providerId="ADAL" clId="{E740D822-B121-4D98-BC0B-48FA1812390F}" dt="2022-09-16T14:01:53.440" v="66" actId="404"/>
          <ac:spMkLst>
            <pc:docMk/>
            <pc:sldMk cId="2236785487" sldId="271"/>
            <ac:spMk id="9" creationId="{00000000-0000-0000-0000-000000000000}"/>
          </ac:spMkLst>
        </pc:spChg>
        <pc:spChg chg="mod">
          <ac:chgData name="Juan Gomez Duque" userId="12ffef9d-c492-4764-9ece-d82edf94b9a1" providerId="ADAL" clId="{E740D822-B121-4D98-BC0B-48FA1812390F}" dt="2022-09-16T14:02:02.212" v="69" actId="404"/>
          <ac:spMkLst>
            <pc:docMk/>
            <pc:sldMk cId="2236785487" sldId="271"/>
            <ac:spMk id="10" creationId="{00000000-0000-0000-0000-000000000000}"/>
          </ac:spMkLst>
        </pc:spChg>
        <pc:spChg chg="mod">
          <ac:chgData name="Juan Gomez Duque" userId="12ffef9d-c492-4764-9ece-d82edf94b9a1" providerId="ADAL" clId="{E740D822-B121-4D98-BC0B-48FA1812390F}" dt="2022-09-16T14:01:56.208" v="67" actId="404"/>
          <ac:spMkLst>
            <pc:docMk/>
            <pc:sldMk cId="2236785487" sldId="271"/>
            <ac:spMk id="11" creationId="{00000000-0000-0000-0000-000000000000}"/>
          </ac:spMkLst>
        </pc:spChg>
        <pc:spChg chg="mod">
          <ac:chgData name="Juan Gomez Duque" userId="12ffef9d-c492-4764-9ece-d82edf94b9a1" providerId="ADAL" clId="{E740D822-B121-4D98-BC0B-48FA1812390F}" dt="2022-09-16T14:02:05.732" v="70" actId="404"/>
          <ac:spMkLst>
            <pc:docMk/>
            <pc:sldMk cId="2236785487" sldId="271"/>
            <ac:spMk id="12" creationId="{00000000-0000-0000-0000-000000000000}"/>
          </ac:spMkLst>
        </pc:spChg>
      </pc:sldChg>
      <pc:sldChg chg="modSp mod">
        <pc:chgData name="Juan Gomez Duque" userId="12ffef9d-c492-4764-9ece-d82edf94b9a1" providerId="ADAL" clId="{E740D822-B121-4D98-BC0B-48FA1812390F}" dt="2022-09-16T14:09:10.427" v="171" actId="20577"/>
        <pc:sldMkLst>
          <pc:docMk/>
          <pc:sldMk cId="2607029318" sldId="274"/>
        </pc:sldMkLst>
        <pc:spChg chg="mod">
          <ac:chgData name="Juan Gomez Duque" userId="12ffef9d-c492-4764-9ece-d82edf94b9a1" providerId="ADAL" clId="{E740D822-B121-4D98-BC0B-48FA1812390F}" dt="2022-09-16T14:09:10.427" v="171" actId="20577"/>
          <ac:spMkLst>
            <pc:docMk/>
            <pc:sldMk cId="2607029318" sldId="274"/>
            <ac:spMk id="7" creationId="{00000000-0000-0000-0000-000000000000}"/>
          </ac:spMkLst>
        </pc:spChg>
      </pc:sldChg>
      <pc:sldChg chg="modSp mod">
        <pc:chgData name="Juan Gomez Duque" userId="12ffef9d-c492-4764-9ece-d82edf94b9a1" providerId="ADAL" clId="{E740D822-B121-4D98-BC0B-48FA1812390F}" dt="2022-09-16T14:02:46.028" v="75" actId="114"/>
        <pc:sldMkLst>
          <pc:docMk/>
          <pc:sldMk cId="3827639871" sldId="277"/>
        </pc:sldMkLst>
        <pc:spChg chg="mod">
          <ac:chgData name="Juan Gomez Duque" userId="12ffef9d-c492-4764-9ece-d82edf94b9a1" providerId="ADAL" clId="{E740D822-B121-4D98-BC0B-48FA1812390F}" dt="2022-09-16T14:02:46.028" v="75" actId="114"/>
          <ac:spMkLst>
            <pc:docMk/>
            <pc:sldMk cId="3827639871" sldId="277"/>
            <ac:spMk id="7" creationId="{00000000-0000-0000-0000-000000000000}"/>
          </ac:spMkLst>
        </pc:spChg>
      </pc:sldChg>
    </pc:docChg>
  </pc:docChgLst>
  <pc:docChgLst>
    <pc:chgData name="Renzo A Roman" userId="ba22d4bb-d9e8-403b-9345-670493727527" providerId="ADAL" clId="{2F44105A-DBC2-4B80-8C36-893F2E248186}"/>
    <pc:docChg chg="modSld">
      <pc:chgData name="Renzo A Roman" userId="ba22d4bb-d9e8-403b-9345-670493727527" providerId="ADAL" clId="{2F44105A-DBC2-4B80-8C36-893F2E248186}" dt="2022-08-22T20:45:28.773" v="50" actId="1035"/>
      <pc:docMkLst>
        <pc:docMk/>
      </pc:docMkLst>
      <pc:sldChg chg="modSp mod">
        <pc:chgData name="Renzo A Roman" userId="ba22d4bb-d9e8-403b-9345-670493727527" providerId="ADAL" clId="{2F44105A-DBC2-4B80-8C36-893F2E248186}" dt="2022-08-22T20:36:08.492" v="43" actId="1035"/>
        <pc:sldMkLst>
          <pc:docMk/>
          <pc:sldMk cId="1797808839" sldId="260"/>
        </pc:sldMkLst>
        <pc:spChg chg="mod">
          <ac:chgData name="Renzo A Roman" userId="ba22d4bb-d9e8-403b-9345-670493727527" providerId="ADAL" clId="{2F44105A-DBC2-4B80-8C36-893F2E248186}" dt="2022-08-22T20:36:08.492" v="43" actId="1035"/>
          <ac:spMkLst>
            <pc:docMk/>
            <pc:sldMk cId="1797808839" sldId="260"/>
            <ac:spMk id="7" creationId="{00000000-0000-0000-0000-000000000000}"/>
          </ac:spMkLst>
        </pc:spChg>
        <pc:spChg chg="mod">
          <ac:chgData name="Renzo A Roman" userId="ba22d4bb-d9e8-403b-9345-670493727527" providerId="ADAL" clId="{2F44105A-DBC2-4B80-8C36-893F2E248186}" dt="2022-08-22T20:36:08.492" v="43" actId="1035"/>
          <ac:spMkLst>
            <pc:docMk/>
            <pc:sldMk cId="1797808839" sldId="260"/>
            <ac:spMk id="12" creationId="{00000000-0000-0000-0000-000000000000}"/>
          </ac:spMkLst>
        </pc:spChg>
        <pc:spChg chg="mod">
          <ac:chgData name="Renzo A Roman" userId="ba22d4bb-d9e8-403b-9345-670493727527" providerId="ADAL" clId="{2F44105A-DBC2-4B80-8C36-893F2E248186}" dt="2022-08-22T20:36:08.492" v="43" actId="1035"/>
          <ac:spMkLst>
            <pc:docMk/>
            <pc:sldMk cId="1797808839" sldId="260"/>
            <ac:spMk id="13" creationId="{00000000-0000-0000-0000-000000000000}"/>
          </ac:spMkLst>
        </pc:spChg>
        <pc:spChg chg="mod">
          <ac:chgData name="Renzo A Roman" userId="ba22d4bb-d9e8-403b-9345-670493727527" providerId="ADAL" clId="{2F44105A-DBC2-4B80-8C36-893F2E248186}" dt="2022-08-22T20:36:08.492" v="43" actId="1035"/>
          <ac:spMkLst>
            <pc:docMk/>
            <pc:sldMk cId="1797808839" sldId="260"/>
            <ac:spMk id="14" creationId="{00000000-0000-0000-0000-000000000000}"/>
          </ac:spMkLst>
        </pc:spChg>
        <pc:spChg chg="mod">
          <ac:chgData name="Renzo A Roman" userId="ba22d4bb-d9e8-403b-9345-670493727527" providerId="ADAL" clId="{2F44105A-DBC2-4B80-8C36-893F2E248186}" dt="2022-08-22T20:36:08.492" v="43" actId="1035"/>
          <ac:spMkLst>
            <pc:docMk/>
            <pc:sldMk cId="1797808839" sldId="260"/>
            <ac:spMk id="16" creationId="{00000000-0000-0000-0000-000000000000}"/>
          </ac:spMkLst>
        </pc:spChg>
        <pc:spChg chg="mod">
          <ac:chgData name="Renzo A Roman" userId="ba22d4bb-d9e8-403b-9345-670493727527" providerId="ADAL" clId="{2F44105A-DBC2-4B80-8C36-893F2E248186}" dt="2022-08-22T20:36:08.492" v="43" actId="1035"/>
          <ac:spMkLst>
            <pc:docMk/>
            <pc:sldMk cId="1797808839" sldId="260"/>
            <ac:spMk id="17" creationId="{00000000-0000-0000-0000-000000000000}"/>
          </ac:spMkLst>
        </pc:spChg>
        <pc:picChg chg="mod">
          <ac:chgData name="Renzo A Roman" userId="ba22d4bb-d9e8-403b-9345-670493727527" providerId="ADAL" clId="{2F44105A-DBC2-4B80-8C36-893F2E248186}" dt="2022-08-22T20:36:08.492" v="43" actId="1035"/>
          <ac:picMkLst>
            <pc:docMk/>
            <pc:sldMk cId="1797808839" sldId="260"/>
            <ac:picMk id="15" creationId="{00000000-0000-0000-0000-000000000000}"/>
          </ac:picMkLst>
        </pc:picChg>
        <pc:cxnChg chg="mod">
          <ac:chgData name="Renzo A Roman" userId="ba22d4bb-d9e8-403b-9345-670493727527" providerId="ADAL" clId="{2F44105A-DBC2-4B80-8C36-893F2E248186}" dt="2022-08-22T20:36:08.492" v="43" actId="1035"/>
          <ac:cxnSpMkLst>
            <pc:docMk/>
            <pc:sldMk cId="1797808839" sldId="260"/>
            <ac:cxnSpMk id="4"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19"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24"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30"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32"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34"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36"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38"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45" creationId="{00000000-0000-0000-0000-000000000000}"/>
          </ac:cxnSpMkLst>
        </pc:cxnChg>
        <pc:cxnChg chg="mod">
          <ac:chgData name="Renzo A Roman" userId="ba22d4bb-d9e8-403b-9345-670493727527" providerId="ADAL" clId="{2F44105A-DBC2-4B80-8C36-893F2E248186}" dt="2022-08-22T20:36:08.492" v="43" actId="1035"/>
          <ac:cxnSpMkLst>
            <pc:docMk/>
            <pc:sldMk cId="1797808839" sldId="260"/>
            <ac:cxnSpMk id="50" creationId="{00000000-0000-0000-0000-000000000000}"/>
          </ac:cxnSpMkLst>
        </pc:cxnChg>
      </pc:sldChg>
      <pc:sldChg chg="modSp mod">
        <pc:chgData name="Renzo A Roman" userId="ba22d4bb-d9e8-403b-9345-670493727527" providerId="ADAL" clId="{2F44105A-DBC2-4B80-8C36-893F2E248186}" dt="2022-08-22T20:45:28.773" v="50" actId="1035"/>
        <pc:sldMkLst>
          <pc:docMk/>
          <pc:sldMk cId="762824446" sldId="270"/>
        </pc:sldMkLst>
        <pc:spChg chg="mod">
          <ac:chgData name="Renzo A Roman" userId="ba22d4bb-d9e8-403b-9345-670493727527" providerId="ADAL" clId="{2F44105A-DBC2-4B80-8C36-893F2E248186}" dt="2022-08-22T20:42:59.167" v="46" actId="404"/>
          <ac:spMkLst>
            <pc:docMk/>
            <pc:sldMk cId="762824446" sldId="270"/>
            <ac:spMk id="4" creationId="{00000000-0000-0000-0000-000000000000}"/>
          </ac:spMkLst>
        </pc:spChg>
        <pc:spChg chg="mod">
          <ac:chgData name="Renzo A Roman" userId="ba22d4bb-d9e8-403b-9345-670493727527" providerId="ADAL" clId="{2F44105A-DBC2-4B80-8C36-893F2E248186}" dt="2022-08-22T20:45:28.773" v="50" actId="1035"/>
          <ac:spMkLst>
            <pc:docMk/>
            <pc:sldMk cId="762824446" sldId="270"/>
            <ac:spMk id="7" creationId="{00000000-0000-0000-0000-000000000000}"/>
          </ac:spMkLst>
        </pc:spChg>
      </pc:sldChg>
      <pc:sldChg chg="modSp mod">
        <pc:chgData name="Renzo A Roman" userId="ba22d4bb-d9e8-403b-9345-670493727527" providerId="ADAL" clId="{2F44105A-DBC2-4B80-8C36-893F2E248186}" dt="2022-08-22T20:36:29.956" v="45" actId="1076"/>
        <pc:sldMkLst>
          <pc:docMk/>
          <pc:sldMk cId="2236785487" sldId="271"/>
        </pc:sldMkLst>
        <pc:spChg chg="mod">
          <ac:chgData name="Renzo A Roman" userId="ba22d4bb-d9e8-403b-9345-670493727527" providerId="ADAL" clId="{2F44105A-DBC2-4B80-8C36-893F2E248186}" dt="2022-08-22T20:36:27.206" v="44" actId="1076"/>
          <ac:spMkLst>
            <pc:docMk/>
            <pc:sldMk cId="2236785487" sldId="271"/>
            <ac:spMk id="4"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5" creationId="{00000000-0000-0000-0000-000000000000}"/>
          </ac:spMkLst>
        </pc:spChg>
        <pc:spChg chg="mod">
          <ac:chgData name="Renzo A Roman" userId="ba22d4bb-d9e8-403b-9345-670493727527" providerId="ADAL" clId="{2F44105A-DBC2-4B80-8C36-893F2E248186}" dt="2022-08-22T20:36:29.956" v="45" actId="1076"/>
          <ac:spMkLst>
            <pc:docMk/>
            <pc:sldMk cId="2236785487" sldId="271"/>
            <ac:spMk id="7"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8"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9"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10"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11" creationId="{00000000-0000-0000-0000-000000000000}"/>
          </ac:spMkLst>
        </pc:spChg>
        <pc:spChg chg="mod">
          <ac:chgData name="Renzo A Roman" userId="ba22d4bb-d9e8-403b-9345-670493727527" providerId="ADAL" clId="{2F44105A-DBC2-4B80-8C36-893F2E248186}" dt="2022-08-22T20:36:27.206" v="44" actId="1076"/>
          <ac:spMkLst>
            <pc:docMk/>
            <pc:sldMk cId="2236785487" sldId="271"/>
            <ac:spMk id="12" creationId="{00000000-0000-0000-0000-000000000000}"/>
          </ac:spMkLst>
        </pc:spChg>
        <pc:cxnChg chg="mod">
          <ac:chgData name="Renzo A Roman" userId="ba22d4bb-d9e8-403b-9345-670493727527" providerId="ADAL" clId="{2F44105A-DBC2-4B80-8C36-893F2E248186}" dt="2022-08-22T20:36:27.206" v="44" actId="1076"/>
          <ac:cxnSpMkLst>
            <pc:docMk/>
            <pc:sldMk cId="2236785487" sldId="271"/>
            <ac:cxnSpMk id="3"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15"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20"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22"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24"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26"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28" creationId="{00000000-0000-0000-0000-000000000000}"/>
          </ac:cxnSpMkLst>
        </pc:cxnChg>
        <pc:cxnChg chg="mod">
          <ac:chgData name="Renzo A Roman" userId="ba22d4bb-d9e8-403b-9345-670493727527" providerId="ADAL" clId="{2F44105A-DBC2-4B80-8C36-893F2E248186}" dt="2022-08-22T20:36:27.206" v="44" actId="1076"/>
          <ac:cxnSpMkLst>
            <pc:docMk/>
            <pc:sldMk cId="2236785487" sldId="271"/>
            <ac:cxnSpMk id="30" creationId="{00000000-0000-0000-0000-000000000000}"/>
          </ac:cxnSpMkLst>
        </pc:cxnChg>
      </pc:sldChg>
    </pc:docChg>
  </pc:docChgLst>
  <pc:docChgLst>
    <pc:chgData name="Paul Mason" userId="a428ece4f01b0f60" providerId="LiveId" clId="{DCDBCBE7-44AF-4231-B745-D6C33C5B0F02}"/>
    <pc:docChg chg="addSld modSld">
      <pc:chgData name="Paul Mason" userId="a428ece4f01b0f60" providerId="LiveId" clId="{DCDBCBE7-44AF-4231-B745-D6C33C5B0F02}" dt="2020-09-22T21:55:01.673" v="4" actId="113"/>
      <pc:docMkLst>
        <pc:docMk/>
      </pc:docMkLst>
      <pc:sldChg chg="modSp add mod">
        <pc:chgData name="Paul Mason" userId="a428ece4f01b0f60" providerId="LiveId" clId="{DCDBCBE7-44AF-4231-B745-D6C33C5B0F02}" dt="2020-09-22T21:55:01.673" v="4" actId="113"/>
        <pc:sldMkLst>
          <pc:docMk/>
          <pc:sldMk cId="3827639871" sldId="277"/>
        </pc:sldMkLst>
        <pc:spChg chg="mod">
          <ac:chgData name="Paul Mason" userId="a428ece4f01b0f60" providerId="LiveId" clId="{DCDBCBE7-44AF-4231-B745-D6C33C5B0F02}" dt="2020-09-22T21:55:01.673" v="4" actId="113"/>
          <ac:spMkLst>
            <pc:docMk/>
            <pc:sldMk cId="3827639871" sldId="277"/>
            <ac:spMk id="7" creationId="{00000000-0000-0000-0000-000000000000}"/>
          </ac:spMkLst>
        </pc:spChg>
      </pc:sldChg>
    </pc:docChg>
  </pc:docChgLst>
  <pc:docChgLst>
    <pc:chgData name="Paul Mason" userId="a428ece4f01b0f60" providerId="LiveId" clId="{B3DBF864-BF01-4E1E-8B77-1F8329D41039}"/>
    <pc:docChg chg="custSel modSld">
      <pc:chgData name="Paul Mason" userId="a428ece4f01b0f60" providerId="LiveId" clId="{B3DBF864-BF01-4E1E-8B77-1F8329D41039}" dt="2020-06-04T20:48:07.361" v="2030"/>
      <pc:docMkLst>
        <pc:docMk/>
      </pc:docMkLst>
      <pc:sldChg chg="modNotesTx">
        <pc:chgData name="Paul Mason" userId="a428ece4f01b0f60" providerId="LiveId" clId="{B3DBF864-BF01-4E1E-8B77-1F8329D41039}" dt="2020-06-04T20:34:19.523" v="1198" actId="12"/>
        <pc:sldMkLst>
          <pc:docMk/>
          <pc:sldMk cId="1441733616" sldId="257"/>
        </pc:sldMkLst>
      </pc:sldChg>
      <pc:sldChg chg="modSp mod modNotesTx">
        <pc:chgData name="Paul Mason" userId="a428ece4f01b0f60" providerId="LiveId" clId="{B3DBF864-BF01-4E1E-8B77-1F8329D41039}" dt="2020-06-04T20:17:43.425" v="533" actId="20577"/>
        <pc:sldMkLst>
          <pc:docMk/>
          <pc:sldMk cId="4120575675" sldId="258"/>
        </pc:sldMkLst>
        <pc:spChg chg="mod">
          <ac:chgData name="Paul Mason" userId="a428ece4f01b0f60" providerId="LiveId" clId="{B3DBF864-BF01-4E1E-8B77-1F8329D41039}" dt="2020-06-02T15:50:14.211" v="0" actId="20577"/>
          <ac:spMkLst>
            <pc:docMk/>
            <pc:sldMk cId="4120575675" sldId="258"/>
            <ac:spMk id="4" creationId="{00000000-0000-0000-0000-000000000000}"/>
          </ac:spMkLst>
        </pc:spChg>
      </pc:sldChg>
      <pc:sldChg chg="modNotesTx">
        <pc:chgData name="Paul Mason" userId="a428ece4f01b0f60" providerId="LiveId" clId="{B3DBF864-BF01-4E1E-8B77-1F8329D41039}" dt="2020-06-04T20:37:38.961" v="1559" actId="20577"/>
        <pc:sldMkLst>
          <pc:docMk/>
          <pc:sldMk cId="1797808839" sldId="260"/>
        </pc:sldMkLst>
      </pc:sldChg>
      <pc:sldChg chg="addSp delSp modSp">
        <pc:chgData name="Paul Mason" userId="a428ece4f01b0f60" providerId="LiveId" clId="{B3DBF864-BF01-4E1E-8B77-1F8329D41039}" dt="2020-06-04T20:48:07.361" v="2030"/>
        <pc:sldMkLst>
          <pc:docMk/>
          <pc:sldMk cId="762824446" sldId="270"/>
        </pc:sldMkLst>
        <pc:spChg chg="add del mod">
          <ac:chgData name="Paul Mason" userId="a428ece4f01b0f60" providerId="LiveId" clId="{B3DBF864-BF01-4E1E-8B77-1F8329D41039}" dt="2020-06-04T20:48:07.361" v="2030"/>
          <ac:spMkLst>
            <pc:docMk/>
            <pc:sldMk cId="762824446" sldId="270"/>
            <ac:spMk id="2" creationId="{ECAC1951-A68E-440F-BE44-B35018D57F6C}"/>
          </ac:spMkLst>
        </pc:spChg>
      </pc:sldChg>
      <pc:sldChg chg="modNotesTx">
        <pc:chgData name="Paul Mason" userId="a428ece4f01b0f60" providerId="LiveId" clId="{B3DBF864-BF01-4E1E-8B77-1F8329D41039}" dt="2020-06-04T20:47:54.445" v="2028" actId="6549"/>
        <pc:sldMkLst>
          <pc:docMk/>
          <pc:sldMk cId="2236785487" sldId="271"/>
        </pc:sldMkLst>
      </pc:sldChg>
    </pc:docChg>
  </pc:docChgLst>
  <pc:docChgLst>
    <pc:chgData name="Laura Leka" userId="3c7b6d49-5262-4131-8ab9-4538781ea16d" providerId="ADAL" clId="{205110AF-E7C1-4971-A761-E2F428B10898}"/>
    <pc:docChg chg="modSld">
      <pc:chgData name="Laura Leka" userId="3c7b6d49-5262-4131-8ab9-4538781ea16d" providerId="ADAL" clId="{205110AF-E7C1-4971-A761-E2F428B10898}" dt="2020-10-20T22:23:50.055" v="77" actId="20577"/>
      <pc:docMkLst>
        <pc:docMk/>
      </pc:docMkLst>
      <pc:sldChg chg="modNotesTx">
        <pc:chgData name="Laura Leka" userId="3c7b6d49-5262-4131-8ab9-4538781ea16d" providerId="ADAL" clId="{205110AF-E7C1-4971-A761-E2F428B10898}" dt="2020-10-20T22:16:51.561" v="1" actId="20577"/>
        <pc:sldMkLst>
          <pc:docMk/>
          <pc:sldMk cId="1797808839" sldId="260"/>
        </pc:sldMkLst>
      </pc:sldChg>
      <pc:sldChg chg="modNotesTx">
        <pc:chgData name="Laura Leka" userId="3c7b6d49-5262-4131-8ab9-4538781ea16d" providerId="ADAL" clId="{205110AF-E7C1-4971-A761-E2F428B10898}" dt="2020-10-20T22:22:24.788" v="5" actId="6549"/>
        <pc:sldMkLst>
          <pc:docMk/>
          <pc:sldMk cId="440986149" sldId="261"/>
        </pc:sldMkLst>
      </pc:sldChg>
      <pc:sldChg chg="modNotesTx">
        <pc:chgData name="Laura Leka" userId="3c7b6d49-5262-4131-8ab9-4538781ea16d" providerId="ADAL" clId="{205110AF-E7C1-4971-A761-E2F428B10898}" dt="2020-10-20T22:23:02.294" v="17" actId="6549"/>
        <pc:sldMkLst>
          <pc:docMk/>
          <pc:sldMk cId="2236785487" sldId="271"/>
        </pc:sldMkLst>
      </pc:sldChg>
      <pc:sldChg chg="modNotesTx">
        <pc:chgData name="Laura Leka" userId="3c7b6d49-5262-4131-8ab9-4538781ea16d" providerId="ADAL" clId="{205110AF-E7C1-4971-A761-E2F428B10898}" dt="2020-10-20T22:23:50.055" v="77" actId="20577"/>
        <pc:sldMkLst>
          <pc:docMk/>
          <pc:sldMk cId="3827639871"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374AD-6411-4D0A-B958-E7D949434A5B}" type="datetimeFigureOut">
              <a:rPr lang="en-GB" smtClean="0"/>
              <a:t>05/06/2023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098C1-5A1A-49C4-A5B2-0EE5616798F8}" type="slidenum">
              <a:rPr lang="en-GB" smtClean="0"/>
              <a:t>‹#›</a:t>
            </a:fld>
            <a:endParaRPr lang="en-GB"/>
          </a:p>
        </p:txBody>
      </p:sp>
    </p:spTree>
    <p:extLst>
      <p:ext uri="{BB962C8B-B14F-4D97-AF65-F5344CB8AC3E}">
        <p14:creationId xmlns:p14="http://schemas.microsoft.com/office/powerpoint/2010/main" val="4081351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Este tema cubre la contabilidad tanto de activos como de pasivos. Para los participantes sin experiencia en contabilidad de devengo, puede ser útil cubrir este tema después de que se hayan cubierto los principios generales de los pasivos.</a:t>
            </a:r>
          </a:p>
          <a:p>
            <a:endParaRPr lang="en-GB" dirty="0"/>
          </a:p>
          <a:p>
            <a:r>
              <a:rPr lang="en-GB" dirty="0"/>
              <a:t>La NICSP 32 se </a:t>
            </a:r>
            <a:r>
              <a:rPr lang="en-GB" dirty="0" err="1"/>
              <a:t>ocupa</a:t>
            </a:r>
            <a:r>
              <a:rPr lang="en-GB" dirty="0"/>
              <a:t> de la contabilidad de los acuerdos de concesión de servicios por </a:t>
            </a:r>
            <a:r>
              <a:rPr lang="en-GB" dirty="0" err="1"/>
              <a:t>parte</a:t>
            </a:r>
            <a:r>
              <a:rPr lang="en-GB" dirty="0"/>
              <a:t> de la </a:t>
            </a:r>
            <a:r>
              <a:rPr lang="en-GB" dirty="0" err="1"/>
              <a:t>concedente</a:t>
            </a:r>
            <a:r>
              <a:rPr lang="en-GB" dirty="0"/>
              <a:t>, que suele ser la entidad del sector público. No existe una NIIF equivalente. Sin embargo, la CINIIF 12, </a:t>
            </a:r>
            <a:r>
              <a:rPr lang="en-GB" i="1" dirty="0"/>
              <a:t>Acuerdos de concesión de servicios</a:t>
            </a:r>
            <a:r>
              <a:rPr lang="en-GB" i="0" dirty="0"/>
              <a:t> aborda la contabilidad de estos acuerdos por parte del operador, que generalmente es una entidad del sector privado. Las NICSP 32 se elaboraron para ser un "espejo" de la CINIIF 12, proporcionando una contabilidad coherente.</a:t>
            </a:r>
          </a:p>
          <a:p>
            <a:endParaRPr lang="en-GB"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La prevalencia de los acuerdos de concesión de servicios en el sector público varía de una jurisdicción a otra: considere si este es un </a:t>
            </a:r>
            <a:r>
              <a:rPr lang="en-GB" dirty="0" err="1"/>
              <a:t>tema</a:t>
            </a:r>
            <a:r>
              <a:rPr lang="en-GB" dirty="0"/>
              <a:t> importante para los participantes o no. Si la jurisdicción no utiliza acuerdos de concesión de servicios, esta presentación puede no ser una prioridad.</a:t>
            </a:r>
          </a:p>
          <a:p>
            <a:endParaRPr lang="en-GB" i="0" dirty="0"/>
          </a:p>
        </p:txBody>
      </p:sp>
      <p:sp>
        <p:nvSpPr>
          <p:cNvPr id="4" name="Slide Number Placeholder 3"/>
          <p:cNvSpPr>
            <a:spLocks noGrp="1"/>
          </p:cNvSpPr>
          <p:nvPr>
            <p:ph type="sldNum" sz="quarter" idx="5"/>
          </p:nvPr>
        </p:nvSpPr>
        <p:spPr/>
        <p:txBody>
          <a:bodyPr/>
          <a:lstStyle/>
          <a:p>
            <a:fld id="{389098C1-5A1A-49C4-A5B2-0EE5616798F8}" type="slidenum">
              <a:rPr lang="en-GB" smtClean="0"/>
              <a:t>1</a:t>
            </a:fld>
            <a:endParaRPr lang="en-GB"/>
          </a:p>
        </p:txBody>
      </p:sp>
    </p:spTree>
    <p:extLst>
      <p:ext uri="{BB962C8B-B14F-4D97-AF65-F5344CB8AC3E}">
        <p14:creationId xmlns:p14="http://schemas.microsoft.com/office/powerpoint/2010/main" val="359430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 operador es generalmente una entidad del sector privado, la </a:t>
            </a:r>
            <a:r>
              <a:rPr lang="en-GB" dirty="0" err="1"/>
              <a:t>concedente</a:t>
            </a:r>
            <a:r>
              <a:rPr lang="en-GB" dirty="0"/>
              <a:t> es generalmente una entidad del sector público.</a:t>
            </a:r>
          </a:p>
          <a:p>
            <a:endParaRPr lang="en-GB" dirty="0"/>
          </a:p>
          <a:p>
            <a:r>
              <a:rPr lang="en-GB" dirty="0"/>
              <a:t>Si la jurisdicción tiene acuerdos de concesión de servicios, considere agregar una diapositiva con ejemplos relevantes. De lo contrario, considere agregar una diapositiva con ejemplos genéricos, por ejemplo:</a:t>
            </a:r>
          </a:p>
          <a:p>
            <a:endParaRPr lang="en-GB" dirty="0"/>
          </a:p>
          <a:p>
            <a:pPr marL="171450" indent="-171450">
              <a:buFont typeface="Arial" panose="020B0604020202020204" pitchFamily="34" charset="0"/>
              <a:buChar char="•"/>
            </a:pPr>
            <a:r>
              <a:rPr lang="en-GB" dirty="0"/>
              <a:t>Instalaciones hospitalarias nuevas / mejoradas, pagadas </a:t>
            </a:r>
            <a:r>
              <a:rPr lang="en-GB" dirty="0" err="1"/>
              <a:t>por</a:t>
            </a:r>
            <a:r>
              <a:rPr lang="en-GB" dirty="0"/>
              <a:t> la </a:t>
            </a:r>
            <a:r>
              <a:rPr lang="en-GB" dirty="0" err="1"/>
              <a:t>concedente</a:t>
            </a:r>
            <a:r>
              <a:rPr lang="en-GB" dirty="0"/>
              <a:t> </a:t>
            </a:r>
            <a:r>
              <a:rPr lang="en-GB" dirty="0" err="1"/>
              <a:t>durante</a:t>
            </a:r>
            <a:r>
              <a:rPr lang="en-GB" dirty="0"/>
              <a:t> 25 años; las </a:t>
            </a:r>
            <a:r>
              <a:rPr lang="en-GB" dirty="0" err="1"/>
              <a:t>facilidades</a:t>
            </a:r>
            <a:r>
              <a:rPr lang="en-GB" dirty="0"/>
              <a:t> se </a:t>
            </a:r>
            <a:r>
              <a:rPr lang="en-GB" dirty="0" err="1"/>
              <a:t>regresan</a:t>
            </a:r>
            <a:r>
              <a:rPr lang="en-GB" dirty="0"/>
              <a:t> a la </a:t>
            </a:r>
            <a:r>
              <a:rPr lang="en-GB" dirty="0" err="1"/>
              <a:t>concedente</a:t>
            </a:r>
            <a:r>
              <a:rPr lang="en-GB" dirty="0"/>
              <a:t> al final del acuerdo</a:t>
            </a:r>
          </a:p>
          <a:p>
            <a:pPr marL="171450" indent="-171450">
              <a:buFont typeface="Arial" panose="020B0604020202020204" pitchFamily="34" charset="0"/>
              <a:buChar char="•"/>
            </a:pPr>
            <a:r>
              <a:rPr lang="en-GB" dirty="0"/>
              <a:t>Autopista de peaje pagada por los cargos  a </a:t>
            </a:r>
            <a:r>
              <a:rPr lang="en-GB" dirty="0" err="1"/>
              <a:t>los</a:t>
            </a:r>
            <a:r>
              <a:rPr lang="en-GB" dirty="0"/>
              <a:t> </a:t>
            </a:r>
            <a:r>
              <a:rPr lang="en-GB" dirty="0" err="1"/>
              <a:t>usuarios</a:t>
            </a:r>
            <a:r>
              <a:rPr lang="en-GB" dirty="0"/>
              <a:t> durante 30 años; la </a:t>
            </a:r>
            <a:r>
              <a:rPr lang="en-GB" dirty="0" err="1"/>
              <a:t>autopista</a:t>
            </a:r>
            <a:r>
              <a:rPr lang="en-GB" dirty="0"/>
              <a:t> se </a:t>
            </a:r>
            <a:r>
              <a:rPr lang="en-GB" dirty="0" err="1"/>
              <a:t>devuelve</a:t>
            </a:r>
            <a:r>
              <a:rPr lang="en-GB" dirty="0"/>
              <a:t> a la </a:t>
            </a:r>
            <a:r>
              <a:rPr lang="en-GB" dirty="0" err="1"/>
              <a:t>concedente</a:t>
            </a:r>
            <a:r>
              <a:rPr lang="en-GB" dirty="0"/>
              <a:t> al final del acuerdo</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389098C1-5A1A-49C4-A5B2-0EE5616798F8}" type="slidenum">
              <a:rPr lang="en-GB" smtClean="0"/>
              <a:t>3</a:t>
            </a:fld>
            <a:endParaRPr lang="en-GB"/>
          </a:p>
        </p:txBody>
      </p:sp>
    </p:spTree>
    <p:extLst>
      <p:ext uri="{BB962C8B-B14F-4D97-AF65-F5344CB8AC3E}">
        <p14:creationId xmlns:p14="http://schemas.microsoft.com/office/powerpoint/2010/main" val="398394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 prueba de control (cuadro superior) es el determinante clave de si un activo es un activo de concesión de servicios. La prueba es la misma que se encuentra en la CINIIF 12, que debe dar lugar a una contabilidad coherente para la </a:t>
            </a:r>
            <a:r>
              <a:rPr lang="en-GB" dirty="0" err="1"/>
              <a:t>concedente</a:t>
            </a:r>
            <a:r>
              <a:rPr lang="en-GB" dirty="0"/>
              <a:t> y el operador (si las NICSP son </a:t>
            </a:r>
            <a:r>
              <a:rPr lang="en-GB" dirty="0" err="1"/>
              <a:t>utilizadas</a:t>
            </a:r>
            <a:r>
              <a:rPr lang="en-GB" dirty="0"/>
              <a:t> </a:t>
            </a:r>
            <a:r>
              <a:rPr lang="en-GB" dirty="0" err="1"/>
              <a:t>por</a:t>
            </a:r>
            <a:r>
              <a:rPr lang="en-GB" dirty="0"/>
              <a:t> la </a:t>
            </a:r>
            <a:r>
              <a:rPr lang="en-GB" dirty="0" err="1"/>
              <a:t>concedente</a:t>
            </a:r>
            <a:r>
              <a:rPr lang="en-GB" dirty="0"/>
              <a:t> y las NIIF por el operador).</a:t>
            </a:r>
          </a:p>
          <a:p>
            <a:endParaRPr lang="en-GB" dirty="0"/>
          </a:p>
          <a:p>
            <a:r>
              <a:rPr lang="en-GB" dirty="0"/>
              <a:t>Se proporcionan más detalles en el módulo Activos (página 76).</a:t>
            </a:r>
          </a:p>
        </p:txBody>
      </p:sp>
      <p:sp>
        <p:nvSpPr>
          <p:cNvPr id="4" name="Slide Number Placeholder 3"/>
          <p:cNvSpPr>
            <a:spLocks noGrp="1"/>
          </p:cNvSpPr>
          <p:nvPr>
            <p:ph type="sldNum" sz="quarter" idx="5"/>
          </p:nvPr>
        </p:nvSpPr>
        <p:spPr/>
        <p:txBody>
          <a:bodyPr/>
          <a:lstStyle/>
          <a:p>
            <a:fld id="{389098C1-5A1A-49C4-A5B2-0EE5616798F8}" type="slidenum">
              <a:rPr lang="en-GB" smtClean="0"/>
              <a:t>5</a:t>
            </a:fld>
            <a:endParaRPr lang="en-GB"/>
          </a:p>
        </p:txBody>
      </p:sp>
    </p:spTree>
    <p:extLst>
      <p:ext uri="{BB962C8B-B14F-4D97-AF65-F5344CB8AC3E}">
        <p14:creationId xmlns:p14="http://schemas.microsoft.com/office/powerpoint/2010/main" val="265050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respuesta a esta pregunta de discusión se proporciona en el módulo Activos (página 79).</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389098C1-5A1A-49C4-A5B2-0EE5616798F8}" type="slidenum">
              <a:rPr lang="en-GB" smtClean="0"/>
              <a:t>6</a:t>
            </a:fld>
            <a:endParaRPr lang="en-GB"/>
          </a:p>
        </p:txBody>
      </p:sp>
    </p:spTree>
    <p:extLst>
      <p:ext uri="{BB962C8B-B14F-4D97-AF65-F5344CB8AC3E}">
        <p14:creationId xmlns:p14="http://schemas.microsoft.com/office/powerpoint/2010/main" val="257026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Cuando</a:t>
            </a:r>
            <a:r>
              <a:rPr lang="en-GB" dirty="0"/>
              <a:t> la </a:t>
            </a:r>
            <a:r>
              <a:rPr lang="en-GB" dirty="0" err="1"/>
              <a:t>concedente</a:t>
            </a:r>
            <a:r>
              <a:rPr lang="en-GB" dirty="0"/>
              <a:t> </a:t>
            </a:r>
            <a:r>
              <a:rPr lang="en-GB" dirty="0" err="1"/>
              <a:t>reconoce</a:t>
            </a:r>
            <a:r>
              <a:rPr lang="en-GB" dirty="0"/>
              <a:t> un activo de concesión de servicios, también reconoce un pasivo.</a:t>
            </a:r>
          </a:p>
          <a:p>
            <a:endParaRPr lang="en-GB" dirty="0"/>
          </a:p>
          <a:p>
            <a:r>
              <a:rPr lang="en-GB" dirty="0" err="1"/>
              <a:t>Cuando</a:t>
            </a:r>
            <a:r>
              <a:rPr lang="en-GB" dirty="0"/>
              <a:t> la </a:t>
            </a:r>
            <a:r>
              <a:rPr lang="en-GB" dirty="0" err="1"/>
              <a:t>concedente</a:t>
            </a:r>
            <a:r>
              <a:rPr lang="en-GB" dirty="0"/>
              <a:t> </a:t>
            </a:r>
            <a:r>
              <a:rPr lang="en-GB" dirty="0" err="1"/>
              <a:t>realiza</a:t>
            </a:r>
            <a:r>
              <a:rPr lang="en-GB" dirty="0"/>
              <a:t> </a:t>
            </a:r>
            <a:r>
              <a:rPr lang="en-GB" dirty="0" err="1"/>
              <a:t>los</a:t>
            </a:r>
            <a:r>
              <a:rPr lang="en-GB" dirty="0"/>
              <a:t> </a:t>
            </a:r>
            <a:r>
              <a:rPr lang="en-GB" dirty="0" err="1"/>
              <a:t>pagos</a:t>
            </a:r>
            <a:r>
              <a:rPr lang="en-GB" dirty="0"/>
              <a:t> (lado izquierdo de la diapositiva), el tratamiento contable refleja la contabilidad de la CINIIF 12.</a:t>
            </a:r>
          </a:p>
          <a:p>
            <a:endParaRPr lang="en-GB" dirty="0"/>
          </a:p>
          <a:p>
            <a:r>
              <a:rPr lang="en-GB" dirty="0"/>
              <a:t>Cuando el operador obtiene ingresos de los usuarios, el tratamiento contable es diferente (en virtud de la CINIIF 12, el operador reconocería un activo intangible por el derecho a cobrar a los usuarios, amortizado durante el período del contrato).</a:t>
            </a:r>
          </a:p>
          <a:p>
            <a:endParaRPr lang="en-GB" dirty="0"/>
          </a:p>
          <a:p>
            <a:r>
              <a:rPr lang="en-GB" dirty="0"/>
              <a:t>Si los participantes están familiarizados con la CINIIF 12, haga hincapié en las similitudes y diferencias.</a:t>
            </a:r>
          </a:p>
          <a:p>
            <a:endParaRPr lang="en-GB" dirty="0"/>
          </a:p>
          <a:p>
            <a:r>
              <a:rPr lang="en-GB" dirty="0"/>
              <a:t>Más detalles están disponibles en el módulo Activos (a partir de la página 80).</a:t>
            </a:r>
          </a:p>
        </p:txBody>
      </p:sp>
      <p:sp>
        <p:nvSpPr>
          <p:cNvPr id="4" name="Slide Number Placeholder 3"/>
          <p:cNvSpPr>
            <a:spLocks noGrp="1"/>
          </p:cNvSpPr>
          <p:nvPr>
            <p:ph type="sldNum" sz="quarter" idx="5"/>
          </p:nvPr>
        </p:nvSpPr>
        <p:spPr/>
        <p:txBody>
          <a:bodyPr/>
          <a:lstStyle/>
          <a:p>
            <a:fld id="{389098C1-5A1A-49C4-A5B2-0EE5616798F8}" type="slidenum">
              <a:rPr lang="en-GB" smtClean="0"/>
              <a:t>7</a:t>
            </a:fld>
            <a:endParaRPr lang="en-GB"/>
          </a:p>
        </p:txBody>
      </p:sp>
    </p:spTree>
    <p:extLst>
      <p:ext uri="{BB962C8B-B14F-4D97-AF65-F5344CB8AC3E}">
        <p14:creationId xmlns:p14="http://schemas.microsoft.com/office/powerpoint/2010/main" val="6545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 escenario continúa </a:t>
            </a:r>
            <a:r>
              <a:rPr lang="en-US"/>
              <a:t>en el siguiente </a:t>
            </a:r>
            <a:r>
              <a:rPr lang="en-US" dirty="0"/>
              <a:t>diapositiva)</a:t>
            </a:r>
          </a:p>
        </p:txBody>
      </p:sp>
      <p:sp>
        <p:nvSpPr>
          <p:cNvPr id="4" name="Slide Number Placeholder 3"/>
          <p:cNvSpPr>
            <a:spLocks noGrp="1"/>
          </p:cNvSpPr>
          <p:nvPr>
            <p:ph type="sldNum" sz="quarter" idx="5"/>
          </p:nvPr>
        </p:nvSpPr>
        <p:spPr/>
        <p:txBody>
          <a:bodyPr/>
          <a:lstStyle/>
          <a:p>
            <a:fld id="{389098C1-5A1A-49C4-A5B2-0EE5616798F8}" type="slidenum">
              <a:rPr lang="en-GB" smtClean="0"/>
              <a:t>8</a:t>
            </a:fld>
            <a:endParaRPr lang="en-GB"/>
          </a:p>
        </p:txBody>
      </p:sp>
    </p:spTree>
    <p:extLst>
      <p:ext uri="{BB962C8B-B14F-4D97-AF65-F5344CB8AC3E}">
        <p14:creationId xmlns:p14="http://schemas.microsoft.com/office/powerpoint/2010/main" val="3263696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respuesta a esta pregunta de discusión se proporciona en el módulo Activos (página 83).</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389098C1-5A1A-49C4-A5B2-0EE5616798F8}" type="slidenum">
              <a:rPr lang="en-GB" smtClean="0"/>
              <a:t>9</a:t>
            </a:fld>
            <a:endParaRPr lang="en-GB"/>
          </a:p>
        </p:txBody>
      </p:sp>
    </p:spTree>
    <p:extLst>
      <p:ext uri="{BB962C8B-B14F-4D97-AF65-F5344CB8AC3E}">
        <p14:creationId xmlns:p14="http://schemas.microsoft.com/office/powerpoint/2010/main" val="4023860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49701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918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9045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6344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15445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7536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411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3836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94165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418846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7886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299" y="484366"/>
            <a:ext cx="7835901" cy="4557534"/>
          </a:xfrm>
          <a:prstGeom prst="rect">
            <a:avLst/>
          </a:prstGeom>
        </p:spPr>
        <p:txBody>
          <a:bodyPr vert="horz" lIns="91440" tIns="45720" rIns="91440" bIns="45720" rtlCol="0">
            <a:noAutofit/>
          </a:bodyPr>
          <a:lstStyle/>
          <a:p>
            <a:pPr lvl="0"/>
            <a:r>
              <a:rPr lang="en-US" dirty="0"/>
              <a:t>Introduction to IPSAS</a:t>
            </a:r>
          </a:p>
          <a:p>
            <a:pPr lvl="1"/>
            <a:r>
              <a:rPr lang="en-US" dirty="0"/>
              <a:t>Second level</a:t>
            </a: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b="56304"/>
          <a:stretch/>
        </p:blipFill>
        <p:spPr>
          <a:xfrm rot="21295668">
            <a:off x="-893922" y="4913975"/>
            <a:ext cx="10639813" cy="2712526"/>
          </a:xfrm>
          <a:prstGeom prst="rect">
            <a:avLst/>
          </a:prstGeom>
        </p:spPr>
      </p:pic>
      <p:pic>
        <p:nvPicPr>
          <p:cNvPr id="11" name="Picture 10"/>
          <p:cNvPicPr>
            <a:picLocks noChangeAspect="1"/>
          </p:cNvPicPr>
          <p:nvPr userDrawn="1"/>
        </p:nvPicPr>
        <p:blipFill>
          <a:blip r:embed="rId14"/>
          <a:stretch>
            <a:fillRect/>
          </a:stretch>
        </p:blipFill>
        <p:spPr>
          <a:xfrm>
            <a:off x="8023668" y="6261100"/>
            <a:ext cx="774700" cy="457200"/>
          </a:xfrm>
          <a:prstGeom prst="rect">
            <a:avLst/>
          </a:prstGeom>
        </p:spPr>
      </p:pic>
    </p:spTree>
    <p:extLst>
      <p:ext uri="{BB962C8B-B14F-4D97-AF65-F5344CB8AC3E}">
        <p14:creationId xmlns:p14="http://schemas.microsoft.com/office/powerpoint/2010/main" val="263470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74900"/>
            <a:ext cx="9143999" cy="6300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827" y="2577854"/>
            <a:ext cx="10842486" cy="6325838"/>
          </a:xfrm>
          <a:prstGeom prst="rect">
            <a:avLst/>
          </a:prstGeom>
        </p:spPr>
      </p:pic>
      <p:sp>
        <p:nvSpPr>
          <p:cNvPr id="4" name="Text Placeholder 2"/>
          <p:cNvSpPr txBox="1">
            <a:spLocks/>
          </p:cNvSpPr>
          <p:nvPr/>
        </p:nvSpPr>
        <p:spPr>
          <a:xfrm>
            <a:off x="800099" y="4036836"/>
            <a:ext cx="7153719" cy="2097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Acuerdos de concesión de servicios</a:t>
            </a:r>
          </a:p>
          <a:p>
            <a:pPr algn="l"/>
            <a:r>
              <a:rPr lang="en-US" b="1" dirty="0">
                <a:latin typeface="Arial" panose="020B0604020202020204" pitchFamily="34" charset="0"/>
                <a:cs typeface="Arial" panose="020B0604020202020204" pitchFamily="34" charset="0"/>
              </a:rPr>
              <a:t>NICSP</a:t>
            </a:r>
            <a:r>
              <a:rPr lang="en-US" b="1" baseline="3000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32</a:t>
            </a:r>
            <a:endParaRPr lang="en-US" sz="1600" dirty="0">
              <a:solidFill>
                <a:srgbClr val="FFFFFF"/>
              </a:solidFill>
              <a:latin typeface="Arial" panose="020B0604020202020204" pitchFamily="34" charset="0"/>
              <a:cs typeface="Arial" panose="020B0604020202020204" pitchFamily="34" charset="0"/>
            </a:endParaRPr>
          </a:p>
          <a:p>
            <a:pPr algn="l"/>
            <a:endParaRPr lang="en-US" sz="1600" dirty="0">
              <a:solidFill>
                <a:srgbClr val="FFFFFF"/>
              </a:solidFill>
              <a:latin typeface="Arial" charset="0"/>
            </a:endParaRPr>
          </a:p>
          <a:p>
            <a:pPr lvl="0" algn="l" defTabSz="914400" fontAlgn="base">
              <a:spcBef>
                <a:spcPct val="0"/>
              </a:spcBef>
              <a:spcAft>
                <a:spcPct val="0"/>
              </a:spcAft>
            </a:pPr>
            <a:endParaRPr lang="en-US" sz="1600" dirty="0">
              <a:solidFill>
                <a:srgbClr val="FFFFFF"/>
              </a:solidFill>
              <a:latin typeface="Arial" charset="0"/>
            </a:endParaRPr>
          </a:p>
        </p:txBody>
      </p:sp>
    </p:spTree>
    <p:extLst>
      <p:ext uri="{BB962C8B-B14F-4D97-AF65-F5344CB8AC3E}">
        <p14:creationId xmlns:p14="http://schemas.microsoft.com/office/powerpoint/2010/main" val="41205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881956"/>
            <a:ext cx="7885113" cy="3754874"/>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Otros temas</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Otros pasivos, compromisos, pasivos contingentes y activos contingentes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Otros ingresos</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Compensación del operador a la concedente (alquiler, pagos por adelantado, flujo de pagos y otras consideraciones)</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Disposiciones de participación en los ingresos </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Consulte la guía de aplicación de la NICSP 32</a:t>
            </a:r>
          </a:p>
          <a:p>
            <a:pPr lvl="0" defTabSz="914400" fontAlgn="base">
              <a:spcBef>
                <a:spcPts val="776"/>
              </a:spcBef>
              <a:spcAft>
                <a:spcPct val="0"/>
              </a:spcAft>
            </a:pPr>
            <a:endParaRPr lang="es-MX" kern="0">
              <a:solidFill>
                <a:schemeClr val="tx1">
                  <a:lumMod val="10000"/>
                </a:schemeClr>
              </a:solidFill>
              <a:latin typeface="Arial" pitchFamily="34" charset="0"/>
              <a:ea typeface="ＭＳ Ｐゴシック" charset="0"/>
              <a:cs typeface="Arial"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23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881956"/>
            <a:ext cx="7885113" cy="3857466"/>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Presentación y revelaciones</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Una descripción y los términos significativos del acuerdo</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La naturaleza y el alcance de los derechos en virtud del acuerdo</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Importe en libros de los activos de concesión de servicios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Obligaciones de proporcionar al operador acceso a activos de concesión de servicios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Cambios en un acuerdo</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Revelaciones requeridas por otras NICSP</a:t>
            </a:r>
          </a:p>
          <a:p>
            <a:pPr lvl="0" defTabSz="914400" fontAlgn="base">
              <a:spcBef>
                <a:spcPts val="776"/>
              </a:spcBef>
              <a:spcAft>
                <a:spcPct val="0"/>
              </a:spcAft>
            </a:pPr>
            <a:endParaRPr lang="es-MX" kern="0">
              <a:solidFill>
                <a:schemeClr val="tx1">
                  <a:lumMod val="10000"/>
                </a:schemeClr>
              </a:solidFill>
              <a:latin typeface="Arial" pitchFamily="34" charset="0"/>
              <a:ea typeface="ＭＳ Ｐゴシック" charset="0"/>
              <a:cs typeface="Arial"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7029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881956"/>
            <a:ext cx="7885113" cy="923330"/>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Preguntas y discusión</a:t>
            </a: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pic>
        <p:nvPicPr>
          <p:cNvPr id="4" name="Picture 4" descr="http://www.eko-punkt.de/fileadmin/user_upload/ekopunkt/bilder/Fragezeichen_545.jpg"/>
          <p:cNvPicPr>
            <a:picLocks noChangeAspect="1" noChangeArrowheads="1"/>
          </p:cNvPicPr>
          <p:nvPr/>
        </p:nvPicPr>
        <p:blipFill>
          <a:blip r:embed="rId2" cstate="print">
            <a:duotone>
              <a:prstClr val="black"/>
              <a:srgbClr val="005BAA">
                <a:tint val="45000"/>
                <a:satMod val="400000"/>
              </a:srgbClr>
            </a:duotone>
          </a:blip>
          <a:srcRect/>
          <a:stretch>
            <a:fillRect/>
          </a:stretch>
        </p:blipFill>
        <p:spPr bwMode="auto">
          <a:xfrm>
            <a:off x="605284" y="1532707"/>
            <a:ext cx="7672667" cy="2309949"/>
          </a:xfrm>
          <a:prstGeom prst="rect">
            <a:avLst/>
          </a:prstGeom>
          <a:noFill/>
        </p:spPr>
      </p:pic>
      <p:sp>
        <p:nvSpPr>
          <p:cNvPr id="8" name="Rectangle 7"/>
          <p:cNvSpPr/>
          <p:nvPr/>
        </p:nvSpPr>
        <p:spPr>
          <a:xfrm>
            <a:off x="605284" y="4139464"/>
            <a:ext cx="4572000" cy="707886"/>
          </a:xfrm>
          <a:prstGeom prst="rect">
            <a:avLst/>
          </a:prstGeom>
        </p:spPr>
        <p:txBody>
          <a:bodyPr>
            <a:spAutoFit/>
          </a:bodyPr>
          <a:lstStyle/>
          <a:p>
            <a:pPr marL="342900" indent="-342900" defTabSz="914400" fontAlgn="base">
              <a:spcBef>
                <a:spcPts val="776"/>
              </a:spcBef>
              <a:spcAft>
                <a:spcPct val="0"/>
              </a:spcAft>
              <a:buFontTx/>
              <a:buChar char="•"/>
              <a:defRPr/>
            </a:pPr>
            <a:r>
              <a:rPr lang="en-GB" sz="2000" kern="0" dirty="0">
                <a:solidFill>
                  <a:srgbClr val="000000">
                    <a:lumMod val="65000"/>
                    <a:lumOff val="35000"/>
                  </a:srgbClr>
                </a:solidFill>
                <a:latin typeface="Arial" pitchFamily="34" charset="0"/>
                <a:ea typeface="ＭＳ Ｐゴシック" charset="0"/>
                <a:cs typeface="Arial" pitchFamily="34" charset="0"/>
              </a:rPr>
              <a:t>Visite la página web del IPSASB </a:t>
            </a:r>
            <a:r>
              <a:rPr lang="en-GB" sz="2000" kern="0" dirty="0">
                <a:solidFill>
                  <a:srgbClr val="005BAA">
                    <a:lumMod val="75000"/>
                  </a:srgbClr>
                </a:solidFill>
                <a:latin typeface="Arial" pitchFamily="34" charset="0"/>
                <a:ea typeface="ＭＳ Ｐゴシック" charset="0"/>
                <a:cs typeface="Arial" pitchFamily="34" charset="0"/>
              </a:rPr>
              <a:t>http://www.ipsasb.org  </a:t>
            </a:r>
          </a:p>
        </p:txBody>
      </p:sp>
    </p:spTree>
    <p:extLst>
      <p:ext uri="{BB962C8B-B14F-4D97-AF65-F5344CB8AC3E}">
        <p14:creationId xmlns:p14="http://schemas.microsoft.com/office/powerpoint/2010/main" val="333036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881956"/>
            <a:ext cx="7885113" cy="2616101"/>
          </a:xfrm>
          <a:prstGeom prst="rect">
            <a:avLst/>
          </a:prstGeom>
          <a:noFill/>
        </p:spPr>
        <p:txBody>
          <a:bodyPr wrap="square" rtlCol="0">
            <a:spAutoFit/>
          </a:bodyPr>
          <a:lstStyle/>
          <a:p>
            <a:pPr defTabSz="914400" fontAlgn="base">
              <a:spcBef>
                <a:spcPts val="776"/>
              </a:spcBef>
              <a:spcAft>
                <a:spcPct val="0"/>
              </a:spcAft>
            </a:pPr>
            <a:endParaRPr lang="en-US" i="1"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pPr defTabSz="914400" fontAlgn="base">
              <a:spcBef>
                <a:spcPts val="776"/>
              </a:spcBef>
              <a:spcAft>
                <a:spcPct val="0"/>
              </a:spcAft>
            </a:pP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El Manual de Pronunciamientos de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es la principal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fuente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autorizada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principios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internacionales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generalmente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aceptados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para las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entidades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p>
          <a:p>
            <a:pPr defTabSz="914400" fontAlgn="base">
              <a:spcBef>
                <a:spcPts val="776"/>
              </a:spcBef>
              <a:spcAft>
                <a:spcPct val="0"/>
              </a:spcAft>
            </a:pP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Toda la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información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presentación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es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propia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y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está</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protegida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derechos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a:t>
            </a:r>
          </a:p>
          <a:p>
            <a:pPr defTabSz="914400" fontAlgn="base">
              <a:spcBef>
                <a:spcPts val="776"/>
              </a:spcBef>
              <a:spcAft>
                <a:spcPct val="0"/>
              </a:spcAft>
            </a:pPr>
            <a:endParaRPr lang="en-US"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endParaRPr lang="en-US" dirty="0">
              <a:solidFill>
                <a:schemeClr val="tx1">
                  <a:lumMod val="10000"/>
                </a:schemeClr>
              </a:solidFill>
            </a:endParaRPr>
          </a:p>
        </p:txBody>
      </p:sp>
    </p:spTree>
    <p:extLst>
      <p:ext uri="{BB962C8B-B14F-4D97-AF65-F5344CB8AC3E}">
        <p14:creationId xmlns:p14="http://schemas.microsoft.com/office/powerpoint/2010/main" val="186836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841479"/>
            <a:ext cx="7885113" cy="2893100"/>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Acuerdo de concesión de servicios</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Un acuerdo vinculante entre una concedente y un operador en el que</a:t>
            </a:r>
          </a:p>
          <a:p>
            <a:pPr marL="1042416" lvl="2"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El  operador utiliza el activo de concesión de servicios para prestar un servicio público en nombre de la concedente durante un período de tiempo determinado; y</a:t>
            </a:r>
          </a:p>
          <a:p>
            <a:pPr marL="1042416" lvl="2"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El operador es compensado por sus servicios durante el período de l acuerdo de concesión de servicios </a:t>
            </a: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733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3400" y="881956"/>
            <a:ext cx="7891464" cy="3857466"/>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Activo de concesión de servicios</a:t>
            </a: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Un activo utilizado para prestar servicios públicos en un acuerdo de concesión de servicios que:</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Es proporcionado por el operador que:</a:t>
            </a:r>
          </a:p>
          <a:p>
            <a:pPr marL="1389888" lvl="3"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El operador construye, desarrolla o adquiere de un tercero; o </a:t>
            </a:r>
          </a:p>
          <a:p>
            <a:pPr marL="1389888" lvl="3"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Es un activo existente del operador; o</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Es proporcionado </a:t>
            </a:r>
            <a:r>
              <a:rPr lang="en-CA" kern="0" dirty="0" err="1">
                <a:solidFill>
                  <a:schemeClr val="tx1">
                    <a:lumMod val="10000"/>
                  </a:schemeClr>
                </a:solidFill>
                <a:latin typeface="Arial" pitchFamily="34" charset="0"/>
                <a:ea typeface="ＭＳ Ｐゴシック" charset="0"/>
                <a:cs typeface="Arial" pitchFamily="34" charset="0"/>
              </a:rPr>
              <a:t>por</a:t>
            </a:r>
            <a:r>
              <a:rPr lang="en-CA" kern="0" dirty="0">
                <a:solidFill>
                  <a:schemeClr val="tx1">
                    <a:lumMod val="10000"/>
                  </a:schemeClr>
                </a:solidFill>
                <a:latin typeface="Arial" pitchFamily="34" charset="0"/>
                <a:ea typeface="ＭＳ Ｐゴシック" charset="0"/>
                <a:cs typeface="Arial" pitchFamily="34" charset="0"/>
              </a:rPr>
              <a:t> la </a:t>
            </a:r>
            <a:r>
              <a:rPr lang="en-CA" kern="0" dirty="0" err="1">
                <a:solidFill>
                  <a:schemeClr val="tx1">
                    <a:lumMod val="10000"/>
                  </a:schemeClr>
                </a:solidFill>
                <a:latin typeface="Arial" pitchFamily="34" charset="0"/>
                <a:ea typeface="ＭＳ Ｐゴシック" charset="0"/>
                <a:cs typeface="Arial" pitchFamily="34" charset="0"/>
              </a:rPr>
              <a:t>concedente</a:t>
            </a:r>
            <a:r>
              <a:rPr lang="en-CA" kern="0" dirty="0">
                <a:solidFill>
                  <a:schemeClr val="tx1">
                    <a:lumMod val="10000"/>
                  </a:schemeClr>
                </a:solidFill>
                <a:latin typeface="Arial" pitchFamily="34" charset="0"/>
                <a:ea typeface="ＭＳ Ｐゴシック" charset="0"/>
                <a:cs typeface="Arial" pitchFamily="34" charset="0"/>
              </a:rPr>
              <a:t> que:</a:t>
            </a:r>
          </a:p>
          <a:p>
            <a:pPr marL="1389888" lvl="3"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Es un bien </a:t>
            </a:r>
            <a:r>
              <a:rPr lang="en-CA" kern="0" dirty="0" err="1">
                <a:solidFill>
                  <a:schemeClr val="tx1">
                    <a:lumMod val="10000"/>
                  </a:schemeClr>
                </a:solidFill>
                <a:latin typeface="Arial" pitchFamily="34" charset="0"/>
                <a:ea typeface="ＭＳ Ｐゴシック" charset="0"/>
                <a:cs typeface="Arial" pitchFamily="34" charset="0"/>
              </a:rPr>
              <a:t>existente</a:t>
            </a:r>
            <a:r>
              <a:rPr lang="en-CA" kern="0" dirty="0">
                <a:solidFill>
                  <a:schemeClr val="tx1">
                    <a:lumMod val="10000"/>
                  </a:schemeClr>
                </a:solidFill>
                <a:latin typeface="Arial" pitchFamily="34" charset="0"/>
                <a:ea typeface="ＭＳ Ｐゴシック" charset="0"/>
                <a:cs typeface="Arial" pitchFamily="34" charset="0"/>
              </a:rPr>
              <a:t> de la </a:t>
            </a:r>
            <a:r>
              <a:rPr lang="en-CA" kern="0" dirty="0" err="1">
                <a:solidFill>
                  <a:schemeClr val="tx1">
                    <a:lumMod val="10000"/>
                  </a:schemeClr>
                </a:solidFill>
                <a:latin typeface="Arial" pitchFamily="34" charset="0"/>
                <a:ea typeface="ＭＳ Ｐゴシック" charset="0"/>
                <a:cs typeface="Arial" pitchFamily="34" charset="0"/>
              </a:rPr>
              <a:t>concedente</a:t>
            </a:r>
            <a:r>
              <a:rPr lang="en-CA" kern="0" dirty="0">
                <a:solidFill>
                  <a:schemeClr val="tx1">
                    <a:lumMod val="10000"/>
                  </a:schemeClr>
                </a:solidFill>
                <a:latin typeface="Arial" pitchFamily="34" charset="0"/>
                <a:ea typeface="ＭＳ Ｐゴシック" charset="0"/>
                <a:cs typeface="Arial" pitchFamily="34" charset="0"/>
              </a:rPr>
              <a:t>; o</a:t>
            </a:r>
          </a:p>
          <a:p>
            <a:pPr marL="1389888" lvl="3"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Es </a:t>
            </a:r>
            <a:r>
              <a:rPr lang="en-CA" kern="0" dirty="0" err="1">
                <a:solidFill>
                  <a:schemeClr val="tx1">
                    <a:lumMod val="10000"/>
                  </a:schemeClr>
                </a:solidFill>
                <a:latin typeface="Arial" pitchFamily="34" charset="0"/>
                <a:ea typeface="ＭＳ Ｐゴシック" charset="0"/>
                <a:cs typeface="Arial" pitchFamily="34" charset="0"/>
              </a:rPr>
              <a:t>una</a:t>
            </a:r>
            <a:r>
              <a:rPr lang="en-CA" kern="0" dirty="0">
                <a:solidFill>
                  <a:schemeClr val="tx1">
                    <a:lumMod val="10000"/>
                  </a:schemeClr>
                </a:solidFill>
                <a:latin typeface="Arial" pitchFamily="34" charset="0"/>
                <a:ea typeface="ＭＳ Ｐゴシック" charset="0"/>
                <a:cs typeface="Arial" pitchFamily="34" charset="0"/>
              </a:rPr>
              <a:t> </a:t>
            </a:r>
            <a:r>
              <a:rPr lang="en-CA" kern="0" dirty="0" err="1">
                <a:solidFill>
                  <a:schemeClr val="tx1">
                    <a:lumMod val="10000"/>
                  </a:schemeClr>
                </a:solidFill>
                <a:latin typeface="Arial" pitchFamily="34" charset="0"/>
                <a:ea typeface="ＭＳ Ｐゴシック" charset="0"/>
                <a:cs typeface="Arial" pitchFamily="34" charset="0"/>
              </a:rPr>
              <a:t>mejora</a:t>
            </a:r>
            <a:r>
              <a:rPr lang="en-CA" kern="0" dirty="0">
                <a:solidFill>
                  <a:schemeClr val="tx1">
                    <a:lumMod val="10000"/>
                  </a:schemeClr>
                </a:solidFill>
                <a:latin typeface="Arial" pitchFamily="34" charset="0"/>
                <a:ea typeface="ＭＳ Ｐゴシック" charset="0"/>
                <a:cs typeface="Arial" pitchFamily="34" charset="0"/>
              </a:rPr>
              <a:t> a un activo </a:t>
            </a:r>
            <a:r>
              <a:rPr lang="en-CA" kern="0" dirty="0" err="1">
                <a:solidFill>
                  <a:schemeClr val="tx1">
                    <a:lumMod val="10000"/>
                  </a:schemeClr>
                </a:solidFill>
                <a:latin typeface="Arial" pitchFamily="34" charset="0"/>
                <a:ea typeface="ＭＳ Ｐゴシック" charset="0"/>
                <a:cs typeface="Arial" pitchFamily="34" charset="0"/>
              </a:rPr>
              <a:t>existente</a:t>
            </a:r>
            <a:r>
              <a:rPr lang="en-CA" kern="0" dirty="0">
                <a:solidFill>
                  <a:schemeClr val="tx1">
                    <a:lumMod val="10000"/>
                  </a:schemeClr>
                </a:solidFill>
                <a:latin typeface="Arial" pitchFamily="34" charset="0"/>
                <a:ea typeface="ＭＳ Ｐゴシック" charset="0"/>
                <a:cs typeface="Arial" pitchFamily="34" charset="0"/>
              </a:rPr>
              <a:t> de la </a:t>
            </a:r>
            <a:r>
              <a:rPr lang="en-CA" kern="0" dirty="0" err="1">
                <a:solidFill>
                  <a:schemeClr val="tx1">
                    <a:lumMod val="10000"/>
                  </a:schemeClr>
                </a:solidFill>
                <a:latin typeface="Arial" pitchFamily="34" charset="0"/>
                <a:ea typeface="ＭＳ Ｐゴシック" charset="0"/>
                <a:cs typeface="Arial" pitchFamily="34" charset="0"/>
              </a:rPr>
              <a:t>concedente</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04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0" y="442572"/>
            <a:ext cx="7885113" cy="923330"/>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La concedente reconoce el activo cuando</a:t>
            </a:r>
          </a:p>
          <a:p>
            <a:endParaRPr lang="es-MX" b="1">
              <a:solidFill>
                <a:schemeClr val="tx1">
                  <a:lumMod val="10000"/>
                </a:schemeClr>
              </a:solidFill>
              <a:latin typeface="Arial" panose="020B0604020202020204" pitchFamily="34" charset="0"/>
              <a:cs typeface="Arial" panose="020B0604020202020204" pitchFamily="34" charset="0"/>
            </a:endParaRPr>
          </a:p>
          <a:p>
            <a:endParaRPr lang="es-MX" dirty="0">
              <a:solidFill>
                <a:schemeClr val="tx1">
                  <a:lumMod val="10000"/>
                </a:schemeClr>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C32BA5B7-E328-46A3-9B66-9B4D691F23BC}"/>
              </a:ext>
            </a:extLst>
          </p:cNvPr>
          <p:cNvGrpSpPr/>
          <p:nvPr/>
        </p:nvGrpSpPr>
        <p:grpSpPr>
          <a:xfrm>
            <a:off x="533400" y="1150252"/>
            <a:ext cx="7861986" cy="3859704"/>
            <a:chOff x="533400" y="1150252"/>
            <a:chExt cx="7861986" cy="3859704"/>
          </a:xfrm>
        </p:grpSpPr>
        <p:cxnSp>
          <p:nvCxnSpPr>
            <p:cNvPr id="30" name="Straight Connector 29"/>
            <p:cNvCxnSpPr/>
            <p:nvPr/>
          </p:nvCxnSpPr>
          <p:spPr>
            <a:xfrm>
              <a:off x="6679370" y="2187953"/>
              <a:ext cx="0" cy="127800"/>
            </a:xfrm>
            <a:prstGeom prst="line">
              <a:avLst/>
            </a:prstGeom>
          </p:spPr>
          <p:style>
            <a:lnRef idx="2">
              <a:schemeClr val="accent5"/>
            </a:lnRef>
            <a:fillRef idx="0">
              <a:schemeClr val="accent5"/>
            </a:fillRef>
            <a:effectRef idx="1">
              <a:schemeClr val="accent5"/>
            </a:effectRef>
            <a:fontRef idx="minor">
              <a:schemeClr val="tx1"/>
            </a:fontRef>
          </p:style>
        </p:cxnSp>
        <p:cxnSp>
          <p:nvCxnSpPr>
            <p:cNvPr id="38" name="Straight Connector 37"/>
            <p:cNvCxnSpPr/>
            <p:nvPr/>
          </p:nvCxnSpPr>
          <p:spPr>
            <a:xfrm>
              <a:off x="2098766" y="2187953"/>
              <a:ext cx="0" cy="127800"/>
            </a:xfrm>
            <a:prstGeom prst="line">
              <a:avLst/>
            </a:prstGeom>
          </p:spPr>
          <p:style>
            <a:lnRef idx="2">
              <a:schemeClr val="accent5"/>
            </a:lnRef>
            <a:fillRef idx="0">
              <a:schemeClr val="accent5"/>
            </a:fillRef>
            <a:effectRef idx="1">
              <a:schemeClr val="accent5"/>
            </a:effectRef>
            <a:fontRef idx="minor">
              <a:schemeClr val="tx1"/>
            </a:fontRef>
          </p:style>
        </p:cxnSp>
        <p:cxnSp>
          <p:nvCxnSpPr>
            <p:cNvPr id="32" name="Straight Connector 31"/>
            <p:cNvCxnSpPr/>
            <p:nvPr/>
          </p:nvCxnSpPr>
          <p:spPr>
            <a:xfrm>
              <a:off x="6679370" y="3001553"/>
              <a:ext cx="0" cy="322576"/>
            </a:xfrm>
            <a:prstGeom prst="line">
              <a:avLst/>
            </a:prstGeom>
          </p:spPr>
          <p:style>
            <a:lnRef idx="2">
              <a:schemeClr val="accent5"/>
            </a:lnRef>
            <a:fillRef idx="0">
              <a:schemeClr val="accent5"/>
            </a:fillRef>
            <a:effectRef idx="1">
              <a:schemeClr val="accent5"/>
            </a:effectRef>
            <a:fontRef idx="minor">
              <a:schemeClr val="tx1"/>
            </a:fontRef>
          </p:style>
        </p:cxnSp>
        <p:cxnSp>
          <p:nvCxnSpPr>
            <p:cNvPr id="50" name="Straight Connector 49"/>
            <p:cNvCxnSpPr>
              <a:cxnSpLocks/>
            </p:cNvCxnSpPr>
            <p:nvPr/>
          </p:nvCxnSpPr>
          <p:spPr>
            <a:xfrm>
              <a:off x="2095455" y="3840480"/>
              <a:ext cx="1" cy="288982"/>
            </a:xfrm>
            <a:prstGeom prst="line">
              <a:avLst/>
            </a:prstGeom>
          </p:spPr>
          <p:style>
            <a:lnRef idx="2">
              <a:schemeClr val="accent5"/>
            </a:lnRef>
            <a:fillRef idx="0">
              <a:schemeClr val="accent5"/>
            </a:fillRef>
            <a:effectRef idx="1">
              <a:schemeClr val="accent5"/>
            </a:effectRef>
            <a:fontRef idx="minor">
              <a:schemeClr val="tx1"/>
            </a:fontRef>
          </p:style>
        </p:cxnSp>
        <p:sp>
          <p:nvSpPr>
            <p:cNvPr id="12" name="Rectangle 11"/>
            <p:cNvSpPr/>
            <p:nvPr/>
          </p:nvSpPr>
          <p:spPr>
            <a:xfrm>
              <a:off x="889686" y="1150252"/>
              <a:ext cx="7239000" cy="923330"/>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La concedente controla:</a:t>
              </a:r>
            </a:p>
            <a:p>
              <a:pPr marL="342900" marR="0" lvl="0" indent="-342900" defTabSz="914400" eaLnBrk="1" fontAlgn="base" latinLnBrk="0" hangingPunct="1">
                <a:lnSpc>
                  <a:spcPct val="100000"/>
                </a:lnSpc>
                <a:spcBef>
                  <a:spcPct val="0"/>
                </a:spcBef>
                <a:spcAft>
                  <a:spcPct val="0"/>
                </a:spcAft>
                <a:buClrTx/>
                <a:buSzTx/>
                <a:buFontTx/>
                <a:buAutoNum type="alphaLcParenBoth"/>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Servicios prestados por el operador, a quién </a:t>
              </a:r>
              <a:r>
                <a:rPr lang="es-MX" sz="1400" kern="0" dirty="0">
                  <a:solidFill>
                    <a:srgbClr val="FFFFFF"/>
                  </a:solidFill>
                  <a:latin typeface="Arial" pitchFamily="34" charset="0"/>
                  <a:cs typeface="Arial" pitchFamily="34" charset="0"/>
                </a:rPr>
                <a:t>se </a:t>
              </a: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presta y el precio  </a:t>
              </a:r>
            </a:p>
            <a:p>
              <a:pPr marL="342900" marR="0" lvl="0" indent="-342900" defTabSz="914400" eaLnBrk="1" fontAlgn="base" latinLnBrk="0" hangingPunct="1">
                <a:lnSpc>
                  <a:spcPct val="100000"/>
                </a:lnSpc>
                <a:spcBef>
                  <a:spcPct val="0"/>
                </a:spcBef>
                <a:spcAft>
                  <a:spcPct val="0"/>
                </a:spcAft>
                <a:buClrTx/>
                <a:buSzTx/>
                <a:buFontTx/>
                <a:buAutoNum type="alphaLcParenBoth"/>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Un interés residual significativo en el activo al final del acuerdo </a:t>
              </a:r>
            </a:p>
          </p:txBody>
        </p:sp>
        <p:sp>
          <p:nvSpPr>
            <p:cNvPr id="13" name="Rectangle 12"/>
            <p:cNvSpPr/>
            <p:nvPr/>
          </p:nvSpPr>
          <p:spPr>
            <a:xfrm>
              <a:off x="533400" y="2315753"/>
              <a:ext cx="3509450" cy="685800"/>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Activo proporcionado por el operador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Una  mejora del activo existente</a:t>
              </a:r>
            </a:p>
          </p:txBody>
        </p:sp>
        <p:sp>
          <p:nvSpPr>
            <p:cNvPr id="14" name="Rectangle 13"/>
            <p:cNvSpPr/>
            <p:nvPr/>
          </p:nvSpPr>
          <p:spPr>
            <a:xfrm>
              <a:off x="4648200" y="2315753"/>
              <a:ext cx="3747186" cy="685800"/>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Activo existente de la concedente</a:t>
              </a:r>
            </a:p>
          </p:txBody>
        </p:sp>
        <p:sp>
          <p:nvSpPr>
            <p:cNvPr id="16" name="Rectangle 15"/>
            <p:cNvSpPr/>
            <p:nvPr/>
          </p:nvSpPr>
          <p:spPr>
            <a:xfrm>
              <a:off x="4648200" y="3265604"/>
              <a:ext cx="3747186" cy="726526"/>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Se reclasifica como activo de concesión de servicios</a:t>
              </a:r>
            </a:p>
          </p:txBody>
        </p:sp>
        <p:sp>
          <p:nvSpPr>
            <p:cNvPr id="17" name="Rectangle 16"/>
            <p:cNvSpPr/>
            <p:nvPr/>
          </p:nvSpPr>
          <p:spPr>
            <a:xfrm>
              <a:off x="1768747" y="4324156"/>
              <a:ext cx="5333999" cy="685800"/>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Contabilizado de conformidad con la NICSP 17 o la NICSP 31</a:t>
              </a:r>
            </a:p>
          </p:txBody>
        </p:sp>
        <p:cxnSp>
          <p:nvCxnSpPr>
            <p:cNvPr id="19" name="Straight Connector 18"/>
            <p:cNvCxnSpPr/>
            <p:nvPr/>
          </p:nvCxnSpPr>
          <p:spPr>
            <a:xfrm>
              <a:off x="4345577" y="2053919"/>
              <a:ext cx="0" cy="134034"/>
            </a:xfrm>
            <a:prstGeom prst="line">
              <a:avLst/>
            </a:prstGeom>
          </p:spPr>
          <p:style>
            <a:lnRef idx="3">
              <a:schemeClr val="accent5"/>
            </a:lnRef>
            <a:fillRef idx="0">
              <a:schemeClr val="accent5"/>
            </a:fillRef>
            <a:effectRef idx="2">
              <a:schemeClr val="accent5"/>
            </a:effectRef>
            <a:fontRef idx="minor">
              <a:schemeClr val="tx1"/>
            </a:fontRef>
          </p:style>
        </p:cxnSp>
        <p:cxnSp>
          <p:nvCxnSpPr>
            <p:cNvPr id="24" name="Straight Connector 23"/>
            <p:cNvCxnSpPr/>
            <p:nvPr/>
          </p:nvCxnSpPr>
          <p:spPr>
            <a:xfrm>
              <a:off x="2098766" y="2187953"/>
              <a:ext cx="4580604"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34" name="Straight Connector 33"/>
            <p:cNvCxnSpPr>
              <a:cxnSpLocks/>
            </p:cNvCxnSpPr>
            <p:nvPr/>
          </p:nvCxnSpPr>
          <p:spPr>
            <a:xfrm>
              <a:off x="6679266" y="3992130"/>
              <a:ext cx="0" cy="127799"/>
            </a:xfrm>
            <a:prstGeom prst="line">
              <a:avLst/>
            </a:prstGeom>
          </p:spPr>
          <p:style>
            <a:lnRef idx="2">
              <a:schemeClr val="accent5"/>
            </a:lnRef>
            <a:fillRef idx="0">
              <a:schemeClr val="accent5"/>
            </a:fillRef>
            <a:effectRef idx="1">
              <a:schemeClr val="accent5"/>
            </a:effectRef>
            <a:fontRef idx="minor">
              <a:schemeClr val="tx1"/>
            </a:fontRef>
          </p:style>
        </p:cxnSp>
        <p:cxnSp>
          <p:nvCxnSpPr>
            <p:cNvPr id="36" name="Straight Connector 35"/>
            <p:cNvCxnSpPr/>
            <p:nvPr/>
          </p:nvCxnSpPr>
          <p:spPr>
            <a:xfrm flipH="1">
              <a:off x="2104163" y="4115951"/>
              <a:ext cx="4575103" cy="3978"/>
            </a:xfrm>
            <a:prstGeom prst="line">
              <a:avLst/>
            </a:prstGeom>
          </p:spPr>
          <p:style>
            <a:lnRef idx="2">
              <a:schemeClr val="accent5"/>
            </a:lnRef>
            <a:fillRef idx="0">
              <a:schemeClr val="accent5"/>
            </a:fillRef>
            <a:effectRef idx="1">
              <a:schemeClr val="accent5"/>
            </a:effectRef>
            <a:fontRef idx="minor">
              <a:schemeClr val="tx1"/>
            </a:fontRef>
          </p:style>
        </p:cxnSp>
        <p:cxnSp>
          <p:nvCxnSpPr>
            <p:cNvPr id="45" name="Straight Connector 44"/>
            <p:cNvCxnSpPr/>
            <p:nvPr/>
          </p:nvCxnSpPr>
          <p:spPr>
            <a:xfrm flipH="1">
              <a:off x="2098766" y="3001553"/>
              <a:ext cx="5396" cy="304777"/>
            </a:xfrm>
            <a:prstGeom prst="line">
              <a:avLst/>
            </a:prstGeom>
          </p:spPr>
          <p:style>
            <a:lnRef idx="2">
              <a:schemeClr val="accent5"/>
            </a:lnRef>
            <a:fillRef idx="0">
              <a:schemeClr val="accent5"/>
            </a:fillRef>
            <a:effectRef idx="1">
              <a:schemeClr val="accent5"/>
            </a:effectRef>
            <a:fontRef idx="minor">
              <a:schemeClr val="tx1"/>
            </a:fontRef>
          </p:style>
        </p:cxnSp>
        <p:cxnSp>
          <p:nvCxnSpPr>
            <p:cNvPr id="4" name="Straight Connector 3"/>
            <p:cNvCxnSpPr>
              <a:endCxn id="17" idx="0"/>
            </p:cNvCxnSpPr>
            <p:nvPr/>
          </p:nvCxnSpPr>
          <p:spPr>
            <a:xfrm>
              <a:off x="4435746" y="4129462"/>
              <a:ext cx="1" cy="194694"/>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20" name="Rectangle 15">
              <a:extLst>
                <a:ext uri="{FF2B5EF4-FFF2-40B4-BE49-F238E27FC236}">
                  <a16:creationId xmlns:a16="http://schemas.microsoft.com/office/drawing/2014/main" id="{0FAF4601-5E81-4108-AAA6-F6FC1A7B233C}"/>
                </a:ext>
              </a:extLst>
            </p:cNvPr>
            <p:cNvSpPr/>
            <p:nvPr/>
          </p:nvSpPr>
          <p:spPr>
            <a:xfrm>
              <a:off x="539750" y="3265604"/>
              <a:ext cx="3621968" cy="726526"/>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Se mide inicialmente a valor razonable</a:t>
              </a:r>
            </a:p>
          </p:txBody>
        </p:sp>
      </p:grpSp>
    </p:spTree>
    <p:extLst>
      <p:ext uri="{BB962C8B-B14F-4D97-AF65-F5344CB8AC3E}">
        <p14:creationId xmlns:p14="http://schemas.microsoft.com/office/powerpoint/2010/main" val="179780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28320" y="836633"/>
            <a:ext cx="7896543" cy="923330"/>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Activo de concesión de servicios de la ciudad</a:t>
            </a:r>
            <a:endParaRPr lang="en-US"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sp>
        <p:nvSpPr>
          <p:cNvPr id="8" name="Rectangle 7"/>
          <p:cNvSpPr/>
          <p:nvPr/>
        </p:nvSpPr>
        <p:spPr>
          <a:xfrm>
            <a:off x="584200" y="3357985"/>
            <a:ext cx="7838108" cy="2068794"/>
          </a:xfrm>
          <a:prstGeom prst="rect">
            <a:avLst/>
          </a:prstGeom>
          <a:noFill/>
          <a:ln w="25400" cap="flat" cmpd="sng" algn="ctr">
            <a:noFill/>
            <a:prstDash val="solid"/>
          </a:ln>
          <a:effectLst/>
        </p:spPr>
        <p:txBody>
          <a:bodyPr rtlCol="0" anchor="ctr"/>
          <a:lstStyle/>
          <a:p>
            <a:pPr marL="457200" marR="0" lvl="0" indent="-457200" defTabSz="914400" eaLnBrk="1" fontAlgn="base" latinLnBrk="0" hangingPunct="1">
              <a:lnSpc>
                <a:spcPct val="100000"/>
              </a:lnSpc>
              <a:spcBef>
                <a:spcPct val="0"/>
              </a:spcBef>
              <a:spcAft>
                <a:spcPct val="0"/>
              </a:spcAft>
              <a:buClrTx/>
              <a:buSzTx/>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Cómo</a:t>
            </a: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mide</a:t>
            </a: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 la ciudad la instalación de tratamiento de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aguas</a:t>
            </a: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residuales</a:t>
            </a: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Explique</a:t>
            </a:r>
            <a:endPar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0" indent="-457200" defTabSz="914400" eaLnBrk="1" fontAlgn="base" latinLnBrk="0" hangingPunct="1">
              <a:lnSpc>
                <a:spcPct val="100000"/>
              </a:lnSpc>
              <a:spcBef>
                <a:spcPct val="0"/>
              </a:spcBef>
              <a:spcAft>
                <a:spcPct val="0"/>
              </a:spcAft>
              <a:buClrTx/>
              <a:buSzTx/>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¿Su respuesta sería diferente si los pagos no estuvieran separados entre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componentes</a:t>
            </a:r>
            <a:r>
              <a:rPr kumimoji="0" lang="en-US" sz="20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2000" b="0" i="0" u="none" strike="noStrike" kern="0" cap="none" spc="0" normalizeH="0" baseline="0" noProof="0" dirty="0" err="1">
                <a:ln>
                  <a:noFill/>
                </a:ln>
                <a:solidFill>
                  <a:srgbClr val="000000"/>
                </a:solidFill>
                <a:effectLst/>
                <a:uLnTx/>
                <a:uFillTx/>
                <a:latin typeface="Arial" pitchFamily="34" charset="0"/>
                <a:ea typeface="+mn-ea"/>
                <a:cs typeface="Arial" pitchFamily="34" charset="0"/>
              </a:rPr>
              <a:t>Explique</a:t>
            </a:r>
            <a:endParaRPr kumimoji="0" lang="en-CA" sz="2000" b="0" i="0" u="none" strike="noStrike" kern="0" cap="none" spc="0" normalizeH="0" baseline="0" noProof="0" dirty="0">
              <a:ln>
                <a:noFill/>
              </a:ln>
              <a:solidFill>
                <a:srgbClr val="000000"/>
              </a:solidFill>
              <a:effectLst/>
              <a:uLnTx/>
              <a:uFillTx/>
              <a:latin typeface="Arial" pitchFamily="34" charset="0"/>
              <a:ea typeface="+mn-ea"/>
              <a:cs typeface="Arial" pitchFamily="34" charset="0"/>
            </a:endParaRPr>
          </a:p>
        </p:txBody>
      </p:sp>
      <p:graphicFrame>
        <p:nvGraphicFramePr>
          <p:cNvPr id="2" name="Tabla 1">
            <a:extLst>
              <a:ext uri="{FF2B5EF4-FFF2-40B4-BE49-F238E27FC236}">
                <a16:creationId xmlns:a16="http://schemas.microsoft.com/office/drawing/2014/main" id="{400B7982-CA32-40DA-898B-486CFC99729F}"/>
              </a:ext>
            </a:extLst>
          </p:cNvPr>
          <p:cNvGraphicFramePr>
            <a:graphicFrameLocks noGrp="1"/>
          </p:cNvGraphicFramePr>
          <p:nvPr>
            <p:extLst>
              <p:ext uri="{D42A27DB-BD31-4B8C-83A1-F6EECF244321}">
                <p14:modId xmlns:p14="http://schemas.microsoft.com/office/powerpoint/2010/main" val="1710555742"/>
              </p:ext>
            </p:extLst>
          </p:nvPr>
        </p:nvGraphicFramePr>
        <p:xfrm>
          <a:off x="1640891" y="1610499"/>
          <a:ext cx="5862217" cy="1724304"/>
        </p:xfrm>
        <a:graphic>
          <a:graphicData uri="http://schemas.openxmlformats.org/drawingml/2006/table">
            <a:tbl>
              <a:tblPr>
                <a:tableStyleId>{5C22544A-7EE6-4342-B048-85BDC9FD1C3A}</a:tableStyleId>
              </a:tblPr>
              <a:tblGrid>
                <a:gridCol w="2136696">
                  <a:extLst>
                    <a:ext uri="{9D8B030D-6E8A-4147-A177-3AD203B41FA5}">
                      <a16:colId xmlns:a16="http://schemas.microsoft.com/office/drawing/2014/main" val="2946140486"/>
                    </a:ext>
                  </a:extLst>
                </a:gridCol>
                <a:gridCol w="1123135">
                  <a:extLst>
                    <a:ext uri="{9D8B030D-6E8A-4147-A177-3AD203B41FA5}">
                      <a16:colId xmlns:a16="http://schemas.microsoft.com/office/drawing/2014/main" val="760261965"/>
                    </a:ext>
                  </a:extLst>
                </a:gridCol>
                <a:gridCol w="1301193">
                  <a:extLst>
                    <a:ext uri="{9D8B030D-6E8A-4147-A177-3AD203B41FA5}">
                      <a16:colId xmlns:a16="http://schemas.microsoft.com/office/drawing/2014/main" val="3812576886"/>
                    </a:ext>
                  </a:extLst>
                </a:gridCol>
                <a:gridCol w="1301193">
                  <a:extLst>
                    <a:ext uri="{9D8B030D-6E8A-4147-A177-3AD203B41FA5}">
                      <a16:colId xmlns:a16="http://schemas.microsoft.com/office/drawing/2014/main" val="3187491662"/>
                    </a:ext>
                  </a:extLst>
                </a:gridCol>
              </a:tblGrid>
              <a:tr h="431076">
                <a:tc gridSpan="4">
                  <a:txBody>
                    <a:bodyPr/>
                    <a:lstStyle/>
                    <a:p>
                      <a:pPr algn="ctr" fontAlgn="ctr"/>
                      <a:r>
                        <a:rPr lang="es-CO" sz="1200" u="none" strike="noStrike" dirty="0">
                          <a:effectLst/>
                          <a:latin typeface="Arial" panose="020B0604020202020204" pitchFamily="34" charset="0"/>
                          <a:cs typeface="Arial" panose="020B0604020202020204" pitchFamily="34" charset="0"/>
                        </a:rPr>
                        <a:t>Pagos del Acuerdo de Concesión del Servicio de Tratamiento de Aguas Residuales</a:t>
                      </a:r>
                      <a:endParaRPr lang="es-CO" sz="1200" b="1"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ctr">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66498311"/>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 </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Mensual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Total anual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Valor presente</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extLst>
                  <a:ext uri="{0D108BD9-81ED-4DB2-BD59-A6C34878D82A}">
                    <a16:rowId xmlns:a16="http://schemas.microsoft.com/office/drawing/2014/main" val="860167210"/>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Componente de capital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 130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 1,560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15,500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extLst>
                  <a:ext uri="{0D108BD9-81ED-4DB2-BD59-A6C34878D82A}">
                    <a16:rowId xmlns:a16="http://schemas.microsoft.com/office/drawing/2014/main" val="3362546196"/>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Operación y mantenimiento</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 99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1,188 UM </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11,731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extLst>
                  <a:ext uri="{0D108BD9-81ED-4DB2-BD59-A6C34878D82A}">
                    <a16:rowId xmlns:a16="http://schemas.microsoft.com/office/drawing/2014/main" val="2826771402"/>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Total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229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 2,748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27,231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extLst>
                  <a:ext uri="{0D108BD9-81ED-4DB2-BD59-A6C34878D82A}">
                    <a16:rowId xmlns:a16="http://schemas.microsoft.com/office/drawing/2014/main" val="2201747791"/>
                  </a:ext>
                </a:extLst>
              </a:tr>
            </a:tbl>
          </a:graphicData>
        </a:graphic>
      </p:graphicFrame>
    </p:spTree>
    <p:extLst>
      <p:ext uri="{BB962C8B-B14F-4D97-AF65-F5344CB8AC3E}">
        <p14:creationId xmlns:p14="http://schemas.microsoft.com/office/powerpoint/2010/main" val="44098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9752" y="559724"/>
            <a:ext cx="7885113" cy="1302921"/>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Reconocimiento de </a:t>
            </a:r>
            <a:r>
              <a:rPr lang="en-US" b="1" dirty="0" err="1">
                <a:solidFill>
                  <a:schemeClr val="tx1">
                    <a:lumMod val="10000"/>
                  </a:schemeClr>
                </a:solidFill>
                <a:latin typeface="Arial" panose="020B0604020202020204" pitchFamily="34" charset="0"/>
                <a:cs typeface="Arial" panose="020B0604020202020204" pitchFamily="34" charset="0"/>
              </a:rPr>
              <a:t>pasivos</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14D5F00D-BEE0-42F4-ABF8-A1610564303B}"/>
              </a:ext>
            </a:extLst>
          </p:cNvPr>
          <p:cNvGrpSpPr/>
          <p:nvPr/>
        </p:nvGrpSpPr>
        <p:grpSpPr>
          <a:xfrm>
            <a:off x="539751" y="1155427"/>
            <a:ext cx="7885113" cy="3737250"/>
            <a:chOff x="539751" y="1155427"/>
            <a:chExt cx="7885113" cy="3737250"/>
          </a:xfrm>
        </p:grpSpPr>
        <p:sp>
          <p:nvSpPr>
            <p:cNvPr id="4" name="Rectangle 3"/>
            <p:cNvSpPr/>
            <p:nvPr/>
          </p:nvSpPr>
          <p:spPr>
            <a:xfrm>
              <a:off x="793892" y="1155427"/>
              <a:ext cx="7239000" cy="596363"/>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Se mide inicialmente por la misma cantidad que el activo de concesión de servicios</a:t>
              </a:r>
            </a:p>
          </p:txBody>
        </p:sp>
        <p:sp>
          <p:nvSpPr>
            <p:cNvPr id="5" name="Rectangle 4"/>
            <p:cNvSpPr/>
            <p:nvPr/>
          </p:nvSpPr>
          <p:spPr>
            <a:xfrm>
              <a:off x="539752" y="2011286"/>
              <a:ext cx="3756898" cy="800101"/>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Obligación incondicional de pagar una cantidad especificada y determinable</a:t>
              </a:r>
              <a:endPar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8" name="Rectangle 7"/>
            <p:cNvSpPr/>
            <p:nvPr/>
          </p:nvSpPr>
          <p:spPr>
            <a:xfrm>
              <a:off x="4619369" y="2032917"/>
              <a:ext cx="3805495" cy="795984"/>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Al operador se le concede el derecho de obtener ingresos de usuarios externos</a:t>
              </a:r>
              <a:endPar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9" name="Rectangle 8"/>
            <p:cNvSpPr/>
            <p:nvPr/>
          </p:nvSpPr>
          <p:spPr>
            <a:xfrm>
              <a:off x="539752" y="3049387"/>
              <a:ext cx="3756898" cy="911306"/>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Modelo del Pasivo Financiero</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 </a:t>
              </a:r>
              <a:r>
                <a:rPr lang="es-MX" sz="1400" kern="0">
                  <a:solidFill>
                    <a:srgbClr val="FFFFFF"/>
                  </a:solidFill>
                  <a:latin typeface="Arial" pitchFamily="34" charset="0"/>
                  <a:cs typeface="Arial" pitchFamily="34" charset="0"/>
                </a:rPr>
                <a:t>Se trata como pasivo financiero</a:t>
              </a:r>
              <a:endPar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0" name="Rectangle 9"/>
            <p:cNvSpPr/>
            <p:nvPr/>
          </p:nvSpPr>
          <p:spPr>
            <a:xfrm>
              <a:off x="4603407" y="3046222"/>
              <a:ext cx="3821317" cy="911307"/>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Modelo de concesión de un derecho al operador</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 Pasivo por ingresos no devengados </a:t>
              </a:r>
              <a:endPar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1" name="Rectangle 10"/>
            <p:cNvSpPr/>
            <p:nvPr/>
          </p:nvSpPr>
          <p:spPr>
            <a:xfrm>
              <a:off x="539751" y="4182198"/>
              <a:ext cx="3756898" cy="710479"/>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rPr>
                <a:t>Los pagos se asignan al pasivo, la carga financiera y los cargos por servicios</a:t>
              </a:r>
            </a:p>
          </p:txBody>
        </p:sp>
        <p:sp>
          <p:nvSpPr>
            <p:cNvPr id="12" name="Rectangle 11"/>
            <p:cNvSpPr/>
            <p:nvPr/>
          </p:nvSpPr>
          <p:spPr>
            <a:xfrm>
              <a:off x="4592339" y="4179604"/>
              <a:ext cx="3832289" cy="713073"/>
            </a:xfrm>
            <a:prstGeom prst="rect">
              <a:avLst/>
            </a:prstGeom>
            <a:solidFill>
              <a:srgbClr val="005BAA"/>
            </a:solidFill>
            <a:ln w="25400" cap="flat" cmpd="sng" algn="ctr">
              <a:solidFill>
                <a:srgbClr val="005BA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s-MX" sz="1400" b="0" i="0" u="none" strike="noStrike" kern="0" cap="none" spc="0" normalizeH="0" baseline="0" noProof="0">
                  <a:ln>
                    <a:noFill/>
                  </a:ln>
                  <a:solidFill>
                    <a:srgbClr val="FFFFFF"/>
                  </a:solidFill>
                  <a:effectLst/>
                  <a:uLnTx/>
                  <a:uFillTx/>
                  <a:latin typeface="Arial" pitchFamily="34" charset="0"/>
                  <a:ea typeface="+mn-ea"/>
                  <a:cs typeface="Arial" pitchFamily="34" charset="0"/>
                </a:rPr>
                <a:t>Los ingresos obtenidos reducen </a:t>
              </a:r>
              <a:r>
                <a:rPr lang="es-MX" sz="1400" kern="0">
                  <a:solidFill>
                    <a:srgbClr val="FFFFFF"/>
                  </a:solidFill>
                  <a:latin typeface="Arial" pitchFamily="34" charset="0"/>
                  <a:cs typeface="Arial" pitchFamily="34" charset="0"/>
                </a:rPr>
                <a:t>el pasivo</a:t>
              </a:r>
              <a:endParaRPr kumimoji="0" lang="es-MX" sz="1400" b="0" i="0" u="none" strike="noStrike" kern="0" cap="none" spc="0" normalizeH="0" baseline="0" noProof="0" dirty="0">
                <a:ln>
                  <a:noFill/>
                </a:ln>
                <a:solidFill>
                  <a:srgbClr val="FFFFFF"/>
                </a:solidFill>
                <a:effectLst/>
                <a:uLnTx/>
                <a:uFillTx/>
                <a:latin typeface="Arial" pitchFamily="34" charset="0"/>
                <a:ea typeface="+mn-ea"/>
                <a:cs typeface="Arial" pitchFamily="34" charset="0"/>
              </a:endParaRPr>
            </a:p>
          </p:txBody>
        </p:sp>
        <p:cxnSp>
          <p:nvCxnSpPr>
            <p:cNvPr id="3" name="Straight Connector 2"/>
            <p:cNvCxnSpPr/>
            <p:nvPr/>
          </p:nvCxnSpPr>
          <p:spPr>
            <a:xfrm>
              <a:off x="4415247" y="1785745"/>
              <a:ext cx="0" cy="131849"/>
            </a:xfrm>
            <a:prstGeom prst="line">
              <a:avLst/>
            </a:prstGeom>
          </p:spPr>
          <p:style>
            <a:lnRef idx="2">
              <a:schemeClr val="accent5"/>
            </a:lnRef>
            <a:fillRef idx="0">
              <a:schemeClr val="accent5"/>
            </a:fillRef>
            <a:effectRef idx="1">
              <a:schemeClr val="accent5"/>
            </a:effectRef>
            <a:fontRef idx="minor">
              <a:schemeClr val="tx1"/>
            </a:fontRef>
          </p:style>
        </p:cxnSp>
        <p:cxnSp>
          <p:nvCxnSpPr>
            <p:cNvPr id="15" name="Straight Connector 14"/>
            <p:cNvCxnSpPr/>
            <p:nvPr/>
          </p:nvCxnSpPr>
          <p:spPr>
            <a:xfrm flipH="1">
              <a:off x="2425339" y="1892353"/>
              <a:ext cx="3997233"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20" name="Straight Connector 19"/>
            <p:cNvCxnSpPr/>
            <p:nvPr/>
          </p:nvCxnSpPr>
          <p:spPr>
            <a:xfrm>
              <a:off x="2425339" y="1892353"/>
              <a:ext cx="0" cy="118933"/>
            </a:xfrm>
            <a:prstGeom prst="line">
              <a:avLst/>
            </a:prstGeom>
          </p:spPr>
          <p:style>
            <a:lnRef idx="2">
              <a:schemeClr val="accent5"/>
            </a:lnRef>
            <a:fillRef idx="0">
              <a:schemeClr val="accent5"/>
            </a:fillRef>
            <a:effectRef idx="1">
              <a:schemeClr val="accent5"/>
            </a:effectRef>
            <a:fontRef idx="minor">
              <a:schemeClr val="tx1"/>
            </a:fontRef>
          </p:style>
        </p:cxnSp>
        <p:cxnSp>
          <p:nvCxnSpPr>
            <p:cNvPr id="22" name="Straight Connector 21"/>
            <p:cNvCxnSpPr/>
            <p:nvPr/>
          </p:nvCxnSpPr>
          <p:spPr>
            <a:xfrm>
              <a:off x="6422572" y="1892353"/>
              <a:ext cx="0" cy="118933"/>
            </a:xfrm>
            <a:prstGeom prst="line">
              <a:avLst/>
            </a:prstGeom>
          </p:spPr>
          <p:style>
            <a:lnRef idx="2">
              <a:schemeClr val="accent5"/>
            </a:lnRef>
            <a:fillRef idx="0">
              <a:schemeClr val="accent5"/>
            </a:fillRef>
            <a:effectRef idx="1">
              <a:schemeClr val="accent5"/>
            </a:effectRef>
            <a:fontRef idx="minor">
              <a:schemeClr val="tx1"/>
            </a:fontRef>
          </p:style>
        </p:cxnSp>
        <p:cxnSp>
          <p:nvCxnSpPr>
            <p:cNvPr id="24" name="Straight Connector 23"/>
            <p:cNvCxnSpPr/>
            <p:nvPr/>
          </p:nvCxnSpPr>
          <p:spPr>
            <a:xfrm>
              <a:off x="2425339" y="2811387"/>
              <a:ext cx="0" cy="238000"/>
            </a:xfrm>
            <a:prstGeom prst="line">
              <a:avLst/>
            </a:prstGeom>
          </p:spPr>
          <p:style>
            <a:lnRef idx="2">
              <a:schemeClr val="accent5"/>
            </a:lnRef>
            <a:fillRef idx="0">
              <a:schemeClr val="accent5"/>
            </a:fillRef>
            <a:effectRef idx="1">
              <a:schemeClr val="accent5"/>
            </a:effectRef>
            <a:fontRef idx="minor">
              <a:schemeClr val="tx1"/>
            </a:fontRef>
          </p:style>
        </p:cxnSp>
        <p:cxnSp>
          <p:nvCxnSpPr>
            <p:cNvPr id="26" name="Straight Connector 25"/>
            <p:cNvCxnSpPr/>
            <p:nvPr/>
          </p:nvCxnSpPr>
          <p:spPr>
            <a:xfrm flipH="1">
              <a:off x="2425338" y="3960693"/>
              <a:ext cx="1" cy="221505"/>
            </a:xfrm>
            <a:prstGeom prst="line">
              <a:avLst/>
            </a:prstGeom>
          </p:spPr>
          <p:style>
            <a:lnRef idx="2">
              <a:schemeClr val="accent5"/>
            </a:lnRef>
            <a:fillRef idx="0">
              <a:schemeClr val="accent5"/>
            </a:fillRef>
            <a:effectRef idx="1">
              <a:schemeClr val="accent5"/>
            </a:effectRef>
            <a:fontRef idx="minor">
              <a:schemeClr val="tx1"/>
            </a:fontRef>
          </p:style>
        </p:cxnSp>
        <p:cxnSp>
          <p:nvCxnSpPr>
            <p:cNvPr id="28" name="Straight Connector 27"/>
            <p:cNvCxnSpPr/>
            <p:nvPr/>
          </p:nvCxnSpPr>
          <p:spPr>
            <a:xfrm>
              <a:off x="6422572" y="2828901"/>
              <a:ext cx="0" cy="217321"/>
            </a:xfrm>
            <a:prstGeom prst="line">
              <a:avLst/>
            </a:prstGeom>
          </p:spPr>
          <p:style>
            <a:lnRef idx="2">
              <a:schemeClr val="accent5"/>
            </a:lnRef>
            <a:fillRef idx="0">
              <a:schemeClr val="accent5"/>
            </a:fillRef>
            <a:effectRef idx="1">
              <a:schemeClr val="accent5"/>
            </a:effectRef>
            <a:fontRef idx="minor">
              <a:schemeClr val="tx1"/>
            </a:fontRef>
          </p:style>
        </p:cxnSp>
        <p:cxnSp>
          <p:nvCxnSpPr>
            <p:cNvPr id="30" name="Straight Connector 29"/>
            <p:cNvCxnSpPr/>
            <p:nvPr/>
          </p:nvCxnSpPr>
          <p:spPr>
            <a:xfrm flipH="1">
              <a:off x="6422572" y="3957529"/>
              <a:ext cx="5534" cy="222075"/>
            </a:xfrm>
            <a:prstGeom prst="line">
              <a:avLst/>
            </a:prstGeom>
          </p:spPr>
          <p:style>
            <a:lnRef idx="2">
              <a:schemeClr val="accent5"/>
            </a:lnRef>
            <a:fillRef idx="0">
              <a:schemeClr val="accent5"/>
            </a:fillRef>
            <a:effectRef idx="1">
              <a:schemeClr val="accent5"/>
            </a:effectRef>
            <a:fontRef idx="minor">
              <a:schemeClr val="tx1"/>
            </a:fontRef>
          </p:style>
        </p:cxnSp>
      </p:grpSp>
    </p:spTree>
    <p:extLst>
      <p:ext uri="{BB962C8B-B14F-4D97-AF65-F5344CB8AC3E}">
        <p14:creationId xmlns:p14="http://schemas.microsoft.com/office/powerpoint/2010/main" val="223678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58800" y="881956"/>
            <a:ext cx="7866063" cy="4555093"/>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Pasivo de la ciudad</a:t>
            </a:r>
          </a:p>
          <a:p>
            <a:endParaRPr lang="es-MX" b="1" dirty="0">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pPr>
            <a:r>
              <a:rPr lang="es-MX" b="1" kern="0" dirty="0">
                <a:solidFill>
                  <a:schemeClr val="tx1">
                    <a:lumMod val="10000"/>
                  </a:schemeClr>
                </a:solidFill>
                <a:latin typeface="Arial" pitchFamily="34" charset="0"/>
                <a:ea typeface="ＭＳ Ｐゴシック" charset="0"/>
                <a:cs typeface="Arial" pitchFamily="34" charset="0"/>
              </a:rPr>
              <a:t>Escenario:</a:t>
            </a:r>
          </a:p>
          <a:p>
            <a:pPr lvl="0" defTabSz="914400" fontAlgn="base">
              <a:spcBef>
                <a:spcPts val="776"/>
              </a:spcBef>
              <a:spcAft>
                <a:spcPct val="0"/>
              </a:spcAft>
            </a:pPr>
            <a:r>
              <a:rPr lang="es-MX" kern="0" dirty="0">
                <a:solidFill>
                  <a:schemeClr val="tx1">
                    <a:lumMod val="10000"/>
                  </a:schemeClr>
                </a:solidFill>
                <a:latin typeface="Arial" pitchFamily="34" charset="0"/>
                <a:ea typeface="ＭＳ Ｐゴシック" charset="0"/>
                <a:cs typeface="Arial" pitchFamily="34" charset="0"/>
              </a:rPr>
              <a:t>La ciudad de “</a:t>
            </a:r>
            <a:r>
              <a:rPr lang="es-MX" i="1" kern="0" dirty="0" err="1">
                <a:solidFill>
                  <a:schemeClr val="tx1">
                    <a:lumMod val="10000"/>
                  </a:schemeClr>
                </a:solidFill>
                <a:latin typeface="Arial" pitchFamily="34" charset="0"/>
                <a:ea typeface="ＭＳ Ｐゴシック" charset="0"/>
                <a:cs typeface="Arial" pitchFamily="34" charset="0"/>
              </a:rPr>
              <a:t>Anywhere</a:t>
            </a:r>
            <a:r>
              <a:rPr lang="es-MX" kern="0" dirty="0">
                <a:solidFill>
                  <a:schemeClr val="tx1">
                    <a:lumMod val="10000"/>
                  </a:schemeClr>
                </a:solidFill>
                <a:latin typeface="Arial" pitchFamily="34" charset="0"/>
                <a:ea typeface="ＭＳ Ｐゴシック" charset="0"/>
                <a:cs typeface="Arial" pitchFamily="34" charset="0"/>
              </a:rPr>
              <a:t>” (la concedente) ha celebrado un acuerdo de concesión de servicios en el que realiza un flujo predeterminado de pagos a una entidad del sector privado (operador) para el tratamiento de aguas residuales. Los pagos se han asignado en el acuerdo de concesión de servicios entre los componentes de capital y servicios. El plazo del acuerdo es de 21 años a partir de la fecha de puesta en marcha. Los pagos comienzan en el primer mes del segundo año cuando se pone en marcha el activo de concesión del servicio y recibe las aguas residuales. No se deben realizar pagos durante la construcción del activo de concesión de servicios.</a:t>
            </a:r>
          </a:p>
          <a:p>
            <a:pPr lvl="0" defTabSz="914400" fontAlgn="base">
              <a:spcBef>
                <a:spcPts val="776"/>
              </a:spcBef>
              <a:spcAft>
                <a:spcPct val="0"/>
              </a:spcAft>
            </a:pPr>
            <a:endParaRPr lang="es-MX" kern="0" dirty="0">
              <a:solidFill>
                <a:schemeClr val="tx1">
                  <a:lumMod val="10000"/>
                </a:schemeClr>
              </a:solidFill>
              <a:latin typeface="Arial" pitchFamily="34" charset="0"/>
              <a:ea typeface="ＭＳ Ｐゴシック" charset="0"/>
              <a:cs typeface="Arial" pitchFamily="34" charset="0"/>
            </a:endParaRPr>
          </a:p>
          <a:p>
            <a:endParaRPr lang="es-MX" b="1"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763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Acuerdos de concesión de servicios</a:t>
            </a:r>
          </a:p>
        </p:txBody>
      </p:sp>
      <p:sp>
        <p:nvSpPr>
          <p:cNvPr id="7" name="TextBox 6"/>
          <p:cNvSpPr txBox="1"/>
          <p:nvPr/>
        </p:nvSpPr>
        <p:spPr>
          <a:xfrm>
            <a:off x="533400" y="834456"/>
            <a:ext cx="7891463" cy="1302921"/>
          </a:xfrm>
          <a:prstGeom prst="rect">
            <a:avLst/>
          </a:prstGeom>
          <a:noFill/>
        </p:spPr>
        <p:txBody>
          <a:bodyPr wrap="square" rtlCol="0">
            <a:spAutoFit/>
          </a:bodyPr>
          <a:lstStyle/>
          <a:p>
            <a:r>
              <a:rPr lang="en-US" b="1" dirty="0" err="1">
                <a:solidFill>
                  <a:schemeClr val="tx1">
                    <a:lumMod val="10000"/>
                  </a:schemeClr>
                </a:solidFill>
                <a:latin typeface="Arial" panose="020B0604020202020204" pitchFamily="34" charset="0"/>
                <a:cs typeface="Arial" panose="020B0604020202020204" pitchFamily="34" charset="0"/>
              </a:rPr>
              <a:t>Pasivo</a:t>
            </a:r>
            <a:r>
              <a:rPr lang="en-US" b="1" dirty="0">
                <a:solidFill>
                  <a:schemeClr val="tx1">
                    <a:lumMod val="10000"/>
                  </a:schemeClr>
                </a:solidFill>
                <a:latin typeface="Arial" panose="020B0604020202020204" pitchFamily="34" charset="0"/>
                <a:cs typeface="Arial" panose="020B0604020202020204" pitchFamily="34" charset="0"/>
              </a:rPr>
              <a:t> de la ciudad</a:t>
            </a:r>
          </a:p>
          <a:p>
            <a:endParaRPr lang="en-US" b="1" dirty="0">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sp>
        <p:nvSpPr>
          <p:cNvPr id="4" name="Rectangle 3"/>
          <p:cNvSpPr/>
          <p:nvPr/>
        </p:nvSpPr>
        <p:spPr>
          <a:xfrm>
            <a:off x="539750" y="3379372"/>
            <a:ext cx="7885113" cy="1815882"/>
          </a:xfrm>
          <a:prstGeom prst="rect">
            <a:avLst/>
          </a:prstGeom>
        </p:spPr>
        <p:txBody>
          <a:bodyPr wrap="square">
            <a:spAutoFit/>
          </a:bodyPr>
          <a:lstStyle/>
          <a:p>
            <a:pPr lvl="0" defTabSz="914400" fontAlgn="base">
              <a:spcBef>
                <a:spcPct val="0"/>
              </a:spcBef>
              <a:spcAft>
                <a:spcPct val="0"/>
              </a:spcAft>
            </a:pPr>
            <a:r>
              <a:rPr lang="es-MX" sz="1400" dirty="0">
                <a:solidFill>
                  <a:srgbClr val="000000"/>
                </a:solidFill>
                <a:latin typeface="Arial" pitchFamily="34" charset="0"/>
                <a:cs typeface="Arial" pitchFamily="34" charset="0"/>
              </a:rPr>
              <a:t>*La tasa de descuento es del 8.11%. Este es el costo promedio ponderado estimado de capital del sector privado para proyectos con una magnitud similar, tipo de negocio y perfil de riesgo comparable.</a:t>
            </a:r>
          </a:p>
          <a:p>
            <a:pPr lvl="0" defTabSz="914400" fontAlgn="base">
              <a:spcBef>
                <a:spcPct val="0"/>
              </a:spcBef>
              <a:spcAft>
                <a:spcPct val="0"/>
              </a:spcAft>
            </a:pPr>
            <a:endParaRPr lang="es-MX" sz="1400" dirty="0">
              <a:solidFill>
                <a:srgbClr val="000000"/>
              </a:solidFill>
              <a:latin typeface="Arial" pitchFamily="34" charset="0"/>
              <a:cs typeface="Arial" pitchFamily="34" charset="0"/>
            </a:endParaRPr>
          </a:p>
          <a:p>
            <a:pPr lvl="0" defTabSz="914400" fontAlgn="base">
              <a:spcBef>
                <a:spcPct val="0"/>
              </a:spcBef>
              <a:spcAft>
                <a:spcPct val="0"/>
              </a:spcAft>
            </a:pPr>
            <a:r>
              <a:rPr lang="es-MX" sz="1400" b="1" dirty="0">
                <a:solidFill>
                  <a:srgbClr val="000000"/>
                </a:solidFill>
                <a:latin typeface="Arial" pitchFamily="34" charset="0"/>
                <a:cs typeface="Arial" pitchFamily="34" charset="0"/>
              </a:rPr>
              <a:t>Preguntas:</a:t>
            </a:r>
          </a:p>
          <a:p>
            <a:pPr lvl="0" defTabSz="914400" fontAlgn="base">
              <a:spcBef>
                <a:spcPct val="0"/>
              </a:spcBef>
              <a:spcAft>
                <a:spcPct val="0"/>
              </a:spcAft>
            </a:pPr>
            <a:r>
              <a:rPr lang="es-MX" sz="1400" dirty="0">
                <a:solidFill>
                  <a:srgbClr val="000000"/>
                </a:solidFill>
                <a:latin typeface="Arial" pitchFamily="34" charset="0"/>
                <a:cs typeface="Arial" pitchFamily="34" charset="0"/>
              </a:rPr>
              <a:t>1. Utilizando la información de la tabla, ¿qué asientos contables se realizan para reconocer el activo y pasivo de la concesión del servicio? Explique</a:t>
            </a:r>
          </a:p>
          <a:p>
            <a:pPr lvl="0" defTabSz="914400" fontAlgn="base">
              <a:spcBef>
                <a:spcPct val="0"/>
              </a:spcBef>
              <a:spcAft>
                <a:spcPct val="0"/>
              </a:spcAft>
            </a:pPr>
            <a:r>
              <a:rPr lang="es-MX" sz="1400" dirty="0">
                <a:solidFill>
                  <a:srgbClr val="000000"/>
                </a:solidFill>
                <a:latin typeface="Arial" pitchFamily="34" charset="0"/>
                <a:cs typeface="Arial" pitchFamily="34" charset="0"/>
              </a:rPr>
              <a:t>2. ¿Qué asientos contables se realizan para asignar los pagos realizados en el año 2? Explique</a:t>
            </a:r>
          </a:p>
        </p:txBody>
      </p:sp>
      <p:graphicFrame>
        <p:nvGraphicFramePr>
          <p:cNvPr id="8" name="Tabla 7">
            <a:extLst>
              <a:ext uri="{FF2B5EF4-FFF2-40B4-BE49-F238E27FC236}">
                <a16:creationId xmlns:a16="http://schemas.microsoft.com/office/drawing/2014/main" id="{3C7476E9-1410-44CA-A66F-19C846523495}"/>
              </a:ext>
            </a:extLst>
          </p:cNvPr>
          <p:cNvGraphicFramePr>
            <a:graphicFrameLocks noGrp="1"/>
          </p:cNvGraphicFramePr>
          <p:nvPr>
            <p:extLst>
              <p:ext uri="{D42A27DB-BD31-4B8C-83A1-F6EECF244321}">
                <p14:modId xmlns:p14="http://schemas.microsoft.com/office/powerpoint/2010/main" val="1558851964"/>
              </p:ext>
            </p:extLst>
          </p:nvPr>
        </p:nvGraphicFramePr>
        <p:xfrm>
          <a:off x="1640891" y="1281688"/>
          <a:ext cx="5862220" cy="2097684"/>
        </p:xfrm>
        <a:graphic>
          <a:graphicData uri="http://schemas.openxmlformats.org/drawingml/2006/table">
            <a:tbl>
              <a:tblPr>
                <a:tableStyleId>{5C22544A-7EE6-4342-B048-85BDC9FD1C3A}</a:tableStyleId>
              </a:tblPr>
              <a:tblGrid>
                <a:gridCol w="1748577">
                  <a:extLst>
                    <a:ext uri="{9D8B030D-6E8A-4147-A177-3AD203B41FA5}">
                      <a16:colId xmlns:a16="http://schemas.microsoft.com/office/drawing/2014/main" val="2946140486"/>
                    </a:ext>
                  </a:extLst>
                </a:gridCol>
                <a:gridCol w="919124">
                  <a:extLst>
                    <a:ext uri="{9D8B030D-6E8A-4147-A177-3AD203B41FA5}">
                      <a16:colId xmlns:a16="http://schemas.microsoft.com/office/drawing/2014/main" val="760261965"/>
                    </a:ext>
                  </a:extLst>
                </a:gridCol>
                <a:gridCol w="1064839">
                  <a:extLst>
                    <a:ext uri="{9D8B030D-6E8A-4147-A177-3AD203B41FA5}">
                      <a16:colId xmlns:a16="http://schemas.microsoft.com/office/drawing/2014/main" val="3812576886"/>
                    </a:ext>
                  </a:extLst>
                </a:gridCol>
                <a:gridCol w="1064840">
                  <a:extLst>
                    <a:ext uri="{9D8B030D-6E8A-4147-A177-3AD203B41FA5}">
                      <a16:colId xmlns:a16="http://schemas.microsoft.com/office/drawing/2014/main" val="3187491662"/>
                    </a:ext>
                  </a:extLst>
                </a:gridCol>
                <a:gridCol w="1064840">
                  <a:extLst>
                    <a:ext uri="{9D8B030D-6E8A-4147-A177-3AD203B41FA5}">
                      <a16:colId xmlns:a16="http://schemas.microsoft.com/office/drawing/2014/main" val="2795493387"/>
                    </a:ext>
                  </a:extLst>
                </a:gridCol>
              </a:tblGrid>
              <a:tr h="431076">
                <a:tc gridSpan="5">
                  <a:txBody>
                    <a:bodyPr/>
                    <a:lstStyle/>
                    <a:p>
                      <a:pPr algn="ctr" fontAlgn="ctr"/>
                      <a:r>
                        <a:rPr lang="es-CO" sz="1200" u="none" strike="noStrike" dirty="0">
                          <a:effectLst/>
                          <a:latin typeface="Arial" panose="020B0604020202020204" pitchFamily="34" charset="0"/>
                          <a:cs typeface="Arial" panose="020B0604020202020204" pitchFamily="34" charset="0"/>
                        </a:rPr>
                        <a:t>Pagos del Acuerdo de Concesión del Servicio de Tratamiento de Aguas Residuales</a:t>
                      </a:r>
                      <a:endParaRPr lang="es-CO" sz="1200" b="1"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ctr">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algn="ctr" fontAlgn="ctr"/>
                      <a:endParaRPr lang="es-CO" sz="1200" b="1"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ctr">
                    <a:solidFill>
                      <a:srgbClr val="002060"/>
                    </a:solidFill>
                  </a:tcPr>
                </a:tc>
                <a:extLst>
                  <a:ext uri="{0D108BD9-81ED-4DB2-BD59-A6C34878D82A}">
                    <a16:rowId xmlns:a16="http://schemas.microsoft.com/office/drawing/2014/main" val="1066498311"/>
                  </a:ext>
                </a:extLst>
              </a:tr>
              <a:tr h="323307">
                <a:tc>
                  <a:txBody>
                    <a:bodyPr/>
                    <a:lstStyle/>
                    <a:p>
                      <a:pPr algn="ct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gridSpan="2">
                  <a:txBody>
                    <a:bodyPr/>
                    <a:lstStyle/>
                    <a:p>
                      <a:pPr algn="ctr" fontAlgn="ctr"/>
                      <a:r>
                        <a:rPr lang="es-CO" sz="1200" b="0" i="0" u="none" strike="noStrike" dirty="0">
                          <a:solidFill>
                            <a:schemeClr val="accent5"/>
                          </a:solidFill>
                          <a:effectLst/>
                          <a:latin typeface="Arial" panose="020B0604020202020204" pitchFamily="34" charset="0"/>
                          <a:cs typeface="Arial" panose="020B0604020202020204" pitchFamily="34" charset="0"/>
                        </a:rPr>
                        <a:t>Pagos</a:t>
                      </a:r>
                    </a:p>
                  </a:txBody>
                  <a:tcPr marL="7620" marR="7620" marT="7620" marB="0" anchor="ctr">
                    <a:solidFill>
                      <a:schemeClr val="bg1">
                        <a:lumMod val="95000"/>
                      </a:schemeClr>
                    </a:solidFill>
                  </a:tcPr>
                </a:tc>
                <a:tc hMerge="1">
                  <a:txBody>
                    <a:bodyPr/>
                    <a:lstStyle/>
                    <a:p>
                      <a:pPr algn="ct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gridSpan="2">
                  <a:txBody>
                    <a:bodyPr/>
                    <a:lstStyle/>
                    <a:p>
                      <a:pPr algn="ctr" fontAlgn="ctr"/>
                      <a:r>
                        <a:rPr lang="es-CO" sz="1200" b="0" i="0" u="none" strike="noStrike" dirty="0">
                          <a:solidFill>
                            <a:schemeClr val="accent5"/>
                          </a:solidFill>
                          <a:effectLst/>
                          <a:latin typeface="Arial" panose="020B0604020202020204" pitchFamily="34" charset="0"/>
                          <a:cs typeface="Arial" panose="020B0604020202020204" pitchFamily="34" charset="0"/>
                        </a:rPr>
                        <a:t>Valor Presente</a:t>
                      </a:r>
                    </a:p>
                  </a:txBody>
                  <a:tcPr marL="7620" marR="7620" marT="7620" marB="0" anchor="ctr">
                    <a:solidFill>
                      <a:schemeClr val="bg1">
                        <a:lumMod val="95000"/>
                      </a:schemeClr>
                    </a:solidFill>
                  </a:tcPr>
                </a:tc>
                <a:tc hMerge="1">
                  <a:txBody>
                    <a:bodyPr/>
                    <a:lstStyle/>
                    <a:p>
                      <a:endParaRPr lang="es-CO"/>
                    </a:p>
                  </a:txBody>
                  <a:tcPr/>
                </a:tc>
                <a:extLst>
                  <a:ext uri="{0D108BD9-81ED-4DB2-BD59-A6C34878D82A}">
                    <a16:rowId xmlns:a16="http://schemas.microsoft.com/office/drawing/2014/main" val="2744372914"/>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 </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Mensual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Total anual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Inicio Año 2</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ctr" fontAlgn="ctr"/>
                      <a:r>
                        <a:rPr lang="es-CO" sz="1200" b="0" i="0" u="none" strike="noStrike" dirty="0">
                          <a:solidFill>
                            <a:schemeClr val="accent5"/>
                          </a:solidFill>
                          <a:effectLst/>
                          <a:latin typeface="Arial" panose="020B0604020202020204" pitchFamily="34" charset="0"/>
                          <a:cs typeface="Arial" panose="020B0604020202020204" pitchFamily="34" charset="0"/>
                        </a:rPr>
                        <a:t>Final Año 2</a:t>
                      </a:r>
                    </a:p>
                  </a:txBody>
                  <a:tcPr marL="7620" marR="7620" marT="7620" marB="0" anchor="ctr">
                    <a:solidFill>
                      <a:srgbClr val="D6E3FE"/>
                    </a:solidFill>
                  </a:tcPr>
                </a:tc>
                <a:extLst>
                  <a:ext uri="{0D108BD9-81ED-4DB2-BD59-A6C34878D82A}">
                    <a16:rowId xmlns:a16="http://schemas.microsoft.com/office/drawing/2014/main" val="860167210"/>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Componente de capital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130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1,560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 15,500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b="0" i="0" u="none" strike="noStrike" dirty="0">
                          <a:solidFill>
                            <a:schemeClr val="accent5"/>
                          </a:solidFill>
                          <a:effectLst/>
                          <a:latin typeface="Arial" panose="020B0604020202020204" pitchFamily="34" charset="0"/>
                          <a:cs typeface="Arial" panose="020B0604020202020204" pitchFamily="34" charset="0"/>
                        </a:rPr>
                        <a:t>15,196 UM</a:t>
                      </a:r>
                    </a:p>
                  </a:txBody>
                  <a:tcPr marL="7620" marR="7620" marT="7620" marB="0" anchor="ctr">
                    <a:solidFill>
                      <a:schemeClr val="bg1">
                        <a:lumMod val="95000"/>
                      </a:schemeClr>
                    </a:solidFill>
                  </a:tcPr>
                </a:tc>
                <a:extLst>
                  <a:ext uri="{0D108BD9-81ED-4DB2-BD59-A6C34878D82A}">
                    <a16:rowId xmlns:a16="http://schemas.microsoft.com/office/drawing/2014/main" val="3362546196"/>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Operación y mantenimiento</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99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1,188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tc>
                  <a:txBody>
                    <a:bodyPr/>
                    <a:lstStyle/>
                    <a:p>
                      <a:pPr algn="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rgbClr val="D6E3FE"/>
                    </a:solidFill>
                  </a:tcPr>
                </a:tc>
                <a:extLst>
                  <a:ext uri="{0D108BD9-81ED-4DB2-BD59-A6C34878D82A}">
                    <a16:rowId xmlns:a16="http://schemas.microsoft.com/office/drawing/2014/main" val="2826771402"/>
                  </a:ext>
                </a:extLst>
              </a:tr>
              <a:tr h="323307">
                <a:tc>
                  <a:txBody>
                    <a:bodyPr/>
                    <a:lstStyle/>
                    <a:p>
                      <a:pPr algn="ctr" fontAlgn="ctr"/>
                      <a:r>
                        <a:rPr lang="es-CO" sz="1200" u="none" strike="noStrike" dirty="0">
                          <a:solidFill>
                            <a:schemeClr val="accent5"/>
                          </a:solidFill>
                          <a:effectLst/>
                          <a:latin typeface="Arial" panose="020B0604020202020204" pitchFamily="34" charset="0"/>
                          <a:cs typeface="Arial" panose="020B0604020202020204" pitchFamily="34" charset="0"/>
                        </a:rPr>
                        <a:t>Total</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229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r>
                        <a:rPr lang="es-CO" sz="1200" u="none" strike="noStrike" dirty="0">
                          <a:solidFill>
                            <a:schemeClr val="accent5"/>
                          </a:solidFill>
                          <a:effectLst/>
                          <a:latin typeface="Arial" panose="020B0604020202020204" pitchFamily="34" charset="0"/>
                          <a:cs typeface="Arial" panose="020B0604020202020204" pitchFamily="34" charset="0"/>
                        </a:rPr>
                        <a:t>2,748 UM</a:t>
                      </a: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tc>
                  <a:txBody>
                    <a:bodyPr/>
                    <a:lstStyle/>
                    <a:p>
                      <a:pPr algn="r" fontAlgn="ctr"/>
                      <a:endParaRPr lang="es-CO" sz="1200" b="0" i="0" u="none" strike="noStrike" dirty="0">
                        <a:solidFill>
                          <a:schemeClr val="accent5"/>
                        </a:solidFill>
                        <a:effectLst/>
                        <a:latin typeface="Arial" panose="020B0604020202020204" pitchFamily="34" charset="0"/>
                        <a:cs typeface="Arial" panose="020B0604020202020204" pitchFamily="34" charset="0"/>
                      </a:endParaRPr>
                    </a:p>
                  </a:txBody>
                  <a:tcPr marL="7620" marR="7620" marT="7620" marB="0" anchor="ctr">
                    <a:solidFill>
                      <a:schemeClr val="bg1">
                        <a:lumMod val="95000"/>
                      </a:schemeClr>
                    </a:solidFill>
                  </a:tcPr>
                </a:tc>
                <a:extLst>
                  <a:ext uri="{0D108BD9-81ED-4DB2-BD59-A6C34878D82A}">
                    <a16:rowId xmlns:a16="http://schemas.microsoft.com/office/drawing/2014/main" val="2201747791"/>
                  </a:ext>
                </a:extLst>
              </a:tr>
            </a:tbl>
          </a:graphicData>
        </a:graphic>
      </p:graphicFrame>
    </p:spTree>
    <p:extLst>
      <p:ext uri="{BB962C8B-B14F-4D97-AF65-F5344CB8AC3E}">
        <p14:creationId xmlns:p14="http://schemas.microsoft.com/office/powerpoint/2010/main" val="7628244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USTOMLAYOUT" val="F"/>
</p:tagLst>
</file>

<file path=ppt/theme/theme1.xml><?xml version="1.0" encoding="utf-8"?>
<a:theme xmlns:a="http://schemas.openxmlformats.org/drawingml/2006/main" name="Office Theme">
  <a:themeElements>
    <a:clrScheme name="Custom 1">
      <a:dk1>
        <a:srgbClr val="FFFFFE"/>
      </a:dk1>
      <a:lt1>
        <a:sysClr val="window" lastClr="FFFFFF"/>
      </a:lt1>
      <a:dk2>
        <a:srgbClr val="168136"/>
      </a:dk2>
      <a:lt2>
        <a:srgbClr val="003C80"/>
      </a:lt2>
      <a:accent1>
        <a:srgbClr val="12A9D9"/>
      </a:accent1>
      <a:accent2>
        <a:srgbClr val="D53D20"/>
      </a:accent2>
      <a:accent3>
        <a:srgbClr val="E78E23"/>
      </a:accent3>
      <a:accent4>
        <a:srgbClr val="73B632"/>
      </a:accent4>
      <a:accent5>
        <a:srgbClr val="010000"/>
      </a:accent5>
      <a:accent6>
        <a:srgbClr val="FFFFFE"/>
      </a:accent6>
      <a:hlink>
        <a:srgbClr val="000000"/>
      </a:hlink>
      <a:folHlink>
        <a:srgbClr val="CD09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A4288652454C4586B98FAE2126F255" ma:contentTypeVersion="17" ma:contentTypeDescription="Create a new document." ma:contentTypeScope="" ma:versionID="308da3c889dfd96add8d261e2a2d147a">
  <xsd:schema xmlns:xsd="http://www.w3.org/2001/XMLSchema" xmlns:xs="http://www.w3.org/2001/XMLSchema" xmlns:p="http://schemas.microsoft.com/office/2006/metadata/properties" xmlns:ns2="c1721f8e-06c6-448a-986f-e92a1836bd4c" xmlns:ns3="a5f5a3eb-0a2d-4d6a-9165-21ef9946a014" targetNamespace="http://schemas.microsoft.com/office/2006/metadata/properties" ma:root="true" ma:fieldsID="e2528ad8a4a77389d993dce8c93d41f1" ns2:_="" ns3:_="">
    <xsd:import namespace="c1721f8e-06c6-448a-986f-e92a1836bd4c"/>
    <xsd:import namespace="a5f5a3eb-0a2d-4d6a-9165-21ef9946a0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ExhibitNo_x002e_"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1f8e-06c6-448a-986f-e92a183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ExhibitNo_x002e_" ma:index="18" nillable="true" ma:displayName="Exhibit No." ma:format="Dropdown" ma:internalName="ExhibitNo_x002e_">
      <xsd:simpleType>
        <xsd:restriction base="dms:Text">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c7e2ae9-edfb-4f0f-b9fa-bdacd0fc22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5a3eb-0a2d-4d6a-9165-21ef9946a01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7cc8cff-5d31-4a56-b24b-a9f0825dd0ce}" ma:internalName="TaxCatchAll" ma:showField="CatchAllData" ma:web="a5f5a3eb-0a2d-4d6a-9165-21ef9946a01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xhibitNo_x002e_ xmlns="c1721f8e-06c6-448a-986f-e92a1836bd4c" xsi:nil="true"/>
    <lcf76f155ced4ddcb4097134ff3c332f xmlns="c1721f8e-06c6-448a-986f-e92a1836bd4c">
      <Terms xmlns="http://schemas.microsoft.com/office/infopath/2007/PartnerControls"/>
    </lcf76f155ced4ddcb4097134ff3c332f>
    <TaxCatchAll xmlns="a5f5a3eb-0a2d-4d6a-9165-21ef9946a014" xsi:nil="true"/>
  </documentManagement>
</p:properties>
</file>

<file path=customXml/itemProps1.xml><?xml version="1.0" encoding="utf-8"?>
<ds:datastoreItem xmlns:ds="http://schemas.openxmlformats.org/officeDocument/2006/customXml" ds:itemID="{7D61B95F-A7D0-4277-8225-B19CD6AE44B1}"/>
</file>

<file path=customXml/itemProps2.xml><?xml version="1.0" encoding="utf-8"?>
<ds:datastoreItem xmlns:ds="http://schemas.openxmlformats.org/officeDocument/2006/customXml" ds:itemID="{B04826E7-27A1-4C29-92E0-5BE0CE6B660A}">
  <ds:schemaRefs>
    <ds:schemaRef ds:uri="http://schemas.microsoft.com/sharepoint/v3/contenttype/forms"/>
  </ds:schemaRefs>
</ds:datastoreItem>
</file>

<file path=customXml/itemProps3.xml><?xml version="1.0" encoding="utf-8"?>
<ds:datastoreItem xmlns:ds="http://schemas.openxmlformats.org/officeDocument/2006/customXml" ds:itemID="{1B1E3E0A-504F-4D94-A381-1C6F9479E491}">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5f5a3eb-0a2d-4d6a-9165-21ef9946a014"/>
    <ds:schemaRef ds:uri="http://purl.org/dc/elements/1.1/"/>
    <ds:schemaRef ds:uri="bb3cf181-f6d2-45cb-ba57-c6cc2309bf6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1403</Words>
  <Application>Microsoft Office PowerPoint</Application>
  <PresentationFormat>On-screen Show (4:3)</PresentationFormat>
  <Paragraphs>152</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Kamira Sanchez</cp:lastModifiedBy>
  <cp:revision>38</cp:revision>
  <dcterms:created xsi:type="dcterms:W3CDTF">2014-09-10T19:10:10Z</dcterms:created>
  <dcterms:modified xsi:type="dcterms:W3CDTF">2023-06-05T07:38:39Z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0x010100EA1F8DCD50FF2440ACBA5E255C179837</vt:lpwstr>
  </property>
  <property fmtid="{D5CDD505-2E9C-101B-9397-08002B2CF9AE}" pid="3" name="Order">
    <vt:r8>14666400</vt:r8>
  </property>
</Properties>
</file>