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8" r:id="rId5"/>
    <p:sldId id="279" r:id="rId6"/>
    <p:sldId id="260" r:id="rId7"/>
    <p:sldId id="261" r:id="rId8"/>
    <p:sldId id="271" r:id="rId9"/>
    <p:sldId id="270" r:id="rId10"/>
    <p:sldId id="269" r:id="rId11"/>
    <p:sldId id="274" r:id="rId12"/>
    <p:sldId id="275" r:id="rId13"/>
    <p:sldId id="276" r:id="rId14"/>
    <p:sldId id="277" r:id="rId15"/>
    <p:sldId id="278" r:id="rId16"/>
    <p:sldId id="266" r:id="rId17"/>
  </p:sldIdLst>
  <p:sldSz cx="9144000" cy="6858000" type="screen4x3"/>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7" userDrawn="1">
          <p15:clr>
            <a:srgbClr val="A4A3A4"/>
          </p15:clr>
        </p15:guide>
        <p15:guide id="3" pos="53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BFA"/>
    <a:srgbClr val="A8CBF6"/>
    <a:srgbClr val="4647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48ADDB-3D9C-4F23-A40F-691B4214E2E3}" v="3" dt="2023-03-31T14:16:57.3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6" autoAdjust="0"/>
    <p:restoredTop sz="63023" autoAdjust="0"/>
  </p:normalViewPr>
  <p:slideViewPr>
    <p:cSldViewPr snapToGrid="0" snapToObjects="1">
      <p:cViewPr varScale="1">
        <p:scale>
          <a:sx n="41" d="100"/>
          <a:sy n="41" d="100"/>
        </p:scale>
        <p:origin x="1446" y="30"/>
      </p:cViewPr>
      <p:guideLst>
        <p:guide orient="horz" pos="2160"/>
        <p:guide pos="317"/>
        <p:guide pos="530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Mason" userId="a428ece4f01b0f60" providerId="LiveId" clId="{1819DC97-C106-4047-963C-440E1DF3E22D}"/>
    <pc:docChg chg="custSel modSld">
      <pc:chgData name="Paul Mason" userId="a428ece4f01b0f60" providerId="LiveId" clId="{1819DC97-C106-4047-963C-440E1DF3E22D}" dt="2020-06-04T21:03:38.666" v="957" actId="20577"/>
      <pc:docMkLst>
        <pc:docMk/>
      </pc:docMkLst>
      <pc:sldChg chg="modSp mod modNotesTx">
        <pc:chgData name="Paul Mason" userId="a428ece4f01b0f60" providerId="LiveId" clId="{1819DC97-C106-4047-963C-440E1DF3E22D}" dt="2020-06-04T20:51:55.143" v="23" actId="20577"/>
        <pc:sldMkLst>
          <pc:docMk/>
          <pc:sldMk cId="4120575675" sldId="258"/>
        </pc:sldMkLst>
        <pc:spChg chg="mod">
          <ac:chgData name="Paul Mason" userId="a428ece4f01b0f60" providerId="LiveId" clId="{1819DC97-C106-4047-963C-440E1DF3E22D}" dt="2020-06-02T21:18:35.212" v="0" actId="20577"/>
          <ac:spMkLst>
            <pc:docMk/>
            <pc:sldMk cId="4120575675" sldId="258"/>
            <ac:spMk id="4" creationId="{00000000-0000-0000-0000-000000000000}"/>
          </ac:spMkLst>
        </pc:spChg>
      </pc:sldChg>
      <pc:sldChg chg="modNotesTx">
        <pc:chgData name="Paul Mason" userId="a428ece4f01b0f60" providerId="LiveId" clId="{1819DC97-C106-4047-963C-440E1DF3E22D}" dt="2020-06-04T20:53:26.139" v="162" actId="6549"/>
        <pc:sldMkLst>
          <pc:docMk/>
          <pc:sldMk cId="1797808839" sldId="260"/>
        </pc:sldMkLst>
      </pc:sldChg>
      <pc:sldChg chg="modNotesTx">
        <pc:chgData name="Paul Mason" userId="a428ece4f01b0f60" providerId="LiveId" clId="{1819DC97-C106-4047-963C-440E1DF3E22D}" dt="2020-06-04T20:54:45.533" v="420" actId="20577"/>
        <pc:sldMkLst>
          <pc:docMk/>
          <pc:sldMk cId="440986149" sldId="261"/>
        </pc:sldMkLst>
      </pc:sldChg>
      <pc:sldChg chg="addSp delSp modSp">
        <pc:chgData name="Paul Mason" userId="a428ece4f01b0f60" providerId="LiveId" clId="{1819DC97-C106-4047-963C-440E1DF3E22D}" dt="2020-06-04T20:57:32.608" v="705"/>
        <pc:sldMkLst>
          <pc:docMk/>
          <pc:sldMk cId="762824446" sldId="270"/>
        </pc:sldMkLst>
        <pc:spChg chg="add del mod">
          <ac:chgData name="Paul Mason" userId="a428ece4f01b0f60" providerId="LiveId" clId="{1819DC97-C106-4047-963C-440E1DF3E22D}" dt="2020-06-04T20:57:32.608" v="705"/>
          <ac:spMkLst>
            <pc:docMk/>
            <pc:sldMk cId="762824446" sldId="270"/>
            <ac:spMk id="2" creationId="{664844B4-CF12-4067-B236-2AEDAA04174C}"/>
          </ac:spMkLst>
        </pc:spChg>
      </pc:sldChg>
      <pc:sldChg chg="modNotesTx">
        <pc:chgData name="Paul Mason" userId="a428ece4f01b0f60" providerId="LiveId" clId="{1819DC97-C106-4047-963C-440E1DF3E22D}" dt="2020-06-04T20:58:49.963" v="707" actId="20577"/>
        <pc:sldMkLst>
          <pc:docMk/>
          <pc:sldMk cId="2236785487" sldId="271"/>
        </pc:sldMkLst>
      </pc:sldChg>
      <pc:sldChg chg="modNotesTx">
        <pc:chgData name="Paul Mason" userId="a428ece4f01b0f60" providerId="LiveId" clId="{1819DC97-C106-4047-963C-440E1DF3E22D}" dt="2020-06-04T21:02:06.076" v="877" actId="20577"/>
        <pc:sldMkLst>
          <pc:docMk/>
          <pc:sldMk cId="2607029318" sldId="274"/>
        </pc:sldMkLst>
      </pc:sldChg>
      <pc:sldChg chg="modNotesTx">
        <pc:chgData name="Paul Mason" userId="a428ece4f01b0f60" providerId="LiveId" clId="{1819DC97-C106-4047-963C-440E1DF3E22D}" dt="2020-06-04T21:03:38.666" v="957" actId="20577"/>
        <pc:sldMkLst>
          <pc:docMk/>
          <pc:sldMk cId="2594839120" sldId="276"/>
        </pc:sldMkLst>
      </pc:sldChg>
    </pc:docChg>
  </pc:docChgLst>
  <pc:docChgLst>
    <pc:chgData name="Juan Gomez Duque" userId="12ffef9d-c492-4764-9ece-d82edf94b9a1" providerId="ADAL" clId="{464CC2C8-1BFF-4D5F-B84B-641E6B101270}"/>
    <pc:docChg chg="undo custSel modSld">
      <pc:chgData name="Juan Gomez Duque" userId="12ffef9d-c492-4764-9ece-d82edf94b9a1" providerId="ADAL" clId="{464CC2C8-1BFF-4D5F-B84B-641E6B101270}" dt="2022-09-15T23:37:42.740" v="41" actId="403"/>
      <pc:docMkLst>
        <pc:docMk/>
      </pc:docMkLst>
      <pc:sldChg chg="modSp mod">
        <pc:chgData name="Juan Gomez Duque" userId="12ffef9d-c492-4764-9ece-d82edf94b9a1" providerId="ADAL" clId="{464CC2C8-1BFF-4D5F-B84B-641E6B101270}" dt="2022-09-15T23:28:14.376" v="4" actId="20577"/>
        <pc:sldMkLst>
          <pc:docMk/>
          <pc:sldMk cId="4120575675" sldId="258"/>
        </pc:sldMkLst>
        <pc:spChg chg="mod">
          <ac:chgData name="Juan Gomez Duque" userId="12ffef9d-c492-4764-9ece-d82edf94b9a1" providerId="ADAL" clId="{464CC2C8-1BFF-4D5F-B84B-641E6B101270}" dt="2022-09-15T23:28:14.376" v="4" actId="20577"/>
          <ac:spMkLst>
            <pc:docMk/>
            <pc:sldMk cId="4120575675" sldId="258"/>
            <ac:spMk id="4" creationId="{00000000-0000-0000-0000-000000000000}"/>
          </ac:spMkLst>
        </pc:spChg>
      </pc:sldChg>
      <pc:sldChg chg="modSp mod">
        <pc:chgData name="Juan Gomez Duque" userId="12ffef9d-c492-4764-9ece-d82edf94b9a1" providerId="ADAL" clId="{464CC2C8-1BFF-4D5F-B84B-641E6B101270}" dt="2022-09-15T23:28:28.379" v="5"/>
        <pc:sldMkLst>
          <pc:docMk/>
          <pc:sldMk cId="1797808839" sldId="260"/>
        </pc:sldMkLst>
        <pc:spChg chg="mod">
          <ac:chgData name="Juan Gomez Duque" userId="12ffef9d-c492-4764-9ece-d82edf94b9a1" providerId="ADAL" clId="{464CC2C8-1BFF-4D5F-B84B-641E6B101270}" dt="2022-09-15T23:28:28.379" v="5"/>
          <ac:spMkLst>
            <pc:docMk/>
            <pc:sldMk cId="1797808839" sldId="260"/>
            <ac:spMk id="7" creationId="{00000000-0000-0000-0000-000000000000}"/>
          </ac:spMkLst>
        </pc:spChg>
      </pc:sldChg>
      <pc:sldChg chg="modSp mod">
        <pc:chgData name="Juan Gomez Duque" userId="12ffef9d-c492-4764-9ece-d82edf94b9a1" providerId="ADAL" clId="{464CC2C8-1BFF-4D5F-B84B-641E6B101270}" dt="2022-09-15T23:29:26.419" v="7" actId="20577"/>
        <pc:sldMkLst>
          <pc:docMk/>
          <pc:sldMk cId="2903238576" sldId="269"/>
        </pc:sldMkLst>
        <pc:spChg chg="mod">
          <ac:chgData name="Juan Gomez Duque" userId="12ffef9d-c492-4764-9ece-d82edf94b9a1" providerId="ADAL" clId="{464CC2C8-1BFF-4D5F-B84B-641E6B101270}" dt="2022-09-15T23:29:26.419" v="7" actId="20577"/>
          <ac:spMkLst>
            <pc:docMk/>
            <pc:sldMk cId="2903238576" sldId="269"/>
            <ac:spMk id="7" creationId="{00000000-0000-0000-0000-000000000000}"/>
          </ac:spMkLst>
        </pc:spChg>
      </pc:sldChg>
      <pc:sldChg chg="modSp mod">
        <pc:chgData name="Juan Gomez Duque" userId="12ffef9d-c492-4764-9ece-d82edf94b9a1" providerId="ADAL" clId="{464CC2C8-1BFF-4D5F-B84B-641E6B101270}" dt="2022-09-15T23:29:14.890" v="6" actId="20577"/>
        <pc:sldMkLst>
          <pc:docMk/>
          <pc:sldMk cId="762824446" sldId="270"/>
        </pc:sldMkLst>
        <pc:spChg chg="mod">
          <ac:chgData name="Juan Gomez Duque" userId="12ffef9d-c492-4764-9ece-d82edf94b9a1" providerId="ADAL" clId="{464CC2C8-1BFF-4D5F-B84B-641E6B101270}" dt="2022-09-15T23:29:14.890" v="6" actId="20577"/>
          <ac:spMkLst>
            <pc:docMk/>
            <pc:sldMk cId="762824446" sldId="270"/>
            <ac:spMk id="7" creationId="{00000000-0000-0000-0000-000000000000}"/>
          </ac:spMkLst>
        </pc:spChg>
      </pc:sldChg>
      <pc:sldChg chg="modSp mod">
        <pc:chgData name="Juan Gomez Duque" userId="12ffef9d-c492-4764-9ece-d82edf94b9a1" providerId="ADAL" clId="{464CC2C8-1BFF-4D5F-B84B-641E6B101270}" dt="2022-09-15T23:29:51.149" v="8" actId="20577"/>
        <pc:sldMkLst>
          <pc:docMk/>
          <pc:sldMk cId="2488665206" sldId="275"/>
        </pc:sldMkLst>
        <pc:spChg chg="mod">
          <ac:chgData name="Juan Gomez Duque" userId="12ffef9d-c492-4764-9ece-d82edf94b9a1" providerId="ADAL" clId="{464CC2C8-1BFF-4D5F-B84B-641E6B101270}" dt="2022-09-15T23:29:51.149" v="8" actId="20577"/>
          <ac:spMkLst>
            <pc:docMk/>
            <pc:sldMk cId="2488665206" sldId="275"/>
            <ac:spMk id="7" creationId="{00000000-0000-0000-0000-000000000000}"/>
          </ac:spMkLst>
        </pc:spChg>
      </pc:sldChg>
      <pc:sldChg chg="addSp delSp modSp mod">
        <pc:chgData name="Juan Gomez Duque" userId="12ffef9d-c492-4764-9ece-d82edf94b9a1" providerId="ADAL" clId="{464CC2C8-1BFF-4D5F-B84B-641E6B101270}" dt="2022-09-15T23:37:42.740" v="41" actId="403"/>
        <pc:sldMkLst>
          <pc:docMk/>
          <pc:sldMk cId="3195129737" sldId="277"/>
        </pc:sldMkLst>
        <pc:spChg chg="mod">
          <ac:chgData name="Juan Gomez Duque" userId="12ffef9d-c492-4764-9ece-d82edf94b9a1" providerId="ADAL" clId="{464CC2C8-1BFF-4D5F-B84B-641E6B101270}" dt="2022-09-15T23:37:11.794" v="36" actId="20577"/>
          <ac:spMkLst>
            <pc:docMk/>
            <pc:sldMk cId="3195129737" sldId="277"/>
            <ac:spMk id="3" creationId="{00000000-0000-0000-0000-000000000000}"/>
          </ac:spMkLst>
        </pc:spChg>
        <pc:graphicFrameChg chg="add mod modGraphic">
          <ac:chgData name="Juan Gomez Duque" userId="12ffef9d-c492-4764-9ece-d82edf94b9a1" providerId="ADAL" clId="{464CC2C8-1BFF-4D5F-B84B-641E6B101270}" dt="2022-09-15T23:37:42.740" v="41" actId="403"/>
          <ac:graphicFrameMkLst>
            <pc:docMk/>
            <pc:sldMk cId="3195129737" sldId="277"/>
            <ac:graphicFrameMk id="4" creationId="{606230FB-95DA-4A0E-BAF7-5F4FBD73E7D1}"/>
          </ac:graphicFrameMkLst>
        </pc:graphicFrameChg>
        <pc:picChg chg="del">
          <ac:chgData name="Juan Gomez Duque" userId="12ffef9d-c492-4764-9ece-d82edf94b9a1" providerId="ADAL" clId="{464CC2C8-1BFF-4D5F-B84B-641E6B101270}" dt="2022-09-15T23:35:07.567" v="9" actId="478"/>
          <ac:picMkLst>
            <pc:docMk/>
            <pc:sldMk cId="3195129737" sldId="277"/>
            <ac:picMk id="2" creationId="{00000000-0000-0000-0000-000000000000}"/>
          </ac:picMkLst>
        </pc:picChg>
      </pc:sldChg>
      <pc:sldChg chg="modSp mod">
        <pc:chgData name="Juan Gomez Duque" userId="12ffef9d-c492-4764-9ece-d82edf94b9a1" providerId="ADAL" clId="{464CC2C8-1BFF-4D5F-B84B-641E6B101270}" dt="2022-09-15T23:37:23.444" v="38" actId="1076"/>
        <pc:sldMkLst>
          <pc:docMk/>
          <pc:sldMk cId="710949674" sldId="278"/>
        </pc:sldMkLst>
        <pc:spChg chg="mod">
          <ac:chgData name="Juan Gomez Duque" userId="12ffef9d-c492-4764-9ece-d82edf94b9a1" providerId="ADAL" clId="{464CC2C8-1BFF-4D5F-B84B-641E6B101270}" dt="2022-09-15T23:37:23.444" v="38" actId="1076"/>
          <ac:spMkLst>
            <pc:docMk/>
            <pc:sldMk cId="710949674" sldId="278"/>
            <ac:spMk id="7" creationId="{00000000-0000-0000-0000-000000000000}"/>
          </ac:spMkLst>
        </pc:spChg>
      </pc:sldChg>
    </pc:docChg>
  </pc:docChgLst>
  <pc:docChgLst>
    <pc:chgData name="Renzo A Roman" userId="ba22d4bb-d9e8-403b-9345-670493727527" providerId="ADAL" clId="{47D62494-2655-43DF-A04A-F51FBC044560}"/>
    <pc:docChg chg="undo custSel modSld">
      <pc:chgData name="Renzo A Roman" userId="ba22d4bb-d9e8-403b-9345-670493727527" providerId="ADAL" clId="{47D62494-2655-43DF-A04A-F51FBC044560}" dt="2022-08-22T20:51:01.278" v="204" actId="1076"/>
      <pc:docMkLst>
        <pc:docMk/>
      </pc:docMkLst>
      <pc:sldChg chg="modSp mod">
        <pc:chgData name="Renzo A Roman" userId="ba22d4bb-d9e8-403b-9345-670493727527" providerId="ADAL" clId="{47D62494-2655-43DF-A04A-F51FBC044560}" dt="2022-08-22T20:51:01.278" v="204" actId="1076"/>
        <pc:sldMkLst>
          <pc:docMk/>
          <pc:sldMk cId="2488665206" sldId="275"/>
        </pc:sldMkLst>
        <pc:spChg chg="mod">
          <ac:chgData name="Renzo A Roman" userId="ba22d4bb-d9e8-403b-9345-670493727527" providerId="ADAL" clId="{47D62494-2655-43DF-A04A-F51FBC044560}" dt="2022-08-22T20:51:01.278" v="204" actId="1076"/>
          <ac:spMkLst>
            <pc:docMk/>
            <pc:sldMk cId="2488665206" sldId="275"/>
            <ac:spMk id="7" creationId="{00000000-0000-0000-0000-000000000000}"/>
          </ac:spMkLst>
        </pc:spChg>
      </pc:sldChg>
    </pc:docChg>
  </pc:docChgLst>
  <pc:docChgLst>
    <pc:chgData name="Paul Mason" userId="a428ece4f01b0f60" providerId="LiveId" clId="{50934622-4962-4128-9A49-C786B8D50933}"/>
    <pc:docChg chg="modSld">
      <pc:chgData name="Paul Mason" userId="a428ece4f01b0f60" providerId="LiveId" clId="{50934622-4962-4128-9A49-C786B8D50933}" dt="2020-07-30T17:38:14.677" v="82" actId="20577"/>
      <pc:docMkLst>
        <pc:docMk/>
      </pc:docMkLst>
      <pc:sldChg chg="modNotesTx">
        <pc:chgData name="Paul Mason" userId="a428ece4f01b0f60" providerId="LiveId" clId="{50934622-4962-4128-9A49-C786B8D50933}" dt="2020-07-30T17:37:13.412" v="37" actId="20577"/>
        <pc:sldMkLst>
          <pc:docMk/>
          <pc:sldMk cId="2903238576" sldId="269"/>
        </pc:sldMkLst>
      </pc:sldChg>
      <pc:sldChg chg="modNotesTx">
        <pc:chgData name="Paul Mason" userId="a428ece4f01b0f60" providerId="LiveId" clId="{50934622-4962-4128-9A49-C786B8D50933}" dt="2020-07-30T17:36:45.025" v="34" actId="20577"/>
        <pc:sldMkLst>
          <pc:docMk/>
          <pc:sldMk cId="762824446" sldId="270"/>
        </pc:sldMkLst>
      </pc:sldChg>
      <pc:sldChg chg="modNotesTx">
        <pc:chgData name="Paul Mason" userId="a428ece4f01b0f60" providerId="LiveId" clId="{50934622-4962-4128-9A49-C786B8D50933}" dt="2020-07-30T17:37:49.007" v="72" actId="20577"/>
        <pc:sldMkLst>
          <pc:docMk/>
          <pc:sldMk cId="2488665206" sldId="275"/>
        </pc:sldMkLst>
      </pc:sldChg>
      <pc:sldChg chg="modNotesTx">
        <pc:chgData name="Paul Mason" userId="a428ece4f01b0f60" providerId="LiveId" clId="{50934622-4962-4128-9A49-C786B8D50933}" dt="2020-07-30T17:38:14.677" v="82" actId="20577"/>
        <pc:sldMkLst>
          <pc:docMk/>
          <pc:sldMk cId="3195129737" sldId="277"/>
        </pc:sldMkLst>
      </pc:sldChg>
    </pc:docChg>
  </pc:docChgLst>
  <pc:docChgLst>
    <pc:chgData name="Patricia Bardales" userId="f56637db-a2bd-460b-802b-5884c8859057" providerId="ADAL" clId="{48599D27-1BDA-487B-8912-147BE2C32931}"/>
    <pc:docChg chg="custSel modSld">
      <pc:chgData name="Patricia Bardales" userId="f56637db-a2bd-460b-802b-5884c8859057" providerId="ADAL" clId="{48599D27-1BDA-487B-8912-147BE2C32931}" dt="2022-08-18T14:22:32.525" v="40" actId="207"/>
      <pc:docMkLst>
        <pc:docMk/>
      </pc:docMkLst>
      <pc:sldChg chg="modSp mod">
        <pc:chgData name="Patricia Bardales" userId="f56637db-a2bd-460b-802b-5884c8859057" providerId="ADAL" clId="{48599D27-1BDA-487B-8912-147BE2C32931}" dt="2022-08-18T14:21:03.830" v="7" actId="207"/>
        <pc:sldMkLst>
          <pc:docMk/>
          <pc:sldMk cId="1797808839" sldId="260"/>
        </pc:sldMkLst>
        <pc:spChg chg="mod">
          <ac:chgData name="Patricia Bardales" userId="f56637db-a2bd-460b-802b-5884c8859057" providerId="ADAL" clId="{48599D27-1BDA-487B-8912-147BE2C32931}" dt="2022-08-18T14:21:03.830" v="7" actId="207"/>
          <ac:spMkLst>
            <pc:docMk/>
            <pc:sldMk cId="1797808839" sldId="260"/>
            <ac:spMk id="7" creationId="{00000000-0000-0000-0000-000000000000}"/>
          </ac:spMkLst>
        </pc:spChg>
      </pc:sldChg>
      <pc:sldChg chg="modSp mod">
        <pc:chgData name="Patricia Bardales" userId="f56637db-a2bd-460b-802b-5884c8859057" providerId="ADAL" clId="{48599D27-1BDA-487B-8912-147BE2C32931}" dt="2022-08-18T14:21:12.179" v="10" actId="207"/>
        <pc:sldMkLst>
          <pc:docMk/>
          <pc:sldMk cId="440986149" sldId="261"/>
        </pc:sldMkLst>
        <pc:spChg chg="mod">
          <ac:chgData name="Patricia Bardales" userId="f56637db-a2bd-460b-802b-5884c8859057" providerId="ADAL" clId="{48599D27-1BDA-487B-8912-147BE2C32931}" dt="2022-08-18T14:21:12.179" v="10" actId="207"/>
          <ac:spMkLst>
            <pc:docMk/>
            <pc:sldMk cId="440986149" sldId="261"/>
            <ac:spMk id="7" creationId="{00000000-0000-0000-0000-000000000000}"/>
          </ac:spMkLst>
        </pc:spChg>
      </pc:sldChg>
      <pc:sldChg chg="modSp mod">
        <pc:chgData name="Patricia Bardales" userId="f56637db-a2bd-460b-802b-5884c8859057" providerId="ADAL" clId="{48599D27-1BDA-487B-8912-147BE2C32931}" dt="2022-08-18T14:22:32.525" v="40" actId="207"/>
        <pc:sldMkLst>
          <pc:docMk/>
          <pc:sldMk cId="3330363580" sldId="266"/>
        </pc:sldMkLst>
        <pc:spChg chg="mod">
          <ac:chgData name="Patricia Bardales" userId="f56637db-a2bd-460b-802b-5884c8859057" providerId="ADAL" clId="{48599D27-1BDA-487B-8912-147BE2C32931}" dt="2022-08-18T14:22:32.525" v="40" actId="207"/>
          <ac:spMkLst>
            <pc:docMk/>
            <pc:sldMk cId="3330363580" sldId="266"/>
            <ac:spMk id="7" creationId="{00000000-0000-0000-0000-000000000000}"/>
          </ac:spMkLst>
        </pc:spChg>
      </pc:sldChg>
      <pc:sldChg chg="modSp mod">
        <pc:chgData name="Patricia Bardales" userId="f56637db-a2bd-460b-802b-5884c8859057" providerId="ADAL" clId="{48599D27-1BDA-487B-8912-147BE2C32931}" dt="2022-08-18T14:21:37.775" v="19" actId="207"/>
        <pc:sldMkLst>
          <pc:docMk/>
          <pc:sldMk cId="2903238576" sldId="269"/>
        </pc:sldMkLst>
        <pc:spChg chg="mod">
          <ac:chgData name="Patricia Bardales" userId="f56637db-a2bd-460b-802b-5884c8859057" providerId="ADAL" clId="{48599D27-1BDA-487B-8912-147BE2C32931}" dt="2022-08-18T14:21:37.775" v="19" actId="207"/>
          <ac:spMkLst>
            <pc:docMk/>
            <pc:sldMk cId="2903238576" sldId="269"/>
            <ac:spMk id="7" creationId="{00000000-0000-0000-0000-000000000000}"/>
          </ac:spMkLst>
        </pc:spChg>
      </pc:sldChg>
      <pc:sldChg chg="modSp mod">
        <pc:chgData name="Patricia Bardales" userId="f56637db-a2bd-460b-802b-5884c8859057" providerId="ADAL" clId="{48599D27-1BDA-487B-8912-147BE2C32931}" dt="2022-08-18T14:21:30.484" v="16" actId="207"/>
        <pc:sldMkLst>
          <pc:docMk/>
          <pc:sldMk cId="762824446" sldId="270"/>
        </pc:sldMkLst>
        <pc:spChg chg="mod">
          <ac:chgData name="Patricia Bardales" userId="f56637db-a2bd-460b-802b-5884c8859057" providerId="ADAL" clId="{48599D27-1BDA-487B-8912-147BE2C32931}" dt="2022-08-18T14:21:30.484" v="16" actId="207"/>
          <ac:spMkLst>
            <pc:docMk/>
            <pc:sldMk cId="762824446" sldId="270"/>
            <ac:spMk id="7" creationId="{00000000-0000-0000-0000-000000000000}"/>
          </ac:spMkLst>
        </pc:spChg>
      </pc:sldChg>
      <pc:sldChg chg="modSp mod">
        <pc:chgData name="Patricia Bardales" userId="f56637db-a2bd-460b-802b-5884c8859057" providerId="ADAL" clId="{48599D27-1BDA-487B-8912-147BE2C32931}" dt="2022-08-18T14:21:23.169" v="13" actId="207"/>
        <pc:sldMkLst>
          <pc:docMk/>
          <pc:sldMk cId="2236785487" sldId="271"/>
        </pc:sldMkLst>
        <pc:spChg chg="mod">
          <ac:chgData name="Patricia Bardales" userId="f56637db-a2bd-460b-802b-5884c8859057" providerId="ADAL" clId="{48599D27-1BDA-487B-8912-147BE2C32931}" dt="2022-08-18T14:21:23.169" v="13" actId="207"/>
          <ac:spMkLst>
            <pc:docMk/>
            <pc:sldMk cId="2236785487" sldId="271"/>
            <ac:spMk id="7" creationId="{00000000-0000-0000-0000-000000000000}"/>
          </ac:spMkLst>
        </pc:spChg>
      </pc:sldChg>
      <pc:sldChg chg="modSp mod">
        <pc:chgData name="Patricia Bardales" userId="f56637db-a2bd-460b-802b-5884c8859057" providerId="ADAL" clId="{48599D27-1BDA-487B-8912-147BE2C32931}" dt="2022-08-18T14:21:44.788" v="22" actId="207"/>
        <pc:sldMkLst>
          <pc:docMk/>
          <pc:sldMk cId="2607029318" sldId="274"/>
        </pc:sldMkLst>
        <pc:spChg chg="mod">
          <ac:chgData name="Patricia Bardales" userId="f56637db-a2bd-460b-802b-5884c8859057" providerId="ADAL" clId="{48599D27-1BDA-487B-8912-147BE2C32931}" dt="2022-08-18T14:21:44.788" v="22" actId="207"/>
          <ac:spMkLst>
            <pc:docMk/>
            <pc:sldMk cId="2607029318" sldId="274"/>
            <ac:spMk id="7" creationId="{00000000-0000-0000-0000-000000000000}"/>
          </ac:spMkLst>
        </pc:spChg>
      </pc:sldChg>
      <pc:sldChg chg="modSp mod">
        <pc:chgData name="Patricia Bardales" userId="f56637db-a2bd-460b-802b-5884c8859057" providerId="ADAL" clId="{48599D27-1BDA-487B-8912-147BE2C32931}" dt="2022-08-18T14:21:54.375" v="26" actId="207"/>
        <pc:sldMkLst>
          <pc:docMk/>
          <pc:sldMk cId="2488665206" sldId="275"/>
        </pc:sldMkLst>
        <pc:spChg chg="mod">
          <ac:chgData name="Patricia Bardales" userId="f56637db-a2bd-460b-802b-5884c8859057" providerId="ADAL" clId="{48599D27-1BDA-487B-8912-147BE2C32931}" dt="2022-08-18T14:21:54.375" v="26" actId="207"/>
          <ac:spMkLst>
            <pc:docMk/>
            <pc:sldMk cId="2488665206" sldId="275"/>
            <ac:spMk id="7" creationId="{00000000-0000-0000-0000-000000000000}"/>
          </ac:spMkLst>
        </pc:spChg>
      </pc:sldChg>
      <pc:sldChg chg="modSp mod">
        <pc:chgData name="Patricia Bardales" userId="f56637db-a2bd-460b-802b-5884c8859057" providerId="ADAL" clId="{48599D27-1BDA-487B-8912-147BE2C32931}" dt="2022-08-18T14:22:01.737" v="29" actId="207"/>
        <pc:sldMkLst>
          <pc:docMk/>
          <pc:sldMk cId="2594839120" sldId="276"/>
        </pc:sldMkLst>
        <pc:spChg chg="mod">
          <ac:chgData name="Patricia Bardales" userId="f56637db-a2bd-460b-802b-5884c8859057" providerId="ADAL" clId="{48599D27-1BDA-487B-8912-147BE2C32931}" dt="2022-08-18T14:22:01.737" v="29" actId="207"/>
          <ac:spMkLst>
            <pc:docMk/>
            <pc:sldMk cId="2594839120" sldId="276"/>
            <ac:spMk id="7" creationId="{00000000-0000-0000-0000-000000000000}"/>
          </ac:spMkLst>
        </pc:spChg>
      </pc:sldChg>
      <pc:sldChg chg="modSp mod">
        <pc:chgData name="Patricia Bardales" userId="f56637db-a2bd-460b-802b-5884c8859057" providerId="ADAL" clId="{48599D27-1BDA-487B-8912-147BE2C32931}" dt="2022-08-18T14:22:17.269" v="35" actId="207"/>
        <pc:sldMkLst>
          <pc:docMk/>
          <pc:sldMk cId="3195129737" sldId="277"/>
        </pc:sldMkLst>
        <pc:spChg chg="mod">
          <ac:chgData name="Patricia Bardales" userId="f56637db-a2bd-460b-802b-5884c8859057" providerId="ADAL" clId="{48599D27-1BDA-487B-8912-147BE2C32931}" dt="2022-08-18T14:22:17.269" v="35" actId="207"/>
          <ac:spMkLst>
            <pc:docMk/>
            <pc:sldMk cId="3195129737" sldId="277"/>
            <ac:spMk id="3" creationId="{00000000-0000-0000-0000-000000000000}"/>
          </ac:spMkLst>
        </pc:spChg>
        <pc:spChg chg="mod">
          <ac:chgData name="Patricia Bardales" userId="f56637db-a2bd-460b-802b-5884c8859057" providerId="ADAL" clId="{48599D27-1BDA-487B-8912-147BE2C32931}" dt="2022-08-18T14:22:10.367" v="32" actId="207"/>
          <ac:spMkLst>
            <pc:docMk/>
            <pc:sldMk cId="3195129737" sldId="277"/>
            <ac:spMk id="7" creationId="{00000000-0000-0000-0000-000000000000}"/>
          </ac:spMkLst>
        </pc:spChg>
      </pc:sldChg>
      <pc:sldChg chg="modSp mod">
        <pc:chgData name="Patricia Bardales" userId="f56637db-a2bd-460b-802b-5884c8859057" providerId="ADAL" clId="{48599D27-1BDA-487B-8912-147BE2C32931}" dt="2022-08-18T14:22:26.990" v="38" actId="255"/>
        <pc:sldMkLst>
          <pc:docMk/>
          <pc:sldMk cId="710949674" sldId="278"/>
        </pc:sldMkLst>
        <pc:spChg chg="mod">
          <ac:chgData name="Patricia Bardales" userId="f56637db-a2bd-460b-802b-5884c8859057" providerId="ADAL" clId="{48599D27-1BDA-487B-8912-147BE2C32931}" dt="2022-08-18T14:22:26.990" v="38" actId="255"/>
          <ac:spMkLst>
            <pc:docMk/>
            <pc:sldMk cId="710949674" sldId="278"/>
            <ac:spMk id="7" creationId="{00000000-0000-0000-0000-000000000000}"/>
          </ac:spMkLst>
        </pc:spChg>
      </pc:sldChg>
      <pc:sldChg chg="addSp delSp modSp mod">
        <pc:chgData name="Patricia Bardales" userId="f56637db-a2bd-460b-802b-5884c8859057" providerId="ADAL" clId="{48599D27-1BDA-487B-8912-147BE2C32931}" dt="2022-08-18T14:20:54.358" v="4" actId="207"/>
        <pc:sldMkLst>
          <pc:docMk/>
          <pc:sldMk cId="3369930226" sldId="279"/>
        </pc:sldMkLst>
        <pc:spChg chg="add del mod">
          <ac:chgData name="Patricia Bardales" userId="f56637db-a2bd-460b-802b-5884c8859057" providerId="ADAL" clId="{48599D27-1BDA-487B-8912-147BE2C32931}" dt="2022-08-18T14:20:47.295" v="1" actId="478"/>
          <ac:spMkLst>
            <pc:docMk/>
            <pc:sldMk cId="3369930226" sldId="279"/>
            <ac:spMk id="4" creationId="{F14A4E67-79F7-4F81-804E-5F7130C06DDC}"/>
          </ac:spMkLst>
        </pc:spChg>
        <pc:spChg chg="mod">
          <ac:chgData name="Patricia Bardales" userId="f56637db-a2bd-460b-802b-5884c8859057" providerId="ADAL" clId="{48599D27-1BDA-487B-8912-147BE2C32931}" dt="2022-08-18T14:20:54.358" v="4" actId="207"/>
          <ac:spMkLst>
            <pc:docMk/>
            <pc:sldMk cId="3369930226" sldId="279"/>
            <ac:spMk id="7" creationId="{00000000-0000-0000-0000-000000000000}"/>
          </ac:spMkLst>
        </pc:spChg>
      </pc:sldChg>
    </pc:docChg>
  </pc:docChgLst>
  <pc:docChgLst>
    <pc:chgData name="Laura Leka" userId="3c7b6d49-5262-4131-8ab9-4538781ea16d" providerId="ADAL" clId="{AAB8EDC4-4304-433A-AE2C-1BE6B8E2A4B5}"/>
    <pc:docChg chg="modSld">
      <pc:chgData name="Laura Leka" userId="3c7b6d49-5262-4131-8ab9-4538781ea16d" providerId="ADAL" clId="{AAB8EDC4-4304-433A-AE2C-1BE6B8E2A4B5}" dt="2020-10-20T23:02:49.987" v="3" actId="20577"/>
      <pc:docMkLst>
        <pc:docMk/>
      </pc:docMkLst>
      <pc:sldChg chg="modNotesTx">
        <pc:chgData name="Laura Leka" userId="3c7b6d49-5262-4131-8ab9-4538781ea16d" providerId="ADAL" clId="{AAB8EDC4-4304-433A-AE2C-1BE6B8E2A4B5}" dt="2020-10-20T23:01:33.506" v="1" actId="20577"/>
        <pc:sldMkLst>
          <pc:docMk/>
          <pc:sldMk cId="762824446" sldId="270"/>
        </pc:sldMkLst>
      </pc:sldChg>
      <pc:sldChg chg="modNotesTx">
        <pc:chgData name="Laura Leka" userId="3c7b6d49-5262-4131-8ab9-4538781ea16d" providerId="ADAL" clId="{AAB8EDC4-4304-433A-AE2C-1BE6B8E2A4B5}" dt="2020-10-20T23:02:49.987" v="3" actId="20577"/>
        <pc:sldMkLst>
          <pc:docMk/>
          <pc:sldMk cId="3195129737" sldId="277"/>
        </pc:sldMkLst>
      </pc:sldChg>
    </pc:docChg>
  </pc:docChgLst>
  <pc:docChgLst>
    <pc:chgData name="Paul Mason" userId="a428ece4f01b0f60" providerId="LiveId" clId="{50B7893B-68E9-458E-AFAD-AA60EABA9F69}"/>
    <pc:docChg chg="modSld">
      <pc:chgData name="Paul Mason" userId="a428ece4f01b0f60" providerId="LiveId" clId="{50B7893B-68E9-458E-AFAD-AA60EABA9F69}" dt="2020-09-22T22:39:56.541" v="11" actId="20577"/>
      <pc:docMkLst>
        <pc:docMk/>
      </pc:docMkLst>
      <pc:sldChg chg="modSp mod">
        <pc:chgData name="Paul Mason" userId="a428ece4f01b0f60" providerId="LiveId" clId="{50B7893B-68E9-458E-AFAD-AA60EABA9F69}" dt="2020-09-22T22:27:16.016" v="3" actId="20577"/>
        <pc:sldMkLst>
          <pc:docMk/>
          <pc:sldMk cId="1797808839" sldId="260"/>
        </pc:sldMkLst>
        <pc:spChg chg="mod">
          <ac:chgData name="Paul Mason" userId="a428ece4f01b0f60" providerId="LiveId" clId="{50B7893B-68E9-458E-AFAD-AA60EABA9F69}" dt="2020-09-22T22:27:16.016" v="3" actId="20577"/>
          <ac:spMkLst>
            <pc:docMk/>
            <pc:sldMk cId="1797808839" sldId="260"/>
            <ac:spMk id="7" creationId="{00000000-0000-0000-0000-000000000000}"/>
          </ac:spMkLst>
        </pc:spChg>
      </pc:sldChg>
      <pc:sldChg chg="modSp mod">
        <pc:chgData name="Paul Mason" userId="a428ece4f01b0f60" providerId="LiveId" clId="{50B7893B-68E9-458E-AFAD-AA60EABA9F69}" dt="2020-09-22T22:39:56.541" v="11" actId="20577"/>
        <pc:sldMkLst>
          <pc:docMk/>
          <pc:sldMk cId="762824446" sldId="270"/>
        </pc:sldMkLst>
        <pc:spChg chg="mod">
          <ac:chgData name="Paul Mason" userId="a428ece4f01b0f60" providerId="LiveId" clId="{50B7893B-68E9-458E-AFAD-AA60EABA9F69}" dt="2020-09-22T22:39:56.541" v="11" actId="20577"/>
          <ac:spMkLst>
            <pc:docMk/>
            <pc:sldMk cId="762824446" sldId="270"/>
            <ac:spMk id="7" creationId="{00000000-0000-0000-0000-000000000000}"/>
          </ac:spMkLst>
        </pc:spChg>
      </pc:sldChg>
    </pc:docChg>
  </pc:docChgLst>
  <pc:docChgLst>
    <pc:chgData name="Laura Leka" userId="3c7b6d49-5262-4131-8ab9-4538781ea16d" providerId="ADAL" clId="{8F6D620B-B67E-4C84-BD78-4BA73F0A70F5}"/>
    <pc:docChg chg="modSld">
      <pc:chgData name="Laura Leka" userId="3c7b6d49-5262-4131-8ab9-4538781ea16d" providerId="ADAL" clId="{8F6D620B-B67E-4C84-BD78-4BA73F0A70F5}" dt="2020-06-18T15:42:25.531" v="60" actId="20577"/>
      <pc:docMkLst>
        <pc:docMk/>
      </pc:docMkLst>
      <pc:sldChg chg="modNotesTx">
        <pc:chgData name="Laura Leka" userId="3c7b6d49-5262-4131-8ab9-4538781ea16d" providerId="ADAL" clId="{8F6D620B-B67E-4C84-BD78-4BA73F0A70F5}" dt="2020-06-18T15:41:16.878" v="37" actId="20577"/>
        <pc:sldMkLst>
          <pc:docMk/>
          <pc:sldMk cId="2903238576" sldId="269"/>
        </pc:sldMkLst>
      </pc:sldChg>
      <pc:sldChg chg="modNotesTx">
        <pc:chgData name="Laura Leka" userId="3c7b6d49-5262-4131-8ab9-4538781ea16d" providerId="ADAL" clId="{8F6D620B-B67E-4C84-BD78-4BA73F0A70F5}" dt="2020-06-18T15:41:05.924" v="36" actId="20577"/>
        <pc:sldMkLst>
          <pc:docMk/>
          <pc:sldMk cId="762824446" sldId="270"/>
        </pc:sldMkLst>
      </pc:sldChg>
      <pc:sldChg chg="modNotesTx">
        <pc:chgData name="Laura Leka" userId="3c7b6d49-5262-4131-8ab9-4538781ea16d" providerId="ADAL" clId="{8F6D620B-B67E-4C84-BD78-4BA73F0A70F5}" dt="2020-06-18T15:42:25.531" v="60" actId="20577"/>
        <pc:sldMkLst>
          <pc:docMk/>
          <pc:sldMk cId="2488665206" sldId="275"/>
        </pc:sldMkLst>
      </pc:sldChg>
    </pc:docChg>
  </pc:docChgLst>
  <pc:docChgLst>
    <pc:chgData name="Kamira Sanchez" userId="d90880d6-78a9-457c-991e-24450603455a" providerId="ADAL" clId="{0548ADDB-3D9C-4F23-A40F-691B4214E2E3}"/>
    <pc:docChg chg="custSel modSld">
      <pc:chgData name="Kamira Sanchez" userId="d90880d6-78a9-457c-991e-24450603455a" providerId="ADAL" clId="{0548ADDB-3D9C-4F23-A40F-691B4214E2E3}" dt="2023-03-31T14:24:38.012" v="765" actId="20577"/>
      <pc:docMkLst>
        <pc:docMk/>
      </pc:docMkLst>
      <pc:sldChg chg="modNotesTx">
        <pc:chgData name="Kamira Sanchez" userId="d90880d6-78a9-457c-991e-24450603455a" providerId="ADAL" clId="{0548ADDB-3D9C-4F23-A40F-691B4214E2E3}" dt="2023-03-31T14:06:08.515" v="20" actId="20577"/>
        <pc:sldMkLst>
          <pc:docMk/>
          <pc:sldMk cId="4120575675" sldId="258"/>
        </pc:sldMkLst>
      </pc:sldChg>
      <pc:sldChg chg="modSp mod">
        <pc:chgData name="Kamira Sanchez" userId="d90880d6-78a9-457c-991e-24450603455a" providerId="ADAL" clId="{0548ADDB-3D9C-4F23-A40F-691B4214E2E3}" dt="2023-03-31T14:07:40.494" v="35" actId="20577"/>
        <pc:sldMkLst>
          <pc:docMk/>
          <pc:sldMk cId="1797808839" sldId="260"/>
        </pc:sldMkLst>
        <pc:spChg chg="mod">
          <ac:chgData name="Kamira Sanchez" userId="d90880d6-78a9-457c-991e-24450603455a" providerId="ADAL" clId="{0548ADDB-3D9C-4F23-A40F-691B4214E2E3}" dt="2023-03-31T14:07:40.494" v="35" actId="20577"/>
          <ac:spMkLst>
            <pc:docMk/>
            <pc:sldMk cId="1797808839" sldId="260"/>
            <ac:spMk id="7" creationId="{00000000-0000-0000-0000-000000000000}"/>
          </ac:spMkLst>
        </pc:spChg>
      </pc:sldChg>
      <pc:sldChg chg="modSp mod modNotesTx">
        <pc:chgData name="Kamira Sanchez" userId="d90880d6-78a9-457c-991e-24450603455a" providerId="ADAL" clId="{0548ADDB-3D9C-4F23-A40F-691B4214E2E3}" dt="2023-03-31T14:09:06.410" v="58" actId="20577"/>
        <pc:sldMkLst>
          <pc:docMk/>
          <pc:sldMk cId="440986149" sldId="261"/>
        </pc:sldMkLst>
        <pc:spChg chg="mod">
          <ac:chgData name="Kamira Sanchez" userId="d90880d6-78a9-457c-991e-24450603455a" providerId="ADAL" clId="{0548ADDB-3D9C-4F23-A40F-691B4214E2E3}" dt="2023-03-31T14:08:13.274" v="46" actId="20577"/>
          <ac:spMkLst>
            <pc:docMk/>
            <pc:sldMk cId="440986149" sldId="261"/>
            <ac:spMk id="7" creationId="{00000000-0000-0000-0000-000000000000}"/>
          </ac:spMkLst>
        </pc:spChg>
      </pc:sldChg>
      <pc:sldChg chg="modSp mod modNotesTx">
        <pc:chgData name="Kamira Sanchez" userId="d90880d6-78a9-457c-991e-24450603455a" providerId="ADAL" clId="{0548ADDB-3D9C-4F23-A40F-691B4214E2E3}" dt="2023-03-31T14:17:26.866" v="434" actId="20577"/>
        <pc:sldMkLst>
          <pc:docMk/>
          <pc:sldMk cId="2903238576" sldId="269"/>
        </pc:sldMkLst>
        <pc:spChg chg="mod">
          <ac:chgData name="Kamira Sanchez" userId="d90880d6-78a9-457c-991e-24450603455a" providerId="ADAL" clId="{0548ADDB-3D9C-4F23-A40F-691B4214E2E3}" dt="2023-03-31T14:16:08.358" v="302" actId="790"/>
          <ac:spMkLst>
            <pc:docMk/>
            <pc:sldMk cId="2903238576" sldId="269"/>
            <ac:spMk id="7" creationId="{00000000-0000-0000-0000-000000000000}"/>
          </ac:spMkLst>
        </pc:spChg>
      </pc:sldChg>
      <pc:sldChg chg="modSp mod">
        <pc:chgData name="Kamira Sanchez" userId="d90880d6-78a9-457c-991e-24450603455a" providerId="ADAL" clId="{0548ADDB-3D9C-4F23-A40F-691B4214E2E3}" dt="2023-03-31T14:14:36.533" v="276" actId="20577"/>
        <pc:sldMkLst>
          <pc:docMk/>
          <pc:sldMk cId="762824446" sldId="270"/>
        </pc:sldMkLst>
        <pc:spChg chg="mod">
          <ac:chgData name="Kamira Sanchez" userId="d90880d6-78a9-457c-991e-24450603455a" providerId="ADAL" clId="{0548ADDB-3D9C-4F23-A40F-691B4214E2E3}" dt="2023-03-31T14:14:36.533" v="276" actId="20577"/>
          <ac:spMkLst>
            <pc:docMk/>
            <pc:sldMk cId="762824446" sldId="270"/>
            <ac:spMk id="7" creationId="{00000000-0000-0000-0000-000000000000}"/>
          </ac:spMkLst>
        </pc:spChg>
      </pc:sldChg>
      <pc:sldChg chg="modSp mod modNotesTx">
        <pc:chgData name="Kamira Sanchez" userId="d90880d6-78a9-457c-991e-24450603455a" providerId="ADAL" clId="{0548ADDB-3D9C-4F23-A40F-691B4214E2E3}" dt="2023-03-31T14:12:52.303" v="227"/>
        <pc:sldMkLst>
          <pc:docMk/>
          <pc:sldMk cId="2236785487" sldId="271"/>
        </pc:sldMkLst>
        <pc:spChg chg="mod">
          <ac:chgData name="Kamira Sanchez" userId="d90880d6-78a9-457c-991e-24450603455a" providerId="ADAL" clId="{0548ADDB-3D9C-4F23-A40F-691B4214E2E3}" dt="2023-03-31T14:12:01.344" v="164" actId="790"/>
          <ac:spMkLst>
            <pc:docMk/>
            <pc:sldMk cId="2236785487" sldId="271"/>
            <ac:spMk id="7" creationId="{00000000-0000-0000-0000-000000000000}"/>
          </ac:spMkLst>
        </pc:spChg>
      </pc:sldChg>
      <pc:sldChg chg="modSp mod">
        <pc:chgData name="Kamira Sanchez" userId="d90880d6-78a9-457c-991e-24450603455a" providerId="ADAL" clId="{0548ADDB-3D9C-4F23-A40F-691B4214E2E3}" dt="2023-03-31T14:23:13.477" v="698" actId="20577"/>
        <pc:sldMkLst>
          <pc:docMk/>
          <pc:sldMk cId="2607029318" sldId="274"/>
        </pc:sldMkLst>
        <pc:spChg chg="mod">
          <ac:chgData name="Kamira Sanchez" userId="d90880d6-78a9-457c-991e-24450603455a" providerId="ADAL" clId="{0548ADDB-3D9C-4F23-A40F-691B4214E2E3}" dt="2023-03-31T14:23:13.477" v="698" actId="20577"/>
          <ac:spMkLst>
            <pc:docMk/>
            <pc:sldMk cId="2607029318" sldId="274"/>
            <ac:spMk id="7" creationId="{00000000-0000-0000-0000-000000000000}"/>
          </ac:spMkLst>
        </pc:spChg>
      </pc:sldChg>
      <pc:sldChg chg="modSp mod">
        <pc:chgData name="Kamira Sanchez" userId="d90880d6-78a9-457c-991e-24450603455a" providerId="ADAL" clId="{0548ADDB-3D9C-4F23-A40F-691B4214E2E3}" dt="2023-03-31T14:20:37.617" v="575" actId="790"/>
        <pc:sldMkLst>
          <pc:docMk/>
          <pc:sldMk cId="2488665206" sldId="275"/>
        </pc:sldMkLst>
        <pc:spChg chg="mod">
          <ac:chgData name="Kamira Sanchez" userId="d90880d6-78a9-457c-991e-24450603455a" providerId="ADAL" clId="{0548ADDB-3D9C-4F23-A40F-691B4214E2E3}" dt="2023-03-31T14:20:37.617" v="575" actId="790"/>
          <ac:spMkLst>
            <pc:docMk/>
            <pc:sldMk cId="2488665206" sldId="275"/>
            <ac:spMk id="7" creationId="{00000000-0000-0000-0000-000000000000}"/>
          </ac:spMkLst>
        </pc:spChg>
      </pc:sldChg>
      <pc:sldChg chg="modSp mod">
        <pc:chgData name="Kamira Sanchez" userId="d90880d6-78a9-457c-991e-24450603455a" providerId="ADAL" clId="{0548ADDB-3D9C-4F23-A40F-691B4214E2E3}" dt="2023-03-31T14:21:55.049" v="670" actId="790"/>
        <pc:sldMkLst>
          <pc:docMk/>
          <pc:sldMk cId="2594839120" sldId="276"/>
        </pc:sldMkLst>
        <pc:spChg chg="mod">
          <ac:chgData name="Kamira Sanchez" userId="d90880d6-78a9-457c-991e-24450603455a" providerId="ADAL" clId="{0548ADDB-3D9C-4F23-A40F-691B4214E2E3}" dt="2023-03-31T14:21:55.049" v="670" actId="790"/>
          <ac:spMkLst>
            <pc:docMk/>
            <pc:sldMk cId="2594839120" sldId="276"/>
            <ac:spMk id="7" creationId="{00000000-0000-0000-0000-000000000000}"/>
          </ac:spMkLst>
        </pc:spChg>
      </pc:sldChg>
      <pc:sldChg chg="modSp mod">
        <pc:chgData name="Kamira Sanchez" userId="d90880d6-78a9-457c-991e-24450603455a" providerId="ADAL" clId="{0548ADDB-3D9C-4F23-A40F-691B4214E2E3}" dt="2023-03-31T14:22:53.427" v="692" actId="20577"/>
        <pc:sldMkLst>
          <pc:docMk/>
          <pc:sldMk cId="3195129737" sldId="277"/>
        </pc:sldMkLst>
        <pc:graphicFrameChg chg="modGraphic">
          <ac:chgData name="Kamira Sanchez" userId="d90880d6-78a9-457c-991e-24450603455a" providerId="ADAL" clId="{0548ADDB-3D9C-4F23-A40F-691B4214E2E3}" dt="2023-03-31T14:22:53.427" v="692" actId="20577"/>
          <ac:graphicFrameMkLst>
            <pc:docMk/>
            <pc:sldMk cId="3195129737" sldId="277"/>
            <ac:graphicFrameMk id="4" creationId="{606230FB-95DA-4A0E-BAF7-5F4FBD73E7D1}"/>
          </ac:graphicFrameMkLst>
        </pc:graphicFrameChg>
      </pc:sldChg>
      <pc:sldChg chg="modSp mod">
        <pc:chgData name="Kamira Sanchez" userId="d90880d6-78a9-457c-991e-24450603455a" providerId="ADAL" clId="{0548ADDB-3D9C-4F23-A40F-691B4214E2E3}" dt="2023-03-31T14:24:38.012" v="765" actId="20577"/>
        <pc:sldMkLst>
          <pc:docMk/>
          <pc:sldMk cId="710949674" sldId="278"/>
        </pc:sldMkLst>
        <pc:spChg chg="mod">
          <ac:chgData name="Kamira Sanchez" userId="d90880d6-78a9-457c-991e-24450603455a" providerId="ADAL" clId="{0548ADDB-3D9C-4F23-A40F-691B4214E2E3}" dt="2023-03-31T14:24:38.012" v="765" actId="20577"/>
          <ac:spMkLst>
            <pc:docMk/>
            <pc:sldMk cId="710949674" sldId="278"/>
            <ac:spMk id="7" creationId="{00000000-0000-0000-0000-000000000000}"/>
          </ac:spMkLst>
        </pc:spChg>
      </pc:sldChg>
      <pc:sldChg chg="modSp mod">
        <pc:chgData name="Kamira Sanchez" userId="d90880d6-78a9-457c-991e-24450603455a" providerId="ADAL" clId="{0548ADDB-3D9C-4F23-A40F-691B4214E2E3}" dt="2023-03-31T14:06:56.030" v="21"/>
        <pc:sldMkLst>
          <pc:docMk/>
          <pc:sldMk cId="3369930226" sldId="279"/>
        </pc:sldMkLst>
        <pc:spChg chg="mod">
          <ac:chgData name="Kamira Sanchez" userId="d90880d6-78a9-457c-991e-24450603455a" providerId="ADAL" clId="{0548ADDB-3D9C-4F23-A40F-691B4214E2E3}" dt="2023-03-31T14:06:56.030" v="21"/>
          <ac:spMkLst>
            <pc:docMk/>
            <pc:sldMk cId="3369930226" sldId="279"/>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5BEB8B-187D-415F-B892-2F1882083B56}" type="datetimeFigureOut">
              <a:rPr lang="en-GB" smtClean="0"/>
              <a:t>31/03/2023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3F6BC0-C6A0-4D02-83D8-13625221E4A5}" type="slidenum">
              <a:rPr lang="en-GB" smtClean="0"/>
              <a:t>‹#›</a:t>
            </a:fld>
            <a:endParaRPr lang="en-GB"/>
          </a:p>
        </p:txBody>
      </p:sp>
    </p:spTree>
    <p:extLst>
      <p:ext uri="{BB962C8B-B14F-4D97-AF65-F5344CB8AC3E}">
        <p14:creationId xmlns:p14="http://schemas.microsoft.com/office/powerpoint/2010/main" val="913872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La NICSP 12 se </a:t>
            </a:r>
            <a:r>
              <a:rPr lang="en-GB" dirty="0" err="1"/>
              <a:t>basa</a:t>
            </a:r>
            <a:r>
              <a:rPr lang="en-GB" dirty="0"/>
              <a:t> en la NIC 2, </a:t>
            </a:r>
            <a:r>
              <a:rPr lang="en-GB" i="1" dirty="0"/>
              <a:t>Inventarios</a:t>
            </a:r>
            <a:r>
              <a:rPr lang="en-GB" i="0" dirty="0"/>
              <a:t>. Los participantes que estén familiarizados con la NIC 2 deben sentirse cómodos con las NICSP 12 siempre que se observen las principales diferencias.</a:t>
            </a:r>
            <a:endParaRPr lang="en-GB" dirty="0"/>
          </a:p>
          <a:p>
            <a:endParaRPr lang="en-GB" dirty="0"/>
          </a:p>
        </p:txBody>
      </p:sp>
      <p:sp>
        <p:nvSpPr>
          <p:cNvPr id="4" name="Slide Number Placeholder 3"/>
          <p:cNvSpPr>
            <a:spLocks noGrp="1"/>
          </p:cNvSpPr>
          <p:nvPr>
            <p:ph type="sldNum" sz="quarter" idx="5"/>
          </p:nvPr>
        </p:nvSpPr>
        <p:spPr/>
        <p:txBody>
          <a:bodyPr/>
          <a:lstStyle/>
          <a:p>
            <a:fld id="{D73F6BC0-C6A0-4D02-83D8-13625221E4A5}" type="slidenum">
              <a:rPr lang="en-GB" smtClean="0"/>
              <a:t>1</a:t>
            </a:fld>
            <a:endParaRPr lang="en-GB"/>
          </a:p>
        </p:txBody>
      </p:sp>
    </p:spTree>
    <p:extLst>
      <p:ext uri="{BB962C8B-B14F-4D97-AF65-F5344CB8AC3E}">
        <p14:creationId xmlns:p14="http://schemas.microsoft.com/office/powerpoint/2010/main" val="1456450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 respuesta a esta pregunta de discusión se proporciona en el módulo Activos (página 99).</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D73F6BC0-C6A0-4D02-83D8-13625221E4A5}" type="slidenum">
              <a:rPr lang="en-GB" smtClean="0"/>
              <a:t>11</a:t>
            </a:fld>
            <a:endParaRPr lang="en-GB"/>
          </a:p>
        </p:txBody>
      </p:sp>
    </p:spTree>
    <p:extLst>
      <p:ext uri="{BB962C8B-B14F-4D97-AF65-F5344CB8AC3E}">
        <p14:creationId xmlns:p14="http://schemas.microsoft.com/office/powerpoint/2010/main" val="1253398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3F6BC0-C6A0-4D02-83D8-13625221E4A5}" type="slidenum">
              <a:rPr lang="en-GB" smtClean="0"/>
              <a:t>3</a:t>
            </a:fld>
            <a:endParaRPr lang="en-GB"/>
          </a:p>
        </p:txBody>
      </p:sp>
    </p:spTree>
    <p:extLst>
      <p:ext uri="{BB962C8B-B14F-4D97-AF65-F5344CB8AC3E}">
        <p14:creationId xmlns:p14="http://schemas.microsoft.com/office/powerpoint/2010/main" val="2381036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Considere la posibilidad de adaptar la lista de ejemplos para que sean relevantes para los participantes.</a:t>
            </a:r>
          </a:p>
          <a:p>
            <a:endParaRPr lang="en-GB" dirty="0"/>
          </a:p>
          <a:p>
            <a:r>
              <a:rPr lang="en-GB" dirty="0"/>
              <a:t>El trabajo en curso puede no ser común: los ejemplos incluyen entidades que preparan documentación legal; y arquitectos </a:t>
            </a:r>
            <a:r>
              <a:rPr lang="en-GB" dirty="0" err="1"/>
              <a:t>preparando</a:t>
            </a:r>
            <a:r>
              <a:rPr lang="en-GB" dirty="0"/>
              <a:t> </a:t>
            </a:r>
            <a:r>
              <a:rPr lang="en-GB" dirty="0" err="1"/>
              <a:t>esbozos</a:t>
            </a:r>
            <a:r>
              <a:rPr lang="en-GB" dirty="0"/>
              <a:t>.</a:t>
            </a:r>
          </a:p>
        </p:txBody>
      </p:sp>
      <p:sp>
        <p:nvSpPr>
          <p:cNvPr id="4" name="Slide Number Placeholder 3"/>
          <p:cNvSpPr>
            <a:spLocks noGrp="1"/>
          </p:cNvSpPr>
          <p:nvPr>
            <p:ph type="sldNum" sz="quarter" idx="5"/>
          </p:nvPr>
        </p:nvSpPr>
        <p:spPr/>
        <p:txBody>
          <a:bodyPr/>
          <a:lstStyle/>
          <a:p>
            <a:fld id="{D73F6BC0-C6A0-4D02-83D8-13625221E4A5}" type="slidenum">
              <a:rPr lang="en-GB" smtClean="0"/>
              <a:t>4</a:t>
            </a:fld>
            <a:endParaRPr lang="en-GB"/>
          </a:p>
        </p:txBody>
      </p:sp>
    </p:spTree>
    <p:extLst>
      <p:ext uri="{BB962C8B-B14F-4D97-AF65-F5344CB8AC3E}">
        <p14:creationId xmlns:p14="http://schemas.microsoft.com/office/powerpoint/2010/main" val="1059366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El principio básico de medición (</a:t>
            </a:r>
            <a:r>
              <a:rPr lang="en-GB" dirty="0" err="1"/>
              <a:t>menor</a:t>
            </a:r>
            <a:r>
              <a:rPr lang="en-GB" dirty="0"/>
              <a:t> </a:t>
            </a:r>
            <a:r>
              <a:rPr lang="en-GB" dirty="0" err="1"/>
              <a:t>valor</a:t>
            </a:r>
            <a:r>
              <a:rPr lang="en-GB" dirty="0"/>
              <a:t> entre </a:t>
            </a:r>
            <a:r>
              <a:rPr lang="en-GB" dirty="0" err="1"/>
              <a:t>el</a:t>
            </a:r>
            <a:r>
              <a:rPr lang="en-GB" dirty="0"/>
              <a:t> </a:t>
            </a:r>
            <a:r>
              <a:rPr lang="en-GB" dirty="0" err="1"/>
              <a:t>costo</a:t>
            </a:r>
            <a:r>
              <a:rPr lang="en-GB" dirty="0"/>
              <a:t> y valor neto realizable) es consistente con la NIC 2. La NIC 2 no incluye disposiciones específicas para </a:t>
            </a:r>
            <a:r>
              <a:rPr lang="en-GB" dirty="0" err="1"/>
              <a:t>los</a:t>
            </a:r>
            <a:r>
              <a:rPr lang="en-GB" dirty="0"/>
              <a:t> </a:t>
            </a:r>
            <a:r>
              <a:rPr lang="en-GB" dirty="0" err="1"/>
              <a:t>inventarios</a:t>
            </a:r>
            <a:r>
              <a:rPr lang="en-GB" dirty="0"/>
              <a:t> </a:t>
            </a:r>
            <a:r>
              <a:rPr lang="en-GB" dirty="0" err="1"/>
              <a:t>adquiridos</a:t>
            </a:r>
            <a:r>
              <a:rPr lang="en-GB" dirty="0"/>
              <a:t> en </a:t>
            </a:r>
            <a:r>
              <a:rPr lang="en-GB" dirty="0" err="1"/>
              <a:t>transacciones</a:t>
            </a:r>
            <a:r>
              <a:rPr lang="en-GB" dirty="0"/>
              <a:t> sin </a:t>
            </a:r>
            <a:r>
              <a:rPr lang="en-GB" dirty="0" err="1"/>
              <a:t>contraprestación</a:t>
            </a:r>
            <a:r>
              <a:rPr lang="en-GB" dirty="0"/>
              <a:t> o para </a:t>
            </a:r>
            <a:r>
              <a:rPr lang="en-GB" dirty="0" err="1"/>
              <a:t>los</a:t>
            </a:r>
            <a:r>
              <a:rPr lang="en-GB" dirty="0"/>
              <a:t> </a:t>
            </a:r>
            <a:r>
              <a:rPr lang="en-GB" dirty="0" err="1"/>
              <a:t>inventarios</a:t>
            </a:r>
            <a:r>
              <a:rPr lang="en-GB" dirty="0"/>
              <a:t> </a:t>
            </a:r>
            <a:r>
              <a:rPr lang="en-GB" dirty="0" err="1"/>
              <a:t>mantenidos</a:t>
            </a:r>
            <a:r>
              <a:rPr lang="en-GB" dirty="0"/>
              <a:t> para su distribución o consumo en la producción de bienes que se distribuirán sin cargo o con cargo nominal.</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Obsérvese que el valor razonable tal como se define actualmente </a:t>
            </a:r>
            <a:r>
              <a:rPr lang="en-GB" sz="1200" kern="1200" dirty="0" err="1">
                <a:solidFill>
                  <a:schemeClr val="tx1"/>
                </a:solidFill>
                <a:effectLst/>
                <a:latin typeface="+mn-lt"/>
                <a:ea typeface="+mn-ea"/>
                <a:cs typeface="+mn-cs"/>
              </a:rPr>
              <a:t>en</a:t>
            </a:r>
            <a:r>
              <a:rPr lang="en-GB" sz="1200" kern="1200" dirty="0">
                <a:solidFill>
                  <a:schemeClr val="tx1"/>
                </a:solidFill>
                <a:effectLst/>
                <a:latin typeface="+mn-lt"/>
                <a:ea typeface="+mn-ea"/>
                <a:cs typeface="+mn-cs"/>
              </a:rPr>
              <a:t> las NICSP no es el mismo que el definido en la NIIF 13, </a:t>
            </a:r>
            <a:r>
              <a:rPr lang="en-GB" sz="1200" i="1" kern="1200" dirty="0">
                <a:solidFill>
                  <a:schemeClr val="tx1"/>
                </a:solidFill>
                <a:effectLst/>
                <a:latin typeface="+mn-lt"/>
                <a:ea typeface="+mn-ea"/>
                <a:cs typeface="+mn-cs"/>
              </a:rPr>
              <a:t>Medición del valor razonable</a:t>
            </a:r>
            <a:r>
              <a:rPr lang="en-GB" sz="1200" i="0"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Si los participantes están familiarizados con las NIIF, se debe destacar esta diferencia.</a:t>
            </a:r>
            <a:endParaRPr lang="en-GB" dirty="0">
              <a:effectLst/>
            </a:endParaRPr>
          </a:p>
          <a:p>
            <a:endParaRPr lang="en-GB" dirty="0"/>
          </a:p>
          <a:p>
            <a:r>
              <a:rPr lang="en-GB" dirty="0"/>
              <a:t>La definición de valor razonable </a:t>
            </a:r>
            <a:r>
              <a:rPr lang="en-GB" dirty="0" err="1"/>
              <a:t>en</a:t>
            </a:r>
            <a:r>
              <a:rPr lang="en-GB" dirty="0"/>
              <a:t> las NICSP es:</a:t>
            </a:r>
          </a:p>
          <a:p>
            <a:endParaRPr lang="en-GB" dirty="0"/>
          </a:p>
          <a:p>
            <a:r>
              <a:rPr lang="en-GB" b="1" dirty="0"/>
              <a:t>El </a:t>
            </a:r>
            <a:r>
              <a:rPr lang="en-GB" b="1" dirty="0" err="1"/>
              <a:t>valor</a:t>
            </a:r>
            <a:r>
              <a:rPr lang="en-GB" b="1" dirty="0"/>
              <a:t> </a:t>
            </a:r>
            <a:r>
              <a:rPr lang="en-GB" b="1" dirty="0" err="1"/>
              <a:t>razonable</a:t>
            </a:r>
            <a:r>
              <a:rPr lang="en-GB" b="1" dirty="0"/>
              <a:t> es </a:t>
            </a:r>
            <a:r>
              <a:rPr lang="en-GB" b="1" dirty="0" err="1"/>
              <a:t>el</a:t>
            </a:r>
            <a:r>
              <a:rPr lang="en-GB" b="1" dirty="0"/>
              <a:t> </a:t>
            </a:r>
            <a:r>
              <a:rPr lang="en-GB" b="1" dirty="0" err="1"/>
              <a:t>importe</a:t>
            </a:r>
            <a:r>
              <a:rPr lang="en-GB" b="1" dirty="0"/>
              <a:t> </a:t>
            </a:r>
            <a:r>
              <a:rPr lang="en-GB" b="1" dirty="0" err="1"/>
              <a:t>por</a:t>
            </a:r>
            <a:r>
              <a:rPr lang="en-GB" b="1" dirty="0"/>
              <a:t> </a:t>
            </a:r>
            <a:r>
              <a:rPr lang="en-GB" b="1" dirty="0" err="1"/>
              <a:t>el</a:t>
            </a:r>
            <a:r>
              <a:rPr lang="en-GB" b="1" dirty="0"/>
              <a:t> que </a:t>
            </a:r>
            <a:r>
              <a:rPr lang="en-GB" b="1" dirty="0" err="1"/>
              <a:t>puede</a:t>
            </a:r>
            <a:r>
              <a:rPr lang="en-GB" b="1" dirty="0"/>
              <a:t> ser </a:t>
            </a:r>
            <a:r>
              <a:rPr lang="en-GB" b="1" dirty="0" err="1"/>
              <a:t>intercambiado</a:t>
            </a:r>
            <a:r>
              <a:rPr lang="en-GB" b="1" dirty="0"/>
              <a:t> un </a:t>
            </a:r>
            <a:r>
              <a:rPr lang="en-GB" b="1" dirty="0" err="1"/>
              <a:t>activo</a:t>
            </a:r>
            <a:r>
              <a:rPr lang="en-GB" b="1" dirty="0"/>
              <a:t> o </a:t>
            </a:r>
            <a:r>
              <a:rPr lang="en-GB" b="1" dirty="0" err="1"/>
              <a:t>cancelado</a:t>
            </a:r>
            <a:r>
              <a:rPr lang="en-GB" b="1" dirty="0"/>
              <a:t> un </a:t>
            </a:r>
            <a:r>
              <a:rPr lang="en-GB" b="1" dirty="0" err="1"/>
              <a:t>pasivo</a:t>
            </a:r>
            <a:r>
              <a:rPr lang="en-GB" b="1" dirty="0"/>
              <a:t>, entre </a:t>
            </a:r>
            <a:r>
              <a:rPr lang="en-GB" b="1" dirty="0" err="1"/>
              <a:t>partes</a:t>
            </a:r>
            <a:r>
              <a:rPr lang="en-GB" b="1" dirty="0"/>
              <a:t> </a:t>
            </a:r>
            <a:r>
              <a:rPr lang="en-GB" b="1" dirty="0" err="1"/>
              <a:t>interesadas</a:t>
            </a:r>
            <a:r>
              <a:rPr lang="en-GB" b="1" dirty="0"/>
              <a:t> y </a:t>
            </a:r>
            <a:r>
              <a:rPr lang="en-GB" b="1" dirty="0" err="1"/>
              <a:t>debidamente</a:t>
            </a:r>
            <a:r>
              <a:rPr lang="en-GB" b="1" dirty="0"/>
              <a:t> </a:t>
            </a:r>
            <a:r>
              <a:rPr lang="en-GB" b="1" dirty="0" err="1"/>
              <a:t>informadas</a:t>
            </a:r>
            <a:r>
              <a:rPr lang="en-GB" b="1" dirty="0"/>
              <a:t>, </a:t>
            </a:r>
            <a:r>
              <a:rPr lang="en-GB" b="1" dirty="0" err="1"/>
              <a:t>en</a:t>
            </a:r>
            <a:r>
              <a:rPr lang="en-GB" b="1" dirty="0"/>
              <a:t> </a:t>
            </a:r>
            <a:r>
              <a:rPr lang="en-GB" b="1" dirty="0" err="1"/>
              <a:t>una</a:t>
            </a:r>
            <a:r>
              <a:rPr lang="en-GB" b="1" dirty="0"/>
              <a:t> </a:t>
            </a:r>
            <a:r>
              <a:rPr lang="en-GB" b="1" dirty="0" err="1"/>
              <a:t>transacción</a:t>
            </a:r>
            <a:r>
              <a:rPr lang="en-GB" b="1" dirty="0"/>
              <a:t> </a:t>
            </a:r>
            <a:r>
              <a:rPr lang="en-GB" b="1" dirty="0" err="1"/>
              <a:t>realizada</a:t>
            </a:r>
            <a:r>
              <a:rPr lang="en-GB" b="1" dirty="0"/>
              <a:t> </a:t>
            </a:r>
            <a:r>
              <a:rPr lang="en-GB" b="1" dirty="0" err="1"/>
              <a:t>en</a:t>
            </a:r>
            <a:r>
              <a:rPr lang="en-GB" b="1" dirty="0"/>
              <a:t> </a:t>
            </a:r>
            <a:r>
              <a:rPr lang="en-GB" b="1" dirty="0" err="1"/>
              <a:t>condiciones</a:t>
            </a:r>
            <a:r>
              <a:rPr lang="en-GB" b="1" dirty="0"/>
              <a:t> de </a:t>
            </a:r>
            <a:r>
              <a:rPr lang="en-GB" b="1" dirty="0" err="1"/>
              <a:t>independencia</a:t>
            </a:r>
            <a:r>
              <a:rPr lang="en-GB" b="1" dirty="0"/>
              <a:t> </a:t>
            </a:r>
            <a:r>
              <a:rPr lang="en-GB" b="1" dirty="0" err="1"/>
              <a:t>mutua</a:t>
            </a:r>
            <a:r>
              <a:rPr lang="en-GB" b="1" dirty="0"/>
              <a:t>. </a:t>
            </a:r>
            <a:endParaRPr lang="en-GB" b="0" dirty="0"/>
          </a:p>
          <a:p>
            <a:endParaRPr lang="en-GB" b="0" dirty="0"/>
          </a:p>
          <a:p>
            <a:r>
              <a:rPr lang="en-GB" b="0" dirty="0"/>
              <a:t>Esto incluye los valores de entrada y salida.</a:t>
            </a:r>
            <a:endParaRPr lang="en-GB" b="1" dirty="0"/>
          </a:p>
          <a:p>
            <a:endParaRPr lang="en-GB" dirty="0"/>
          </a:p>
        </p:txBody>
      </p:sp>
      <p:sp>
        <p:nvSpPr>
          <p:cNvPr id="4" name="Slide Number Placeholder 3"/>
          <p:cNvSpPr>
            <a:spLocks noGrp="1"/>
          </p:cNvSpPr>
          <p:nvPr>
            <p:ph type="sldNum" sz="quarter" idx="5"/>
          </p:nvPr>
        </p:nvSpPr>
        <p:spPr/>
        <p:txBody>
          <a:bodyPr/>
          <a:lstStyle/>
          <a:p>
            <a:fld id="{D73F6BC0-C6A0-4D02-83D8-13625221E4A5}" type="slidenum">
              <a:rPr lang="en-GB" smtClean="0"/>
              <a:t>5</a:t>
            </a:fld>
            <a:endParaRPr lang="en-GB"/>
          </a:p>
        </p:txBody>
      </p:sp>
    </p:spTree>
    <p:extLst>
      <p:ext uri="{BB962C8B-B14F-4D97-AF65-F5344CB8AC3E}">
        <p14:creationId xmlns:p14="http://schemas.microsoft.com/office/powerpoint/2010/main" val="2810378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 respuesta a esta pregunta de discusión se proporciona en el módulo Activos (página 95).</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D73F6BC0-C6A0-4D02-83D8-13625221E4A5}" type="slidenum">
              <a:rPr lang="en-GB" smtClean="0"/>
              <a:t>6</a:t>
            </a:fld>
            <a:endParaRPr lang="en-GB"/>
          </a:p>
        </p:txBody>
      </p:sp>
    </p:spTree>
    <p:extLst>
      <p:ext uri="{BB962C8B-B14F-4D97-AF65-F5344CB8AC3E}">
        <p14:creationId xmlns:p14="http://schemas.microsoft.com/office/powerpoint/2010/main" val="70840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Respuesta:</a:t>
            </a:r>
            <a:endParaRPr lang="en-GB"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La medición propuesta del inventario al costo, incluida la mano de obra directa y los gastos generales de producción fijos y variables directamente atribuibles, puede no ser correcta. Los folletos se distribuirán sin cargo. Los </a:t>
            </a:r>
            <a:r>
              <a:rPr lang="en-US" sz="1200" kern="1200" dirty="0" err="1">
                <a:solidFill>
                  <a:schemeClr val="tx1"/>
                </a:solidFill>
                <a:effectLst/>
                <a:latin typeface="+mn-lt"/>
                <a:ea typeface="+mn-ea"/>
                <a:cs typeface="+mn-cs"/>
              </a:rPr>
              <a:t>inventarios</a:t>
            </a:r>
            <a:r>
              <a:rPr lang="en-US" sz="1200" kern="1200" dirty="0">
                <a:solidFill>
                  <a:schemeClr val="tx1"/>
                </a:solidFill>
                <a:effectLst/>
                <a:latin typeface="+mn-lt"/>
                <a:ea typeface="+mn-ea"/>
                <a:cs typeface="+mn-cs"/>
              </a:rPr>
              <a:t> se medirán al </a:t>
            </a:r>
            <a:r>
              <a:rPr lang="en-US" sz="1200" kern="1200" dirty="0" err="1">
                <a:solidFill>
                  <a:schemeClr val="tx1"/>
                </a:solidFill>
                <a:effectLst/>
                <a:latin typeface="+mn-lt"/>
                <a:ea typeface="+mn-ea"/>
                <a:cs typeface="+mn-cs"/>
              </a:rPr>
              <a:t>menor</a:t>
            </a:r>
            <a:r>
              <a:rPr lang="en-US" sz="1200" kern="1200" dirty="0">
                <a:solidFill>
                  <a:schemeClr val="tx1"/>
                </a:solidFill>
                <a:effectLst/>
                <a:latin typeface="+mn-lt"/>
                <a:ea typeface="+mn-ea"/>
                <a:cs typeface="+mn-cs"/>
              </a:rPr>
              <a:t> valor entre </a:t>
            </a:r>
            <a:r>
              <a:rPr lang="en-US" sz="1200" kern="1200" dirty="0" err="1">
                <a:solidFill>
                  <a:schemeClr val="tx1"/>
                </a:solidFill>
                <a:effectLst/>
                <a:latin typeface="+mn-lt"/>
                <a:ea typeface="+mn-ea"/>
                <a:cs typeface="+mn-cs"/>
              </a:rPr>
              <a:t>el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costo</a:t>
            </a:r>
            <a:r>
              <a:rPr lang="en-US" sz="1200" kern="1200" dirty="0">
                <a:solidFill>
                  <a:schemeClr val="tx1"/>
                </a:solidFill>
                <a:effectLst/>
                <a:latin typeface="+mn-lt"/>
                <a:ea typeface="+mn-ea"/>
                <a:cs typeface="+mn-cs"/>
              </a:rPr>
              <a:t> y </a:t>
            </a:r>
            <a:r>
              <a:rPr lang="en-US" sz="1200" kern="1200" dirty="0" err="1">
                <a:solidFill>
                  <a:schemeClr val="tx1"/>
                </a:solidFill>
                <a:effectLst/>
                <a:latin typeface="+mn-lt"/>
                <a:ea typeface="+mn-ea"/>
                <a:cs typeface="+mn-cs"/>
              </a:rPr>
              <a:t>el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costo</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reposición</a:t>
            </a:r>
            <a:r>
              <a:rPr lang="en-US" sz="1200" kern="1200" dirty="0">
                <a:solidFill>
                  <a:schemeClr val="tx1"/>
                </a:solidFill>
                <a:effectLst/>
                <a:latin typeface="+mn-lt"/>
                <a:ea typeface="+mn-ea"/>
                <a:cs typeface="+mn-cs"/>
              </a:rPr>
              <a:t> actual </a:t>
            </a:r>
            <a:r>
              <a:rPr lang="en-US" sz="1200" kern="1200" dirty="0" err="1">
                <a:solidFill>
                  <a:schemeClr val="tx1"/>
                </a:solidFill>
                <a:effectLst/>
                <a:latin typeface="+mn-lt"/>
                <a:ea typeface="+mn-ea"/>
                <a:cs typeface="+mn-cs"/>
              </a:rPr>
              <a:t>cuando</a:t>
            </a:r>
            <a:r>
              <a:rPr lang="en-US" sz="1200" kern="1200" dirty="0">
                <a:solidFill>
                  <a:schemeClr val="tx1"/>
                </a:solidFill>
                <a:effectLst/>
                <a:latin typeface="+mn-lt"/>
                <a:ea typeface="+mn-ea"/>
                <a:cs typeface="+mn-cs"/>
              </a:rPr>
              <a:t> se mantengan para su distribución sin cargo o por un cargo nominal.</a:t>
            </a:r>
          </a:p>
          <a:p>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El costo de </a:t>
            </a:r>
            <a:r>
              <a:rPr lang="en-US" sz="1200" kern="1200" dirty="0" err="1">
                <a:solidFill>
                  <a:schemeClr val="tx1"/>
                </a:solidFill>
                <a:effectLst/>
                <a:latin typeface="+mn-lt"/>
                <a:ea typeface="+mn-ea"/>
                <a:cs typeface="+mn-cs"/>
              </a:rPr>
              <a:t>reposición</a:t>
            </a:r>
            <a:r>
              <a:rPr lang="en-US" sz="1200" kern="1200" dirty="0">
                <a:solidFill>
                  <a:schemeClr val="tx1"/>
                </a:solidFill>
                <a:effectLst/>
                <a:latin typeface="+mn-lt"/>
                <a:ea typeface="+mn-ea"/>
                <a:cs typeface="+mn-cs"/>
              </a:rPr>
              <a:t> actual es el costo en el que incurriría la entidad para adquirir el activo en la fecha de presentación de informes. El gobierno tendría que </a:t>
            </a:r>
            <a:r>
              <a:rPr lang="en-US" sz="1200" kern="1200" dirty="0" err="1">
                <a:solidFill>
                  <a:schemeClr val="tx1"/>
                </a:solidFill>
                <a:effectLst/>
                <a:latin typeface="+mn-lt"/>
                <a:ea typeface="+mn-ea"/>
                <a:cs typeface="+mn-cs"/>
              </a:rPr>
              <a:t>comparar</a:t>
            </a:r>
            <a:r>
              <a:rPr lang="en-US" sz="1200" kern="1200" dirty="0">
                <a:solidFill>
                  <a:schemeClr val="tx1"/>
                </a:solidFill>
                <a:effectLst/>
                <a:latin typeface="+mn-lt"/>
                <a:ea typeface="+mn-ea"/>
                <a:cs typeface="+mn-cs"/>
              </a:rPr>
              <a:t> el costo de </a:t>
            </a:r>
            <a:r>
              <a:rPr lang="en-US" sz="1200" kern="1200" dirty="0" err="1">
                <a:solidFill>
                  <a:schemeClr val="tx1"/>
                </a:solidFill>
                <a:effectLst/>
                <a:latin typeface="+mn-lt"/>
                <a:ea typeface="+mn-ea"/>
                <a:cs typeface="+mn-cs"/>
              </a:rPr>
              <a:t>reposición</a:t>
            </a:r>
            <a:r>
              <a:rPr lang="en-US" sz="1200" kern="1200" dirty="0">
                <a:solidFill>
                  <a:schemeClr val="tx1"/>
                </a:solidFill>
                <a:effectLst/>
                <a:latin typeface="+mn-lt"/>
                <a:ea typeface="+mn-ea"/>
                <a:cs typeface="+mn-cs"/>
              </a:rPr>
              <a:t> actual con </a:t>
            </a:r>
            <a:r>
              <a:rPr lang="en-US" sz="1200" kern="1200" dirty="0" err="1">
                <a:solidFill>
                  <a:schemeClr val="tx1"/>
                </a:solidFill>
                <a:effectLst/>
                <a:latin typeface="+mn-lt"/>
                <a:ea typeface="+mn-ea"/>
                <a:cs typeface="+mn-cs"/>
              </a:rPr>
              <a:t>su</a:t>
            </a:r>
            <a:r>
              <a:rPr lang="en-US" sz="1200" kern="1200" dirty="0">
                <a:solidFill>
                  <a:schemeClr val="tx1"/>
                </a:solidFill>
                <a:effectLst/>
                <a:latin typeface="+mn-lt"/>
                <a:ea typeface="+mn-ea"/>
                <a:cs typeface="+mn-cs"/>
              </a:rPr>
              <a:t> costo de producción para determinar el valor apropiado.</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D73F6BC0-C6A0-4D02-83D8-13625221E4A5}" type="slidenum">
              <a:rPr lang="en-GB" smtClean="0"/>
              <a:t>7</a:t>
            </a:fld>
            <a:endParaRPr lang="en-GB"/>
          </a:p>
        </p:txBody>
      </p:sp>
    </p:spTree>
    <p:extLst>
      <p:ext uri="{BB962C8B-B14F-4D97-AF65-F5344CB8AC3E}">
        <p14:creationId xmlns:p14="http://schemas.microsoft.com/office/powerpoint/2010/main" val="2860424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Considere si los participantes entienden el FIFO y las fórmulas de costo promedio ponderado. De lo contrario, considere diapositivas adicionales que expliquen cómo funcionan las fórmulas.</a:t>
            </a:r>
          </a:p>
        </p:txBody>
      </p:sp>
      <p:sp>
        <p:nvSpPr>
          <p:cNvPr id="4" name="Slide Number Placeholder 3"/>
          <p:cNvSpPr>
            <a:spLocks noGrp="1"/>
          </p:cNvSpPr>
          <p:nvPr>
            <p:ph type="sldNum" sz="quarter" idx="5"/>
          </p:nvPr>
        </p:nvSpPr>
        <p:spPr/>
        <p:txBody>
          <a:bodyPr/>
          <a:lstStyle/>
          <a:p>
            <a:fld id="{D73F6BC0-C6A0-4D02-83D8-13625221E4A5}" type="slidenum">
              <a:rPr lang="en-GB" smtClean="0"/>
              <a:t>8</a:t>
            </a:fld>
            <a:endParaRPr lang="en-GB"/>
          </a:p>
        </p:txBody>
      </p:sp>
    </p:spTree>
    <p:extLst>
      <p:ext uri="{BB962C8B-B14F-4D97-AF65-F5344CB8AC3E}">
        <p14:creationId xmlns:p14="http://schemas.microsoft.com/office/powerpoint/2010/main" val="3223419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La respuesta a esta pregunta de discusión se proporciona en el módulo Activos (página 96).</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D73F6BC0-C6A0-4D02-83D8-13625221E4A5}" type="slidenum">
              <a:rPr lang="en-GB" smtClean="0"/>
              <a:t>9</a:t>
            </a:fld>
            <a:endParaRPr lang="en-GB"/>
          </a:p>
        </p:txBody>
      </p:sp>
    </p:spTree>
    <p:extLst>
      <p:ext uri="{BB962C8B-B14F-4D97-AF65-F5344CB8AC3E}">
        <p14:creationId xmlns:p14="http://schemas.microsoft.com/office/powerpoint/2010/main" val="645139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3F6BC0-C6A0-4D02-83D8-13625221E4A5}" type="slidenum">
              <a:rPr lang="en-GB" smtClean="0"/>
              <a:t>10</a:t>
            </a:fld>
            <a:endParaRPr lang="en-GB"/>
          </a:p>
        </p:txBody>
      </p:sp>
    </p:spTree>
    <p:extLst>
      <p:ext uri="{BB962C8B-B14F-4D97-AF65-F5344CB8AC3E}">
        <p14:creationId xmlns:p14="http://schemas.microsoft.com/office/powerpoint/2010/main" val="2686264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49701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9184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9045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96344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154451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175363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341198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38369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94165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418846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8ECA235-D1C3-D944-BC8B-32964A9EABE3}" type="datetimeFigureOut">
              <a:rPr lang="en-US" smtClean="0"/>
              <a:t>3/31/2023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72329-5C23-E547-8614-77A65128D73E}" type="slidenum">
              <a:rPr lang="en-US" smtClean="0"/>
              <a:t>‹#›</a:t>
            </a:fld>
            <a:endParaRPr lang="en-US"/>
          </a:p>
        </p:txBody>
      </p:sp>
    </p:spTree>
    <p:extLst>
      <p:ext uri="{BB962C8B-B14F-4D97-AF65-F5344CB8AC3E}">
        <p14:creationId xmlns:p14="http://schemas.microsoft.com/office/powerpoint/2010/main" val="278863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2299" y="484366"/>
            <a:ext cx="7835901" cy="4557534"/>
          </a:xfrm>
          <a:prstGeom prst="rect">
            <a:avLst/>
          </a:prstGeom>
        </p:spPr>
        <p:txBody>
          <a:bodyPr vert="horz" lIns="91440" tIns="45720" rIns="91440" bIns="45720" rtlCol="0">
            <a:noAutofit/>
          </a:bodyPr>
          <a:lstStyle/>
          <a:p>
            <a:pPr lvl="0"/>
            <a:r>
              <a:rPr lang="en-US" dirty="0"/>
              <a:t>Introduction to IPSAS</a:t>
            </a:r>
          </a:p>
          <a:p>
            <a:pPr lvl="1"/>
            <a:r>
              <a:rPr lang="en-US" dirty="0"/>
              <a:t>Second level</a:t>
            </a:r>
          </a:p>
        </p:txBody>
      </p:sp>
      <p:pic>
        <p:nvPicPr>
          <p:cNvPr id="10" name="Picture 9"/>
          <p:cNvPicPr>
            <a:picLocks noChangeAspect="1"/>
          </p:cNvPicPr>
          <p:nvPr userDrawn="1"/>
        </p:nvPicPr>
        <p:blipFill rotWithShape="1">
          <a:blip r:embed="rId13">
            <a:extLst>
              <a:ext uri="{28A0092B-C50C-407E-A947-70E740481C1C}">
                <a14:useLocalDpi xmlns:a14="http://schemas.microsoft.com/office/drawing/2010/main" val="0"/>
              </a:ext>
            </a:extLst>
          </a:blip>
          <a:srcRect b="56304"/>
          <a:stretch/>
        </p:blipFill>
        <p:spPr>
          <a:xfrm rot="21295668">
            <a:off x="-893922" y="4913975"/>
            <a:ext cx="10639813" cy="2712526"/>
          </a:xfrm>
          <a:prstGeom prst="rect">
            <a:avLst/>
          </a:prstGeom>
        </p:spPr>
      </p:pic>
      <p:pic>
        <p:nvPicPr>
          <p:cNvPr id="11" name="Picture 10"/>
          <p:cNvPicPr>
            <a:picLocks noChangeAspect="1"/>
          </p:cNvPicPr>
          <p:nvPr userDrawn="1"/>
        </p:nvPicPr>
        <p:blipFill>
          <a:blip r:embed="rId14"/>
          <a:stretch>
            <a:fillRect/>
          </a:stretch>
        </p:blipFill>
        <p:spPr>
          <a:xfrm>
            <a:off x="8023668" y="6261100"/>
            <a:ext cx="774700" cy="457200"/>
          </a:xfrm>
          <a:prstGeom prst="rect">
            <a:avLst/>
          </a:prstGeom>
        </p:spPr>
      </p:pic>
    </p:spTree>
    <p:extLst>
      <p:ext uri="{BB962C8B-B14F-4D97-AF65-F5344CB8AC3E}">
        <p14:creationId xmlns:p14="http://schemas.microsoft.com/office/powerpoint/2010/main" val="263470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bg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bg1"/>
          </a:solidFill>
          <a:latin typeface="+mn-lt"/>
          <a:ea typeface="+mn-ea"/>
          <a:cs typeface="+mn-cs"/>
        </a:defRPr>
      </a:lvl3pPr>
      <a:lvl4pPr marL="1600200" indent="-228600" algn="l" defTabSz="457200" rtl="0" eaLnBrk="1" latinLnBrk="0" hangingPunct="1">
        <a:spcBef>
          <a:spcPct val="20000"/>
        </a:spcBef>
        <a:buFont typeface="Arial"/>
        <a:buChar char="–"/>
        <a:defRPr sz="2400" kern="1200">
          <a:solidFill>
            <a:schemeClr val="bg1"/>
          </a:solidFill>
          <a:latin typeface="+mn-lt"/>
          <a:ea typeface="+mn-ea"/>
          <a:cs typeface="+mn-cs"/>
        </a:defRPr>
      </a:lvl4pPr>
      <a:lvl5pPr marL="2057400" indent="-228600" algn="l" defTabSz="457200" rtl="0" eaLnBrk="1" latinLnBrk="0" hangingPunct="1">
        <a:spcBef>
          <a:spcPct val="20000"/>
        </a:spcBef>
        <a:buFont typeface="Arial"/>
        <a:buChar char="»"/>
        <a:defRPr sz="24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374900"/>
            <a:ext cx="9143999" cy="630078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1827" y="2577854"/>
            <a:ext cx="10842486" cy="6325838"/>
          </a:xfrm>
          <a:prstGeom prst="rect">
            <a:avLst/>
          </a:prstGeom>
        </p:spPr>
      </p:pic>
      <p:sp>
        <p:nvSpPr>
          <p:cNvPr id="4" name="Text Placeholder 2"/>
          <p:cNvSpPr txBox="1">
            <a:spLocks/>
          </p:cNvSpPr>
          <p:nvPr/>
        </p:nvSpPr>
        <p:spPr>
          <a:xfrm>
            <a:off x="800099" y="4036836"/>
            <a:ext cx="7153719" cy="20972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b="1" dirty="0">
                <a:latin typeface="Arial" panose="020B0604020202020204" pitchFamily="34" charset="0"/>
                <a:cs typeface="Arial" panose="020B0604020202020204" pitchFamily="34" charset="0"/>
              </a:rPr>
              <a:t>Inventarios</a:t>
            </a:r>
          </a:p>
          <a:p>
            <a:pPr algn="l"/>
            <a:r>
              <a:rPr lang="en-US" b="1" dirty="0">
                <a:latin typeface="Arial" panose="020B0604020202020204" pitchFamily="34" charset="0"/>
                <a:cs typeface="Arial" panose="020B0604020202020204" pitchFamily="34" charset="0"/>
              </a:rPr>
              <a:t>NICSP</a:t>
            </a:r>
            <a:r>
              <a:rPr lang="en-US" b="1" baseline="3000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12</a:t>
            </a:r>
          </a:p>
          <a:p>
            <a:pPr algn="l"/>
            <a:endParaRPr lang="en-US" sz="1600" dirty="0">
              <a:solidFill>
                <a:srgbClr val="FFFFFF"/>
              </a:solidFill>
              <a:latin typeface="Arial" panose="020B0604020202020204" pitchFamily="34" charset="0"/>
              <a:cs typeface="Arial" panose="020B0604020202020204" pitchFamily="34" charset="0"/>
            </a:endParaRPr>
          </a:p>
          <a:p>
            <a:pPr algn="l"/>
            <a:endParaRPr lang="en-US" sz="1600" dirty="0">
              <a:solidFill>
                <a:srgbClr val="FFFFFF"/>
              </a:solidFill>
              <a:latin typeface="Arial" charset="0"/>
            </a:endParaRPr>
          </a:p>
          <a:p>
            <a:pPr lvl="0" algn="l" defTabSz="914400" fontAlgn="base">
              <a:spcBef>
                <a:spcPct val="0"/>
              </a:spcBef>
              <a:spcAft>
                <a:spcPct val="0"/>
              </a:spcAft>
            </a:pPr>
            <a:endParaRPr lang="en-US" sz="1600" dirty="0">
              <a:solidFill>
                <a:srgbClr val="FFFFFF"/>
              </a:solidFill>
              <a:latin typeface="Arial" charset="0"/>
            </a:endParaRPr>
          </a:p>
          <a:p>
            <a:pPr algn="l"/>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57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4206280"/>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Reconocimiento de gastos</a:t>
            </a:r>
          </a:p>
          <a:p>
            <a:endParaRPr lang="es-MX"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Cuando se vende, intercambia o distribuye, el importe en libros se reconoce como gasto en el período en el que se reconocen los ingresos relacionados.</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Si no hay ingresos relacionados, se reconoce el gasto cuando se distribuyen los bienes o se prestan servicios</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Los proveedores de servicios reconocen los gastos cuando se prestan o facturan los servicios</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Las amortizaciones o pérdidas se reconocen como gasto cuando ocurren</a:t>
            </a:r>
          </a:p>
          <a:p>
            <a:pPr lvl="0" defTabSz="914400" fontAlgn="base">
              <a:spcBef>
                <a:spcPts val="776"/>
              </a:spcBef>
              <a:spcAft>
                <a:spcPct val="0"/>
              </a:spcAft>
            </a:pPr>
            <a:endParaRPr lang="es-MX" kern="0">
              <a:solidFill>
                <a:schemeClr val="tx1">
                  <a:lumMod val="10000"/>
                </a:schemeClr>
              </a:solidFill>
              <a:latin typeface="Arial" pitchFamily="34" charset="0"/>
              <a:ea typeface="ＭＳ Ｐゴシック" charset="0"/>
              <a:cs typeface="Arial" pitchFamily="34" charset="0"/>
            </a:endParaRPr>
          </a:p>
          <a:p>
            <a:endParaRPr lang="es-MX" b="1">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4839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2021066"/>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Ejercicio de reconocimiento de gastos</a:t>
            </a:r>
          </a:p>
          <a:p>
            <a:endParaRPr lang="en-US" b="1" dirty="0">
              <a:solidFill>
                <a:schemeClr val="tx1">
                  <a:lumMod val="10000"/>
                </a:schemeClr>
              </a:solidFill>
              <a:latin typeface="Arial" panose="020B0604020202020204" pitchFamily="34" charset="0"/>
              <a:cs typeface="Arial" panose="020B0604020202020204" pitchFamily="34" charset="0"/>
            </a:endParaRPr>
          </a:p>
          <a:p>
            <a:pPr lvl="0" defTabSz="914400" fontAlgn="base">
              <a:spcBef>
                <a:spcPts val="776"/>
              </a:spcBef>
              <a:spcAft>
                <a:spcPct val="0"/>
              </a:spcAft>
              <a:defRPr/>
            </a:pPr>
            <a:r>
              <a:rPr lang="en-US" kern="0" dirty="0">
                <a:solidFill>
                  <a:schemeClr val="tx1">
                    <a:lumMod val="10000"/>
                  </a:schemeClr>
                </a:solidFill>
                <a:latin typeface="Arial" pitchFamily="34" charset="0"/>
                <a:ea typeface="ＭＳ Ｐゴシック" charset="0"/>
                <a:cs typeface="Arial" pitchFamily="34" charset="0"/>
              </a:rPr>
              <a:t>Las siguientes transacciones se relacionan con un inventario de material granular que se utiliza para el mantenimiento.</a:t>
            </a:r>
          </a:p>
          <a:p>
            <a:pPr lvl="0" defTabSz="914400" fontAlgn="base">
              <a:spcBef>
                <a:spcPts val="776"/>
              </a:spcBef>
              <a:spcAft>
                <a:spcPct val="0"/>
              </a:spcAft>
            </a:pPr>
            <a:endParaRPr lang="en-US" kern="0" dirty="0">
              <a:solidFill>
                <a:schemeClr val="tx1">
                  <a:lumMod val="10000"/>
                </a:schemeClr>
              </a:solidFill>
              <a:latin typeface="Arial" pitchFamily="34" charset="0"/>
              <a:ea typeface="ＭＳ Ｐゴシック" charset="0"/>
              <a:cs typeface="Arial"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p:txBody>
      </p:sp>
      <p:sp>
        <p:nvSpPr>
          <p:cNvPr id="3" name="Rectangle 2"/>
          <p:cNvSpPr/>
          <p:nvPr/>
        </p:nvSpPr>
        <p:spPr>
          <a:xfrm>
            <a:off x="533399" y="4732530"/>
            <a:ext cx="7891463" cy="369332"/>
          </a:xfrm>
          <a:prstGeom prst="rect">
            <a:avLst/>
          </a:prstGeom>
        </p:spPr>
        <p:txBody>
          <a:bodyPr wrap="square">
            <a:spAutoFit/>
          </a:bodyPr>
          <a:lstStyle/>
          <a:p>
            <a:pPr lvl="0" defTabSz="914400" fontAlgn="base">
              <a:spcBef>
                <a:spcPts val="1800"/>
              </a:spcBef>
              <a:spcAft>
                <a:spcPct val="0"/>
              </a:spcAft>
              <a:defRPr/>
            </a:pPr>
            <a:r>
              <a:rPr lang="en-US" kern="0" dirty="0">
                <a:solidFill>
                  <a:schemeClr val="tx1">
                    <a:lumMod val="10000"/>
                  </a:schemeClr>
                </a:solidFill>
                <a:latin typeface="Arial" pitchFamily="34" charset="0"/>
                <a:ea typeface="ＭＳ Ｐゴシック" charset="0"/>
                <a:cs typeface="Arial" pitchFamily="34" charset="0"/>
              </a:rPr>
              <a:t>¿Cuál es el gasto y el saldo de cierre utilizando el método de costo PEPS?</a:t>
            </a:r>
          </a:p>
        </p:txBody>
      </p:sp>
      <p:graphicFrame>
        <p:nvGraphicFramePr>
          <p:cNvPr id="4" name="Tabla 3">
            <a:extLst>
              <a:ext uri="{FF2B5EF4-FFF2-40B4-BE49-F238E27FC236}">
                <a16:creationId xmlns:a16="http://schemas.microsoft.com/office/drawing/2014/main" id="{606230FB-95DA-4A0E-BAF7-5F4FBD73E7D1}"/>
              </a:ext>
            </a:extLst>
          </p:cNvPr>
          <p:cNvGraphicFramePr>
            <a:graphicFrameLocks noGrp="1"/>
          </p:cNvGraphicFramePr>
          <p:nvPr>
            <p:extLst>
              <p:ext uri="{D42A27DB-BD31-4B8C-83A1-F6EECF244321}">
                <p14:modId xmlns:p14="http://schemas.microsoft.com/office/powerpoint/2010/main" val="3532338267"/>
              </p:ext>
            </p:extLst>
          </p:nvPr>
        </p:nvGraphicFramePr>
        <p:xfrm>
          <a:off x="1744825" y="2313992"/>
          <a:ext cx="5962650" cy="2153064"/>
        </p:xfrm>
        <a:graphic>
          <a:graphicData uri="http://schemas.openxmlformats.org/drawingml/2006/table">
            <a:tbl>
              <a:tblPr>
                <a:tableStyleId>{5C22544A-7EE6-4342-B048-85BDC9FD1C3A}</a:tableStyleId>
              </a:tblPr>
              <a:tblGrid>
                <a:gridCol w="849849">
                  <a:extLst>
                    <a:ext uri="{9D8B030D-6E8A-4147-A177-3AD203B41FA5}">
                      <a16:colId xmlns:a16="http://schemas.microsoft.com/office/drawing/2014/main" val="1999965281"/>
                    </a:ext>
                  </a:extLst>
                </a:gridCol>
                <a:gridCol w="1384431">
                  <a:extLst>
                    <a:ext uri="{9D8B030D-6E8A-4147-A177-3AD203B41FA5}">
                      <a16:colId xmlns:a16="http://schemas.microsoft.com/office/drawing/2014/main" val="3721552239"/>
                    </a:ext>
                  </a:extLst>
                </a:gridCol>
                <a:gridCol w="1123994">
                  <a:extLst>
                    <a:ext uri="{9D8B030D-6E8A-4147-A177-3AD203B41FA5}">
                      <a16:colId xmlns:a16="http://schemas.microsoft.com/office/drawing/2014/main" val="4068342297"/>
                    </a:ext>
                  </a:extLst>
                </a:gridCol>
                <a:gridCol w="1302188">
                  <a:extLst>
                    <a:ext uri="{9D8B030D-6E8A-4147-A177-3AD203B41FA5}">
                      <a16:colId xmlns:a16="http://schemas.microsoft.com/office/drawing/2014/main" val="1953312988"/>
                    </a:ext>
                  </a:extLst>
                </a:gridCol>
                <a:gridCol w="1302188">
                  <a:extLst>
                    <a:ext uri="{9D8B030D-6E8A-4147-A177-3AD203B41FA5}">
                      <a16:colId xmlns:a16="http://schemas.microsoft.com/office/drawing/2014/main" val="4183018934"/>
                    </a:ext>
                  </a:extLst>
                </a:gridCol>
              </a:tblGrid>
              <a:tr h="407809">
                <a:tc>
                  <a:txBody>
                    <a:bodyPr/>
                    <a:lstStyle/>
                    <a:p>
                      <a:pPr algn="ctr" fontAlgn="ctr"/>
                      <a:r>
                        <a:rPr lang="es-CO" sz="1600" b="1" u="none" strike="noStrike" dirty="0">
                          <a:effectLst/>
                        </a:rPr>
                        <a:t>Fecha</a:t>
                      </a:r>
                      <a:endParaRPr lang="es-CO" sz="1600" b="1" i="0" u="none" strike="noStrike" dirty="0">
                        <a:solidFill>
                          <a:srgbClr val="FFFFFF"/>
                        </a:solidFill>
                        <a:effectLst/>
                        <a:latin typeface="Calibri" panose="020F0502020204030204" pitchFamily="34" charset="0"/>
                      </a:endParaRPr>
                    </a:p>
                  </a:txBody>
                  <a:tcPr marL="7620" marR="7620" marT="7620" marB="0" anchor="ctr">
                    <a:solidFill>
                      <a:srgbClr val="002060"/>
                    </a:solidFill>
                  </a:tcPr>
                </a:tc>
                <a:tc>
                  <a:txBody>
                    <a:bodyPr/>
                    <a:lstStyle/>
                    <a:p>
                      <a:pPr algn="ctr" fontAlgn="ctr"/>
                      <a:r>
                        <a:rPr lang="es-CO" sz="1600" b="1" u="none" strike="noStrike" dirty="0">
                          <a:effectLst/>
                        </a:rPr>
                        <a:t>Descripción</a:t>
                      </a:r>
                      <a:endParaRPr lang="es-CO" sz="1600" b="1" i="0" u="none" strike="noStrike" dirty="0">
                        <a:solidFill>
                          <a:srgbClr val="FFFFFF"/>
                        </a:solidFill>
                        <a:effectLst/>
                        <a:latin typeface="Calibri" panose="020F0502020204030204" pitchFamily="34" charset="0"/>
                      </a:endParaRPr>
                    </a:p>
                  </a:txBody>
                  <a:tcPr marL="7620" marR="7620" marT="7620" marB="0" anchor="ctr">
                    <a:solidFill>
                      <a:srgbClr val="002060"/>
                    </a:solidFill>
                  </a:tcPr>
                </a:tc>
                <a:tc>
                  <a:txBody>
                    <a:bodyPr/>
                    <a:lstStyle/>
                    <a:p>
                      <a:pPr algn="ctr" fontAlgn="ctr"/>
                      <a:r>
                        <a:rPr lang="es-CO" sz="1600" b="1" u="none" strike="noStrike" dirty="0">
                          <a:effectLst/>
                        </a:rPr>
                        <a:t>Unidades</a:t>
                      </a:r>
                      <a:endParaRPr lang="es-CO" sz="1600" b="1" i="0" u="none" strike="noStrike" dirty="0">
                        <a:solidFill>
                          <a:srgbClr val="FFFFFF"/>
                        </a:solidFill>
                        <a:effectLst/>
                        <a:latin typeface="Calibri" panose="020F0502020204030204" pitchFamily="34" charset="0"/>
                      </a:endParaRPr>
                    </a:p>
                  </a:txBody>
                  <a:tcPr marL="7620" marR="7620" marT="7620" marB="0" anchor="ctr">
                    <a:solidFill>
                      <a:srgbClr val="002060"/>
                    </a:solidFill>
                  </a:tcPr>
                </a:tc>
                <a:tc>
                  <a:txBody>
                    <a:bodyPr/>
                    <a:lstStyle/>
                    <a:p>
                      <a:pPr algn="ctr" fontAlgn="ctr"/>
                      <a:r>
                        <a:rPr lang="es-CO" sz="1600" b="1" u="none" strike="noStrike" dirty="0">
                          <a:effectLst/>
                        </a:rPr>
                        <a:t>Costo total (CT)</a:t>
                      </a:r>
                      <a:endParaRPr lang="es-CO" sz="1600" b="1" i="0" u="none" strike="noStrike" dirty="0">
                        <a:solidFill>
                          <a:srgbClr val="FFFFFF"/>
                        </a:solidFill>
                        <a:effectLst/>
                        <a:latin typeface="Calibri" panose="020F0502020204030204" pitchFamily="34" charset="0"/>
                      </a:endParaRPr>
                    </a:p>
                  </a:txBody>
                  <a:tcPr marL="7620" marR="7620" marT="7620" marB="0" anchor="ctr">
                    <a:solidFill>
                      <a:srgbClr val="002060"/>
                    </a:solidFill>
                  </a:tcPr>
                </a:tc>
                <a:tc>
                  <a:txBody>
                    <a:bodyPr/>
                    <a:lstStyle/>
                    <a:p>
                      <a:pPr algn="ctr" fontAlgn="ctr"/>
                      <a:r>
                        <a:rPr lang="es-CO" sz="1600" b="1" u="none" strike="noStrike" dirty="0">
                          <a:effectLst/>
                        </a:rPr>
                        <a:t>Costo unitario (UM)</a:t>
                      </a:r>
                      <a:endParaRPr lang="es-CO" sz="1600" b="1" i="0" u="none" strike="noStrike" dirty="0">
                        <a:solidFill>
                          <a:srgbClr val="FFFFFF"/>
                        </a:solidFill>
                        <a:effectLst/>
                        <a:latin typeface="Calibri" panose="020F0502020204030204" pitchFamily="34" charset="0"/>
                      </a:endParaRPr>
                    </a:p>
                  </a:txBody>
                  <a:tcPr marL="7620" marR="7620" marT="7620" marB="0" anchor="ctr">
                    <a:solidFill>
                      <a:srgbClr val="002060"/>
                    </a:solidFill>
                  </a:tcPr>
                </a:tc>
                <a:extLst>
                  <a:ext uri="{0D108BD9-81ED-4DB2-BD59-A6C34878D82A}">
                    <a16:rowId xmlns:a16="http://schemas.microsoft.com/office/drawing/2014/main" val="4023719923"/>
                  </a:ext>
                </a:extLst>
              </a:tr>
              <a:tr h="305856">
                <a:tc>
                  <a:txBody>
                    <a:bodyPr/>
                    <a:lstStyle/>
                    <a:p>
                      <a:pPr algn="ctr" fontAlgn="ctr"/>
                      <a:r>
                        <a:rPr lang="es-CO" sz="1400" u="none" strike="noStrike" dirty="0">
                          <a:solidFill>
                            <a:schemeClr val="accent5"/>
                          </a:solidFill>
                          <a:effectLst/>
                        </a:rPr>
                        <a:t>ene-01</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l" fontAlgn="ctr"/>
                      <a:r>
                        <a:rPr lang="es-CO" sz="1400" u="none" strike="noStrike" dirty="0">
                          <a:solidFill>
                            <a:schemeClr val="accent5"/>
                          </a:solidFill>
                          <a:effectLst/>
                        </a:rPr>
                        <a:t>Balance de apertura</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1000</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10000</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10</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extLst>
                  <a:ext uri="{0D108BD9-81ED-4DB2-BD59-A6C34878D82A}">
                    <a16:rowId xmlns:a16="http://schemas.microsoft.com/office/drawing/2014/main" val="923715246"/>
                  </a:ext>
                </a:extLst>
              </a:tr>
              <a:tr h="305856">
                <a:tc>
                  <a:txBody>
                    <a:bodyPr/>
                    <a:lstStyle/>
                    <a:p>
                      <a:pPr algn="ctr" fontAlgn="ctr"/>
                      <a:r>
                        <a:rPr lang="es-CO" sz="1400" u="none" strike="noStrike" dirty="0">
                          <a:solidFill>
                            <a:schemeClr val="accent5"/>
                          </a:solidFill>
                          <a:effectLst/>
                        </a:rPr>
                        <a:t>feb-02</a:t>
                      </a:r>
                      <a:endParaRPr lang="es-CO" sz="1400" b="0" i="0" u="none" strike="noStrike" dirty="0">
                        <a:solidFill>
                          <a:schemeClr val="accent5"/>
                        </a:solidFill>
                        <a:effectLst/>
                        <a:latin typeface="Calibri" panose="020F0502020204030204" pitchFamily="34" charset="0"/>
                      </a:endParaRPr>
                    </a:p>
                  </a:txBody>
                  <a:tcPr marL="7620" marR="7620" marT="7620" marB="0" anchor="ctr"/>
                </a:tc>
                <a:tc>
                  <a:txBody>
                    <a:bodyPr/>
                    <a:lstStyle/>
                    <a:p>
                      <a:pPr algn="l" fontAlgn="ctr"/>
                      <a:r>
                        <a:rPr lang="es-CO" sz="1400" b="0" i="0" u="none" strike="noStrike" dirty="0">
                          <a:solidFill>
                            <a:schemeClr val="accent5"/>
                          </a:solidFill>
                          <a:effectLst/>
                          <a:latin typeface="Calibri" panose="020F0502020204030204" pitchFamily="34" charset="0"/>
                        </a:rPr>
                        <a:t>Expedido</a:t>
                      </a:r>
                    </a:p>
                  </a:txBody>
                  <a:tcPr marL="7620" marR="7620" marT="7620" marB="0" anchor="ctr"/>
                </a:tc>
                <a:tc>
                  <a:txBody>
                    <a:bodyPr/>
                    <a:lstStyle/>
                    <a:p>
                      <a:pPr algn="r" fontAlgn="ctr"/>
                      <a:r>
                        <a:rPr lang="es-CO" sz="1400" u="none" strike="noStrike" dirty="0">
                          <a:solidFill>
                            <a:schemeClr val="accent5"/>
                          </a:solidFill>
                          <a:effectLst/>
                        </a:rPr>
                        <a:t>-200</a:t>
                      </a:r>
                      <a:endParaRPr lang="es-CO" sz="1400" b="0" i="0" u="none" strike="noStrike" dirty="0">
                        <a:solidFill>
                          <a:schemeClr val="accent5"/>
                        </a:solidFill>
                        <a:effectLst/>
                        <a:latin typeface="Calibri" panose="020F0502020204030204" pitchFamily="34" charset="0"/>
                      </a:endParaRPr>
                    </a:p>
                  </a:txBody>
                  <a:tcPr marL="7620" marR="7620" marT="7620" marB="0" anchor="ctr"/>
                </a:tc>
                <a:tc>
                  <a:txBody>
                    <a:bodyPr/>
                    <a:lstStyle/>
                    <a:p>
                      <a:pPr algn="r" fontAlgn="ctr"/>
                      <a:r>
                        <a:rPr lang="es-CO" sz="1400" u="none" strike="noStrike" dirty="0">
                          <a:solidFill>
                            <a:schemeClr val="accent5"/>
                          </a:solidFill>
                          <a:effectLst/>
                        </a:rPr>
                        <a:t>??????</a:t>
                      </a:r>
                      <a:endParaRPr lang="es-CO" sz="1400" b="0" i="0" u="none" strike="noStrike" dirty="0">
                        <a:solidFill>
                          <a:schemeClr val="accent5"/>
                        </a:solidFill>
                        <a:effectLst/>
                        <a:latin typeface="Calibri" panose="020F0502020204030204" pitchFamily="34" charset="0"/>
                      </a:endParaRPr>
                    </a:p>
                  </a:txBody>
                  <a:tcPr marL="7620" marR="7620" marT="7620" marB="0" anchor="ctr"/>
                </a:tc>
                <a:tc>
                  <a:txBody>
                    <a:bodyPr/>
                    <a:lstStyle/>
                    <a:p>
                      <a:pPr algn="r" fontAlgn="ctr"/>
                      <a:r>
                        <a:rPr lang="es-CO" sz="1400" u="none" strike="noStrike" dirty="0">
                          <a:solidFill>
                            <a:schemeClr val="accent5"/>
                          </a:solidFill>
                          <a:effectLst/>
                        </a:rPr>
                        <a:t>?????</a:t>
                      </a:r>
                      <a:endParaRPr lang="es-CO" sz="1400" b="0" i="0" u="none" strike="noStrike" dirty="0">
                        <a:solidFill>
                          <a:schemeClr val="accent5"/>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92551654"/>
                  </a:ext>
                </a:extLst>
              </a:tr>
              <a:tr h="305856">
                <a:tc>
                  <a:txBody>
                    <a:bodyPr/>
                    <a:lstStyle/>
                    <a:p>
                      <a:pPr algn="ctr" fontAlgn="ctr"/>
                      <a:r>
                        <a:rPr lang="es-CO" sz="1400" u="none" strike="noStrike" dirty="0">
                          <a:solidFill>
                            <a:schemeClr val="accent5"/>
                          </a:solidFill>
                          <a:effectLst/>
                        </a:rPr>
                        <a:t>feb-25</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l" fontAlgn="ctr"/>
                      <a:r>
                        <a:rPr lang="es-CO" sz="1400" u="none" strike="noStrike" dirty="0">
                          <a:solidFill>
                            <a:schemeClr val="accent5"/>
                          </a:solidFill>
                          <a:effectLst/>
                        </a:rPr>
                        <a:t>Comprado</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400</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6000</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15</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extLst>
                  <a:ext uri="{0D108BD9-81ED-4DB2-BD59-A6C34878D82A}">
                    <a16:rowId xmlns:a16="http://schemas.microsoft.com/office/drawing/2014/main" val="820076890"/>
                  </a:ext>
                </a:extLst>
              </a:tr>
              <a:tr h="305856">
                <a:tc>
                  <a:txBody>
                    <a:bodyPr/>
                    <a:lstStyle/>
                    <a:p>
                      <a:pPr algn="ctr" fontAlgn="ctr"/>
                      <a:r>
                        <a:rPr lang="es-CO" sz="1400" u="none" strike="noStrike" dirty="0">
                          <a:solidFill>
                            <a:schemeClr val="accent5"/>
                          </a:solidFill>
                          <a:effectLst/>
                        </a:rPr>
                        <a:t>mar-02</a:t>
                      </a:r>
                      <a:endParaRPr lang="es-CO" sz="1400" b="0" i="0" u="none" strike="noStrike" dirty="0">
                        <a:solidFill>
                          <a:schemeClr val="accent5"/>
                        </a:solidFill>
                        <a:effectLst/>
                        <a:latin typeface="Calibri" panose="020F0502020204030204" pitchFamily="34" charset="0"/>
                      </a:endParaRPr>
                    </a:p>
                  </a:txBody>
                  <a:tcPr marL="7620" marR="7620" marT="7620" marB="0" anchor="ctr"/>
                </a:tc>
                <a:tc>
                  <a:txBody>
                    <a:bodyPr/>
                    <a:lstStyle/>
                    <a:p>
                      <a:pPr algn="l" fontAlgn="ctr"/>
                      <a:r>
                        <a:rPr lang="es-CO" sz="1400" u="none" strike="noStrike">
                          <a:solidFill>
                            <a:schemeClr val="accent5"/>
                          </a:solidFill>
                          <a:effectLst/>
                        </a:rPr>
                        <a:t>Comprado</a:t>
                      </a:r>
                      <a:endParaRPr lang="es-CO" sz="1400" b="0" i="0" u="none" strike="noStrike">
                        <a:solidFill>
                          <a:schemeClr val="accent5"/>
                        </a:solidFill>
                        <a:effectLst/>
                        <a:latin typeface="Calibri" panose="020F0502020204030204" pitchFamily="34" charset="0"/>
                      </a:endParaRPr>
                    </a:p>
                  </a:txBody>
                  <a:tcPr marL="7620" marR="7620" marT="7620" marB="0" anchor="ctr"/>
                </a:tc>
                <a:tc>
                  <a:txBody>
                    <a:bodyPr/>
                    <a:lstStyle/>
                    <a:p>
                      <a:pPr algn="r" fontAlgn="ctr"/>
                      <a:r>
                        <a:rPr lang="es-CO" sz="1400" u="none" strike="noStrike">
                          <a:solidFill>
                            <a:schemeClr val="accent5"/>
                          </a:solidFill>
                          <a:effectLst/>
                        </a:rPr>
                        <a:t>200</a:t>
                      </a:r>
                      <a:endParaRPr lang="es-CO" sz="1400" b="0" i="0" u="none" strike="noStrike">
                        <a:solidFill>
                          <a:schemeClr val="accent5"/>
                        </a:solidFill>
                        <a:effectLst/>
                        <a:latin typeface="Calibri" panose="020F0502020204030204" pitchFamily="34" charset="0"/>
                      </a:endParaRPr>
                    </a:p>
                  </a:txBody>
                  <a:tcPr marL="7620" marR="7620" marT="7620" marB="0" anchor="ctr"/>
                </a:tc>
                <a:tc>
                  <a:txBody>
                    <a:bodyPr/>
                    <a:lstStyle/>
                    <a:p>
                      <a:pPr algn="r" fontAlgn="ctr"/>
                      <a:r>
                        <a:rPr lang="es-CO" sz="1400" u="none" strike="noStrike" dirty="0">
                          <a:solidFill>
                            <a:schemeClr val="accent5"/>
                          </a:solidFill>
                          <a:effectLst/>
                        </a:rPr>
                        <a:t>4000</a:t>
                      </a:r>
                      <a:endParaRPr lang="es-CO" sz="1400" b="0" i="0" u="none" strike="noStrike" dirty="0">
                        <a:solidFill>
                          <a:schemeClr val="accent5"/>
                        </a:solidFill>
                        <a:effectLst/>
                        <a:latin typeface="Calibri" panose="020F0502020204030204" pitchFamily="34" charset="0"/>
                      </a:endParaRPr>
                    </a:p>
                  </a:txBody>
                  <a:tcPr marL="7620" marR="7620" marT="7620" marB="0" anchor="ctr"/>
                </a:tc>
                <a:tc>
                  <a:txBody>
                    <a:bodyPr/>
                    <a:lstStyle/>
                    <a:p>
                      <a:pPr algn="r" fontAlgn="ctr"/>
                      <a:r>
                        <a:rPr lang="es-CO" sz="1400" u="none" strike="noStrike" dirty="0">
                          <a:solidFill>
                            <a:schemeClr val="accent5"/>
                          </a:solidFill>
                          <a:effectLst/>
                        </a:rPr>
                        <a:t>20</a:t>
                      </a:r>
                      <a:endParaRPr lang="es-CO" sz="1400" b="0" i="0" u="none" strike="noStrike" dirty="0">
                        <a:solidFill>
                          <a:schemeClr val="accent5"/>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513951146"/>
                  </a:ext>
                </a:extLst>
              </a:tr>
              <a:tr h="305856">
                <a:tc>
                  <a:txBody>
                    <a:bodyPr/>
                    <a:lstStyle/>
                    <a:p>
                      <a:pPr algn="ctr" fontAlgn="ctr"/>
                      <a:r>
                        <a:rPr lang="es-CO" sz="1400" u="none" strike="noStrike" dirty="0">
                          <a:solidFill>
                            <a:schemeClr val="accent5"/>
                          </a:solidFill>
                          <a:effectLst/>
                        </a:rPr>
                        <a:t>mar-25</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l" fontAlgn="ctr"/>
                      <a:r>
                        <a:rPr lang="es-CO" sz="1400" u="none" strike="noStrike" dirty="0">
                          <a:solidFill>
                            <a:schemeClr val="accent5"/>
                          </a:solidFill>
                          <a:effectLst/>
                        </a:rPr>
                        <a:t>Expedido</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-900</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tc>
                  <a:txBody>
                    <a:bodyPr/>
                    <a:lstStyle/>
                    <a:p>
                      <a:pPr algn="r" fontAlgn="ctr"/>
                      <a:r>
                        <a:rPr lang="es-CO" sz="1400" u="none" strike="noStrike" dirty="0">
                          <a:solidFill>
                            <a:schemeClr val="accent5"/>
                          </a:solidFill>
                          <a:effectLst/>
                        </a:rPr>
                        <a:t>?????</a:t>
                      </a:r>
                      <a:endParaRPr lang="es-CO" sz="1400" b="0" i="0" u="none" strike="noStrike" dirty="0">
                        <a:solidFill>
                          <a:schemeClr val="accent5"/>
                        </a:solidFill>
                        <a:effectLst/>
                        <a:latin typeface="Calibri" panose="020F0502020204030204" pitchFamily="34" charset="0"/>
                      </a:endParaRPr>
                    </a:p>
                  </a:txBody>
                  <a:tcPr marL="7620" marR="7620" marT="7620" marB="0" anchor="ctr">
                    <a:solidFill>
                      <a:srgbClr val="D2EBFA"/>
                    </a:solidFill>
                  </a:tcPr>
                </a:tc>
                <a:extLst>
                  <a:ext uri="{0D108BD9-81ED-4DB2-BD59-A6C34878D82A}">
                    <a16:rowId xmlns:a16="http://schemas.microsoft.com/office/drawing/2014/main" val="1005492679"/>
                  </a:ext>
                </a:extLst>
              </a:tr>
            </a:tbl>
          </a:graphicData>
        </a:graphic>
      </p:graphicFrame>
    </p:spTree>
    <p:extLst>
      <p:ext uri="{BB962C8B-B14F-4D97-AF65-F5344CB8AC3E}">
        <p14:creationId xmlns:p14="http://schemas.microsoft.com/office/powerpoint/2010/main" val="3195129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3580467"/>
          </a:xfrm>
          <a:prstGeom prst="rect">
            <a:avLst/>
          </a:prstGeom>
          <a:noFill/>
        </p:spPr>
        <p:txBody>
          <a:bodyPr wrap="square" rtlCol="0">
            <a:spAutoFit/>
          </a:bodyPr>
          <a:lstStyle/>
          <a:p>
            <a:r>
              <a:rPr lang="en-US" b="1" dirty="0" err="1">
                <a:solidFill>
                  <a:schemeClr val="tx1">
                    <a:lumMod val="10000"/>
                  </a:schemeClr>
                </a:solidFill>
                <a:latin typeface="Arial" panose="020B0604020202020204" pitchFamily="34" charset="0"/>
                <a:cs typeface="Arial" panose="020B0604020202020204" pitchFamily="34" charset="0"/>
              </a:rPr>
              <a:t>Revelaciones</a:t>
            </a:r>
            <a:r>
              <a:rPr lang="en-US" b="1" dirty="0">
                <a:solidFill>
                  <a:schemeClr val="tx1">
                    <a:lumMod val="10000"/>
                  </a:schemeClr>
                </a:solidFill>
                <a:latin typeface="Arial" panose="020B0604020202020204" pitchFamily="34" charset="0"/>
                <a:cs typeface="Arial" panose="020B0604020202020204" pitchFamily="34" charset="0"/>
              </a:rPr>
              <a:t> de inventario</a:t>
            </a:r>
          </a:p>
          <a:p>
            <a:endParaRPr lang="en-US"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Políticas contables</a:t>
            </a: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Importe por clasificación y en total</a:t>
            </a: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Importe de </a:t>
            </a:r>
            <a:r>
              <a:rPr lang="en-US" kern="0" dirty="0" err="1">
                <a:solidFill>
                  <a:schemeClr val="tx1">
                    <a:lumMod val="10000"/>
                  </a:schemeClr>
                </a:solidFill>
                <a:latin typeface="Arial" pitchFamily="34" charset="0"/>
                <a:ea typeface="ＭＳ Ｐゴシック" charset="0"/>
                <a:cs typeface="Arial" pitchFamily="34" charset="0"/>
              </a:rPr>
              <a:t>los</a:t>
            </a:r>
            <a:r>
              <a:rPr lang="en-US" kern="0" dirty="0">
                <a:solidFill>
                  <a:schemeClr val="tx1">
                    <a:lumMod val="10000"/>
                  </a:schemeClr>
                </a:solidFill>
                <a:latin typeface="Arial" pitchFamily="34" charset="0"/>
                <a:ea typeface="ＭＳ Ｐゴシック" charset="0"/>
                <a:cs typeface="Arial" pitchFamily="34" charset="0"/>
              </a:rPr>
              <a:t> </a:t>
            </a:r>
            <a:r>
              <a:rPr lang="en-US" kern="0" dirty="0" err="1">
                <a:solidFill>
                  <a:schemeClr val="tx1">
                    <a:lumMod val="10000"/>
                  </a:schemeClr>
                </a:solidFill>
                <a:latin typeface="Arial" pitchFamily="34" charset="0"/>
                <a:ea typeface="ＭＳ Ｐゴシック" charset="0"/>
                <a:cs typeface="Arial" pitchFamily="34" charset="0"/>
              </a:rPr>
              <a:t>inventarios</a:t>
            </a:r>
            <a:r>
              <a:rPr lang="en-US" kern="0" dirty="0">
                <a:solidFill>
                  <a:schemeClr val="tx1">
                    <a:lumMod val="10000"/>
                  </a:schemeClr>
                </a:solidFill>
                <a:latin typeface="Arial" pitchFamily="34" charset="0"/>
                <a:ea typeface="ＭＳ Ｐゴシック" charset="0"/>
                <a:cs typeface="Arial" pitchFamily="34" charset="0"/>
              </a:rPr>
              <a:t> </a:t>
            </a:r>
            <a:r>
              <a:rPr lang="en-US" kern="0" dirty="0" err="1">
                <a:solidFill>
                  <a:schemeClr val="tx1">
                    <a:lumMod val="10000"/>
                  </a:schemeClr>
                </a:solidFill>
                <a:latin typeface="Arial" pitchFamily="34" charset="0"/>
                <a:ea typeface="ＭＳ Ｐゴシック" charset="0"/>
                <a:cs typeface="Arial" pitchFamily="34" charset="0"/>
              </a:rPr>
              <a:t>medidos</a:t>
            </a:r>
            <a:r>
              <a:rPr lang="en-US" kern="0" dirty="0">
                <a:solidFill>
                  <a:schemeClr val="tx1">
                    <a:lumMod val="10000"/>
                  </a:schemeClr>
                </a:solidFill>
                <a:latin typeface="Arial" pitchFamily="34" charset="0"/>
                <a:ea typeface="ＭＳ Ｐゴシック" charset="0"/>
                <a:cs typeface="Arial" pitchFamily="34" charset="0"/>
              </a:rPr>
              <a:t> a su valor razonable</a:t>
            </a: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Importe reconocido como gasto </a:t>
            </a: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Importe y circunstancias de las amortizaciones o reversiones </a:t>
            </a:r>
          </a:p>
          <a:p>
            <a:pPr marL="342900" lvl="0" indent="-342900" defTabSz="914400" fontAlgn="base">
              <a:spcBef>
                <a:spcPts val="776"/>
              </a:spcBef>
              <a:spcAft>
                <a:spcPct val="0"/>
              </a:spcAft>
              <a:buFontTx/>
              <a:buChar char="•"/>
            </a:pPr>
            <a:r>
              <a:rPr lang="en-US" kern="0" dirty="0" err="1">
                <a:solidFill>
                  <a:schemeClr val="tx1">
                    <a:lumMod val="10000"/>
                  </a:schemeClr>
                </a:solidFill>
                <a:latin typeface="Arial" pitchFamily="34" charset="0"/>
                <a:ea typeface="ＭＳ Ｐゴシック" charset="0"/>
                <a:cs typeface="Arial" pitchFamily="34" charset="0"/>
              </a:rPr>
              <a:t>Importe</a:t>
            </a:r>
            <a:r>
              <a:rPr lang="en-US" kern="0" dirty="0">
                <a:solidFill>
                  <a:schemeClr val="tx1">
                    <a:lumMod val="10000"/>
                  </a:schemeClr>
                </a:solidFill>
                <a:latin typeface="Arial" pitchFamily="34" charset="0"/>
                <a:ea typeface="ＭＳ Ｐゴシック" charset="0"/>
                <a:cs typeface="Arial" pitchFamily="34" charset="0"/>
              </a:rPr>
              <a:t> </a:t>
            </a:r>
            <a:r>
              <a:rPr lang="en-US" kern="0" dirty="0" err="1">
                <a:solidFill>
                  <a:schemeClr val="tx1">
                    <a:lumMod val="10000"/>
                  </a:schemeClr>
                </a:solidFill>
                <a:latin typeface="Arial" pitchFamily="34" charset="0"/>
                <a:ea typeface="ＭＳ Ｐゴシック" charset="0"/>
                <a:cs typeface="Arial" pitchFamily="34" charset="0"/>
              </a:rPr>
              <a:t>pignorado</a:t>
            </a:r>
            <a:r>
              <a:rPr lang="en-US" kern="0" dirty="0">
                <a:solidFill>
                  <a:schemeClr val="tx1">
                    <a:lumMod val="10000"/>
                  </a:schemeClr>
                </a:solidFill>
                <a:latin typeface="Arial" pitchFamily="34" charset="0"/>
                <a:ea typeface="ＭＳ Ｐゴシック" charset="0"/>
                <a:cs typeface="Arial" pitchFamily="34" charset="0"/>
              </a:rPr>
              <a:t> </a:t>
            </a:r>
            <a:r>
              <a:rPr lang="en-US" kern="0" dirty="0" err="1">
                <a:solidFill>
                  <a:schemeClr val="tx1">
                    <a:lumMod val="10000"/>
                  </a:schemeClr>
                </a:solidFill>
                <a:latin typeface="Arial" pitchFamily="34" charset="0"/>
                <a:ea typeface="ＭＳ Ｐゴシック" charset="0"/>
                <a:cs typeface="Arial" pitchFamily="34" charset="0"/>
              </a:rPr>
              <a:t>en</a:t>
            </a:r>
            <a:r>
              <a:rPr lang="en-US" kern="0" dirty="0">
                <a:solidFill>
                  <a:schemeClr val="tx1">
                    <a:lumMod val="10000"/>
                  </a:schemeClr>
                </a:solidFill>
                <a:latin typeface="Arial" pitchFamily="34" charset="0"/>
                <a:ea typeface="ＭＳ Ｐゴシック" charset="0"/>
                <a:cs typeface="Arial" pitchFamily="34" charset="0"/>
              </a:rPr>
              <a:t> garantía</a:t>
            </a:r>
          </a:p>
          <a:p>
            <a:pPr lvl="0" defTabSz="914400" fontAlgn="base">
              <a:spcBef>
                <a:spcPts val="776"/>
              </a:spcBef>
              <a:spcAft>
                <a:spcPct val="0"/>
              </a:spcAft>
            </a:pPr>
            <a:endParaRPr lang="en-US" kern="0" dirty="0">
              <a:solidFill>
                <a:schemeClr val="tx1">
                  <a:lumMod val="10000"/>
                </a:schemeClr>
              </a:solidFill>
              <a:latin typeface="Arial" pitchFamily="34" charset="0"/>
              <a:ea typeface="ＭＳ Ｐゴシック" charset="0"/>
              <a:cs typeface="Arial"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0949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1015663"/>
          </a:xfrm>
          <a:prstGeom prst="rect">
            <a:avLst/>
          </a:prstGeom>
          <a:noFill/>
        </p:spPr>
        <p:txBody>
          <a:bodyPr wrap="square" rtlCol="0">
            <a:spAutoFit/>
          </a:bodyPr>
          <a:lstStyle/>
          <a:p>
            <a:r>
              <a:rPr lang="en-US" sz="2000" b="1" dirty="0">
                <a:solidFill>
                  <a:schemeClr val="tx1">
                    <a:lumMod val="10000"/>
                  </a:schemeClr>
                </a:solidFill>
                <a:latin typeface="Arial" panose="020B0604020202020204" pitchFamily="34" charset="0"/>
                <a:cs typeface="Arial" panose="020B0604020202020204" pitchFamily="34" charset="0"/>
              </a:rPr>
              <a:t>Preguntas y discusión</a:t>
            </a:r>
          </a:p>
          <a:p>
            <a:endParaRPr lang="en-US" sz="2000" b="1" dirty="0">
              <a:solidFill>
                <a:schemeClr val="tx1">
                  <a:lumMod val="10000"/>
                </a:schemeClr>
              </a:solidFill>
              <a:latin typeface="Arial" panose="020B0604020202020204" pitchFamily="34" charset="0"/>
              <a:cs typeface="Arial" panose="020B0604020202020204" pitchFamily="34" charset="0"/>
            </a:endParaRPr>
          </a:p>
          <a:p>
            <a:endParaRPr lang="en-US" sz="2000" dirty="0">
              <a:solidFill>
                <a:schemeClr val="tx1">
                  <a:lumMod val="10000"/>
                </a:schemeClr>
              </a:solidFill>
              <a:latin typeface="Arial" panose="020B0604020202020204" pitchFamily="34" charset="0"/>
              <a:cs typeface="Arial" panose="020B0604020202020204" pitchFamily="34" charset="0"/>
            </a:endParaRPr>
          </a:p>
        </p:txBody>
      </p:sp>
      <p:pic>
        <p:nvPicPr>
          <p:cNvPr id="4" name="Picture 4" descr="http://www.eko-punkt.de/fileadmin/user_upload/ekopunkt/bilder/Fragezeichen_545.jpg"/>
          <p:cNvPicPr>
            <a:picLocks noChangeAspect="1" noChangeArrowheads="1"/>
          </p:cNvPicPr>
          <p:nvPr/>
        </p:nvPicPr>
        <p:blipFill>
          <a:blip r:embed="rId2" cstate="print">
            <a:duotone>
              <a:prstClr val="black"/>
              <a:srgbClr val="005BAA">
                <a:tint val="45000"/>
                <a:satMod val="400000"/>
              </a:srgbClr>
            </a:duotone>
          </a:blip>
          <a:srcRect/>
          <a:stretch>
            <a:fillRect/>
          </a:stretch>
        </p:blipFill>
        <p:spPr bwMode="auto">
          <a:xfrm>
            <a:off x="605284" y="1532707"/>
            <a:ext cx="7672667" cy="2309949"/>
          </a:xfrm>
          <a:prstGeom prst="rect">
            <a:avLst/>
          </a:prstGeom>
          <a:noFill/>
        </p:spPr>
      </p:pic>
      <p:sp>
        <p:nvSpPr>
          <p:cNvPr id="8" name="Rectangle 7"/>
          <p:cNvSpPr/>
          <p:nvPr/>
        </p:nvSpPr>
        <p:spPr>
          <a:xfrm>
            <a:off x="605284" y="4139464"/>
            <a:ext cx="4572000" cy="707886"/>
          </a:xfrm>
          <a:prstGeom prst="rect">
            <a:avLst/>
          </a:prstGeom>
        </p:spPr>
        <p:txBody>
          <a:bodyPr>
            <a:spAutoFit/>
          </a:bodyPr>
          <a:lstStyle/>
          <a:p>
            <a:pPr marL="342900" indent="-342900" defTabSz="914400" fontAlgn="base">
              <a:spcBef>
                <a:spcPts val="776"/>
              </a:spcBef>
              <a:spcAft>
                <a:spcPct val="0"/>
              </a:spcAft>
              <a:buFontTx/>
              <a:buChar char="•"/>
              <a:defRPr/>
            </a:pPr>
            <a:r>
              <a:rPr lang="en-GB" sz="2000" kern="0" dirty="0">
                <a:solidFill>
                  <a:srgbClr val="000000">
                    <a:lumMod val="65000"/>
                    <a:lumOff val="35000"/>
                  </a:srgbClr>
                </a:solidFill>
                <a:latin typeface="Arial" pitchFamily="34" charset="0"/>
                <a:ea typeface="ＭＳ Ｐゴシック" charset="0"/>
                <a:cs typeface="Arial" pitchFamily="34" charset="0"/>
              </a:rPr>
              <a:t>Visite la página web del IPSASB </a:t>
            </a:r>
            <a:r>
              <a:rPr lang="en-GB" sz="2000" kern="0" dirty="0">
                <a:solidFill>
                  <a:srgbClr val="005BAA">
                    <a:lumMod val="75000"/>
                  </a:srgbClr>
                </a:solidFill>
                <a:latin typeface="Arial" pitchFamily="34" charset="0"/>
                <a:ea typeface="ＭＳ Ｐゴシック" charset="0"/>
                <a:cs typeface="Arial" pitchFamily="34" charset="0"/>
              </a:rPr>
              <a:t>http://www.ipsasb.org  </a:t>
            </a:r>
          </a:p>
        </p:txBody>
      </p:sp>
    </p:spTree>
    <p:extLst>
      <p:ext uri="{BB962C8B-B14F-4D97-AF65-F5344CB8AC3E}">
        <p14:creationId xmlns:p14="http://schemas.microsoft.com/office/powerpoint/2010/main" val="333036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2616101"/>
          </a:xfrm>
          <a:prstGeom prst="rect">
            <a:avLst/>
          </a:prstGeom>
          <a:noFill/>
        </p:spPr>
        <p:txBody>
          <a:bodyPr wrap="square" rtlCol="0">
            <a:spAutoFit/>
          </a:bodyPr>
          <a:lstStyle/>
          <a:p>
            <a:pPr defTabSz="914400" fontAlgn="base">
              <a:spcBef>
                <a:spcPts val="776"/>
              </a:spcBef>
              <a:spcAft>
                <a:spcPct val="0"/>
              </a:spcAft>
            </a:pPr>
            <a:endParaRPr lang="en-US" i="1"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pPr defTabSz="914400" fontAlgn="base">
              <a:spcBef>
                <a:spcPts val="776"/>
              </a:spcBef>
              <a:spcAft>
                <a:spcPct val="0"/>
              </a:spcAft>
            </a:pP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El Manual de Pronunciamientos de </a:t>
            </a:r>
            <a:r>
              <a:rPr lang="en-US" sz="1800" i="1"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Contabilidad</a:t>
            </a: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del Sector </a:t>
            </a:r>
            <a:r>
              <a:rPr lang="en-US" sz="1800" i="1"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Público</a:t>
            </a:r>
            <a:r>
              <a:rPr lang="en-US" sz="1800" i="1"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es la principal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fuente</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autorizada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principios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internacionales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contabilidad</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generalmente</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aceptados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para las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entidades</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del sector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público</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p>
          <a:p>
            <a:pPr defTabSz="914400" fontAlgn="base">
              <a:spcBef>
                <a:spcPts val="776"/>
              </a:spcBef>
              <a:spcAft>
                <a:spcPct val="0"/>
              </a:spcAft>
            </a:pP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Toda la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información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esta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presentación</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es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propia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y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está</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protegida</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por</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 derechos de </a:t>
            </a:r>
            <a:r>
              <a:rPr lang="en-US" sz="1800" kern="0" dirty="0" err="1">
                <a:solidFill>
                  <a:srgbClr val="000000">
                    <a:lumMod val="65000"/>
                    <a:lumOff val="35000"/>
                  </a:srgbClr>
                </a:solidFill>
                <a:latin typeface="Arial" panose="020B0604020202020204" pitchFamily="34" charset="0"/>
                <a:ea typeface="ＭＳ Ｐゴシック" charset="0"/>
                <a:cs typeface="Arial" panose="020B0604020202020204" pitchFamily="34" charset="0"/>
              </a:rPr>
              <a:t>autor</a:t>
            </a:r>
            <a:r>
              <a:rPr lang="en-US" sz="1800" kern="0" dirty="0">
                <a:solidFill>
                  <a:srgbClr val="000000">
                    <a:lumMod val="65000"/>
                    <a:lumOff val="35000"/>
                  </a:srgbClr>
                </a:solidFill>
                <a:latin typeface="Arial" panose="020B0604020202020204" pitchFamily="34" charset="0"/>
                <a:ea typeface="ＭＳ Ｐゴシック" charset="0"/>
                <a:cs typeface="Arial" panose="020B0604020202020204" pitchFamily="34" charset="0"/>
              </a:rPr>
              <a:t>.</a:t>
            </a:r>
          </a:p>
          <a:p>
            <a:pPr marL="342900" indent="-342900" defTabSz="914400" fontAlgn="base">
              <a:spcBef>
                <a:spcPts val="776"/>
              </a:spcBef>
              <a:spcAft>
                <a:spcPct val="0"/>
              </a:spcAft>
              <a:buFontTx/>
              <a:buChar char="•"/>
            </a:pPr>
            <a:endParaRPr lang="en-US" kern="0" dirty="0">
              <a:solidFill>
                <a:schemeClr val="tx1">
                  <a:lumMod val="10000"/>
                </a:schemeClr>
              </a:solidFill>
              <a:latin typeface="Arial" panose="020B0604020202020204" pitchFamily="34" charset="0"/>
              <a:ea typeface="ＭＳ Ｐゴシック" charset="0"/>
              <a:cs typeface="Arial" panose="020B0604020202020204" pitchFamily="34" charset="0"/>
            </a:endParaRPr>
          </a:p>
          <a:p>
            <a:endParaRPr lang="en-US" dirty="0">
              <a:solidFill>
                <a:schemeClr val="tx1">
                  <a:lumMod val="10000"/>
                </a:schemeClr>
              </a:solidFill>
            </a:endParaRPr>
          </a:p>
        </p:txBody>
      </p:sp>
    </p:spTree>
    <p:extLst>
      <p:ext uri="{BB962C8B-B14F-4D97-AF65-F5344CB8AC3E}">
        <p14:creationId xmlns:p14="http://schemas.microsoft.com/office/powerpoint/2010/main" val="3369930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4308872"/>
          </a:xfrm>
          <a:prstGeom prst="rect">
            <a:avLst/>
          </a:prstGeom>
          <a:noFill/>
        </p:spPr>
        <p:txBody>
          <a:bodyPr wrap="square" rtlCol="0">
            <a:spAutoFit/>
          </a:bodyPr>
          <a:lstStyle/>
          <a:p>
            <a:r>
              <a:rPr lang="es-MX" b="1" dirty="0">
                <a:solidFill>
                  <a:schemeClr val="tx1">
                    <a:lumMod val="10000"/>
                  </a:schemeClr>
                </a:solidFill>
                <a:latin typeface="Arial" panose="020B0604020202020204" pitchFamily="34" charset="0"/>
                <a:cs typeface="Arial" panose="020B0604020202020204" pitchFamily="34" charset="0"/>
              </a:rPr>
              <a:t>Inventarios – NICSP 12</a:t>
            </a:r>
          </a:p>
          <a:p>
            <a:endParaRPr lang="es-MX" b="1" dirty="0">
              <a:solidFill>
                <a:schemeClr val="tx1">
                  <a:lumMod val="10000"/>
                </a:schemeClr>
              </a:solidFill>
              <a:latin typeface="Arial" panose="020B0604020202020204" pitchFamily="34" charset="0"/>
              <a:cs typeface="Arial" panose="020B0604020202020204" pitchFamily="34" charset="0"/>
            </a:endParaRPr>
          </a:p>
          <a:p>
            <a:pPr marL="393700" lvl="1" defTabSz="914400" fontAlgn="base">
              <a:spcBef>
                <a:spcPts val="776"/>
              </a:spcBef>
              <a:spcAft>
                <a:spcPct val="0"/>
              </a:spcAft>
            </a:pPr>
            <a:r>
              <a:rPr lang="es-MX" b="1" kern="0" dirty="0">
                <a:solidFill>
                  <a:schemeClr val="tx1">
                    <a:lumMod val="10000"/>
                  </a:schemeClr>
                </a:solidFill>
                <a:latin typeface="Arial" pitchFamily="34" charset="0"/>
                <a:ea typeface="ＭＳ Ｐゴシック" charset="0"/>
                <a:cs typeface="Arial" pitchFamily="34" charset="0"/>
              </a:rPr>
              <a:t>Definición</a:t>
            </a:r>
          </a:p>
          <a:p>
            <a:pPr marL="694944" lvl="1"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Materiales o suministros a ser </a:t>
            </a:r>
          </a:p>
          <a:p>
            <a:pPr marL="1042416" lvl="2"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Consumidos en un proceso de producción</a:t>
            </a:r>
          </a:p>
          <a:p>
            <a:pPr marL="1042416" lvl="2"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Consumidos o distribuidos en la prestación de servicios</a:t>
            </a:r>
          </a:p>
          <a:p>
            <a:pPr marL="694944" lvl="1"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Elementos mantenidos para la venta o distribución en el curso ordinario de las operaciones (productos acabados, tierras mantenidas para la venta)</a:t>
            </a:r>
          </a:p>
          <a:p>
            <a:pPr marL="694944" lvl="1" indent="-347472" defTabSz="914400" fontAlgn="base">
              <a:spcBef>
                <a:spcPts val="776"/>
              </a:spcBef>
              <a:spcAft>
                <a:spcPct val="0"/>
              </a:spcAft>
              <a:buFontTx/>
              <a:buChar char="–"/>
            </a:pPr>
            <a:r>
              <a:rPr lang="es-MX" kern="0" dirty="0">
                <a:solidFill>
                  <a:schemeClr val="tx1">
                    <a:lumMod val="10000"/>
                  </a:schemeClr>
                </a:solidFill>
                <a:latin typeface="Arial" pitchFamily="34" charset="0"/>
                <a:ea typeface="ＭＳ Ｐゴシック" charset="0"/>
                <a:cs typeface="Arial" pitchFamily="34" charset="0"/>
              </a:rPr>
              <a:t>Trabajos en curso</a:t>
            </a:r>
          </a:p>
          <a:p>
            <a:endParaRPr lang="es-MX" b="1" dirty="0">
              <a:solidFill>
                <a:schemeClr val="tx1">
                  <a:lumMod val="10000"/>
                </a:schemeClr>
              </a:solidFill>
              <a:latin typeface="Arial" panose="020B0604020202020204" pitchFamily="34" charset="0"/>
              <a:cs typeface="Arial" panose="020B0604020202020204" pitchFamily="34" charset="0"/>
            </a:endParaRPr>
          </a:p>
          <a:p>
            <a:endParaRPr lang="es-MX" b="1" dirty="0">
              <a:solidFill>
                <a:schemeClr val="tx1">
                  <a:lumMod val="10000"/>
                </a:schemeClr>
              </a:solidFill>
              <a:latin typeface="Arial" panose="020B0604020202020204" pitchFamily="34" charset="0"/>
              <a:cs typeface="Arial" panose="020B0604020202020204" pitchFamily="34" charset="0"/>
            </a:endParaRPr>
          </a:p>
          <a:p>
            <a:endParaRPr lang="es-MX"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780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36633"/>
            <a:ext cx="7929563" cy="4616648"/>
          </a:xfrm>
          <a:prstGeom prst="rect">
            <a:avLst/>
          </a:prstGeom>
          <a:noFill/>
        </p:spPr>
        <p:txBody>
          <a:bodyPr wrap="square" rtlCol="0">
            <a:spAutoFit/>
          </a:bodyPr>
          <a:lstStyle/>
          <a:p>
            <a:r>
              <a:rPr lang="en-US" b="1" dirty="0">
                <a:solidFill>
                  <a:schemeClr val="tx1">
                    <a:lumMod val="10000"/>
                  </a:schemeClr>
                </a:solidFill>
                <a:latin typeface="Arial" panose="020B0604020202020204" pitchFamily="34" charset="0"/>
                <a:cs typeface="Arial" panose="020B0604020202020204" pitchFamily="34" charset="0"/>
              </a:rPr>
              <a:t>Ejemplos de inventarios</a:t>
            </a:r>
            <a:endParaRPr lang="en-US"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pPr marL="694944" lvl="1" indent="-347472" defTabSz="914400" fontAlgn="base">
              <a:spcBef>
                <a:spcPts val="776"/>
              </a:spcBef>
              <a:spcAft>
                <a:spcPct val="0"/>
              </a:spcAft>
              <a:buFontTx/>
              <a:buChar char="–"/>
            </a:pPr>
            <a:r>
              <a:rPr lang="en-CA" kern="0" dirty="0">
                <a:solidFill>
                  <a:schemeClr val="tx1">
                    <a:lumMod val="10000"/>
                  </a:schemeClr>
                </a:solidFill>
                <a:latin typeface="Arial" pitchFamily="34" charset="0"/>
                <a:ea typeface="ＭＳ Ｐゴシック" charset="0"/>
                <a:cs typeface="Arial" pitchFamily="34" charset="0"/>
              </a:rPr>
              <a:t>Inventarios militares (por ejemplo, municiones, misiles, cohetes y bombas)</a:t>
            </a:r>
            <a:endParaRPr lang="en-US" kern="0" dirty="0">
              <a:solidFill>
                <a:schemeClr val="tx1">
                  <a:lumMod val="10000"/>
                </a:schemeClr>
              </a:solidFill>
              <a:latin typeface="Arial" pitchFamily="34" charset="0"/>
              <a:ea typeface="ＭＳ Ｐゴシック" charset="0"/>
              <a:cs typeface="Arial" pitchFamily="34" charset="0"/>
            </a:endParaRP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Consumibles</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Productos terminados</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Terrenos y propiedades en venta</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Materiales de mantenimiento</a:t>
            </a:r>
          </a:p>
          <a:p>
            <a:pPr marL="694944" lvl="1" indent="-347472" defTabSz="914400" fontAlgn="base">
              <a:spcBef>
                <a:spcPts val="776"/>
              </a:spcBef>
              <a:spcAft>
                <a:spcPct val="0"/>
              </a:spcAft>
              <a:buFontTx/>
              <a:buChar char="–"/>
            </a:pPr>
            <a:r>
              <a:rPr lang="en-US" kern="0" dirty="0" err="1">
                <a:solidFill>
                  <a:schemeClr val="tx1">
                    <a:lumMod val="10000"/>
                  </a:schemeClr>
                </a:solidFill>
                <a:latin typeface="Arial" pitchFamily="34" charset="0"/>
                <a:ea typeface="ＭＳ Ｐゴシック" charset="0"/>
                <a:cs typeface="Arial" pitchFamily="34" charset="0"/>
              </a:rPr>
              <a:t>Repuestos</a:t>
            </a:r>
            <a:endParaRPr lang="en-US" kern="0" dirty="0">
              <a:solidFill>
                <a:schemeClr val="tx1">
                  <a:lumMod val="10000"/>
                </a:schemeClr>
              </a:solidFill>
              <a:latin typeface="Arial" pitchFamily="34" charset="0"/>
              <a:ea typeface="ＭＳ Ｐゴシック" charset="0"/>
              <a:cs typeface="Arial" pitchFamily="34" charset="0"/>
            </a:endParaRP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Reservas estratégicas, como las reservas de energía</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Existencias de sellos postales y moneda no utilizados</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Trabajos en curso</a:t>
            </a:r>
          </a:p>
          <a:p>
            <a:endParaRPr lang="en-US"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098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3549690"/>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Medición</a:t>
            </a:r>
          </a:p>
          <a:p>
            <a:endParaRPr lang="es-MX" b="1">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Menor valor entre el costo y valor neto realizable (excepto como se indica a continuación)</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Valor razonable cuando se adquiere en una transacción sin contraprestación</a:t>
            </a:r>
          </a:p>
          <a:p>
            <a:pPr marL="342900" lvl="0" indent="-342900" defTabSz="914400" fontAlgn="base">
              <a:spcBef>
                <a:spcPts val="776"/>
              </a:spcBef>
              <a:spcAft>
                <a:spcPct val="0"/>
              </a:spcAft>
              <a:buFontTx/>
              <a:buChar char="•"/>
            </a:pPr>
            <a:r>
              <a:rPr lang="es-MX" kern="0">
                <a:solidFill>
                  <a:schemeClr val="tx1">
                    <a:lumMod val="10000"/>
                  </a:schemeClr>
                </a:solidFill>
                <a:latin typeface="Arial" pitchFamily="34" charset="0"/>
                <a:ea typeface="ＭＳ Ｐゴシック" charset="0"/>
                <a:cs typeface="Arial" pitchFamily="34" charset="0"/>
              </a:rPr>
              <a:t>Menor valor entre el costo y costo de reposición actual cuando se mantiene para la distribución o el consumo en la producción de bienes que se distribuirán sin cargo o con cargo nominal</a:t>
            </a:r>
          </a:p>
          <a:p>
            <a:pPr lvl="0" defTabSz="914400" fontAlgn="base">
              <a:spcBef>
                <a:spcPts val="776"/>
              </a:spcBef>
              <a:spcAft>
                <a:spcPct val="0"/>
              </a:spcAft>
            </a:pPr>
            <a:endParaRPr lang="es-MX" kern="0">
              <a:solidFill>
                <a:schemeClr val="tx1">
                  <a:lumMod val="10000"/>
                </a:schemeClr>
              </a:solidFill>
              <a:latin typeface="Arial" pitchFamily="34" charset="0"/>
              <a:ea typeface="ＭＳ Ｐゴシック" charset="0"/>
              <a:cs typeface="Arial" pitchFamily="34" charset="0"/>
            </a:endParaRPr>
          </a:p>
          <a:p>
            <a:endParaRPr lang="es-MX" b="1">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678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5170646"/>
          </a:xfrm>
          <a:prstGeom prst="rect">
            <a:avLst/>
          </a:prstGeom>
          <a:noFill/>
        </p:spPr>
        <p:txBody>
          <a:bodyPr wrap="square" rtlCol="0">
            <a:spAutoFit/>
          </a:bodyPr>
          <a:lstStyle/>
          <a:p>
            <a:r>
              <a:rPr lang="en-US" b="1" dirty="0" err="1">
                <a:solidFill>
                  <a:schemeClr val="tx1">
                    <a:lumMod val="10000"/>
                  </a:schemeClr>
                </a:solidFill>
                <a:latin typeface="Arial" panose="020B0604020202020204" pitchFamily="34" charset="0"/>
                <a:cs typeface="Arial" panose="020B0604020202020204" pitchFamily="34" charset="0"/>
              </a:rPr>
              <a:t>Componentes</a:t>
            </a:r>
            <a:r>
              <a:rPr lang="en-US" b="1" dirty="0">
                <a:solidFill>
                  <a:schemeClr val="tx1">
                    <a:lumMod val="10000"/>
                  </a:schemeClr>
                </a:solidFill>
                <a:latin typeface="Arial" panose="020B0604020202020204" pitchFamily="34" charset="0"/>
                <a:cs typeface="Arial" panose="020B0604020202020204" pitchFamily="34" charset="0"/>
              </a:rPr>
              <a:t> del </a:t>
            </a:r>
            <a:r>
              <a:rPr lang="en-US" b="1" dirty="0" err="1">
                <a:solidFill>
                  <a:schemeClr val="tx1">
                    <a:lumMod val="10000"/>
                  </a:schemeClr>
                </a:solidFill>
                <a:latin typeface="Arial" panose="020B0604020202020204" pitchFamily="34" charset="0"/>
                <a:cs typeface="Arial" panose="020B0604020202020204" pitchFamily="34" charset="0"/>
              </a:rPr>
              <a:t>costo</a:t>
            </a:r>
            <a:r>
              <a:rPr lang="en-US" b="1" dirty="0">
                <a:solidFill>
                  <a:schemeClr val="tx1">
                    <a:lumMod val="10000"/>
                  </a:schemeClr>
                </a:solidFill>
                <a:latin typeface="Arial" panose="020B0604020202020204" pitchFamily="34" charset="0"/>
                <a:cs typeface="Arial" panose="020B0604020202020204" pitchFamily="34" charset="0"/>
              </a:rPr>
              <a:t> – </a:t>
            </a:r>
            <a:r>
              <a:rPr lang="en-US" b="1" dirty="0" err="1">
                <a:solidFill>
                  <a:schemeClr val="tx1">
                    <a:lumMod val="10000"/>
                  </a:schemeClr>
                </a:solidFill>
                <a:latin typeface="Arial" panose="020B0604020202020204" pitchFamily="34" charset="0"/>
                <a:cs typeface="Arial" panose="020B0604020202020204" pitchFamily="34" charset="0"/>
              </a:rPr>
              <a:t>Ejemplo</a:t>
            </a:r>
            <a:r>
              <a:rPr lang="en-US" b="1" dirty="0">
                <a:solidFill>
                  <a:schemeClr val="tx1">
                    <a:lumMod val="10000"/>
                  </a:schemeClr>
                </a:solidFill>
                <a:latin typeface="Arial" panose="020B0604020202020204" pitchFamily="34" charset="0"/>
                <a:cs typeface="Arial" panose="020B0604020202020204" pitchFamily="34" charset="0"/>
              </a:rPr>
              <a:t> 1 </a:t>
            </a:r>
          </a:p>
          <a:p>
            <a:endParaRPr lang="en-US"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Una entidad que mantiene un inventario de lubricantes realiza la siguiente transacción</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Compra  = 10.000 Litros @ 5.00 UM/</a:t>
            </a:r>
            <a:r>
              <a:rPr lang="en-US" kern="0" dirty="0" err="1">
                <a:solidFill>
                  <a:schemeClr val="tx1">
                    <a:lumMod val="10000"/>
                  </a:schemeClr>
                </a:solidFill>
                <a:latin typeface="Arial" pitchFamily="34" charset="0"/>
                <a:ea typeface="ＭＳ Ｐゴシック" charset="0"/>
                <a:cs typeface="Arial" pitchFamily="34" charset="0"/>
              </a:rPr>
              <a:t>litro</a:t>
            </a:r>
            <a:endParaRPr lang="en-US" kern="0" dirty="0">
              <a:solidFill>
                <a:schemeClr val="tx1">
                  <a:lumMod val="10000"/>
                </a:schemeClr>
              </a:solidFill>
              <a:latin typeface="Arial" pitchFamily="34" charset="0"/>
              <a:ea typeface="ＭＳ Ｐゴシック" charset="0"/>
              <a:cs typeface="Arial" pitchFamily="34" charset="0"/>
            </a:endParaRPr>
          </a:p>
          <a:p>
            <a:pPr marL="694944" lvl="1" indent="-347472" defTabSz="914400" fontAlgn="base">
              <a:spcBef>
                <a:spcPts val="776"/>
              </a:spcBef>
              <a:spcAft>
                <a:spcPct val="0"/>
              </a:spcAft>
              <a:buFontTx/>
              <a:buChar char="–"/>
            </a:pPr>
            <a:r>
              <a:rPr lang="en-US" kern="0" dirty="0" err="1">
                <a:solidFill>
                  <a:schemeClr val="tx1">
                    <a:lumMod val="10000"/>
                  </a:schemeClr>
                </a:solidFill>
                <a:latin typeface="Arial" pitchFamily="34" charset="0"/>
                <a:ea typeface="ＭＳ Ｐゴシック" charset="0"/>
                <a:cs typeface="Arial" pitchFamily="34" charset="0"/>
              </a:rPr>
              <a:t>Depósito</a:t>
            </a:r>
            <a:r>
              <a:rPr lang="en-US" kern="0" dirty="0">
                <a:solidFill>
                  <a:schemeClr val="tx1">
                    <a:lumMod val="10000"/>
                  </a:schemeClr>
                </a:solidFill>
                <a:latin typeface="Arial" pitchFamily="34" charset="0"/>
                <a:ea typeface="ＭＳ Ｐゴシック" charset="0"/>
                <a:cs typeface="Arial" pitchFamily="34" charset="0"/>
              </a:rPr>
              <a:t> </a:t>
            </a:r>
            <a:r>
              <a:rPr lang="en-US" kern="0" dirty="0" err="1">
                <a:solidFill>
                  <a:schemeClr val="tx1">
                    <a:lumMod val="10000"/>
                  </a:schemeClr>
                </a:solidFill>
                <a:latin typeface="Arial" pitchFamily="34" charset="0"/>
                <a:ea typeface="ＭＳ Ｐゴシック" charset="0"/>
                <a:cs typeface="Arial" pitchFamily="34" charset="0"/>
              </a:rPr>
              <a:t>contenedor</a:t>
            </a:r>
            <a:r>
              <a:rPr lang="en-US" kern="0" dirty="0">
                <a:solidFill>
                  <a:schemeClr val="tx1">
                    <a:lumMod val="10000"/>
                  </a:schemeClr>
                </a:solidFill>
                <a:latin typeface="Arial" pitchFamily="34" charset="0"/>
                <a:ea typeface="ＭＳ Ｐゴシック" charset="0"/>
                <a:cs typeface="Arial" pitchFamily="34" charset="0"/>
              </a:rPr>
              <a:t> = 1,000 UM</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Impuesto sobre el valor añadido (reembolsable) = 10%</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Envío y manipulación =  1,500  UM</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Descuento del proveedor = 5% en pedidos de 1000 litros o más</a:t>
            </a:r>
          </a:p>
          <a:p>
            <a:pPr marL="342900" lvl="0" indent="-342900" defTabSz="914400" fontAlgn="base">
              <a:spcBef>
                <a:spcPts val="776"/>
              </a:spcBef>
              <a:spcAft>
                <a:spcPct val="0"/>
              </a:spcAft>
              <a:buFontTx/>
              <a:buChar char="•"/>
            </a:pPr>
            <a:endParaRPr lang="en-US" kern="0" dirty="0">
              <a:solidFill>
                <a:schemeClr val="tx1">
                  <a:lumMod val="10000"/>
                </a:schemeClr>
              </a:solidFill>
              <a:latin typeface="Arial" pitchFamily="34" charset="0"/>
              <a:ea typeface="ＭＳ Ｐゴシック" charset="0"/>
              <a:cs typeface="Arial" pitchFamily="34" charset="0"/>
            </a:endParaRP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¿Cuál es el costo del </a:t>
            </a:r>
            <a:r>
              <a:rPr lang="en-US" kern="0" dirty="0" err="1">
                <a:solidFill>
                  <a:schemeClr val="tx1">
                    <a:lumMod val="10000"/>
                  </a:schemeClr>
                </a:solidFill>
                <a:latin typeface="Arial" pitchFamily="34" charset="0"/>
                <a:ea typeface="ＭＳ Ｐゴシック" charset="0"/>
                <a:cs typeface="Arial" pitchFamily="34" charset="0"/>
              </a:rPr>
              <a:t>inventario</a:t>
            </a:r>
            <a:r>
              <a:rPr lang="en-US" kern="0" dirty="0">
                <a:solidFill>
                  <a:schemeClr val="tx1">
                    <a:lumMod val="10000"/>
                  </a:schemeClr>
                </a:solidFill>
                <a:latin typeface="Arial" pitchFamily="34" charset="0"/>
                <a:ea typeface="ＭＳ Ｐゴシック" charset="0"/>
                <a:cs typeface="Arial" pitchFamily="34" charset="0"/>
              </a:rPr>
              <a:t>? </a:t>
            </a:r>
            <a:r>
              <a:rPr lang="en-US" kern="0" dirty="0" err="1">
                <a:solidFill>
                  <a:schemeClr val="tx1">
                    <a:lumMod val="10000"/>
                  </a:schemeClr>
                </a:solidFill>
                <a:latin typeface="Arial" pitchFamily="34" charset="0"/>
                <a:ea typeface="ＭＳ Ｐゴシック" charset="0"/>
                <a:cs typeface="Arial" pitchFamily="34" charset="0"/>
              </a:rPr>
              <a:t>Explique</a:t>
            </a:r>
            <a:endParaRPr lang="en-US" kern="0" dirty="0">
              <a:solidFill>
                <a:schemeClr val="tx1">
                  <a:lumMod val="10000"/>
                </a:schemeClr>
              </a:solidFill>
              <a:latin typeface="Arial" pitchFamily="34" charset="0"/>
              <a:ea typeface="ＭＳ Ｐゴシック" charset="0"/>
              <a:cs typeface="Arial"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a:p>
            <a:pPr lvl="0" defTabSz="914400" fontAlgn="base">
              <a:spcBef>
                <a:spcPts val="776"/>
              </a:spcBef>
              <a:spcAft>
                <a:spcPct val="0"/>
              </a:spcAft>
            </a:pPr>
            <a:endParaRPr lang="en-US" kern="0" dirty="0">
              <a:solidFill>
                <a:schemeClr val="tx1">
                  <a:lumMod val="10000"/>
                </a:schemeClr>
              </a:solidFill>
              <a:latin typeface="Arial" pitchFamily="34" charset="0"/>
              <a:ea typeface="ＭＳ Ｐゴシック" charset="0"/>
              <a:cs typeface="Arial"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82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4103688"/>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Componentes del costo – Ejemplo 2</a:t>
            </a:r>
          </a:p>
          <a:p>
            <a:endParaRPr lang="es-MX" b="1">
              <a:solidFill>
                <a:schemeClr val="tx1">
                  <a:lumMod val="10000"/>
                </a:schemeClr>
              </a:solidFill>
              <a:latin typeface="Arial" panose="020B0604020202020204" pitchFamily="34" charset="0"/>
              <a:cs typeface="Arial" panose="020B0604020202020204" pitchFamily="34" charset="0"/>
            </a:endParaRPr>
          </a:p>
          <a:p>
            <a:pPr marL="0" lvl="1" defTabSz="914400" fontAlgn="base">
              <a:spcBef>
                <a:spcPts val="776"/>
              </a:spcBef>
              <a:spcAft>
                <a:spcPct val="0"/>
              </a:spcAft>
              <a:buClr>
                <a:srgbClr val="0BD0D9"/>
              </a:buClr>
              <a:buSzPct val="95000"/>
            </a:pPr>
            <a:r>
              <a:rPr lang="es-MX" kern="0">
                <a:solidFill>
                  <a:schemeClr val="tx1">
                    <a:lumMod val="10000"/>
                  </a:schemeClr>
                </a:solidFill>
                <a:latin typeface="Arial" pitchFamily="34" charset="0"/>
                <a:ea typeface="ＭＳ Ｐゴシック" charset="0"/>
                <a:cs typeface="Arial" pitchFamily="34" charset="0"/>
              </a:rPr>
              <a:t>Al final del año fiscal, un gobierno tiene un inventario de folletos educativos de atención médica preventiva, impresos internamente, que tiene la intención de distribuir a los ciudadanos de forma gratuita como parte de una campaña destinada a reducir la dependencia de los ciudadanos al sistema de atención médica.  Al final del período fiscal, el gobierno valora el inventario al costo, incluida la mano de obra directa, los materiales y los gastos generales fijos y variables atribuibles. </a:t>
            </a:r>
          </a:p>
          <a:p>
            <a:pPr marL="0" lvl="1" defTabSz="914400" fontAlgn="base">
              <a:spcBef>
                <a:spcPts val="776"/>
              </a:spcBef>
              <a:spcAft>
                <a:spcPct val="0"/>
              </a:spcAft>
              <a:buClr>
                <a:srgbClr val="0BD0D9"/>
              </a:buClr>
              <a:buSzPct val="95000"/>
            </a:pPr>
            <a:endParaRPr lang="es-MX" kern="0">
              <a:solidFill>
                <a:schemeClr val="tx1">
                  <a:lumMod val="10000"/>
                </a:schemeClr>
              </a:solidFill>
              <a:latin typeface="Arial" pitchFamily="34" charset="0"/>
              <a:ea typeface="ＭＳ Ｐゴシック" charset="0"/>
              <a:cs typeface="Arial" pitchFamily="34" charset="0"/>
            </a:endParaRPr>
          </a:p>
          <a:p>
            <a:pPr marL="0" lvl="1" defTabSz="914400" fontAlgn="base">
              <a:spcBef>
                <a:spcPts val="776"/>
              </a:spcBef>
              <a:spcAft>
                <a:spcPct val="0"/>
              </a:spcAft>
              <a:buClr>
                <a:srgbClr val="0BD0D9"/>
              </a:buClr>
              <a:buSzPct val="95000"/>
            </a:pPr>
            <a:r>
              <a:rPr lang="es-MX" kern="0">
                <a:solidFill>
                  <a:schemeClr val="tx1">
                    <a:lumMod val="10000"/>
                  </a:schemeClr>
                </a:solidFill>
                <a:latin typeface="Arial" pitchFamily="34" charset="0"/>
                <a:ea typeface="ＭＳ Ｐゴシック" charset="0"/>
                <a:cs typeface="Arial" pitchFamily="34" charset="0"/>
              </a:rPr>
              <a:t>¿Es esta la valoración correcta? Explique</a:t>
            </a:r>
          </a:p>
          <a:p>
            <a:pPr lvl="0" defTabSz="914400" fontAlgn="base">
              <a:spcBef>
                <a:spcPts val="776"/>
              </a:spcBef>
              <a:spcAft>
                <a:spcPct val="0"/>
              </a:spcAft>
            </a:pPr>
            <a:endParaRPr lang="es-MX" kern="0">
              <a:solidFill>
                <a:schemeClr val="tx1">
                  <a:lumMod val="10000"/>
                </a:schemeClr>
              </a:solidFill>
              <a:latin typeface="Arial" pitchFamily="34" charset="0"/>
              <a:ea typeface="ＭＳ Ｐゴシック" charset="0"/>
              <a:cs typeface="Arial" pitchFamily="34" charset="0"/>
            </a:endParaRPr>
          </a:p>
          <a:p>
            <a:endParaRPr lang="es-MX" b="1">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23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495300" y="881956"/>
            <a:ext cx="7929563" cy="3498394"/>
          </a:xfrm>
          <a:prstGeom prst="rect">
            <a:avLst/>
          </a:prstGeom>
          <a:noFill/>
        </p:spPr>
        <p:txBody>
          <a:bodyPr wrap="square" rtlCol="0">
            <a:spAutoFit/>
          </a:bodyPr>
          <a:lstStyle/>
          <a:p>
            <a:r>
              <a:rPr lang="en-US" b="1" dirty="0" err="1">
                <a:solidFill>
                  <a:schemeClr val="tx1">
                    <a:lumMod val="10000"/>
                  </a:schemeClr>
                </a:solidFill>
                <a:latin typeface="Arial" panose="020B0604020202020204" pitchFamily="34" charset="0"/>
                <a:cs typeface="Arial" panose="020B0604020202020204" pitchFamily="34" charset="0"/>
              </a:rPr>
              <a:t>Fórmulas</a:t>
            </a:r>
            <a:r>
              <a:rPr lang="en-US" b="1" dirty="0">
                <a:solidFill>
                  <a:schemeClr val="tx1">
                    <a:lumMod val="10000"/>
                  </a:schemeClr>
                </a:solidFill>
                <a:latin typeface="Arial" panose="020B0604020202020204" pitchFamily="34" charset="0"/>
                <a:cs typeface="Arial" panose="020B0604020202020204" pitchFamily="34" charset="0"/>
              </a:rPr>
              <a:t> para </a:t>
            </a:r>
            <a:r>
              <a:rPr lang="en-US" b="1" dirty="0" err="1">
                <a:solidFill>
                  <a:schemeClr val="tx1">
                    <a:lumMod val="10000"/>
                  </a:schemeClr>
                </a:solidFill>
                <a:latin typeface="Arial" panose="020B0604020202020204" pitchFamily="34" charset="0"/>
                <a:cs typeface="Arial" panose="020B0604020202020204" pitchFamily="34" charset="0"/>
              </a:rPr>
              <a:t>el</a:t>
            </a:r>
            <a:r>
              <a:rPr lang="en-US" b="1" dirty="0">
                <a:solidFill>
                  <a:schemeClr val="tx1">
                    <a:lumMod val="10000"/>
                  </a:schemeClr>
                </a:solidFill>
                <a:latin typeface="Arial" panose="020B0604020202020204" pitchFamily="34" charset="0"/>
                <a:cs typeface="Arial" panose="020B0604020202020204" pitchFamily="34" charset="0"/>
              </a:rPr>
              <a:t> </a:t>
            </a:r>
            <a:r>
              <a:rPr lang="en-US" b="1" dirty="0" err="1">
                <a:solidFill>
                  <a:schemeClr val="tx1">
                    <a:lumMod val="10000"/>
                  </a:schemeClr>
                </a:solidFill>
                <a:latin typeface="Arial" panose="020B0604020202020204" pitchFamily="34" charset="0"/>
                <a:cs typeface="Arial" panose="020B0604020202020204" pitchFamily="34" charset="0"/>
              </a:rPr>
              <a:t>cálculo</a:t>
            </a:r>
            <a:r>
              <a:rPr lang="en-US" b="1" dirty="0">
                <a:solidFill>
                  <a:schemeClr val="tx1">
                    <a:lumMod val="10000"/>
                  </a:schemeClr>
                </a:solidFill>
                <a:latin typeface="Arial" panose="020B0604020202020204" pitchFamily="34" charset="0"/>
                <a:cs typeface="Arial" panose="020B0604020202020204" pitchFamily="34" charset="0"/>
              </a:rPr>
              <a:t> de </a:t>
            </a:r>
            <a:r>
              <a:rPr lang="en-US" b="1" dirty="0" err="1">
                <a:solidFill>
                  <a:schemeClr val="tx1">
                    <a:lumMod val="10000"/>
                  </a:schemeClr>
                </a:solidFill>
                <a:latin typeface="Arial" panose="020B0604020202020204" pitchFamily="34" charset="0"/>
                <a:cs typeface="Arial" panose="020B0604020202020204" pitchFamily="34" charset="0"/>
              </a:rPr>
              <a:t>los</a:t>
            </a:r>
            <a:r>
              <a:rPr lang="en-US" b="1" dirty="0">
                <a:solidFill>
                  <a:schemeClr val="tx1">
                    <a:lumMod val="10000"/>
                  </a:schemeClr>
                </a:solidFill>
                <a:latin typeface="Arial" panose="020B0604020202020204" pitchFamily="34" charset="0"/>
                <a:cs typeface="Arial" panose="020B0604020202020204" pitchFamily="34" charset="0"/>
              </a:rPr>
              <a:t> costos de inventario</a:t>
            </a:r>
          </a:p>
          <a:p>
            <a:endParaRPr lang="en-US" b="1" dirty="0">
              <a:solidFill>
                <a:schemeClr val="tx1">
                  <a:lumMod val="10000"/>
                </a:schemeClr>
              </a:solidFill>
              <a:latin typeface="Arial" panose="020B0604020202020204" pitchFamily="34" charset="0"/>
              <a:cs typeface="Arial" panose="020B0604020202020204" pitchFamily="34" charset="0"/>
            </a:endParaRP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Los </a:t>
            </a:r>
            <a:r>
              <a:rPr lang="en-US" kern="0" dirty="0" err="1">
                <a:solidFill>
                  <a:schemeClr val="tx1">
                    <a:lumMod val="10000"/>
                  </a:schemeClr>
                </a:solidFill>
                <a:latin typeface="Arial" pitchFamily="34" charset="0"/>
                <a:ea typeface="ＭＳ Ｐゴシック" charset="0"/>
                <a:cs typeface="Arial" pitchFamily="34" charset="0"/>
              </a:rPr>
              <a:t>inventarios</a:t>
            </a:r>
            <a:r>
              <a:rPr lang="en-US" kern="0" dirty="0">
                <a:solidFill>
                  <a:schemeClr val="tx1">
                    <a:lumMod val="10000"/>
                  </a:schemeClr>
                </a:solidFill>
                <a:latin typeface="Arial" pitchFamily="34" charset="0"/>
                <a:ea typeface="ＭＳ Ｐゴシック" charset="0"/>
                <a:cs typeface="Arial" pitchFamily="34" charset="0"/>
              </a:rPr>
              <a:t> compuestos por</a:t>
            </a:r>
          </a:p>
          <a:p>
            <a:pPr marL="694944" lvl="1" indent="-347472" defTabSz="914400" fontAlgn="base">
              <a:spcBef>
                <a:spcPts val="776"/>
              </a:spcBef>
              <a:spcAft>
                <a:spcPct val="0"/>
              </a:spcAft>
              <a:buFontTx/>
              <a:buChar char="–"/>
            </a:pPr>
            <a:r>
              <a:rPr lang="en-US" kern="0" dirty="0" err="1">
                <a:solidFill>
                  <a:schemeClr val="tx1">
                    <a:lumMod val="10000"/>
                  </a:schemeClr>
                </a:solidFill>
                <a:latin typeface="Arial" pitchFamily="34" charset="0"/>
                <a:ea typeface="ＭＳ Ｐゴシック" charset="0"/>
                <a:cs typeface="Arial" pitchFamily="34" charset="0"/>
              </a:rPr>
              <a:t>Elementos</a:t>
            </a:r>
            <a:r>
              <a:rPr lang="en-US" kern="0" dirty="0">
                <a:solidFill>
                  <a:schemeClr val="tx1">
                    <a:lumMod val="10000"/>
                  </a:schemeClr>
                </a:solidFill>
                <a:latin typeface="Arial" pitchFamily="34" charset="0"/>
                <a:ea typeface="ＭＳ Ｐゴシック" charset="0"/>
                <a:cs typeface="Arial" pitchFamily="34" charset="0"/>
              </a:rPr>
              <a:t> o bienes y servicios únicos producidos y segregados para proyectos específicos se valorarán individualmente.</a:t>
            </a:r>
          </a:p>
          <a:p>
            <a:pPr marL="694944" lvl="1" indent="-347472"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Un gran número de artículos </a:t>
            </a:r>
            <a:r>
              <a:rPr lang="en-US" kern="0" dirty="0" err="1">
                <a:solidFill>
                  <a:schemeClr val="tx1">
                    <a:lumMod val="10000"/>
                  </a:schemeClr>
                </a:solidFill>
                <a:latin typeface="Arial" pitchFamily="34" charset="0"/>
                <a:ea typeface="ＭＳ Ｐゴシック" charset="0"/>
                <a:cs typeface="Arial" pitchFamily="34" charset="0"/>
              </a:rPr>
              <a:t>intercambiables</a:t>
            </a:r>
            <a:r>
              <a:rPr lang="en-US" kern="0" dirty="0">
                <a:solidFill>
                  <a:schemeClr val="tx1">
                    <a:lumMod val="10000"/>
                  </a:schemeClr>
                </a:solidFill>
                <a:latin typeface="Arial" pitchFamily="34" charset="0"/>
                <a:ea typeface="ＭＳ Ｐゴシック" charset="0"/>
                <a:cs typeface="Arial" pitchFamily="34" charset="0"/>
              </a:rPr>
              <a:t> se </a:t>
            </a:r>
            <a:r>
              <a:rPr lang="en-US" kern="0" dirty="0" err="1">
                <a:solidFill>
                  <a:schemeClr val="tx1">
                    <a:lumMod val="10000"/>
                  </a:schemeClr>
                </a:solidFill>
                <a:latin typeface="Arial" pitchFamily="34" charset="0"/>
                <a:ea typeface="ＭＳ Ｐゴシック" charset="0"/>
                <a:cs typeface="Arial" pitchFamily="34" charset="0"/>
              </a:rPr>
              <a:t>miden</a:t>
            </a:r>
            <a:r>
              <a:rPr lang="en-US" kern="0" dirty="0">
                <a:solidFill>
                  <a:schemeClr val="tx1">
                    <a:lumMod val="10000"/>
                  </a:schemeClr>
                </a:solidFill>
                <a:latin typeface="Arial" pitchFamily="34" charset="0"/>
                <a:ea typeface="ＭＳ Ｐゴシック" charset="0"/>
                <a:cs typeface="Arial" pitchFamily="34" charset="0"/>
              </a:rPr>
              <a:t> </a:t>
            </a:r>
            <a:r>
              <a:rPr lang="en-US" kern="0" dirty="0" err="1">
                <a:solidFill>
                  <a:schemeClr val="tx1">
                    <a:lumMod val="10000"/>
                  </a:schemeClr>
                </a:solidFill>
                <a:latin typeface="Arial" pitchFamily="34" charset="0"/>
                <a:ea typeface="ＭＳ Ｐゴシック" charset="0"/>
                <a:cs typeface="Arial" pitchFamily="34" charset="0"/>
              </a:rPr>
              <a:t>utilizando</a:t>
            </a:r>
            <a:r>
              <a:rPr lang="en-US" kern="0" dirty="0">
                <a:solidFill>
                  <a:schemeClr val="tx1">
                    <a:lumMod val="10000"/>
                  </a:schemeClr>
                </a:solidFill>
                <a:latin typeface="Arial" pitchFamily="34" charset="0"/>
                <a:ea typeface="ＭＳ Ｐゴシック" charset="0"/>
                <a:cs typeface="Arial" pitchFamily="34" charset="0"/>
              </a:rPr>
              <a:t> PEPS o fórmulas de costo promedio ponderado</a:t>
            </a:r>
          </a:p>
          <a:p>
            <a:pPr marL="342900" lvl="0" indent="-342900" defTabSz="914400" fontAlgn="base">
              <a:spcBef>
                <a:spcPts val="776"/>
              </a:spcBef>
              <a:spcAft>
                <a:spcPct val="0"/>
              </a:spcAft>
              <a:buFontTx/>
              <a:buChar char="•"/>
            </a:pPr>
            <a:r>
              <a:rPr lang="en-US" kern="0" dirty="0">
                <a:solidFill>
                  <a:schemeClr val="tx1">
                    <a:lumMod val="10000"/>
                  </a:schemeClr>
                </a:solidFill>
                <a:latin typeface="Arial" pitchFamily="34" charset="0"/>
                <a:ea typeface="ＭＳ Ｐゴシック" charset="0"/>
                <a:cs typeface="Arial" pitchFamily="34" charset="0"/>
              </a:rPr>
              <a:t>Se </a:t>
            </a:r>
            <a:r>
              <a:rPr lang="en-US" kern="0" dirty="0" err="1">
                <a:solidFill>
                  <a:schemeClr val="tx1">
                    <a:lumMod val="10000"/>
                  </a:schemeClr>
                </a:solidFill>
                <a:latin typeface="Arial" pitchFamily="34" charset="0"/>
                <a:ea typeface="ＭＳ Ｐゴシック" charset="0"/>
                <a:cs typeface="Arial" pitchFamily="34" charset="0"/>
              </a:rPr>
              <a:t>aplicará</a:t>
            </a:r>
            <a:r>
              <a:rPr lang="en-US" kern="0" dirty="0">
                <a:solidFill>
                  <a:schemeClr val="tx1">
                    <a:lumMod val="10000"/>
                  </a:schemeClr>
                </a:solidFill>
                <a:latin typeface="Arial" pitchFamily="34" charset="0"/>
                <a:ea typeface="ＭＳ Ｐゴシック" charset="0"/>
                <a:cs typeface="Arial" pitchFamily="34" charset="0"/>
              </a:rPr>
              <a:t> la fórmula de costos de manera consistente</a:t>
            </a:r>
          </a:p>
          <a:p>
            <a:pPr lvl="0" defTabSz="914400" fontAlgn="base">
              <a:spcBef>
                <a:spcPts val="776"/>
              </a:spcBef>
              <a:spcAft>
                <a:spcPct val="0"/>
              </a:spcAft>
            </a:pPr>
            <a:endParaRPr lang="en-US" kern="0" dirty="0">
              <a:solidFill>
                <a:schemeClr val="tx1">
                  <a:lumMod val="10000"/>
                </a:schemeClr>
              </a:solidFill>
              <a:latin typeface="Arial" pitchFamily="34" charset="0"/>
              <a:ea typeface="ＭＳ Ｐゴシック" charset="0"/>
              <a:cs typeface="Arial" pitchFamily="34" charset="0"/>
            </a:endParaRPr>
          </a:p>
          <a:p>
            <a:endParaRPr lang="en-US" b="1" dirty="0">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7029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210300"/>
            <a:ext cx="7366000" cy="461665"/>
          </a:xfrm>
          <a:prstGeom prst="rect">
            <a:avLst/>
          </a:prstGeom>
          <a:noFill/>
        </p:spPr>
        <p:txBody>
          <a:bodyPr wrap="square" rtlCol="0">
            <a:spAutoFit/>
          </a:bodyPr>
          <a:lstStyle/>
          <a:p>
            <a:pPr algn="r"/>
            <a:r>
              <a:rPr lang="en-US" sz="2400" dirty="0">
                <a:solidFill>
                  <a:schemeClr val="bg1"/>
                </a:solidFill>
              </a:rPr>
              <a:t>Inventarios</a:t>
            </a:r>
          </a:p>
        </p:txBody>
      </p:sp>
      <p:sp>
        <p:nvSpPr>
          <p:cNvPr id="7" name="TextBox 6"/>
          <p:cNvSpPr txBox="1"/>
          <p:nvPr/>
        </p:nvSpPr>
        <p:spPr>
          <a:xfrm>
            <a:off x="533400" y="703826"/>
            <a:ext cx="7891463" cy="4770537"/>
          </a:xfrm>
          <a:prstGeom prst="rect">
            <a:avLst/>
          </a:prstGeom>
          <a:noFill/>
        </p:spPr>
        <p:txBody>
          <a:bodyPr wrap="square" rtlCol="0">
            <a:spAutoFit/>
          </a:bodyPr>
          <a:lstStyle/>
          <a:p>
            <a:r>
              <a:rPr lang="es-MX" b="1">
                <a:solidFill>
                  <a:schemeClr val="tx1">
                    <a:lumMod val="10000"/>
                  </a:schemeClr>
                </a:solidFill>
                <a:latin typeface="Arial" panose="020B0604020202020204" pitchFamily="34" charset="0"/>
                <a:cs typeface="Arial" panose="020B0604020202020204" pitchFamily="34" charset="0"/>
              </a:rPr>
              <a:t>Ejercicio de medición</a:t>
            </a:r>
          </a:p>
          <a:p>
            <a:endParaRPr lang="es-MX" b="1">
              <a:solidFill>
                <a:schemeClr val="tx1">
                  <a:lumMod val="10000"/>
                </a:schemeClr>
              </a:solidFill>
              <a:latin typeface="Arial" panose="020B0604020202020204" pitchFamily="34" charset="0"/>
              <a:cs typeface="Arial" panose="020B0604020202020204" pitchFamily="34" charset="0"/>
            </a:endParaRPr>
          </a:p>
          <a:p>
            <a:pPr lvl="0" defTabSz="914400" fontAlgn="base">
              <a:spcBef>
                <a:spcPts val="776"/>
              </a:spcBef>
              <a:spcAft>
                <a:spcPct val="0"/>
              </a:spcAft>
              <a:defRPr/>
            </a:pPr>
            <a:r>
              <a:rPr lang="es-MX" kern="0">
                <a:solidFill>
                  <a:schemeClr val="tx1">
                    <a:lumMod val="10000"/>
                  </a:schemeClr>
                </a:solidFill>
                <a:latin typeface="Arial" pitchFamily="34" charset="0"/>
                <a:ea typeface="ＭＳ Ｐゴシック" charset="0"/>
                <a:cs typeface="Arial" pitchFamily="34" charset="0"/>
              </a:rPr>
              <a:t>Un gobierno utiliza el método del promedio ponderado para su inventario de reservas de energía. No hay costos por la venta, el intercambio o la distribución. Al final del período fiscal, las unidades se cotizan a  20 UM.</a:t>
            </a:r>
          </a:p>
          <a:p>
            <a:pPr marL="342900" lvl="0" indent="-342900" defTabSz="914400" fontAlgn="base">
              <a:spcBef>
                <a:spcPts val="776"/>
              </a:spcBef>
              <a:spcAft>
                <a:spcPct val="0"/>
              </a:spcAft>
              <a:defRPr/>
            </a:pPr>
            <a:r>
              <a:rPr lang="es-MX" kern="0">
                <a:solidFill>
                  <a:schemeClr val="tx1">
                    <a:lumMod val="10000"/>
                  </a:schemeClr>
                </a:solidFill>
                <a:latin typeface="Arial" pitchFamily="34" charset="0"/>
                <a:ea typeface="ＭＳ Ｐゴシック" charset="0"/>
                <a:cs typeface="Arial" pitchFamily="34" charset="0"/>
              </a:rPr>
              <a:t>						Unidades             UM</a:t>
            </a:r>
          </a:p>
          <a:p>
            <a:pPr marL="342900" lvl="0" indent="-342900" defTabSz="914400" fontAlgn="base">
              <a:spcBef>
                <a:spcPts val="776"/>
              </a:spcBef>
              <a:spcAft>
                <a:spcPct val="0"/>
              </a:spcAft>
              <a:defRPr/>
            </a:pPr>
            <a:r>
              <a:rPr lang="es-MX" kern="0">
                <a:solidFill>
                  <a:schemeClr val="tx1">
                    <a:lumMod val="10000"/>
                  </a:schemeClr>
                </a:solidFill>
                <a:latin typeface="Arial" pitchFamily="34" charset="0"/>
                <a:ea typeface="ＭＳ Ｐゴシック" charset="0"/>
                <a:cs typeface="Arial" pitchFamily="34" charset="0"/>
              </a:rPr>
              <a:t>Inventario, inicio del período                              100                2.000</a:t>
            </a:r>
          </a:p>
          <a:p>
            <a:pPr marL="342900" lvl="0" indent="-342900" defTabSz="914400" fontAlgn="base">
              <a:spcBef>
                <a:spcPts val="776"/>
              </a:spcBef>
              <a:spcAft>
                <a:spcPct val="0"/>
              </a:spcAft>
              <a:defRPr/>
            </a:pPr>
            <a:r>
              <a:rPr lang="es-MX" kern="0">
                <a:solidFill>
                  <a:schemeClr val="tx1">
                    <a:lumMod val="10000"/>
                  </a:schemeClr>
                </a:solidFill>
                <a:latin typeface="Arial" pitchFamily="34" charset="0"/>
                <a:ea typeface="ＭＳ Ｐゴシック" charset="0"/>
                <a:cs typeface="Arial" pitchFamily="34" charset="0"/>
              </a:rPr>
              <a:t>Adquiridas durante el período                              50                 1,750</a:t>
            </a:r>
          </a:p>
          <a:p>
            <a:pPr marL="342900" lvl="0" indent="-342900" defTabSz="914400" fontAlgn="base">
              <a:spcBef>
                <a:spcPts val="776"/>
              </a:spcBef>
              <a:spcAft>
                <a:spcPct val="0"/>
              </a:spcAft>
              <a:defRPr/>
            </a:pPr>
            <a:r>
              <a:rPr lang="es-MX" kern="0">
                <a:solidFill>
                  <a:schemeClr val="tx1">
                    <a:lumMod val="10000"/>
                  </a:schemeClr>
                </a:solidFill>
                <a:latin typeface="Arial" pitchFamily="34" charset="0"/>
                <a:ea typeface="ＭＳ Ｐゴシック" charset="0"/>
                <a:cs typeface="Arial" pitchFamily="34" charset="0"/>
              </a:rPr>
              <a:t>Costo de almacenamiento			</a:t>
            </a:r>
            <a:r>
              <a:rPr lang="es-MX" u="sng" kern="0">
                <a:solidFill>
                  <a:schemeClr val="tx1">
                    <a:lumMod val="10000"/>
                  </a:schemeClr>
                </a:solidFill>
                <a:latin typeface="Arial" pitchFamily="34" charset="0"/>
                <a:ea typeface="ＭＳ Ｐゴシック" charset="0"/>
                <a:cs typeface="Arial" pitchFamily="34" charset="0"/>
              </a:rPr>
              <a:t>	</a:t>
            </a:r>
            <a:r>
              <a:rPr lang="es-MX" kern="0">
                <a:solidFill>
                  <a:schemeClr val="tx1">
                    <a:lumMod val="10000"/>
                  </a:schemeClr>
                </a:solidFill>
                <a:latin typeface="Arial" pitchFamily="34" charset="0"/>
                <a:ea typeface="ＭＳ Ｐゴシック" charset="0"/>
                <a:cs typeface="Arial" pitchFamily="34" charset="0"/>
              </a:rPr>
              <a:t>          </a:t>
            </a:r>
            <a:r>
              <a:rPr lang="es-MX" u="sng" kern="0">
                <a:solidFill>
                  <a:schemeClr val="tx1">
                    <a:lumMod val="10000"/>
                  </a:schemeClr>
                </a:solidFill>
                <a:latin typeface="Arial" pitchFamily="34" charset="0"/>
                <a:ea typeface="ＭＳ Ｐゴシック" charset="0"/>
                <a:cs typeface="Arial" pitchFamily="34" charset="0"/>
              </a:rPr>
              <a:t>    500</a:t>
            </a:r>
          </a:p>
          <a:p>
            <a:pPr marL="342900" lvl="0" indent="-342900" defTabSz="914400" fontAlgn="base">
              <a:spcBef>
                <a:spcPts val="776"/>
              </a:spcBef>
              <a:spcAft>
                <a:spcPct val="0"/>
              </a:spcAft>
              <a:defRPr/>
            </a:pPr>
            <a:r>
              <a:rPr lang="es-MX" kern="0">
                <a:solidFill>
                  <a:schemeClr val="tx1">
                    <a:lumMod val="10000"/>
                  </a:schemeClr>
                </a:solidFill>
                <a:latin typeface="Arial" pitchFamily="34" charset="0"/>
                <a:ea typeface="ＭＳ Ｐゴシック" charset="0"/>
                <a:cs typeface="Arial" pitchFamily="34" charset="0"/>
              </a:rPr>
              <a:t>Inventario, final del período		</a:t>
            </a:r>
            <a:r>
              <a:rPr lang="es-MX" u="sng" kern="0">
                <a:solidFill>
                  <a:schemeClr val="tx1">
                    <a:lumMod val="10000"/>
                  </a:schemeClr>
                </a:solidFill>
                <a:latin typeface="Arial" pitchFamily="34" charset="0"/>
                <a:ea typeface="ＭＳ Ｐゴシック" charset="0"/>
                <a:cs typeface="Arial" pitchFamily="34" charset="0"/>
              </a:rPr>
              <a:t>   150     </a:t>
            </a:r>
            <a:r>
              <a:rPr lang="es-MX" kern="0">
                <a:solidFill>
                  <a:schemeClr val="tx1">
                    <a:lumMod val="10000"/>
                  </a:schemeClr>
                </a:solidFill>
                <a:latin typeface="Arial" pitchFamily="34" charset="0"/>
                <a:ea typeface="ＭＳ Ｐゴシック" charset="0"/>
                <a:cs typeface="Arial" pitchFamily="34" charset="0"/>
              </a:rPr>
              <a:t>          </a:t>
            </a:r>
            <a:r>
              <a:rPr lang="es-MX" u="sng" kern="0">
                <a:solidFill>
                  <a:schemeClr val="tx1">
                    <a:lumMod val="10000"/>
                  </a:schemeClr>
                </a:solidFill>
                <a:latin typeface="Arial" pitchFamily="34" charset="0"/>
                <a:ea typeface="ＭＳ Ｐゴシック" charset="0"/>
                <a:cs typeface="Arial" pitchFamily="34" charset="0"/>
              </a:rPr>
              <a:t> ?????</a:t>
            </a:r>
            <a:r>
              <a:rPr lang="es-MX" kern="0">
                <a:solidFill>
                  <a:schemeClr val="tx1">
                    <a:lumMod val="10000"/>
                  </a:schemeClr>
                </a:solidFill>
                <a:latin typeface="Arial" pitchFamily="34" charset="0"/>
                <a:ea typeface="ＭＳ Ｐゴシック" charset="0"/>
                <a:cs typeface="Arial" pitchFamily="34" charset="0"/>
              </a:rPr>
              <a:t> </a:t>
            </a:r>
          </a:p>
          <a:p>
            <a:pPr lvl="0" defTabSz="914400" fontAlgn="base">
              <a:spcBef>
                <a:spcPts val="1200"/>
              </a:spcBef>
              <a:spcAft>
                <a:spcPts val="600"/>
              </a:spcAft>
              <a:defRPr/>
            </a:pPr>
            <a:endParaRPr lang="es-MX" kern="0">
              <a:solidFill>
                <a:schemeClr val="tx1">
                  <a:lumMod val="10000"/>
                </a:schemeClr>
              </a:solidFill>
              <a:latin typeface="Arial" pitchFamily="34" charset="0"/>
              <a:ea typeface="ＭＳ Ｐゴシック" charset="0"/>
              <a:cs typeface="Arial" pitchFamily="34" charset="0"/>
            </a:endParaRPr>
          </a:p>
          <a:p>
            <a:pPr lvl="0" defTabSz="914400" fontAlgn="base">
              <a:spcBef>
                <a:spcPts val="1200"/>
              </a:spcBef>
              <a:spcAft>
                <a:spcPts val="600"/>
              </a:spcAft>
              <a:defRPr/>
            </a:pPr>
            <a:r>
              <a:rPr lang="es-MX" kern="0">
                <a:solidFill>
                  <a:schemeClr val="tx1">
                    <a:lumMod val="10000"/>
                  </a:schemeClr>
                </a:solidFill>
                <a:latin typeface="Arial" pitchFamily="34" charset="0"/>
                <a:ea typeface="ＭＳ Ｐゴシック" charset="0"/>
                <a:cs typeface="Arial" pitchFamily="34" charset="0"/>
              </a:rPr>
              <a:t>¿Cuál es el valor del inventario al final del período? Explique</a:t>
            </a:r>
          </a:p>
          <a:p>
            <a:endParaRPr lang="es-MX" b="1">
              <a:solidFill>
                <a:schemeClr val="tx1">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86652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USTOMLAYOUT" val="F"/>
</p:tagLst>
</file>

<file path=ppt/theme/theme1.xml><?xml version="1.0" encoding="utf-8"?>
<a:theme xmlns:a="http://schemas.openxmlformats.org/drawingml/2006/main" name="Office Theme">
  <a:themeElements>
    <a:clrScheme name="Custom 1">
      <a:dk1>
        <a:srgbClr val="FFFFFE"/>
      </a:dk1>
      <a:lt1>
        <a:sysClr val="window" lastClr="FFFFFF"/>
      </a:lt1>
      <a:dk2>
        <a:srgbClr val="168136"/>
      </a:dk2>
      <a:lt2>
        <a:srgbClr val="003C80"/>
      </a:lt2>
      <a:accent1>
        <a:srgbClr val="12A9D9"/>
      </a:accent1>
      <a:accent2>
        <a:srgbClr val="D53D20"/>
      </a:accent2>
      <a:accent3>
        <a:srgbClr val="E78E23"/>
      </a:accent3>
      <a:accent4>
        <a:srgbClr val="73B632"/>
      </a:accent4>
      <a:accent5>
        <a:srgbClr val="010000"/>
      </a:accent5>
      <a:accent6>
        <a:srgbClr val="FFFFFE"/>
      </a:accent6>
      <a:hlink>
        <a:srgbClr val="000000"/>
      </a:hlink>
      <a:folHlink>
        <a:srgbClr val="CD09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xhibitNo_x002e_ xmlns="c1721f8e-06c6-448a-986f-e92a1836bd4c" xsi:nil="true"/>
    <lcf76f155ced4ddcb4097134ff3c332f xmlns="c1721f8e-06c6-448a-986f-e92a1836bd4c">
      <Terms xmlns="http://schemas.microsoft.com/office/infopath/2007/PartnerControls"/>
    </lcf76f155ced4ddcb4097134ff3c332f>
    <TaxCatchAll xmlns="a5f5a3eb-0a2d-4d6a-9165-21ef9946a01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A4288652454C4586B98FAE2126F255" ma:contentTypeVersion="17" ma:contentTypeDescription="Create a new document." ma:contentTypeScope="" ma:versionID="308da3c889dfd96add8d261e2a2d147a">
  <xsd:schema xmlns:xsd="http://www.w3.org/2001/XMLSchema" xmlns:xs="http://www.w3.org/2001/XMLSchema" xmlns:p="http://schemas.microsoft.com/office/2006/metadata/properties" xmlns:ns2="c1721f8e-06c6-448a-986f-e92a1836bd4c" xmlns:ns3="a5f5a3eb-0a2d-4d6a-9165-21ef9946a014" targetNamespace="http://schemas.microsoft.com/office/2006/metadata/properties" ma:root="true" ma:fieldsID="e2528ad8a4a77389d993dce8c93d41f1" ns2:_="" ns3:_="">
    <xsd:import namespace="c1721f8e-06c6-448a-986f-e92a1836bd4c"/>
    <xsd:import namespace="a5f5a3eb-0a2d-4d6a-9165-21ef9946a0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ExhibitNo_x002e_"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21f8e-06c6-448a-986f-e92a183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ExhibitNo_x002e_" ma:index="18" nillable="true" ma:displayName="Exhibit No." ma:format="Dropdown" ma:internalName="ExhibitNo_x002e_">
      <xsd:simpleType>
        <xsd:restriction base="dms:Text">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c7e2ae9-edfb-4f0f-b9fa-bdacd0fc226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f5a3eb-0a2d-4d6a-9165-21ef9946a014"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f7cc8cff-5d31-4a56-b24b-a9f0825dd0ce}" ma:internalName="TaxCatchAll" ma:showField="CatchAllData" ma:web="a5f5a3eb-0a2d-4d6a-9165-21ef9946a014">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249373-ABD3-42B8-A38A-36C89F20A853}">
  <ds:schemaRefs>
    <ds:schemaRef ds:uri="http://schemas.microsoft.com/sharepoint/v3/contenttype/forms"/>
  </ds:schemaRefs>
</ds:datastoreItem>
</file>

<file path=customXml/itemProps2.xml><?xml version="1.0" encoding="utf-8"?>
<ds:datastoreItem xmlns:ds="http://schemas.openxmlformats.org/officeDocument/2006/customXml" ds:itemID="{0FAC7C7B-043B-4F43-B542-8D098F3ACA16}">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a5f5a3eb-0a2d-4d6a-9165-21ef9946a014"/>
    <ds:schemaRef ds:uri="bb3cf181-f6d2-45cb-ba57-c6cc2309bf63"/>
    <ds:schemaRef ds:uri="http://www.w3.org/XML/1998/namespace"/>
    <ds:schemaRef ds:uri="http://purl.org/dc/dcmitype/"/>
  </ds:schemaRefs>
</ds:datastoreItem>
</file>

<file path=customXml/itemProps3.xml><?xml version="1.0" encoding="utf-8"?>
<ds:datastoreItem xmlns:ds="http://schemas.openxmlformats.org/officeDocument/2006/customXml" ds:itemID="{69841FE3-73FF-4312-BC57-2B2A43C8D36A}"/>
</file>

<file path=docProps/app.xml><?xml version="1.0" encoding="utf-8"?>
<Properties xmlns="http://schemas.openxmlformats.org/officeDocument/2006/extended-properties" xmlns:vt="http://schemas.openxmlformats.org/officeDocument/2006/docPropsVTypes">
  <TotalTime>0</TotalTime>
  <Words>1197</Words>
  <Application>Microsoft Office PowerPoint</Application>
  <PresentationFormat>On-screen Show (4:3)</PresentationFormat>
  <Paragraphs>158</Paragraphs>
  <Slides>13</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dc:creator>
  <cp:lastModifiedBy>Kamira Sanchez</cp:lastModifiedBy>
  <cp:revision>38</cp:revision>
  <dcterms:created xsi:type="dcterms:W3CDTF">2014-09-10T19:10:10Z</dcterms:created>
  <dcterms:modified xsi:type="dcterms:W3CDTF">2023-03-31T14:25:02Z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0x010100EA1F8DCD50FF2440ACBA5E255C179837</vt:lpwstr>
  </property>
  <property fmtid="{D5CDD505-2E9C-101B-9397-08002B2CF9AE}" pid="3" name="Order">
    <vt:r8>14666600</vt:r8>
  </property>
</Properties>
</file>