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8" r:id="rId5"/>
    <p:sldId id="275" r:id="rId6"/>
    <p:sldId id="260" r:id="rId7"/>
    <p:sldId id="277" r:id="rId8"/>
    <p:sldId id="261" r:id="rId9"/>
    <p:sldId id="271" r:id="rId10"/>
    <p:sldId id="270" r:id="rId11"/>
    <p:sldId id="269" r:id="rId12"/>
    <p:sldId id="274" r:id="rId13"/>
    <p:sldId id="266" r:id="rId14"/>
    <p:sldId id="276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 userDrawn="1">
          <p15:clr>
            <a:srgbClr val="A4A3A4"/>
          </p15:clr>
        </p15:guide>
        <p15:guide id="2" pos="317" userDrawn="1">
          <p15:clr>
            <a:srgbClr val="A4A3A4"/>
          </p15:clr>
        </p15:guide>
        <p15:guide id="3" pos="52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6" autoAdjust="0"/>
    <p:restoredTop sz="83175" autoAdjust="0"/>
  </p:normalViewPr>
  <p:slideViewPr>
    <p:cSldViewPr snapToGrid="0" snapToObjects="1">
      <p:cViewPr varScale="1">
        <p:scale>
          <a:sx n="54" d="100"/>
          <a:sy n="54" d="100"/>
        </p:scale>
        <p:origin x="1086" y="36"/>
      </p:cViewPr>
      <p:guideLst>
        <p:guide orient="horz" pos="572"/>
        <p:guide pos="317"/>
        <p:guide pos="52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ira Sanchez" userId="d90880d6-78a9-457c-991e-24450603455a" providerId="ADAL" clId="{CAEAF049-3C95-4114-879C-F0535629870C}"/>
    <pc:docChg chg="modSld">
      <pc:chgData name="Kamira Sanchez" userId="d90880d6-78a9-457c-991e-24450603455a" providerId="ADAL" clId="{CAEAF049-3C95-4114-879C-F0535629870C}" dt="2023-06-05T12:44:37.020" v="1" actId="20577"/>
      <pc:docMkLst>
        <pc:docMk/>
      </pc:docMkLst>
      <pc:sldChg chg="modSp mod">
        <pc:chgData name="Kamira Sanchez" userId="d90880d6-78a9-457c-991e-24450603455a" providerId="ADAL" clId="{CAEAF049-3C95-4114-879C-F0535629870C}" dt="2023-05-24T14:09:42.822" v="0" actId="790"/>
        <pc:sldMkLst>
          <pc:docMk/>
          <pc:sldMk cId="440986149" sldId="261"/>
        </pc:sldMkLst>
        <pc:graphicFrameChg chg="modGraphic">
          <ac:chgData name="Kamira Sanchez" userId="d90880d6-78a9-457c-991e-24450603455a" providerId="ADAL" clId="{CAEAF049-3C95-4114-879C-F0535629870C}" dt="2023-05-24T14:09:42.822" v="0" actId="790"/>
          <ac:graphicFrameMkLst>
            <pc:docMk/>
            <pc:sldMk cId="440986149" sldId="261"/>
            <ac:graphicFrameMk id="5" creationId="{00000000-0000-0000-0000-000000000000}"/>
          </ac:graphicFrameMkLst>
        </pc:graphicFrameChg>
      </pc:sldChg>
      <pc:sldChg chg="modSp mod">
        <pc:chgData name="Kamira Sanchez" userId="d90880d6-78a9-457c-991e-24450603455a" providerId="ADAL" clId="{CAEAF049-3C95-4114-879C-F0535629870C}" dt="2023-06-05T12:44:37.020" v="1" actId="20577"/>
        <pc:sldMkLst>
          <pc:docMk/>
          <pc:sldMk cId="1042686135" sldId="277"/>
        </pc:sldMkLst>
        <pc:spChg chg="mod">
          <ac:chgData name="Kamira Sanchez" userId="d90880d6-78a9-457c-991e-24450603455a" providerId="ADAL" clId="{CAEAF049-3C95-4114-879C-F0535629870C}" dt="2023-06-05T12:44:37.020" v="1" actId="20577"/>
          <ac:spMkLst>
            <pc:docMk/>
            <pc:sldMk cId="1042686135" sldId="277"/>
            <ac:spMk id="7" creationId="{00000000-0000-0000-0000-000000000000}"/>
          </ac:spMkLst>
        </pc:spChg>
      </pc:sldChg>
    </pc:docChg>
  </pc:docChgLst>
  <pc:docChgLst>
    <pc:chgData name="Renzo A Roman" userId="ba22d4bb-d9e8-403b-9345-670493727527" providerId="ADAL" clId="{CA4E7DC1-7BCB-4412-B0A8-9E8B3F2595BE}"/>
    <pc:docChg chg="modSld">
      <pc:chgData name="Renzo A Roman" userId="ba22d4bb-d9e8-403b-9345-670493727527" providerId="ADAL" clId="{CA4E7DC1-7BCB-4412-B0A8-9E8B3F2595BE}" dt="2022-08-22T20:52:30.365" v="16" actId="1036"/>
      <pc:docMkLst>
        <pc:docMk/>
      </pc:docMkLst>
      <pc:sldChg chg="modSp mod">
        <pc:chgData name="Renzo A Roman" userId="ba22d4bb-d9e8-403b-9345-670493727527" providerId="ADAL" clId="{CA4E7DC1-7BCB-4412-B0A8-9E8B3F2595BE}" dt="2022-08-22T20:52:30.365" v="16" actId="1036"/>
        <pc:sldMkLst>
          <pc:docMk/>
          <pc:sldMk cId="440986149" sldId="261"/>
        </pc:sldMkLst>
        <pc:spChg chg="mod">
          <ac:chgData name="Renzo A Roman" userId="ba22d4bb-d9e8-403b-9345-670493727527" providerId="ADAL" clId="{CA4E7DC1-7BCB-4412-B0A8-9E8B3F2595BE}" dt="2022-08-22T20:52:30.365" v="16" actId="1036"/>
          <ac:spMkLst>
            <pc:docMk/>
            <pc:sldMk cId="440986149" sldId="261"/>
            <ac:spMk id="7" creationId="{00000000-0000-0000-0000-000000000000}"/>
          </ac:spMkLst>
        </pc:spChg>
        <pc:graphicFrameChg chg="mod">
          <ac:chgData name="Renzo A Roman" userId="ba22d4bb-d9e8-403b-9345-670493727527" providerId="ADAL" clId="{CA4E7DC1-7BCB-4412-B0A8-9E8B3F2595BE}" dt="2022-08-22T20:52:30.365" v="16" actId="1036"/>
          <ac:graphicFrameMkLst>
            <pc:docMk/>
            <pc:sldMk cId="440986149" sldId="261"/>
            <ac:graphicFrameMk id="5" creationId="{00000000-0000-0000-0000-000000000000}"/>
          </ac:graphicFrameMkLst>
        </pc:graphicFrameChg>
      </pc:sldChg>
    </pc:docChg>
  </pc:docChgLst>
  <pc:docChgLst>
    <pc:chgData name="Paul Mason" userId="a428ece4f01b0f60" providerId="LiveId" clId="{60D38379-4F16-4403-B2F0-5F22AA44C9B5}"/>
    <pc:docChg chg="modSld">
      <pc:chgData name="Paul Mason" userId="a428ece4f01b0f60" providerId="LiveId" clId="{60D38379-4F16-4403-B2F0-5F22AA44C9B5}" dt="2020-09-23T01:59:53.491" v="7" actId="12"/>
      <pc:docMkLst>
        <pc:docMk/>
      </pc:docMkLst>
      <pc:sldChg chg="modNotesTx">
        <pc:chgData name="Paul Mason" userId="a428ece4f01b0f60" providerId="LiveId" clId="{60D38379-4F16-4403-B2F0-5F22AA44C9B5}" dt="2020-09-23T01:55:22.248" v="5" actId="20577"/>
        <pc:sldMkLst>
          <pc:docMk/>
          <pc:sldMk cId="4120575675" sldId="258"/>
        </pc:sldMkLst>
      </pc:sldChg>
      <pc:sldChg chg="modSp mod">
        <pc:chgData name="Paul Mason" userId="a428ece4f01b0f60" providerId="LiveId" clId="{60D38379-4F16-4403-B2F0-5F22AA44C9B5}" dt="2020-09-23T01:59:53.491" v="7" actId="12"/>
        <pc:sldMkLst>
          <pc:docMk/>
          <pc:sldMk cId="1042686135" sldId="277"/>
        </pc:sldMkLst>
        <pc:spChg chg="mod">
          <ac:chgData name="Paul Mason" userId="a428ece4f01b0f60" providerId="LiveId" clId="{60D38379-4F16-4403-B2F0-5F22AA44C9B5}" dt="2020-09-23T01:59:53.491" v="7" actId="12"/>
          <ac:spMkLst>
            <pc:docMk/>
            <pc:sldMk cId="1042686135" sldId="277"/>
            <ac:spMk id="7" creationId="{00000000-0000-0000-0000-000000000000}"/>
          </ac:spMkLst>
        </pc:spChg>
      </pc:sldChg>
    </pc:docChg>
  </pc:docChgLst>
  <pc:docChgLst>
    <pc:chgData name="Juan Gomez Duque" userId="12ffef9d-c492-4764-9ece-d82edf94b9a1" providerId="ADAL" clId="{F1A9C812-25B0-4C02-95B7-5867D34B63A0}"/>
    <pc:docChg chg="undo custSel modSld">
      <pc:chgData name="Juan Gomez Duque" userId="12ffef9d-c492-4764-9ece-d82edf94b9a1" providerId="ADAL" clId="{F1A9C812-25B0-4C02-95B7-5867D34B63A0}" dt="2022-09-15T23:24:55.419" v="36" actId="20577"/>
      <pc:docMkLst>
        <pc:docMk/>
      </pc:docMkLst>
      <pc:sldChg chg="modSp mod">
        <pc:chgData name="Juan Gomez Duque" userId="12ffef9d-c492-4764-9ece-d82edf94b9a1" providerId="ADAL" clId="{F1A9C812-25B0-4C02-95B7-5867D34B63A0}" dt="2022-09-15T23:14:51.951" v="0"/>
        <pc:sldMkLst>
          <pc:docMk/>
          <pc:sldMk cId="4120575675" sldId="258"/>
        </pc:sldMkLst>
        <pc:spChg chg="mod">
          <ac:chgData name="Juan Gomez Duque" userId="12ffef9d-c492-4764-9ece-d82edf94b9a1" providerId="ADAL" clId="{F1A9C812-25B0-4C02-95B7-5867D34B63A0}" dt="2022-09-15T23:14:51.951" v="0"/>
          <ac:spMkLst>
            <pc:docMk/>
            <pc:sldMk cId="4120575675" sldId="258"/>
            <ac:spMk id="4" creationId="{00000000-0000-0000-0000-000000000000}"/>
          </ac:spMkLst>
        </pc:spChg>
      </pc:sldChg>
      <pc:sldChg chg="modSp mod">
        <pc:chgData name="Juan Gomez Duque" userId="12ffef9d-c492-4764-9ece-d82edf94b9a1" providerId="ADAL" clId="{F1A9C812-25B0-4C02-95B7-5867D34B63A0}" dt="2022-09-15T23:24:55.419" v="36" actId="20577"/>
        <pc:sldMkLst>
          <pc:docMk/>
          <pc:sldMk cId="440986149" sldId="261"/>
        </pc:sldMkLst>
        <pc:graphicFrameChg chg="modGraphic">
          <ac:chgData name="Juan Gomez Duque" userId="12ffef9d-c492-4764-9ece-d82edf94b9a1" providerId="ADAL" clId="{F1A9C812-25B0-4C02-95B7-5867D34B63A0}" dt="2022-09-15T23:24:55.419" v="36" actId="20577"/>
          <ac:graphicFrameMkLst>
            <pc:docMk/>
            <pc:sldMk cId="440986149" sldId="261"/>
            <ac:graphicFrameMk id="5" creationId="{00000000-0000-0000-0000-000000000000}"/>
          </ac:graphicFrameMkLst>
        </pc:graphicFrameChg>
      </pc:sldChg>
      <pc:sldChg chg="modSp mod">
        <pc:chgData name="Juan Gomez Duque" userId="12ffef9d-c492-4764-9ece-d82edf94b9a1" providerId="ADAL" clId="{F1A9C812-25B0-4C02-95B7-5867D34B63A0}" dt="2022-09-15T23:15:05.905" v="1"/>
        <pc:sldMkLst>
          <pc:docMk/>
          <pc:sldMk cId="1042686135" sldId="277"/>
        </pc:sldMkLst>
        <pc:spChg chg="mod">
          <ac:chgData name="Juan Gomez Duque" userId="12ffef9d-c492-4764-9ece-d82edf94b9a1" providerId="ADAL" clId="{F1A9C812-25B0-4C02-95B7-5867D34B63A0}" dt="2022-09-15T23:15:05.905" v="1"/>
          <ac:spMkLst>
            <pc:docMk/>
            <pc:sldMk cId="1042686135" sldId="277"/>
            <ac:spMk id="7" creationId="{00000000-0000-0000-0000-000000000000}"/>
          </ac:spMkLst>
        </pc:spChg>
      </pc:sldChg>
    </pc:docChg>
  </pc:docChgLst>
  <pc:docChgLst>
    <pc:chgData name="Paul Mason" userId="a428ece4f01b0f60" providerId="LiveId" clId="{364DB70E-A52D-421D-8362-8D175AEA5F4A}"/>
    <pc:docChg chg="modSld">
      <pc:chgData name="Paul Mason" userId="a428ece4f01b0f60" providerId="LiveId" clId="{364DB70E-A52D-421D-8362-8D175AEA5F4A}" dt="2020-07-30T19:28:48.007" v="11" actId="20577"/>
      <pc:docMkLst>
        <pc:docMk/>
      </pc:docMkLst>
      <pc:sldChg chg="modNotesTx">
        <pc:chgData name="Paul Mason" userId="a428ece4f01b0f60" providerId="LiveId" clId="{364DB70E-A52D-421D-8362-8D175AEA5F4A}" dt="2020-07-30T19:28:48.007" v="11" actId="20577"/>
        <pc:sldMkLst>
          <pc:docMk/>
          <pc:sldMk cId="3330363580" sldId="266"/>
        </pc:sldMkLst>
      </pc:sldChg>
    </pc:docChg>
  </pc:docChgLst>
  <pc:docChgLst>
    <pc:chgData name="Kamira Sanchez" userId="d90880d6-78a9-457c-991e-24450603455a" providerId="ADAL" clId="{DF905761-E932-4AB2-B4EB-1D5294CA8F0B}"/>
    <pc:docChg chg="custSel modSld">
      <pc:chgData name="Kamira Sanchez" userId="d90880d6-78a9-457c-991e-24450603455a" providerId="ADAL" clId="{DF905761-E932-4AB2-B4EB-1D5294CA8F0B}" dt="2023-03-31T15:08:39.062" v="915" actId="20577"/>
      <pc:docMkLst>
        <pc:docMk/>
      </pc:docMkLst>
      <pc:sldChg chg="modNotesTx">
        <pc:chgData name="Kamira Sanchez" userId="d90880d6-78a9-457c-991e-24450603455a" providerId="ADAL" clId="{DF905761-E932-4AB2-B4EB-1D5294CA8F0B}" dt="2023-03-31T14:26:16.167" v="31" actId="20577"/>
        <pc:sldMkLst>
          <pc:docMk/>
          <pc:sldMk cId="4120575675" sldId="258"/>
        </pc:sldMkLst>
      </pc:sldChg>
      <pc:sldChg chg="modSp mod modNotesTx">
        <pc:chgData name="Kamira Sanchez" userId="d90880d6-78a9-457c-991e-24450603455a" providerId="ADAL" clId="{DF905761-E932-4AB2-B4EB-1D5294CA8F0B}" dt="2023-03-31T14:30:32.176" v="147" actId="20577"/>
        <pc:sldMkLst>
          <pc:docMk/>
          <pc:sldMk cId="1797808839" sldId="260"/>
        </pc:sldMkLst>
        <pc:spChg chg="mod">
          <ac:chgData name="Kamira Sanchez" userId="d90880d6-78a9-457c-991e-24450603455a" providerId="ADAL" clId="{DF905761-E932-4AB2-B4EB-1D5294CA8F0B}" dt="2023-03-31T14:30:32.176" v="147" actId="20577"/>
          <ac:spMkLst>
            <pc:docMk/>
            <pc:sldMk cId="1797808839" sldId="260"/>
            <ac:spMk id="7" creationId="{00000000-0000-0000-0000-000000000000}"/>
          </ac:spMkLst>
        </pc:spChg>
      </pc:sldChg>
      <pc:sldChg chg="modSp mod">
        <pc:chgData name="Kamira Sanchez" userId="d90880d6-78a9-457c-991e-24450603455a" providerId="ADAL" clId="{DF905761-E932-4AB2-B4EB-1D5294CA8F0B}" dt="2023-03-31T14:57:42.526" v="337" actId="20577"/>
        <pc:sldMkLst>
          <pc:docMk/>
          <pc:sldMk cId="440986149" sldId="261"/>
        </pc:sldMkLst>
        <pc:graphicFrameChg chg="modGraphic">
          <ac:chgData name="Kamira Sanchez" userId="d90880d6-78a9-457c-991e-24450603455a" providerId="ADAL" clId="{DF905761-E932-4AB2-B4EB-1D5294CA8F0B}" dt="2023-03-31T14:57:42.526" v="337" actId="20577"/>
          <ac:graphicFrameMkLst>
            <pc:docMk/>
            <pc:sldMk cId="440986149" sldId="261"/>
            <ac:graphicFrameMk id="5" creationId="{00000000-0000-0000-0000-000000000000}"/>
          </ac:graphicFrameMkLst>
        </pc:graphicFrameChg>
      </pc:sldChg>
      <pc:sldChg chg="modSp mod modNotesTx">
        <pc:chgData name="Kamira Sanchez" userId="d90880d6-78a9-457c-991e-24450603455a" providerId="ADAL" clId="{DF905761-E932-4AB2-B4EB-1D5294CA8F0B}" dt="2023-03-31T15:08:39.062" v="915" actId="20577"/>
        <pc:sldMkLst>
          <pc:docMk/>
          <pc:sldMk cId="3330363580" sldId="266"/>
        </pc:sldMkLst>
        <pc:spChg chg="mod">
          <ac:chgData name="Kamira Sanchez" userId="d90880d6-78a9-457c-991e-24450603455a" providerId="ADAL" clId="{DF905761-E932-4AB2-B4EB-1D5294CA8F0B}" dt="2023-03-31T15:08:20.056" v="886" actId="20577"/>
          <ac:spMkLst>
            <pc:docMk/>
            <pc:sldMk cId="3330363580" sldId="266"/>
            <ac:spMk id="7" creationId="{00000000-0000-0000-0000-000000000000}"/>
          </ac:spMkLst>
        </pc:spChg>
      </pc:sldChg>
      <pc:sldChg chg="modSp mod modNotesTx">
        <pc:chgData name="Kamira Sanchez" userId="d90880d6-78a9-457c-991e-24450603455a" providerId="ADAL" clId="{DF905761-E932-4AB2-B4EB-1D5294CA8F0B}" dt="2023-03-31T15:04:21.272" v="590"/>
        <pc:sldMkLst>
          <pc:docMk/>
          <pc:sldMk cId="2903238576" sldId="269"/>
        </pc:sldMkLst>
        <pc:spChg chg="mod">
          <ac:chgData name="Kamira Sanchez" userId="d90880d6-78a9-457c-991e-24450603455a" providerId="ADAL" clId="{DF905761-E932-4AB2-B4EB-1D5294CA8F0B}" dt="2023-03-31T15:03:35.608" v="577" actId="20577"/>
          <ac:spMkLst>
            <pc:docMk/>
            <pc:sldMk cId="2903238576" sldId="269"/>
            <ac:spMk id="7" creationId="{00000000-0000-0000-0000-000000000000}"/>
          </ac:spMkLst>
        </pc:spChg>
      </pc:sldChg>
      <pc:sldChg chg="modSp mod modNotesTx">
        <pc:chgData name="Kamira Sanchez" userId="d90880d6-78a9-457c-991e-24450603455a" providerId="ADAL" clId="{DF905761-E932-4AB2-B4EB-1D5294CA8F0B}" dt="2023-03-31T15:00:26.093" v="415" actId="20577"/>
        <pc:sldMkLst>
          <pc:docMk/>
          <pc:sldMk cId="762824446" sldId="270"/>
        </pc:sldMkLst>
        <pc:spChg chg="mod">
          <ac:chgData name="Kamira Sanchez" userId="d90880d6-78a9-457c-991e-24450603455a" providerId="ADAL" clId="{DF905761-E932-4AB2-B4EB-1D5294CA8F0B}" dt="2023-03-31T15:00:18.042" v="410" actId="790"/>
          <ac:spMkLst>
            <pc:docMk/>
            <pc:sldMk cId="762824446" sldId="270"/>
            <ac:spMk id="7" creationId="{00000000-0000-0000-0000-000000000000}"/>
          </ac:spMkLst>
        </pc:spChg>
      </pc:sldChg>
      <pc:sldChg chg="modSp mod">
        <pc:chgData name="Kamira Sanchez" userId="d90880d6-78a9-457c-991e-24450603455a" providerId="ADAL" clId="{DF905761-E932-4AB2-B4EB-1D5294CA8F0B}" dt="2023-03-31T14:59:17.691" v="385" actId="790"/>
        <pc:sldMkLst>
          <pc:docMk/>
          <pc:sldMk cId="2236785487" sldId="271"/>
        </pc:sldMkLst>
        <pc:spChg chg="mod">
          <ac:chgData name="Kamira Sanchez" userId="d90880d6-78a9-457c-991e-24450603455a" providerId="ADAL" clId="{DF905761-E932-4AB2-B4EB-1D5294CA8F0B}" dt="2023-03-31T14:59:17.691" v="385" actId="790"/>
          <ac:spMkLst>
            <pc:docMk/>
            <pc:sldMk cId="2236785487" sldId="271"/>
            <ac:spMk id="7" creationId="{00000000-0000-0000-0000-000000000000}"/>
          </ac:spMkLst>
        </pc:spChg>
      </pc:sldChg>
      <pc:sldChg chg="modSp mod modNotesTx">
        <pc:chgData name="Kamira Sanchez" userId="d90880d6-78a9-457c-991e-24450603455a" providerId="ADAL" clId="{DF905761-E932-4AB2-B4EB-1D5294CA8F0B}" dt="2023-03-31T15:07:35.590" v="838" actId="6549"/>
        <pc:sldMkLst>
          <pc:docMk/>
          <pc:sldMk cId="2607029318" sldId="274"/>
        </pc:sldMkLst>
        <pc:spChg chg="mod">
          <ac:chgData name="Kamira Sanchez" userId="d90880d6-78a9-457c-991e-24450603455a" providerId="ADAL" clId="{DF905761-E932-4AB2-B4EB-1D5294CA8F0B}" dt="2023-03-31T15:07:23.595" v="832" actId="6549"/>
          <ac:spMkLst>
            <pc:docMk/>
            <pc:sldMk cId="2607029318" sldId="274"/>
            <ac:spMk id="7" creationId="{00000000-0000-0000-0000-000000000000}"/>
          </ac:spMkLst>
        </pc:spChg>
      </pc:sldChg>
      <pc:sldChg chg="modSp mod">
        <pc:chgData name="Kamira Sanchez" userId="d90880d6-78a9-457c-991e-24450603455a" providerId="ADAL" clId="{DF905761-E932-4AB2-B4EB-1D5294CA8F0B}" dt="2023-03-31T14:26:45.776" v="32"/>
        <pc:sldMkLst>
          <pc:docMk/>
          <pc:sldMk cId="432669234" sldId="275"/>
        </pc:sldMkLst>
        <pc:spChg chg="mod">
          <ac:chgData name="Kamira Sanchez" userId="d90880d6-78a9-457c-991e-24450603455a" providerId="ADAL" clId="{DF905761-E932-4AB2-B4EB-1D5294CA8F0B}" dt="2023-03-31T14:26:45.776" v="32"/>
          <ac:spMkLst>
            <pc:docMk/>
            <pc:sldMk cId="432669234" sldId="275"/>
            <ac:spMk id="7" creationId="{00000000-0000-0000-0000-000000000000}"/>
          </ac:spMkLst>
        </pc:spChg>
      </pc:sldChg>
      <pc:sldChg chg="modSp mod">
        <pc:chgData name="Kamira Sanchez" userId="d90880d6-78a9-457c-991e-24450603455a" providerId="ADAL" clId="{DF905761-E932-4AB2-B4EB-1D5294CA8F0B}" dt="2023-03-31T14:34:12.108" v="201" actId="20577"/>
        <pc:sldMkLst>
          <pc:docMk/>
          <pc:sldMk cId="1042686135" sldId="277"/>
        </pc:sldMkLst>
        <pc:spChg chg="mod">
          <ac:chgData name="Kamira Sanchez" userId="d90880d6-78a9-457c-991e-24450603455a" providerId="ADAL" clId="{DF905761-E932-4AB2-B4EB-1D5294CA8F0B}" dt="2023-03-31T14:34:12.108" v="201" actId="20577"/>
          <ac:spMkLst>
            <pc:docMk/>
            <pc:sldMk cId="1042686135" sldId="277"/>
            <ac:spMk id="7" creationId="{00000000-0000-0000-0000-000000000000}"/>
          </ac:spMkLst>
        </pc:spChg>
      </pc:sldChg>
    </pc:docChg>
  </pc:docChgLst>
  <pc:docChgLst>
    <pc:chgData name="Paul Mason" userId="a428ece4f01b0f60" providerId="LiveId" clId="{F9EA1B4C-C619-4440-B603-DA31F293A4E9}"/>
    <pc:docChg chg="custSel modSld">
      <pc:chgData name="Paul Mason" userId="a428ece4f01b0f60" providerId="LiveId" clId="{F9EA1B4C-C619-4440-B603-DA31F293A4E9}" dt="2020-06-04T21:28:42.604" v="1014" actId="20577"/>
      <pc:docMkLst>
        <pc:docMk/>
      </pc:docMkLst>
      <pc:sldChg chg="modSp mod modNotesTx">
        <pc:chgData name="Paul Mason" userId="a428ece4f01b0f60" providerId="LiveId" clId="{F9EA1B4C-C619-4440-B603-DA31F293A4E9}" dt="2020-06-04T21:21:01.423" v="36" actId="20577"/>
        <pc:sldMkLst>
          <pc:docMk/>
          <pc:sldMk cId="4120575675" sldId="258"/>
        </pc:sldMkLst>
        <pc:spChg chg="mod">
          <ac:chgData name="Paul Mason" userId="a428ece4f01b0f60" providerId="LiveId" clId="{F9EA1B4C-C619-4440-B603-DA31F293A4E9}" dt="2020-06-03T13:24:37.455" v="0" actId="20577"/>
          <ac:spMkLst>
            <pc:docMk/>
            <pc:sldMk cId="4120575675" sldId="258"/>
            <ac:spMk id="4" creationId="{00000000-0000-0000-0000-000000000000}"/>
          </ac:spMkLst>
        </pc:spChg>
      </pc:sldChg>
      <pc:sldChg chg="modSp mod modNotesTx">
        <pc:chgData name="Paul Mason" userId="a428ece4f01b0f60" providerId="LiveId" clId="{F9EA1B4C-C619-4440-B603-DA31F293A4E9}" dt="2020-06-04T21:26:06.236" v="747" actId="20577"/>
        <pc:sldMkLst>
          <pc:docMk/>
          <pc:sldMk cId="1797808839" sldId="260"/>
        </pc:sldMkLst>
        <pc:spChg chg="mod">
          <ac:chgData name="Paul Mason" userId="a428ece4f01b0f60" providerId="LiveId" clId="{F9EA1B4C-C619-4440-B603-DA31F293A4E9}" dt="2020-06-03T13:28:54.907" v="4" actId="20577"/>
          <ac:spMkLst>
            <pc:docMk/>
            <pc:sldMk cId="1797808839" sldId="260"/>
            <ac:spMk id="7" creationId="{00000000-0000-0000-0000-000000000000}"/>
          </ac:spMkLst>
        </pc:spChg>
      </pc:sldChg>
      <pc:sldChg chg="modNotesTx">
        <pc:chgData name="Paul Mason" userId="a428ece4f01b0f60" providerId="LiveId" clId="{F9EA1B4C-C619-4440-B603-DA31F293A4E9}" dt="2020-06-04T21:28:42.604" v="1014" actId="20577"/>
        <pc:sldMkLst>
          <pc:docMk/>
          <pc:sldMk cId="3330363580" sldId="266"/>
        </pc:sldMkLst>
      </pc:sldChg>
      <pc:sldChg chg="modNotesTx">
        <pc:chgData name="Paul Mason" userId="a428ece4f01b0f60" providerId="LiveId" clId="{F9EA1B4C-C619-4440-B603-DA31F293A4E9}" dt="2020-06-04T21:27:43.113" v="890" actId="6549"/>
        <pc:sldMkLst>
          <pc:docMk/>
          <pc:sldMk cId="762824446" sldId="270"/>
        </pc:sldMkLst>
      </pc:sldChg>
      <pc:sldChg chg="modNotesTx">
        <pc:chgData name="Paul Mason" userId="a428ece4f01b0f60" providerId="LiveId" clId="{F9EA1B4C-C619-4440-B603-DA31F293A4E9}" dt="2020-06-04T21:28:16.469" v="943" actId="20577"/>
        <pc:sldMkLst>
          <pc:docMk/>
          <pc:sldMk cId="2607029318" sldId="274"/>
        </pc:sldMkLst>
      </pc:sldChg>
      <pc:sldChg chg="modNotesTx">
        <pc:chgData name="Paul Mason" userId="a428ece4f01b0f60" providerId="LiveId" clId="{F9EA1B4C-C619-4440-B603-DA31F293A4E9}" dt="2020-06-04T21:26:51.093" v="889" actId="20577"/>
        <pc:sldMkLst>
          <pc:docMk/>
          <pc:sldMk cId="1042686135" sldId="277"/>
        </pc:sldMkLst>
      </pc:sldChg>
    </pc:docChg>
  </pc:docChgLst>
  <pc:docChgLst>
    <pc:chgData name="Patricia Bardales" userId="f56637db-a2bd-460b-802b-5884c8859057" providerId="ADAL" clId="{1E3DAE5F-752C-495C-8E2F-9F9A7F15D2FA}"/>
    <pc:docChg chg="custSel modSld">
      <pc:chgData name="Patricia Bardales" userId="f56637db-a2bd-460b-802b-5884c8859057" providerId="ADAL" clId="{1E3DAE5F-752C-495C-8E2F-9F9A7F15D2FA}" dt="2022-08-18T14:24:55.638" v="36" actId="255"/>
      <pc:docMkLst>
        <pc:docMk/>
      </pc:docMkLst>
      <pc:sldChg chg="modSp mod">
        <pc:chgData name="Patricia Bardales" userId="f56637db-a2bd-460b-802b-5884c8859057" providerId="ADAL" clId="{1E3DAE5F-752C-495C-8E2F-9F9A7F15D2FA}" dt="2022-08-18T14:23:45.377" v="8" actId="207"/>
        <pc:sldMkLst>
          <pc:docMk/>
          <pc:sldMk cId="1797808839" sldId="260"/>
        </pc:sldMkLst>
        <pc:spChg chg="mod">
          <ac:chgData name="Patricia Bardales" userId="f56637db-a2bd-460b-802b-5884c8859057" providerId="ADAL" clId="{1E3DAE5F-752C-495C-8E2F-9F9A7F15D2FA}" dt="2022-08-18T14:23:45.377" v="8" actId="207"/>
          <ac:spMkLst>
            <pc:docMk/>
            <pc:sldMk cId="1797808839" sldId="260"/>
            <ac:spMk id="7" creationId="{00000000-0000-0000-0000-000000000000}"/>
          </ac:spMkLst>
        </pc:spChg>
      </pc:sldChg>
      <pc:sldChg chg="modSp mod">
        <pc:chgData name="Patricia Bardales" userId="f56637db-a2bd-460b-802b-5884c8859057" providerId="ADAL" clId="{1E3DAE5F-752C-495C-8E2F-9F9A7F15D2FA}" dt="2022-08-18T14:24:13.319" v="17" actId="404"/>
        <pc:sldMkLst>
          <pc:docMk/>
          <pc:sldMk cId="440986149" sldId="261"/>
        </pc:sldMkLst>
        <pc:spChg chg="mod">
          <ac:chgData name="Patricia Bardales" userId="f56637db-a2bd-460b-802b-5884c8859057" providerId="ADAL" clId="{1E3DAE5F-752C-495C-8E2F-9F9A7F15D2FA}" dt="2022-08-18T14:24:03.604" v="14" actId="255"/>
          <ac:spMkLst>
            <pc:docMk/>
            <pc:sldMk cId="440986149" sldId="261"/>
            <ac:spMk id="7" creationId="{00000000-0000-0000-0000-000000000000}"/>
          </ac:spMkLst>
        </pc:spChg>
        <pc:graphicFrameChg chg="mod modGraphic">
          <ac:chgData name="Patricia Bardales" userId="f56637db-a2bd-460b-802b-5884c8859057" providerId="ADAL" clId="{1E3DAE5F-752C-495C-8E2F-9F9A7F15D2FA}" dt="2022-08-18T14:24:13.319" v="17" actId="404"/>
          <ac:graphicFrameMkLst>
            <pc:docMk/>
            <pc:sldMk cId="440986149" sldId="261"/>
            <ac:graphicFrameMk id="5" creationId="{00000000-0000-0000-0000-000000000000}"/>
          </ac:graphicFrameMkLst>
        </pc:graphicFrameChg>
      </pc:sldChg>
      <pc:sldChg chg="modSp mod">
        <pc:chgData name="Patricia Bardales" userId="f56637db-a2bd-460b-802b-5884c8859057" providerId="ADAL" clId="{1E3DAE5F-752C-495C-8E2F-9F9A7F15D2FA}" dt="2022-08-18T14:24:49.332" v="33" actId="207"/>
        <pc:sldMkLst>
          <pc:docMk/>
          <pc:sldMk cId="3330363580" sldId="266"/>
        </pc:sldMkLst>
        <pc:spChg chg="mod">
          <ac:chgData name="Patricia Bardales" userId="f56637db-a2bd-460b-802b-5884c8859057" providerId="ADAL" clId="{1E3DAE5F-752C-495C-8E2F-9F9A7F15D2FA}" dt="2022-08-18T14:24:49.332" v="33" actId="207"/>
          <ac:spMkLst>
            <pc:docMk/>
            <pc:sldMk cId="3330363580" sldId="266"/>
            <ac:spMk id="7" creationId="{00000000-0000-0000-0000-000000000000}"/>
          </ac:spMkLst>
        </pc:spChg>
      </pc:sldChg>
      <pc:sldChg chg="modSp mod">
        <pc:chgData name="Patricia Bardales" userId="f56637db-a2bd-460b-802b-5884c8859057" providerId="ADAL" clId="{1E3DAE5F-752C-495C-8E2F-9F9A7F15D2FA}" dt="2022-08-18T14:24:35.411" v="26" actId="207"/>
        <pc:sldMkLst>
          <pc:docMk/>
          <pc:sldMk cId="2903238576" sldId="269"/>
        </pc:sldMkLst>
        <pc:spChg chg="mod">
          <ac:chgData name="Patricia Bardales" userId="f56637db-a2bd-460b-802b-5884c8859057" providerId="ADAL" clId="{1E3DAE5F-752C-495C-8E2F-9F9A7F15D2FA}" dt="2022-08-18T14:24:35.411" v="26" actId="207"/>
          <ac:spMkLst>
            <pc:docMk/>
            <pc:sldMk cId="2903238576" sldId="269"/>
            <ac:spMk id="7" creationId="{00000000-0000-0000-0000-000000000000}"/>
          </ac:spMkLst>
        </pc:spChg>
      </pc:sldChg>
      <pc:sldChg chg="modSp mod">
        <pc:chgData name="Patricia Bardales" userId="f56637db-a2bd-460b-802b-5884c8859057" providerId="ADAL" clId="{1E3DAE5F-752C-495C-8E2F-9F9A7F15D2FA}" dt="2022-08-18T14:24:28.750" v="23" actId="207"/>
        <pc:sldMkLst>
          <pc:docMk/>
          <pc:sldMk cId="762824446" sldId="270"/>
        </pc:sldMkLst>
        <pc:spChg chg="mod">
          <ac:chgData name="Patricia Bardales" userId="f56637db-a2bd-460b-802b-5884c8859057" providerId="ADAL" clId="{1E3DAE5F-752C-495C-8E2F-9F9A7F15D2FA}" dt="2022-08-18T14:24:28.750" v="23" actId="207"/>
          <ac:spMkLst>
            <pc:docMk/>
            <pc:sldMk cId="762824446" sldId="270"/>
            <ac:spMk id="7" creationId="{00000000-0000-0000-0000-000000000000}"/>
          </ac:spMkLst>
        </pc:spChg>
      </pc:sldChg>
      <pc:sldChg chg="modSp mod">
        <pc:chgData name="Patricia Bardales" userId="f56637db-a2bd-460b-802b-5884c8859057" providerId="ADAL" clId="{1E3DAE5F-752C-495C-8E2F-9F9A7F15D2FA}" dt="2022-08-18T14:24:22.140" v="20" actId="255"/>
        <pc:sldMkLst>
          <pc:docMk/>
          <pc:sldMk cId="2236785487" sldId="271"/>
        </pc:sldMkLst>
        <pc:spChg chg="mod">
          <ac:chgData name="Patricia Bardales" userId="f56637db-a2bd-460b-802b-5884c8859057" providerId="ADAL" clId="{1E3DAE5F-752C-495C-8E2F-9F9A7F15D2FA}" dt="2022-08-18T14:24:22.140" v="20" actId="255"/>
          <ac:spMkLst>
            <pc:docMk/>
            <pc:sldMk cId="2236785487" sldId="271"/>
            <ac:spMk id="7" creationId="{00000000-0000-0000-0000-000000000000}"/>
          </ac:spMkLst>
        </pc:spChg>
      </pc:sldChg>
      <pc:sldChg chg="modSp mod">
        <pc:chgData name="Patricia Bardales" userId="f56637db-a2bd-460b-802b-5884c8859057" providerId="ADAL" clId="{1E3DAE5F-752C-495C-8E2F-9F9A7F15D2FA}" dt="2022-08-18T14:24:40.891" v="29" actId="207"/>
        <pc:sldMkLst>
          <pc:docMk/>
          <pc:sldMk cId="2607029318" sldId="274"/>
        </pc:sldMkLst>
        <pc:spChg chg="mod">
          <ac:chgData name="Patricia Bardales" userId="f56637db-a2bd-460b-802b-5884c8859057" providerId="ADAL" clId="{1E3DAE5F-752C-495C-8E2F-9F9A7F15D2FA}" dt="2022-08-18T14:24:40.891" v="29" actId="207"/>
          <ac:spMkLst>
            <pc:docMk/>
            <pc:sldMk cId="2607029318" sldId="274"/>
            <ac:spMk id="7" creationId="{00000000-0000-0000-0000-000000000000}"/>
          </ac:spMkLst>
        </pc:spChg>
      </pc:sldChg>
      <pc:sldChg chg="addSp delSp modSp mod">
        <pc:chgData name="Patricia Bardales" userId="f56637db-a2bd-460b-802b-5884c8859057" providerId="ADAL" clId="{1E3DAE5F-752C-495C-8E2F-9F9A7F15D2FA}" dt="2022-08-18T14:23:37.164" v="5" actId="207"/>
        <pc:sldMkLst>
          <pc:docMk/>
          <pc:sldMk cId="432669234" sldId="275"/>
        </pc:sldMkLst>
        <pc:spChg chg="add del mod">
          <ac:chgData name="Patricia Bardales" userId="f56637db-a2bd-460b-802b-5884c8859057" providerId="ADAL" clId="{1E3DAE5F-752C-495C-8E2F-9F9A7F15D2FA}" dt="2022-08-18T14:23:29.143" v="2" actId="478"/>
          <ac:spMkLst>
            <pc:docMk/>
            <pc:sldMk cId="432669234" sldId="275"/>
            <ac:spMk id="4" creationId="{6192DA1C-530C-49A3-8504-378DA3B2C18A}"/>
          </ac:spMkLst>
        </pc:spChg>
        <pc:spChg chg="mod">
          <ac:chgData name="Patricia Bardales" userId="f56637db-a2bd-460b-802b-5884c8859057" providerId="ADAL" clId="{1E3DAE5F-752C-495C-8E2F-9F9A7F15D2FA}" dt="2022-08-18T14:23:37.164" v="5" actId="207"/>
          <ac:spMkLst>
            <pc:docMk/>
            <pc:sldMk cId="432669234" sldId="275"/>
            <ac:spMk id="7" creationId="{00000000-0000-0000-0000-000000000000}"/>
          </ac:spMkLst>
        </pc:spChg>
      </pc:sldChg>
      <pc:sldChg chg="modSp mod">
        <pc:chgData name="Patricia Bardales" userId="f56637db-a2bd-460b-802b-5884c8859057" providerId="ADAL" clId="{1E3DAE5F-752C-495C-8E2F-9F9A7F15D2FA}" dt="2022-08-18T14:24:55.638" v="36" actId="255"/>
        <pc:sldMkLst>
          <pc:docMk/>
          <pc:sldMk cId="2674304108" sldId="276"/>
        </pc:sldMkLst>
        <pc:spChg chg="mod">
          <ac:chgData name="Patricia Bardales" userId="f56637db-a2bd-460b-802b-5884c8859057" providerId="ADAL" clId="{1E3DAE5F-752C-495C-8E2F-9F9A7F15D2FA}" dt="2022-08-18T14:24:55.638" v="36" actId="255"/>
          <ac:spMkLst>
            <pc:docMk/>
            <pc:sldMk cId="2674304108" sldId="276"/>
            <ac:spMk id="7" creationId="{00000000-0000-0000-0000-000000000000}"/>
          </ac:spMkLst>
        </pc:spChg>
      </pc:sldChg>
      <pc:sldChg chg="modSp mod">
        <pc:chgData name="Patricia Bardales" userId="f56637db-a2bd-460b-802b-5884c8859057" providerId="ADAL" clId="{1E3DAE5F-752C-495C-8E2F-9F9A7F15D2FA}" dt="2022-08-18T14:23:55.437" v="11" actId="207"/>
        <pc:sldMkLst>
          <pc:docMk/>
          <pc:sldMk cId="1042686135" sldId="277"/>
        </pc:sldMkLst>
        <pc:spChg chg="mod">
          <ac:chgData name="Patricia Bardales" userId="f56637db-a2bd-460b-802b-5884c8859057" providerId="ADAL" clId="{1E3DAE5F-752C-495C-8E2F-9F9A7F15D2FA}" dt="2022-08-18T14:23:55.437" v="11" actId="207"/>
          <ac:spMkLst>
            <pc:docMk/>
            <pc:sldMk cId="1042686135" sldId="277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DCA51-3122-4134-9E45-B533C4789856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F4819-48D5-44D6-95C9-D1AA6A117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94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NICSP 27 se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la NIC 41,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Agricultura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Los participantes que estén familiarizados con la NIC 41 deben sentirse cómodos con la  NICSP 27 siempre que se observen las principales diferencias.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prevalencia de la agricultura en el sector público varía de una jurisdicción a otra: considere si este es un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importante para los participantes o no. </a:t>
            </a:r>
            <a:endParaRPr lang="en-GB" dirty="0">
              <a:effectLst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8F4819-48D5-44D6-95C9-D1AA6A11756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879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El sector público puede tener muchos ejemplos de activos biológicos mantenidos para la prestación de servicios. Algunos ejemplos son:</a:t>
            </a:r>
          </a:p>
          <a:p>
            <a:endParaRPr lang="en-GB" dirty="0"/>
          </a:p>
          <a:p>
            <a:r>
              <a:rPr lang="en-GB" dirty="0"/>
              <a:t>Perros policía / aduanales</a:t>
            </a:r>
          </a:p>
          <a:p>
            <a:r>
              <a:rPr lang="en-GB" dirty="0"/>
              <a:t>Caballos de policía</a:t>
            </a:r>
          </a:p>
          <a:p>
            <a:r>
              <a:rPr lang="en-GB" dirty="0"/>
              <a:t>Árboles / flores en parques públicos.</a:t>
            </a:r>
          </a:p>
          <a:p>
            <a:endParaRPr lang="en-GB" dirty="0"/>
          </a:p>
          <a:p>
            <a:r>
              <a:rPr lang="en-GB" dirty="0" err="1"/>
              <a:t>Estos</a:t>
            </a:r>
            <a:r>
              <a:rPr lang="en-GB" dirty="0"/>
              <a:t> </a:t>
            </a:r>
            <a:r>
              <a:rPr lang="en-GB" dirty="0" err="1"/>
              <a:t>elementos</a:t>
            </a:r>
            <a:r>
              <a:rPr lang="en-GB" dirty="0"/>
              <a:t> se </a:t>
            </a:r>
            <a:r>
              <a:rPr lang="en-GB" dirty="0" err="1"/>
              <a:t>contabilizan</a:t>
            </a:r>
            <a:r>
              <a:rPr lang="en-GB" dirty="0"/>
              <a:t> de </a:t>
            </a:r>
            <a:r>
              <a:rPr lang="en-GB" dirty="0" err="1"/>
              <a:t>acuerdo</a:t>
            </a:r>
            <a:r>
              <a:rPr lang="en-GB" dirty="0"/>
              <a:t> a la NICSP 17, </a:t>
            </a:r>
            <a:r>
              <a:rPr lang="en-GB" i="1" dirty="0"/>
              <a:t>Propiedad, Planta y Equipo</a:t>
            </a:r>
            <a:r>
              <a:rPr lang="en-GB" i="0" dirty="0"/>
              <a:t>. Si estos son comunes, tal vez desee agregar una diapositiva considerando </a:t>
            </a:r>
            <a:r>
              <a:rPr lang="en-GB" i="0" dirty="0" err="1"/>
              <a:t>los</a:t>
            </a:r>
            <a:r>
              <a:rPr lang="en-GB" i="0" dirty="0"/>
              <a:t> </a:t>
            </a:r>
            <a:r>
              <a:rPr lang="en-GB" i="0" dirty="0" err="1"/>
              <a:t>temas</a:t>
            </a:r>
            <a:r>
              <a:rPr lang="en-GB" i="0" dirty="0"/>
              <a:t> que surgirán bajo ese estándar:</a:t>
            </a:r>
          </a:p>
          <a:p>
            <a:endParaRPr lang="en-GB" i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i="0" dirty="0"/>
              <a:t>Período de depreciación (por ejemplo, vida útil o período de servicio)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i="0" dirty="0"/>
              <a:t>Cuándo está el activo </a:t>
            </a:r>
            <a:r>
              <a:rPr lang="en-GB" i="0" dirty="0" err="1"/>
              <a:t>listo</a:t>
            </a:r>
            <a:r>
              <a:rPr lang="en-GB" i="0" dirty="0"/>
              <a:t> para ser </a:t>
            </a:r>
            <a:r>
              <a:rPr lang="en-GB" i="0" dirty="0" err="1"/>
              <a:t>utilizado</a:t>
            </a:r>
            <a:r>
              <a:rPr lang="en-GB" i="0" dirty="0"/>
              <a:t> (por ejemplo, cuando se requiere capacitación, esto se puede capitalizar como parte de un activo en construcción)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i="0" dirty="0"/>
              <a:t>Deterioro (por ejemplo, lesión)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8F4819-48D5-44D6-95C9-D1AA6A11756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515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Tenga en cuenta que se aplica solo a las plantas (pero también compare con las divulgaciones: activos biológicos portadores que incluyen animales).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8F4819-48D5-44D6-95C9-D1AA6A11756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425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auto" latinLnBrk="0" hangingPunct="1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Obsérvese que el valor razonable tal como se define actualmente en las NICSP no es el mismo que el definido en la NIIF 13,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Medición del valor razonable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los participantes están familiarizados con las NIIF, se debe destacar esta diferencia.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8F4819-48D5-44D6-95C9-D1AA6A11756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610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auto" latinLnBrk="0" hangingPunct="1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Obsérvese que el valor razonable tal como se define actualmente en las NICSP no es el mismo que el definido en la NIIF 13,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Medición del valor razonable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los participantes están familiarizados con las NIIF, se debe destacar esta diferencia.</a:t>
            </a:r>
          </a:p>
          <a:p>
            <a:pPr rtl="0" eaLnBrk="1" fontAlgn="auto" latinLnBrk="0" hangingPunct="1"/>
            <a:endParaRPr lang="en-GB" dirty="0">
              <a:effectLst/>
            </a:endParaRPr>
          </a:p>
          <a:p>
            <a:pPr rtl="0" eaLnBrk="1" latinLnBrk="0" hangingPunct="1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definición de valor razonable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las NICSP es:</a:t>
            </a:r>
          </a:p>
          <a:p>
            <a:pPr rtl="0" eaLnBrk="1" latinLnBrk="0" hangingPunct="1"/>
            <a:endParaRPr lang="en-GB" dirty="0">
              <a:effectLst/>
            </a:endParaRPr>
          </a:p>
          <a:p>
            <a:r>
              <a:rPr lang="en-GB" b="1" dirty="0"/>
              <a:t>El </a:t>
            </a:r>
            <a:r>
              <a:rPr lang="en-GB" b="1" dirty="0" err="1"/>
              <a:t>valor</a:t>
            </a:r>
            <a:r>
              <a:rPr lang="en-GB" b="1" dirty="0"/>
              <a:t> </a:t>
            </a:r>
            <a:r>
              <a:rPr lang="en-GB" b="1" dirty="0" err="1"/>
              <a:t>razonable</a:t>
            </a:r>
            <a:r>
              <a:rPr lang="en-GB" b="1" dirty="0"/>
              <a:t> es </a:t>
            </a:r>
            <a:r>
              <a:rPr lang="en-GB" b="1" dirty="0" err="1"/>
              <a:t>el</a:t>
            </a:r>
            <a:r>
              <a:rPr lang="en-GB" b="1" dirty="0"/>
              <a:t> </a:t>
            </a:r>
            <a:r>
              <a:rPr lang="en-GB" b="1" dirty="0" err="1"/>
              <a:t>importe</a:t>
            </a:r>
            <a:r>
              <a:rPr lang="en-GB" b="1" dirty="0"/>
              <a:t> </a:t>
            </a:r>
            <a:r>
              <a:rPr lang="en-GB" b="1" dirty="0" err="1"/>
              <a:t>por</a:t>
            </a:r>
            <a:r>
              <a:rPr lang="en-GB" b="1" dirty="0"/>
              <a:t> </a:t>
            </a:r>
            <a:r>
              <a:rPr lang="en-GB" b="1" dirty="0" err="1"/>
              <a:t>el</a:t>
            </a:r>
            <a:r>
              <a:rPr lang="en-GB" b="1" dirty="0"/>
              <a:t> que </a:t>
            </a:r>
            <a:r>
              <a:rPr lang="en-GB" b="1" dirty="0" err="1"/>
              <a:t>puede</a:t>
            </a:r>
            <a:r>
              <a:rPr lang="en-GB" b="1" dirty="0"/>
              <a:t> ser </a:t>
            </a:r>
            <a:r>
              <a:rPr lang="en-GB" b="1" dirty="0" err="1"/>
              <a:t>intercambiado</a:t>
            </a:r>
            <a:r>
              <a:rPr lang="en-GB" b="1" dirty="0"/>
              <a:t> un </a:t>
            </a:r>
            <a:r>
              <a:rPr lang="en-GB" b="1" dirty="0" err="1"/>
              <a:t>activo</a:t>
            </a:r>
            <a:r>
              <a:rPr lang="en-GB" b="1" dirty="0"/>
              <a:t> o </a:t>
            </a:r>
            <a:r>
              <a:rPr lang="en-GB" b="1" dirty="0" err="1"/>
              <a:t>cancelado</a:t>
            </a:r>
            <a:r>
              <a:rPr lang="en-GB" b="1" dirty="0"/>
              <a:t> un </a:t>
            </a:r>
            <a:r>
              <a:rPr lang="en-GB" b="1" dirty="0" err="1"/>
              <a:t>pasivo</a:t>
            </a:r>
            <a:r>
              <a:rPr lang="en-GB" b="1" dirty="0"/>
              <a:t>, entre </a:t>
            </a:r>
            <a:r>
              <a:rPr lang="en-GB" b="1" dirty="0" err="1"/>
              <a:t>partes</a:t>
            </a:r>
            <a:r>
              <a:rPr lang="en-GB" b="1" dirty="0"/>
              <a:t> </a:t>
            </a:r>
            <a:r>
              <a:rPr lang="en-GB" b="1" dirty="0" err="1"/>
              <a:t>interesadas</a:t>
            </a:r>
            <a:r>
              <a:rPr lang="en-GB" b="1" dirty="0"/>
              <a:t> y </a:t>
            </a:r>
            <a:r>
              <a:rPr lang="en-GB" b="1" dirty="0" err="1"/>
              <a:t>debidamente</a:t>
            </a:r>
            <a:r>
              <a:rPr lang="en-GB" b="1" dirty="0"/>
              <a:t> </a:t>
            </a:r>
            <a:r>
              <a:rPr lang="en-GB" b="1" dirty="0" err="1"/>
              <a:t>informadas</a:t>
            </a:r>
            <a:r>
              <a:rPr lang="en-GB" b="1" dirty="0"/>
              <a:t>, </a:t>
            </a:r>
            <a:r>
              <a:rPr lang="en-GB" b="1" dirty="0" err="1"/>
              <a:t>en</a:t>
            </a:r>
            <a:r>
              <a:rPr lang="en-GB" b="1" dirty="0"/>
              <a:t> </a:t>
            </a:r>
            <a:r>
              <a:rPr lang="en-GB" b="1" dirty="0" err="1"/>
              <a:t>una</a:t>
            </a:r>
            <a:r>
              <a:rPr lang="en-GB" b="1" dirty="0"/>
              <a:t> </a:t>
            </a:r>
            <a:r>
              <a:rPr lang="en-GB" b="1" dirty="0" err="1"/>
              <a:t>transacción</a:t>
            </a:r>
            <a:r>
              <a:rPr lang="en-GB" b="1" dirty="0"/>
              <a:t> </a:t>
            </a:r>
            <a:r>
              <a:rPr lang="en-GB" b="1" dirty="0" err="1"/>
              <a:t>realizada</a:t>
            </a:r>
            <a:r>
              <a:rPr lang="en-GB" b="1" dirty="0"/>
              <a:t> </a:t>
            </a:r>
            <a:r>
              <a:rPr lang="en-GB" b="1" dirty="0" err="1"/>
              <a:t>en</a:t>
            </a:r>
            <a:r>
              <a:rPr lang="en-GB" b="1" dirty="0"/>
              <a:t> </a:t>
            </a:r>
            <a:r>
              <a:rPr lang="en-GB" b="1" dirty="0" err="1"/>
              <a:t>condiciones</a:t>
            </a:r>
            <a:r>
              <a:rPr lang="en-GB" b="1" dirty="0"/>
              <a:t> de </a:t>
            </a:r>
            <a:r>
              <a:rPr lang="en-GB" b="1" dirty="0" err="1"/>
              <a:t>independencia</a:t>
            </a:r>
            <a:r>
              <a:rPr lang="en-GB" b="1" dirty="0"/>
              <a:t> </a:t>
            </a:r>
            <a:r>
              <a:rPr lang="en-GB" b="1" dirty="0" err="1"/>
              <a:t>mutua</a:t>
            </a:r>
            <a:r>
              <a:rPr lang="en-GB" b="1" dirty="0"/>
              <a:t>. </a:t>
            </a:r>
            <a:endParaRPr lang="en-GB" b="0" dirty="0"/>
          </a:p>
          <a:p>
            <a:pPr rtl="0" eaLnBrk="1" latinLnBrk="0" hangingPunct="1"/>
            <a:endParaRPr lang="en-GB" dirty="0">
              <a:effectLst/>
            </a:endParaRPr>
          </a:p>
          <a:p>
            <a:pPr rtl="0" eaLnBrk="1" latinLnBrk="0" hangingPunct="1"/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Esto incluye los valores de entrada y salida.</a:t>
            </a:r>
            <a:endParaRPr lang="en-GB" dirty="0">
              <a:effectLst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8F4819-48D5-44D6-95C9-D1AA6A11756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525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Ver comentarios anteriores sobre el valor razonable en el marco de las NICSP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8F4819-48D5-44D6-95C9-D1AA6A11756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404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Consulte el módulo Activos para obtener </a:t>
            </a:r>
            <a:r>
              <a:rPr lang="en-GB" dirty="0" err="1"/>
              <a:t>más</a:t>
            </a:r>
            <a:r>
              <a:rPr lang="en-GB" dirty="0"/>
              <a:t> </a:t>
            </a:r>
            <a:r>
              <a:rPr lang="en-GB" dirty="0" err="1"/>
              <a:t>información</a:t>
            </a:r>
            <a:r>
              <a:rPr lang="en-GB" dirty="0"/>
              <a:t> </a:t>
            </a:r>
            <a:r>
              <a:rPr lang="en-GB" dirty="0" err="1"/>
              <a:t>sobre</a:t>
            </a:r>
            <a:r>
              <a:rPr lang="en-GB" dirty="0"/>
              <a:t> las </a:t>
            </a:r>
            <a:r>
              <a:rPr lang="en-GB" dirty="0" err="1"/>
              <a:t>revelaciones</a:t>
            </a:r>
            <a:r>
              <a:rPr lang="en-GB" dirty="0"/>
              <a:t> (</a:t>
            </a:r>
            <a:r>
              <a:rPr lang="en-GB" dirty="0" err="1"/>
              <a:t>página</a:t>
            </a:r>
            <a:r>
              <a:rPr lang="en-GB" dirty="0"/>
              <a:t> 109).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8F4819-48D5-44D6-95C9-D1AA6A11756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762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CA235-D1C3-D944-BC8B-32964A9EABE3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72329-5C23-E547-8614-77A65128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15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CA235-D1C3-D944-BC8B-32964A9EABE3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72329-5C23-E547-8614-77A65128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5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CA235-D1C3-D944-BC8B-32964A9EABE3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72329-5C23-E547-8614-77A65128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5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CA235-D1C3-D944-BC8B-32964A9EABE3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72329-5C23-E547-8614-77A65128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46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CA235-D1C3-D944-BC8B-32964A9EABE3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72329-5C23-E547-8614-77A65128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5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CA235-D1C3-D944-BC8B-32964A9EABE3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72329-5C23-E547-8614-77A65128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3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CA235-D1C3-D944-BC8B-32964A9EABE3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72329-5C23-E547-8614-77A65128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8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CA235-D1C3-D944-BC8B-32964A9EABE3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72329-5C23-E547-8614-77A65128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9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CA235-D1C3-D944-BC8B-32964A9EABE3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72329-5C23-E547-8614-77A65128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5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CA235-D1C3-D944-BC8B-32964A9EABE3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72329-5C23-E547-8614-77A65128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6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CA235-D1C3-D944-BC8B-32964A9EABE3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72329-5C23-E547-8614-77A65128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3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299" y="484366"/>
            <a:ext cx="7835901" cy="45575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Introduction to IPSAS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304"/>
          <a:stretch/>
        </p:blipFill>
        <p:spPr>
          <a:xfrm rot="21295668">
            <a:off x="-893922" y="4913975"/>
            <a:ext cx="10639813" cy="27125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023668" y="6261100"/>
            <a:ext cx="7747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700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374900"/>
            <a:ext cx="9143999" cy="63007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1827" y="2577854"/>
            <a:ext cx="10842486" cy="6325838"/>
          </a:xfrm>
          <a:prstGeom prst="rect">
            <a:avLst/>
          </a:prstGeom>
        </p:spPr>
      </p:pic>
      <p:sp>
        <p:nvSpPr>
          <p:cNvPr id="4" name="Text Placeholder 2"/>
          <p:cNvSpPr txBox="1">
            <a:spLocks/>
          </p:cNvSpPr>
          <p:nvPr/>
        </p:nvSpPr>
        <p:spPr>
          <a:xfrm>
            <a:off x="800099" y="4036836"/>
            <a:ext cx="7153719" cy="2097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Agricultura</a:t>
            </a:r>
          </a:p>
          <a:p>
            <a:pPr algn="l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NICSP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27</a:t>
            </a:r>
          </a:p>
          <a:p>
            <a:pPr algn="l"/>
            <a:endParaRPr 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600" dirty="0">
              <a:solidFill>
                <a:srgbClr val="FFFFFF"/>
              </a:solidFill>
              <a:latin typeface="Arial" charset="0"/>
            </a:endParaRPr>
          </a:p>
          <a:p>
            <a:pPr lvl="0" algn="l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FFFFFF"/>
              </a:solidFill>
              <a:latin typeface="Arial" charset="0"/>
            </a:endParaRP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575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6210300"/>
            <a:ext cx="736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</a:rPr>
              <a:t>Agricultura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" y="881956"/>
            <a:ext cx="7856538" cy="3098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Revelaciones</a:t>
            </a:r>
            <a:endParaRPr lang="en-US" b="1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</a:pP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Ganancia/pérdida en el reconocimiento inicial</a:t>
            </a:r>
          </a:p>
          <a:p>
            <a:pPr marL="342900" lvl="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</a:pP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Activos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biológicos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consumibles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/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productores</a:t>
            </a:r>
            <a:endParaRPr lang="en-CA" kern="0" dirty="0">
              <a:solidFill>
                <a:schemeClr val="tx1">
                  <a:lumMod val="10000"/>
                </a:schemeClr>
              </a:solidFill>
              <a:latin typeface="Arial"/>
              <a:ea typeface="ＭＳ Ｐゴシック" charset="0"/>
            </a:endParaRPr>
          </a:p>
          <a:p>
            <a:pPr marL="342900" lvl="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</a:pP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Activos biológicos mantenidos para la venta y aquellos mantenidos para distribución sin cargo o con cargo nominal</a:t>
            </a:r>
          </a:p>
          <a:p>
            <a:pPr marL="342900" lvl="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</a:pP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Naturaleza de las actividades y estimaciones de cantidades físicas</a:t>
            </a:r>
          </a:p>
          <a:p>
            <a:pPr marL="342900" lvl="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</a:pP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Conciliación</a:t>
            </a:r>
          </a:p>
          <a:p>
            <a:endParaRPr lang="en-US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363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6210300"/>
            <a:ext cx="736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</a:rPr>
              <a:t>Agricultura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" y="881956"/>
            <a:ext cx="7856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Preguntas y discusión</a:t>
            </a:r>
          </a:p>
          <a:p>
            <a:endParaRPr lang="en-US" b="1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http://www.eko-punkt.de/fileadmin/user_upload/ekopunkt/bilder/Fragezeichen_545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005BAA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605284" y="1532707"/>
            <a:ext cx="7672667" cy="2309949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05284" y="413946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sz="20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itchFamily="34" charset="0"/>
                <a:ea typeface="ＭＳ Ｐゴシック" charset="0"/>
                <a:cs typeface="Arial" pitchFamily="34" charset="0"/>
              </a:rPr>
              <a:t>Visite la página web del IPSASB </a:t>
            </a:r>
            <a:r>
              <a:rPr lang="en-GB" sz="2000" kern="0" dirty="0">
                <a:solidFill>
                  <a:srgbClr val="005BAA">
                    <a:lumMod val="75000"/>
                  </a:srgbClr>
                </a:solidFill>
                <a:latin typeface="Arial" pitchFamily="34" charset="0"/>
                <a:ea typeface="ＭＳ Ｐゴシック" charset="0"/>
                <a:cs typeface="Arial" pitchFamily="34" charset="0"/>
              </a:rPr>
              <a:t>http://www.ipsasb.org  </a:t>
            </a:r>
          </a:p>
        </p:txBody>
      </p:sp>
    </p:spTree>
    <p:extLst>
      <p:ext uri="{BB962C8B-B14F-4D97-AF65-F5344CB8AC3E}">
        <p14:creationId xmlns:p14="http://schemas.microsoft.com/office/powerpoint/2010/main" val="267430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6210300"/>
            <a:ext cx="736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</a:rPr>
              <a:t>Agricultura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" y="881956"/>
            <a:ext cx="785653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ts val="776"/>
              </a:spcBef>
              <a:spcAft>
                <a:spcPct val="0"/>
              </a:spcAft>
            </a:pPr>
            <a:endParaRPr lang="en-US" i="1" kern="0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defTabSz="914400" fontAlgn="base">
              <a:spcBef>
                <a:spcPts val="776"/>
              </a:spcBef>
              <a:spcAft>
                <a:spcPct val="0"/>
              </a:spcAft>
            </a:pPr>
            <a:r>
              <a:rPr lang="es-MX" sz="1800" i="1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El Manual de Pronunciamientos de Contabilidad del Sector Público </a:t>
            </a:r>
            <a:r>
              <a:rPr lang="es-MX" sz="18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es la principal fuente autorizada de principios internacionales de contabilidad generalmente aceptados para las entidades del sector público. </a:t>
            </a:r>
          </a:p>
          <a:p>
            <a:pPr defTabSz="914400" fontAlgn="base">
              <a:spcBef>
                <a:spcPts val="776"/>
              </a:spcBef>
              <a:spcAft>
                <a:spcPct val="0"/>
              </a:spcAft>
            </a:pPr>
            <a:r>
              <a:rPr lang="es-MX" sz="18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Toda la información en esta presentación es propia y está protegida por derechos de autor.</a:t>
            </a:r>
          </a:p>
          <a:p>
            <a:pPr marL="34290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</a:pPr>
            <a:endParaRPr lang="en-US" kern="0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669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6210300"/>
            <a:ext cx="736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</a:rPr>
              <a:t>Agricultura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" y="881956"/>
            <a:ext cx="7856538" cy="4688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Alcance</a:t>
            </a:r>
          </a:p>
          <a:p>
            <a:endParaRPr lang="es-MX" b="1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</a:pPr>
            <a:r>
              <a:rPr lang="es-MX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Activos biológicos: plantas o animales vivos (excepto plantas productoras)</a:t>
            </a:r>
          </a:p>
          <a:p>
            <a:pPr marL="342900" lvl="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</a:pPr>
            <a:r>
              <a:rPr lang="es-MX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Productos agrícolas – en el momento de la cosecha </a:t>
            </a:r>
          </a:p>
          <a:p>
            <a:pPr marL="342900" lvl="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</a:pPr>
            <a:endParaRPr lang="es-MX" kern="0" dirty="0">
              <a:solidFill>
                <a:schemeClr val="tx1">
                  <a:lumMod val="10000"/>
                </a:schemeClr>
              </a:solidFill>
              <a:latin typeface="Arial"/>
              <a:ea typeface="ＭＳ Ｐゴシック" charset="0"/>
            </a:endParaRPr>
          </a:p>
          <a:p>
            <a:pPr marL="342900" lvl="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</a:pPr>
            <a:r>
              <a:rPr lang="es-MX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Excluye:</a:t>
            </a:r>
          </a:p>
          <a:p>
            <a:pPr marL="694944" lvl="1" indent="-347472" defTabSz="914400" fontAlgn="base">
              <a:spcBef>
                <a:spcPts val="776"/>
              </a:spcBef>
              <a:spcAft>
                <a:spcPct val="0"/>
              </a:spcAft>
              <a:buFontTx/>
              <a:buChar char="–"/>
            </a:pPr>
            <a:r>
              <a:rPr lang="es-MX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Terrenos relacionados con la actividad agrícola</a:t>
            </a:r>
          </a:p>
          <a:p>
            <a:pPr marL="694944" lvl="1" indent="-347472" defTabSz="914400" fontAlgn="base">
              <a:spcBef>
                <a:spcPts val="776"/>
              </a:spcBef>
              <a:spcAft>
                <a:spcPct val="0"/>
              </a:spcAft>
              <a:buFontTx/>
              <a:buChar char="–"/>
            </a:pPr>
            <a:r>
              <a:rPr lang="es-MX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Activos intangibles relacionados con la actividad agrícola</a:t>
            </a:r>
          </a:p>
          <a:p>
            <a:pPr marL="694944" lvl="1" indent="-347472" defTabSz="914400" fontAlgn="base">
              <a:spcBef>
                <a:spcPts val="776"/>
              </a:spcBef>
              <a:spcAft>
                <a:spcPct val="0"/>
              </a:spcAft>
              <a:buFontTx/>
              <a:buChar char="–"/>
            </a:pPr>
            <a:r>
              <a:rPr lang="es-MX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Activos biológicos mantenidos para la prestación o el suministro de servicios</a:t>
            </a:r>
          </a:p>
          <a:p>
            <a:endParaRPr lang="es-MX" b="1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b="1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808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6210300"/>
            <a:ext cx="736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</a:rPr>
              <a:t>Agricultura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" y="881956"/>
            <a:ext cx="7856538" cy="3098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Plantas</a:t>
            </a:r>
            <a:r>
              <a:rPr lang="en-US" b="1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productoras</a:t>
            </a:r>
            <a:endParaRPr lang="en-US" b="1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</a:pP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Una planta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productora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es una planta viva que:</a:t>
            </a:r>
          </a:p>
          <a:p>
            <a:pPr marL="719138" indent="-363538" defTabSz="914400" fontAlgn="base">
              <a:spcBef>
                <a:spcPts val="776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Se utiliza en la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elaboración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o suministro de productos agrícolas:</a:t>
            </a:r>
          </a:p>
          <a:p>
            <a:pPr marL="719138" indent="-363538" defTabSz="914400" fontAlgn="base">
              <a:spcBef>
                <a:spcPts val="776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Se espera que produzca productos durante más de un período: y</a:t>
            </a:r>
          </a:p>
          <a:p>
            <a:pPr marL="719138" indent="-363538" defTabSz="914400" fontAlgn="base">
              <a:spcBef>
                <a:spcPts val="776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Tiene una probabilidad remota de ser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vendida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como producto agrícola, a excepción de las ventas incidentales de chatarra.</a:t>
            </a:r>
          </a:p>
          <a:p>
            <a:pPr marL="342900" lvl="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</a:pP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Las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plantas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productoras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se contabilizan de conformidad con la NICSP 17</a:t>
            </a:r>
            <a:endParaRPr lang="en-US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686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6210300"/>
            <a:ext cx="736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</a:rPr>
              <a:t>Agricultura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" y="515999"/>
            <a:ext cx="7856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Ejemplos </a:t>
            </a:r>
            <a:endParaRPr lang="en-US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7477372"/>
              </p:ext>
            </p:extLst>
          </p:nvPr>
        </p:nvGraphicFramePr>
        <p:xfrm>
          <a:off x="533400" y="1031326"/>
          <a:ext cx="7818438" cy="3997960"/>
        </p:xfrm>
        <a:graphic>
          <a:graphicData uri="http://schemas.openxmlformats.org/drawingml/2006/table">
            <a:tbl>
              <a:tblPr firstRow="1" bandRow="1"/>
              <a:tblGrid>
                <a:gridCol w="2606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6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6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/>
                        <a:t>Activos biológicos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/>
                        <a:t>Productos agrícolas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/>
                        <a:t>Productos – resultado del procesamiento después de la cosecha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>
                          <a:solidFill>
                            <a:schemeClr val="bg2"/>
                          </a:solidFill>
                        </a:rPr>
                        <a:t>Oveja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>
                          <a:solidFill>
                            <a:schemeClr val="bg2"/>
                          </a:solidFill>
                        </a:rPr>
                        <a:t>Lana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>
                          <a:solidFill>
                            <a:schemeClr val="bg2"/>
                          </a:solidFill>
                        </a:rPr>
                        <a:t>Hilo de lana, alfombra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>
                          <a:solidFill>
                            <a:schemeClr val="bg2"/>
                          </a:solidFill>
                        </a:rPr>
                        <a:t>Árboles en plantaciones madereras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>
                          <a:solidFill>
                            <a:schemeClr val="bg2"/>
                          </a:solidFill>
                        </a:rPr>
                        <a:t>Árboles talados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>
                          <a:solidFill>
                            <a:schemeClr val="bg2"/>
                          </a:solidFill>
                        </a:rPr>
                        <a:t>Troncos, madera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>
                          <a:solidFill>
                            <a:schemeClr val="bg2"/>
                          </a:solidFill>
                        </a:rPr>
                        <a:t>Plantas de algodón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baseline="0" noProof="0">
                          <a:solidFill>
                            <a:schemeClr val="bg2"/>
                          </a:solidFill>
                        </a:rPr>
                        <a:t>Algodón cosechado</a:t>
                      </a:r>
                      <a:endParaRPr lang="es-MX" sz="1600" noProof="0">
                        <a:solidFill>
                          <a:schemeClr val="bg2"/>
                        </a:solidFill>
                      </a:endParaRP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>
                          <a:solidFill>
                            <a:schemeClr val="bg2"/>
                          </a:solidFill>
                        </a:rPr>
                        <a:t>Hilo de algodón, ropa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>
                          <a:solidFill>
                            <a:schemeClr val="bg2"/>
                          </a:solidFill>
                        </a:rPr>
                        <a:t>Ganado lechero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>
                          <a:solidFill>
                            <a:schemeClr val="bg2"/>
                          </a:solidFill>
                        </a:rPr>
                        <a:t>Leche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>
                          <a:solidFill>
                            <a:schemeClr val="bg2"/>
                          </a:solidFill>
                        </a:rPr>
                        <a:t>Queso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>
                          <a:solidFill>
                            <a:schemeClr val="bg2"/>
                          </a:solidFill>
                        </a:rPr>
                        <a:t>Cerdos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>
                          <a:solidFill>
                            <a:schemeClr val="bg2"/>
                          </a:solidFill>
                        </a:rPr>
                        <a:t>Reses sacrificadas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noProof="0">
                          <a:solidFill>
                            <a:schemeClr val="bg2"/>
                          </a:solidFill>
                        </a:rPr>
                        <a:t>Embutidos, jamones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>
                          <a:solidFill>
                            <a:schemeClr val="bg2"/>
                          </a:solidFill>
                        </a:rPr>
                        <a:t>Arbustos de té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>
                          <a:solidFill>
                            <a:schemeClr val="bg2"/>
                          </a:solidFill>
                        </a:rPr>
                        <a:t>Hojas recolectadas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>
                          <a:solidFill>
                            <a:schemeClr val="bg2"/>
                          </a:solidFill>
                        </a:rPr>
                        <a:t>Té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>
                          <a:solidFill>
                            <a:schemeClr val="bg2"/>
                          </a:solidFill>
                        </a:rPr>
                        <a:t>Cepas de vid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>
                          <a:solidFill>
                            <a:schemeClr val="bg2"/>
                          </a:solidFill>
                        </a:rPr>
                        <a:t>Uvas vendimiadas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>
                          <a:solidFill>
                            <a:schemeClr val="bg2"/>
                          </a:solidFill>
                        </a:rPr>
                        <a:t>Vino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>
                          <a:solidFill>
                            <a:schemeClr val="bg2"/>
                          </a:solidFill>
                        </a:rPr>
                        <a:t>Árboles frutales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>
                          <a:solidFill>
                            <a:schemeClr val="bg2"/>
                          </a:solidFill>
                        </a:rPr>
                        <a:t>Fruta recogida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600" noProof="0" dirty="0">
                          <a:solidFill>
                            <a:schemeClr val="bg2"/>
                          </a:solidFill>
                        </a:rPr>
                        <a:t>Fruta procesada</a:t>
                      </a:r>
                    </a:p>
                  </a:txBody>
                  <a:tcPr marL="93980" marR="9398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A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986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6210300"/>
            <a:ext cx="736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</a:rPr>
              <a:t>Agricultura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" y="881956"/>
            <a:ext cx="7856538" cy="3857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agrícola</a:t>
            </a:r>
          </a:p>
          <a:p>
            <a:endParaRPr lang="es-MX" b="1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</a:pPr>
            <a:r>
              <a:rPr lang="es-MX" kern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Gestión de la transformación biológica y cosecha de activos biológicos </a:t>
            </a:r>
          </a:p>
          <a:p>
            <a:pPr marL="342900" lvl="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</a:pPr>
            <a:r>
              <a:rPr lang="es-MX" kern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Actividades diversas</a:t>
            </a:r>
          </a:p>
          <a:p>
            <a:pPr marL="694944" lvl="1" indent="-347472" defTabSz="914400" fontAlgn="base">
              <a:spcBef>
                <a:spcPts val="776"/>
              </a:spcBef>
              <a:spcAft>
                <a:spcPct val="0"/>
              </a:spcAft>
              <a:buFontTx/>
              <a:buChar char="–"/>
            </a:pPr>
            <a:r>
              <a:rPr lang="es-MX" kern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Capacidad de cambio</a:t>
            </a:r>
          </a:p>
          <a:p>
            <a:pPr marL="694944" lvl="1" indent="-347472" defTabSz="914400" fontAlgn="base">
              <a:spcBef>
                <a:spcPts val="776"/>
              </a:spcBef>
              <a:spcAft>
                <a:spcPct val="0"/>
              </a:spcAft>
              <a:buFontTx/>
              <a:buChar char="–"/>
            </a:pPr>
            <a:r>
              <a:rPr lang="es-MX" kern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Gestión del cambio</a:t>
            </a:r>
          </a:p>
          <a:p>
            <a:pPr marL="694944" lvl="1" indent="-347472" defTabSz="914400" fontAlgn="base">
              <a:spcBef>
                <a:spcPts val="776"/>
              </a:spcBef>
              <a:spcAft>
                <a:spcPct val="0"/>
              </a:spcAft>
              <a:buFontTx/>
              <a:buChar char="–"/>
            </a:pPr>
            <a:r>
              <a:rPr lang="es-MX" kern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Medición del cambio</a:t>
            </a:r>
          </a:p>
          <a:p>
            <a:pPr marL="342900" lvl="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</a:pPr>
            <a:r>
              <a:rPr lang="es-MX" kern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La transformación biológica resulta en cambios en los activos o en la producción de productos agrícolas</a:t>
            </a:r>
          </a:p>
          <a:p>
            <a:pPr lvl="0" defTabSz="914400" fontAlgn="base">
              <a:spcBef>
                <a:spcPts val="776"/>
              </a:spcBef>
              <a:spcAft>
                <a:spcPct val="0"/>
              </a:spcAft>
            </a:pPr>
            <a:endParaRPr lang="es-MX" kern="0">
              <a:solidFill>
                <a:schemeClr val="tx1">
                  <a:lumMod val="10000"/>
                </a:schemeClr>
              </a:solidFill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endParaRPr lang="es-MX" b="1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785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6210300"/>
            <a:ext cx="736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</a:rPr>
              <a:t>Agricultura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" y="881956"/>
            <a:ext cx="7856538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Reconocimiento</a:t>
            </a:r>
          </a:p>
          <a:p>
            <a:endParaRPr lang="es-MX" b="1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</a:pPr>
            <a:r>
              <a:rPr lang="es-MX" kern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Se reconoce el activo biológico o los productos agrícolas cuando:</a:t>
            </a:r>
          </a:p>
          <a:p>
            <a:pPr marL="694944" lvl="1" indent="-347472" defTabSz="914400" fontAlgn="base">
              <a:spcBef>
                <a:spcPts val="776"/>
              </a:spcBef>
              <a:spcAft>
                <a:spcPct val="0"/>
              </a:spcAft>
              <a:buFontTx/>
              <a:buChar char="–"/>
            </a:pPr>
            <a:r>
              <a:rPr lang="es-MX" kern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La entidad controla el activo como resultado de un suceso pasado</a:t>
            </a:r>
          </a:p>
          <a:p>
            <a:pPr marL="694944" lvl="1" indent="-347472" defTabSz="914400" fontAlgn="base">
              <a:spcBef>
                <a:spcPts val="776"/>
              </a:spcBef>
              <a:spcAft>
                <a:spcPct val="0"/>
              </a:spcAft>
              <a:buFontTx/>
              <a:buChar char="–"/>
            </a:pPr>
            <a:r>
              <a:rPr lang="es-MX" kern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Los beneficios económicos futuros / potencial de servicio probables fluirán hacia la entidad</a:t>
            </a:r>
          </a:p>
          <a:p>
            <a:pPr marL="694944" lvl="1" indent="-347472" defTabSz="914400" fontAlgn="base">
              <a:spcBef>
                <a:spcPts val="776"/>
              </a:spcBef>
              <a:spcAft>
                <a:spcPct val="0"/>
              </a:spcAft>
              <a:buFontTx/>
              <a:buChar char="–"/>
            </a:pPr>
            <a:r>
              <a:rPr lang="es-MX" kern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El valor razonable o el costo se pueden medir de manera fiable</a:t>
            </a:r>
            <a:endParaRPr lang="es-MX" b="1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b="1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ts val="776"/>
              </a:spcBef>
              <a:spcAft>
                <a:spcPct val="0"/>
              </a:spcAft>
            </a:pPr>
            <a:endParaRPr lang="es-MX" kern="0">
              <a:solidFill>
                <a:schemeClr val="tx1">
                  <a:lumMod val="10000"/>
                </a:schemeClr>
              </a:solidFill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endParaRPr lang="es-MX" b="1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824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6210300"/>
            <a:ext cx="736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</a:rPr>
              <a:t>Agricultura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" y="881956"/>
            <a:ext cx="7856538" cy="2995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Medición en el reconocimiento inicial</a:t>
            </a:r>
          </a:p>
          <a:p>
            <a:endParaRPr lang="en-US" b="1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</a:pP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Se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mide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a valor razonable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menos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los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costos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de venta</a:t>
            </a:r>
          </a:p>
          <a:p>
            <a:pPr marL="342900" lvl="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</a:pP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Si es una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transacción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si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contraprestación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, lo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mismo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(valor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razonable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menos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los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costos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de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venta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)</a:t>
            </a:r>
          </a:p>
          <a:p>
            <a:pPr marL="342900" lvl="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</a:pP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Productos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agrícolas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cosechados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de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activos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biológicos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se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miden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a valor razonable menos los costos de venta en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el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momento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de cosecha</a:t>
            </a:r>
          </a:p>
          <a:p>
            <a:pPr marL="342900" lvl="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</a:pP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Se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permite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su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agrupación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según</a:t>
            </a:r>
            <a:r>
              <a:rPr lang="en-CA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</a:t>
            </a:r>
            <a:r>
              <a:rPr lang="en-CA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atributos</a:t>
            </a:r>
            <a:endParaRPr lang="en-US" kern="0" dirty="0">
              <a:solidFill>
                <a:schemeClr val="tx1">
                  <a:lumMod val="10000"/>
                </a:schemeClr>
              </a:solidFill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endParaRPr lang="en-US" b="1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238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6210300"/>
            <a:ext cx="736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</a:rPr>
              <a:t>Agricultura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" y="881956"/>
            <a:ext cx="7856538" cy="327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Medición posterior</a:t>
            </a:r>
          </a:p>
          <a:p>
            <a:endParaRPr lang="es-MX" b="1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</a:pPr>
            <a:r>
              <a:rPr lang="es-MX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Se mide a valor razonable menos costos de venta en cada fecha de presentación</a:t>
            </a:r>
          </a:p>
          <a:p>
            <a:pPr marL="342900" lvl="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</a:pPr>
            <a:r>
              <a:rPr lang="es-MX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Productos agrícolas - Valor razonable menos costos de venta en el momento cosecha</a:t>
            </a:r>
          </a:p>
          <a:p>
            <a:pPr marL="342900" lvl="0" indent="-342900" defTabSz="914400" fontAlgn="base">
              <a:spcBef>
                <a:spcPts val="776"/>
              </a:spcBef>
              <a:spcAft>
                <a:spcPct val="0"/>
              </a:spcAft>
              <a:buFontTx/>
              <a:buChar char="•"/>
            </a:pPr>
            <a:r>
              <a:rPr lang="es-MX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Ganancias o pérdidas – Se reconocen en el resultado en el periodo en que </a:t>
            </a:r>
            <a:r>
              <a:rPr lang="es-MX" kern="0" dirty="0" err="1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que</a:t>
            </a:r>
            <a:r>
              <a:rPr lang="es-MX" kern="0" dirty="0">
                <a:solidFill>
                  <a:schemeClr val="tx1">
                    <a:lumMod val="10000"/>
                  </a:schemeClr>
                </a:solidFill>
                <a:latin typeface="Arial"/>
                <a:ea typeface="ＭＳ Ｐゴシック" charset="0"/>
              </a:rPr>
              <a:t> surgen</a:t>
            </a:r>
          </a:p>
          <a:p>
            <a:pPr lvl="0" defTabSz="914400" fontAlgn="base">
              <a:spcBef>
                <a:spcPts val="776"/>
              </a:spcBef>
              <a:spcAft>
                <a:spcPct val="0"/>
              </a:spcAft>
            </a:pPr>
            <a:endParaRPr lang="es-MX" kern="0" dirty="0">
              <a:solidFill>
                <a:schemeClr val="tx1">
                  <a:lumMod val="10000"/>
                </a:schemeClr>
              </a:solidFill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endParaRPr lang="es-MX" b="1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0293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USTOMLAYOUT" val="F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FFFFFE"/>
      </a:dk1>
      <a:lt1>
        <a:sysClr val="window" lastClr="FFFFFF"/>
      </a:lt1>
      <a:dk2>
        <a:srgbClr val="168136"/>
      </a:dk2>
      <a:lt2>
        <a:srgbClr val="003C80"/>
      </a:lt2>
      <a:accent1>
        <a:srgbClr val="12A9D9"/>
      </a:accent1>
      <a:accent2>
        <a:srgbClr val="D53D20"/>
      </a:accent2>
      <a:accent3>
        <a:srgbClr val="E78E23"/>
      </a:accent3>
      <a:accent4>
        <a:srgbClr val="73B632"/>
      </a:accent4>
      <a:accent5>
        <a:srgbClr val="010000"/>
      </a:accent5>
      <a:accent6>
        <a:srgbClr val="FFFFFE"/>
      </a:accent6>
      <a:hlink>
        <a:srgbClr val="000000"/>
      </a:hlink>
      <a:folHlink>
        <a:srgbClr val="CD09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hibitNo_x002e_ xmlns="c1721f8e-06c6-448a-986f-e92a1836bd4c" xsi:nil="true"/>
    <lcf76f155ced4ddcb4097134ff3c332f xmlns="c1721f8e-06c6-448a-986f-e92a1836bd4c">
      <Terms xmlns="http://schemas.microsoft.com/office/infopath/2007/PartnerControls"/>
    </lcf76f155ced4ddcb4097134ff3c332f>
    <TaxCatchAll xmlns="a5f5a3eb-0a2d-4d6a-9165-21ef9946a01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A4288652454C4586B98FAE2126F255" ma:contentTypeVersion="17" ma:contentTypeDescription="Create a new document." ma:contentTypeScope="" ma:versionID="308da3c889dfd96add8d261e2a2d147a">
  <xsd:schema xmlns:xsd="http://www.w3.org/2001/XMLSchema" xmlns:xs="http://www.w3.org/2001/XMLSchema" xmlns:p="http://schemas.microsoft.com/office/2006/metadata/properties" xmlns:ns2="c1721f8e-06c6-448a-986f-e92a1836bd4c" xmlns:ns3="a5f5a3eb-0a2d-4d6a-9165-21ef9946a014" targetNamespace="http://schemas.microsoft.com/office/2006/metadata/properties" ma:root="true" ma:fieldsID="e2528ad8a4a77389d993dce8c93d41f1" ns2:_="" ns3:_="">
    <xsd:import namespace="c1721f8e-06c6-448a-986f-e92a1836bd4c"/>
    <xsd:import namespace="a5f5a3eb-0a2d-4d6a-9165-21ef9946a0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ExhibitNo_x002e_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21f8e-06c6-448a-986f-e92a1836bd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ExhibitNo_x002e_" ma:index="18" nillable="true" ma:displayName="Exhibit No." ma:format="Dropdown" ma:internalName="ExhibitNo_x002e_">
      <xsd:simpleType>
        <xsd:restriction base="dms:Text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0c7e2ae9-edfb-4f0f-b9fa-bdacd0fc226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f5a3eb-0a2d-4d6a-9165-21ef9946a014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7cc8cff-5d31-4a56-b24b-a9f0825dd0ce}" ma:internalName="TaxCatchAll" ma:showField="CatchAllData" ma:web="a5f5a3eb-0a2d-4d6a-9165-21ef9946a0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E5F70C-80EE-4236-AC2F-0282AB945BD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5f5a3eb-0a2d-4d6a-9165-21ef9946a014"/>
    <ds:schemaRef ds:uri="http://purl.org/dc/elements/1.1/"/>
    <ds:schemaRef ds:uri="http://schemas.microsoft.com/office/2006/metadata/properties"/>
    <ds:schemaRef ds:uri="bb3cf181-f6d2-45cb-ba57-c6cc2309bf6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43BFBB-BD8B-4588-A840-CACD41790B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E866C7-871D-4546-8E28-5C20C03F57B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879</Words>
  <Application>Microsoft Office PowerPoint</Application>
  <PresentationFormat>On-screen Show (4:3)</PresentationFormat>
  <Paragraphs>129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</dc:creator>
  <cp:lastModifiedBy>Kamira Sanchez</cp:lastModifiedBy>
  <cp:revision>41</cp:revision>
  <dcterms:created xsi:type="dcterms:W3CDTF">2014-09-10T19:10:10Z</dcterms:created>
  <dcterms:modified xsi:type="dcterms:W3CDTF">2023-06-05T12:44:47Z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0x010100EA1F8DCD50FF2440ACBA5E255C179837</vt:lpwstr>
  </property>
  <property fmtid="{D5CDD505-2E9C-101B-9397-08002B2CF9AE}" pid="3" name="Order">
    <vt:r8>14666800</vt:r8>
  </property>
</Properties>
</file>