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8" r:id="rId5"/>
    <p:sldId id="275" r:id="rId6"/>
    <p:sldId id="260" r:id="rId7"/>
    <p:sldId id="276" r:id="rId8"/>
    <p:sldId id="277" r:id="rId9"/>
    <p:sldId id="287" r:id="rId10"/>
    <p:sldId id="279" r:id="rId11"/>
    <p:sldId id="278" r:id="rId12"/>
    <p:sldId id="280" r:id="rId13"/>
    <p:sldId id="281" r:id="rId14"/>
    <p:sldId id="282" r:id="rId15"/>
    <p:sldId id="284" r:id="rId16"/>
    <p:sldId id="285" r:id="rId17"/>
    <p:sldId id="286" r:id="rId18"/>
    <p:sldId id="283" r:id="rId19"/>
  </p:sldIdLst>
  <p:sldSz cx="9144000" cy="6858000" type="screen4x3"/>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 userDrawn="1">
          <p15:clr>
            <a:srgbClr val="A4A3A4"/>
          </p15:clr>
        </p15:guide>
        <p15:guide id="2" pos="317" userDrawn="1">
          <p15:clr>
            <a:srgbClr val="A4A3A4"/>
          </p15:clr>
        </p15:guide>
        <p15:guide id="3" pos="52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64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BBFBF-F06A-4D75-836C-4B9430614054}" v="1" dt="2023-06-05T13:07:56.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6" autoAdjust="0"/>
    <p:restoredTop sz="80488" autoAdjust="0"/>
  </p:normalViewPr>
  <p:slideViewPr>
    <p:cSldViewPr snapToGrid="0" snapToObjects="1">
      <p:cViewPr varScale="1">
        <p:scale>
          <a:sx n="53" d="100"/>
          <a:sy n="53" d="100"/>
        </p:scale>
        <p:origin x="1116" y="-324"/>
      </p:cViewPr>
      <p:guideLst>
        <p:guide orient="horz" pos="572"/>
        <p:guide pos="317"/>
        <p:guide pos="52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Bardales" userId="f56637db-a2bd-460b-802b-5884c8859057" providerId="ADAL" clId="{CD5DD846-8AD8-4F62-95B9-8BE140AC0CF4}"/>
    <pc:docChg chg="custSel modSld">
      <pc:chgData name="Patricia Bardales" userId="f56637db-a2bd-460b-802b-5884c8859057" providerId="ADAL" clId="{CD5DD846-8AD8-4F62-95B9-8BE140AC0CF4}" dt="2022-08-18T14:27:58.811" v="50" actId="255"/>
      <pc:docMkLst>
        <pc:docMk/>
      </pc:docMkLst>
      <pc:sldChg chg="modSp mod">
        <pc:chgData name="Patricia Bardales" userId="f56637db-a2bd-460b-802b-5884c8859057" providerId="ADAL" clId="{CD5DD846-8AD8-4F62-95B9-8BE140AC0CF4}" dt="2022-08-18T14:26:03.203" v="8" actId="255"/>
        <pc:sldMkLst>
          <pc:docMk/>
          <pc:sldMk cId="1797808839" sldId="260"/>
        </pc:sldMkLst>
        <pc:spChg chg="mod">
          <ac:chgData name="Patricia Bardales" userId="f56637db-a2bd-460b-802b-5884c8859057" providerId="ADAL" clId="{CD5DD846-8AD8-4F62-95B9-8BE140AC0CF4}" dt="2022-08-18T14:26:03.203" v="8" actId="255"/>
          <ac:spMkLst>
            <pc:docMk/>
            <pc:sldMk cId="1797808839" sldId="260"/>
            <ac:spMk id="7" creationId="{00000000-0000-0000-0000-000000000000}"/>
          </ac:spMkLst>
        </pc:spChg>
      </pc:sldChg>
      <pc:sldChg chg="addSp delSp modSp mod">
        <pc:chgData name="Patricia Bardales" userId="f56637db-a2bd-460b-802b-5884c8859057" providerId="ADAL" clId="{CD5DD846-8AD8-4F62-95B9-8BE140AC0CF4}" dt="2022-08-18T14:25:55.867" v="5" actId="207"/>
        <pc:sldMkLst>
          <pc:docMk/>
          <pc:sldMk cId="432669234" sldId="275"/>
        </pc:sldMkLst>
        <pc:spChg chg="add del mod">
          <ac:chgData name="Patricia Bardales" userId="f56637db-a2bd-460b-802b-5884c8859057" providerId="ADAL" clId="{CD5DD846-8AD8-4F62-95B9-8BE140AC0CF4}" dt="2022-08-18T14:25:48.682" v="2" actId="478"/>
          <ac:spMkLst>
            <pc:docMk/>
            <pc:sldMk cId="432669234" sldId="275"/>
            <ac:spMk id="4" creationId="{FE7142FF-F724-41B4-9E4E-4BAFA69FC3F9}"/>
          </ac:spMkLst>
        </pc:spChg>
        <pc:spChg chg="mod">
          <ac:chgData name="Patricia Bardales" userId="f56637db-a2bd-460b-802b-5884c8859057" providerId="ADAL" clId="{CD5DD846-8AD8-4F62-95B9-8BE140AC0CF4}" dt="2022-08-18T14:25:55.867" v="5" actId="207"/>
          <ac:spMkLst>
            <pc:docMk/>
            <pc:sldMk cId="432669234" sldId="275"/>
            <ac:spMk id="7" creationId="{00000000-0000-0000-0000-000000000000}"/>
          </ac:spMkLst>
        </pc:spChg>
      </pc:sldChg>
      <pc:sldChg chg="modSp mod">
        <pc:chgData name="Patricia Bardales" userId="f56637db-a2bd-460b-802b-5884c8859057" providerId="ADAL" clId="{CD5DD846-8AD8-4F62-95B9-8BE140AC0CF4}" dt="2022-08-18T14:26:11.192" v="11" actId="207"/>
        <pc:sldMkLst>
          <pc:docMk/>
          <pc:sldMk cId="3277124721" sldId="276"/>
        </pc:sldMkLst>
        <pc:spChg chg="mod">
          <ac:chgData name="Patricia Bardales" userId="f56637db-a2bd-460b-802b-5884c8859057" providerId="ADAL" clId="{CD5DD846-8AD8-4F62-95B9-8BE140AC0CF4}" dt="2022-08-18T14:26:11.192" v="11" actId="207"/>
          <ac:spMkLst>
            <pc:docMk/>
            <pc:sldMk cId="3277124721" sldId="276"/>
            <ac:spMk id="7" creationId="{00000000-0000-0000-0000-000000000000}"/>
          </ac:spMkLst>
        </pc:spChg>
      </pc:sldChg>
      <pc:sldChg chg="modSp mod">
        <pc:chgData name="Patricia Bardales" userId="f56637db-a2bd-460b-802b-5884c8859057" providerId="ADAL" clId="{CD5DD846-8AD8-4F62-95B9-8BE140AC0CF4}" dt="2022-08-18T14:26:19.159" v="14" actId="207"/>
        <pc:sldMkLst>
          <pc:docMk/>
          <pc:sldMk cId="2379952043" sldId="277"/>
        </pc:sldMkLst>
        <pc:spChg chg="mod">
          <ac:chgData name="Patricia Bardales" userId="f56637db-a2bd-460b-802b-5884c8859057" providerId="ADAL" clId="{CD5DD846-8AD8-4F62-95B9-8BE140AC0CF4}" dt="2022-08-18T14:26:19.159" v="14" actId="207"/>
          <ac:spMkLst>
            <pc:docMk/>
            <pc:sldMk cId="2379952043" sldId="277"/>
            <ac:spMk id="7" creationId="{00000000-0000-0000-0000-000000000000}"/>
          </ac:spMkLst>
        </pc:spChg>
      </pc:sldChg>
      <pc:sldChg chg="modSp mod">
        <pc:chgData name="Patricia Bardales" userId="f56637db-a2bd-460b-802b-5884c8859057" providerId="ADAL" clId="{CD5DD846-8AD8-4F62-95B9-8BE140AC0CF4}" dt="2022-08-18T14:26:59.965" v="28" actId="207"/>
        <pc:sldMkLst>
          <pc:docMk/>
          <pc:sldMk cId="62098031" sldId="278"/>
        </pc:sldMkLst>
        <pc:spChg chg="mod">
          <ac:chgData name="Patricia Bardales" userId="f56637db-a2bd-460b-802b-5884c8859057" providerId="ADAL" clId="{CD5DD846-8AD8-4F62-95B9-8BE140AC0CF4}" dt="2022-08-18T14:26:59.965" v="28" actId="207"/>
          <ac:spMkLst>
            <pc:docMk/>
            <pc:sldMk cId="62098031" sldId="278"/>
            <ac:spMk id="7" creationId="{00000000-0000-0000-0000-000000000000}"/>
          </ac:spMkLst>
        </pc:spChg>
      </pc:sldChg>
      <pc:sldChg chg="modSp mod">
        <pc:chgData name="Patricia Bardales" userId="f56637db-a2bd-460b-802b-5884c8859057" providerId="ADAL" clId="{CD5DD846-8AD8-4F62-95B9-8BE140AC0CF4}" dt="2022-08-18T14:26:52.364" v="25" actId="255"/>
        <pc:sldMkLst>
          <pc:docMk/>
          <pc:sldMk cId="3064740963" sldId="279"/>
        </pc:sldMkLst>
        <pc:spChg chg="mod">
          <ac:chgData name="Patricia Bardales" userId="f56637db-a2bd-460b-802b-5884c8859057" providerId="ADAL" clId="{CD5DD846-8AD8-4F62-95B9-8BE140AC0CF4}" dt="2022-08-18T14:26:52.364" v="25" actId="255"/>
          <ac:spMkLst>
            <pc:docMk/>
            <pc:sldMk cId="3064740963" sldId="279"/>
            <ac:spMk id="7" creationId="{00000000-0000-0000-0000-000000000000}"/>
          </ac:spMkLst>
        </pc:spChg>
      </pc:sldChg>
      <pc:sldChg chg="modSp mod">
        <pc:chgData name="Patricia Bardales" userId="f56637db-a2bd-460b-802b-5884c8859057" providerId="ADAL" clId="{CD5DD846-8AD8-4F62-95B9-8BE140AC0CF4}" dt="2022-08-18T14:27:06.630" v="31" actId="207"/>
        <pc:sldMkLst>
          <pc:docMk/>
          <pc:sldMk cId="814791835" sldId="280"/>
        </pc:sldMkLst>
        <pc:spChg chg="mod">
          <ac:chgData name="Patricia Bardales" userId="f56637db-a2bd-460b-802b-5884c8859057" providerId="ADAL" clId="{CD5DD846-8AD8-4F62-95B9-8BE140AC0CF4}" dt="2022-08-18T14:27:06.630" v="31" actId="207"/>
          <ac:spMkLst>
            <pc:docMk/>
            <pc:sldMk cId="814791835" sldId="280"/>
            <ac:spMk id="7" creationId="{00000000-0000-0000-0000-000000000000}"/>
          </ac:spMkLst>
        </pc:spChg>
      </pc:sldChg>
      <pc:sldChg chg="modSp mod">
        <pc:chgData name="Patricia Bardales" userId="f56637db-a2bd-460b-802b-5884c8859057" providerId="ADAL" clId="{CD5DD846-8AD8-4F62-95B9-8BE140AC0CF4}" dt="2022-08-18T14:27:13.116" v="34" actId="207"/>
        <pc:sldMkLst>
          <pc:docMk/>
          <pc:sldMk cId="1881468303" sldId="281"/>
        </pc:sldMkLst>
        <pc:spChg chg="mod">
          <ac:chgData name="Patricia Bardales" userId="f56637db-a2bd-460b-802b-5884c8859057" providerId="ADAL" clId="{CD5DD846-8AD8-4F62-95B9-8BE140AC0CF4}" dt="2022-08-18T14:27:13.116" v="34" actId="207"/>
          <ac:spMkLst>
            <pc:docMk/>
            <pc:sldMk cId="1881468303" sldId="281"/>
            <ac:spMk id="7" creationId="{00000000-0000-0000-0000-000000000000}"/>
          </ac:spMkLst>
        </pc:spChg>
      </pc:sldChg>
      <pc:sldChg chg="modSp mod">
        <pc:chgData name="Patricia Bardales" userId="f56637db-a2bd-460b-802b-5884c8859057" providerId="ADAL" clId="{CD5DD846-8AD8-4F62-95B9-8BE140AC0CF4}" dt="2022-08-18T14:27:24.991" v="38" actId="404"/>
        <pc:sldMkLst>
          <pc:docMk/>
          <pc:sldMk cId="435628920" sldId="282"/>
        </pc:sldMkLst>
        <pc:spChg chg="mod">
          <ac:chgData name="Patricia Bardales" userId="f56637db-a2bd-460b-802b-5884c8859057" providerId="ADAL" clId="{CD5DD846-8AD8-4F62-95B9-8BE140AC0CF4}" dt="2022-08-18T14:27:24.991" v="38" actId="404"/>
          <ac:spMkLst>
            <pc:docMk/>
            <pc:sldMk cId="435628920" sldId="282"/>
            <ac:spMk id="7" creationId="{00000000-0000-0000-0000-000000000000}"/>
          </ac:spMkLst>
        </pc:spChg>
      </pc:sldChg>
      <pc:sldChg chg="modSp mod">
        <pc:chgData name="Patricia Bardales" userId="f56637db-a2bd-460b-802b-5884c8859057" providerId="ADAL" clId="{CD5DD846-8AD8-4F62-95B9-8BE140AC0CF4}" dt="2022-08-18T14:27:58.811" v="50" actId="255"/>
        <pc:sldMkLst>
          <pc:docMk/>
          <pc:sldMk cId="1436824640" sldId="283"/>
        </pc:sldMkLst>
        <pc:spChg chg="mod">
          <ac:chgData name="Patricia Bardales" userId="f56637db-a2bd-460b-802b-5884c8859057" providerId="ADAL" clId="{CD5DD846-8AD8-4F62-95B9-8BE140AC0CF4}" dt="2022-08-18T14:27:58.811" v="50" actId="255"/>
          <ac:spMkLst>
            <pc:docMk/>
            <pc:sldMk cId="1436824640" sldId="283"/>
            <ac:spMk id="7" creationId="{00000000-0000-0000-0000-000000000000}"/>
          </ac:spMkLst>
        </pc:spChg>
      </pc:sldChg>
      <pc:sldChg chg="modSp mod">
        <pc:chgData name="Patricia Bardales" userId="f56637db-a2bd-460b-802b-5884c8859057" providerId="ADAL" clId="{CD5DD846-8AD8-4F62-95B9-8BE140AC0CF4}" dt="2022-08-18T14:27:33.675" v="41" actId="255"/>
        <pc:sldMkLst>
          <pc:docMk/>
          <pc:sldMk cId="3321952524" sldId="284"/>
        </pc:sldMkLst>
        <pc:spChg chg="mod">
          <ac:chgData name="Patricia Bardales" userId="f56637db-a2bd-460b-802b-5884c8859057" providerId="ADAL" clId="{CD5DD846-8AD8-4F62-95B9-8BE140AC0CF4}" dt="2022-08-18T14:27:33.675" v="41" actId="255"/>
          <ac:spMkLst>
            <pc:docMk/>
            <pc:sldMk cId="3321952524" sldId="284"/>
            <ac:spMk id="7" creationId="{00000000-0000-0000-0000-000000000000}"/>
          </ac:spMkLst>
        </pc:spChg>
      </pc:sldChg>
      <pc:sldChg chg="modSp mod">
        <pc:chgData name="Patricia Bardales" userId="f56637db-a2bd-460b-802b-5884c8859057" providerId="ADAL" clId="{CD5DD846-8AD8-4F62-95B9-8BE140AC0CF4}" dt="2022-08-18T14:27:41.490" v="44" actId="207"/>
        <pc:sldMkLst>
          <pc:docMk/>
          <pc:sldMk cId="435181639" sldId="285"/>
        </pc:sldMkLst>
        <pc:spChg chg="mod">
          <ac:chgData name="Patricia Bardales" userId="f56637db-a2bd-460b-802b-5884c8859057" providerId="ADAL" clId="{CD5DD846-8AD8-4F62-95B9-8BE140AC0CF4}" dt="2022-08-18T14:27:41.490" v="44" actId="207"/>
          <ac:spMkLst>
            <pc:docMk/>
            <pc:sldMk cId="435181639" sldId="285"/>
            <ac:spMk id="7" creationId="{00000000-0000-0000-0000-000000000000}"/>
          </ac:spMkLst>
        </pc:spChg>
      </pc:sldChg>
      <pc:sldChg chg="modSp mod">
        <pc:chgData name="Patricia Bardales" userId="f56637db-a2bd-460b-802b-5884c8859057" providerId="ADAL" clId="{CD5DD846-8AD8-4F62-95B9-8BE140AC0CF4}" dt="2022-08-18T14:27:48.934" v="47" actId="207"/>
        <pc:sldMkLst>
          <pc:docMk/>
          <pc:sldMk cId="1699654834" sldId="286"/>
        </pc:sldMkLst>
        <pc:spChg chg="mod">
          <ac:chgData name="Patricia Bardales" userId="f56637db-a2bd-460b-802b-5884c8859057" providerId="ADAL" clId="{CD5DD846-8AD8-4F62-95B9-8BE140AC0CF4}" dt="2022-08-18T14:27:48.934" v="47" actId="207"/>
          <ac:spMkLst>
            <pc:docMk/>
            <pc:sldMk cId="1699654834" sldId="286"/>
            <ac:spMk id="7" creationId="{00000000-0000-0000-0000-000000000000}"/>
          </ac:spMkLst>
        </pc:spChg>
      </pc:sldChg>
      <pc:sldChg chg="modSp mod">
        <pc:chgData name="Patricia Bardales" userId="f56637db-a2bd-460b-802b-5884c8859057" providerId="ADAL" clId="{CD5DD846-8AD8-4F62-95B9-8BE140AC0CF4}" dt="2022-08-18T14:26:43.561" v="22" actId="404"/>
        <pc:sldMkLst>
          <pc:docMk/>
          <pc:sldMk cId="3723897239" sldId="287"/>
        </pc:sldMkLst>
        <pc:spChg chg="mod">
          <ac:chgData name="Patricia Bardales" userId="f56637db-a2bd-460b-802b-5884c8859057" providerId="ADAL" clId="{CD5DD846-8AD8-4F62-95B9-8BE140AC0CF4}" dt="2022-08-18T14:26:26.200" v="17" actId="207"/>
          <ac:spMkLst>
            <pc:docMk/>
            <pc:sldMk cId="3723897239" sldId="287"/>
            <ac:spMk id="7" creationId="{00000000-0000-0000-0000-000000000000}"/>
          </ac:spMkLst>
        </pc:spChg>
        <pc:graphicFrameChg chg="mod modGraphic">
          <ac:chgData name="Patricia Bardales" userId="f56637db-a2bd-460b-802b-5884c8859057" providerId="ADAL" clId="{CD5DD846-8AD8-4F62-95B9-8BE140AC0CF4}" dt="2022-08-18T14:26:43.561" v="22" actId="404"/>
          <ac:graphicFrameMkLst>
            <pc:docMk/>
            <pc:sldMk cId="3723897239" sldId="287"/>
            <ac:graphicFrameMk id="2" creationId="{00000000-0000-0000-0000-000000000000}"/>
          </ac:graphicFrameMkLst>
        </pc:graphicFrameChg>
      </pc:sldChg>
    </pc:docChg>
  </pc:docChgLst>
  <pc:docChgLst>
    <pc:chgData name="Kamira Sanchez" userId="d90880d6-78a9-457c-991e-24450603455a" providerId="ADAL" clId="{0D0BBFBF-F06A-4D75-836C-4B9430614054}"/>
    <pc:docChg chg="modSld">
      <pc:chgData name="Kamira Sanchez" userId="d90880d6-78a9-457c-991e-24450603455a" providerId="ADAL" clId="{0D0BBFBF-F06A-4D75-836C-4B9430614054}" dt="2023-06-05T13:11:41.998" v="4" actId="20577"/>
      <pc:docMkLst>
        <pc:docMk/>
      </pc:docMkLst>
      <pc:sldChg chg="addSp modSp">
        <pc:chgData name="Kamira Sanchez" userId="d90880d6-78a9-457c-991e-24450603455a" providerId="ADAL" clId="{0D0BBFBF-F06A-4D75-836C-4B9430614054}" dt="2023-06-05T13:07:56.782" v="0" actId="164"/>
        <pc:sldMkLst>
          <pc:docMk/>
          <pc:sldMk cId="2379952043" sldId="277"/>
        </pc:sldMkLst>
        <pc:spChg chg="mod">
          <ac:chgData name="Kamira Sanchez" userId="d90880d6-78a9-457c-991e-24450603455a" providerId="ADAL" clId="{0D0BBFBF-F06A-4D75-836C-4B9430614054}" dt="2023-06-05T13:07:56.782" v="0" actId="164"/>
          <ac:spMkLst>
            <pc:docMk/>
            <pc:sldMk cId="2379952043" sldId="277"/>
            <ac:spMk id="2" creationId="{D629C49B-F856-4748-8D08-7AE9957EAF5E}"/>
          </ac:spMkLst>
        </pc:spChg>
        <pc:spChg chg="mod">
          <ac:chgData name="Kamira Sanchez" userId="d90880d6-78a9-457c-991e-24450603455a" providerId="ADAL" clId="{0D0BBFBF-F06A-4D75-836C-4B9430614054}" dt="2023-06-05T13:07:56.782" v="0" actId="164"/>
          <ac:spMkLst>
            <pc:docMk/>
            <pc:sldMk cId="2379952043" sldId="277"/>
            <ac:spMk id="3" creationId="{9E8DBA24-43D8-4FCF-9BF9-1FBB18C3710C}"/>
          </ac:spMkLst>
        </pc:spChg>
        <pc:spChg chg="mod">
          <ac:chgData name="Kamira Sanchez" userId="d90880d6-78a9-457c-991e-24450603455a" providerId="ADAL" clId="{0D0BBFBF-F06A-4D75-836C-4B9430614054}" dt="2023-06-05T13:07:56.782" v="0" actId="164"/>
          <ac:spMkLst>
            <pc:docMk/>
            <pc:sldMk cId="2379952043" sldId="277"/>
            <ac:spMk id="4" creationId="{E1BF8FFC-0F3B-4AD8-848B-6268AD64EBC7}"/>
          </ac:spMkLst>
        </pc:spChg>
        <pc:spChg chg="mod">
          <ac:chgData name="Kamira Sanchez" userId="d90880d6-78a9-457c-991e-24450603455a" providerId="ADAL" clId="{0D0BBFBF-F06A-4D75-836C-4B9430614054}" dt="2023-06-05T13:07:56.782" v="0" actId="164"/>
          <ac:spMkLst>
            <pc:docMk/>
            <pc:sldMk cId="2379952043" sldId="277"/>
            <ac:spMk id="8" creationId="{899E4038-473F-4A15-B090-8B92B5B47553}"/>
          </ac:spMkLst>
        </pc:spChg>
        <pc:spChg chg="mod">
          <ac:chgData name="Kamira Sanchez" userId="d90880d6-78a9-457c-991e-24450603455a" providerId="ADAL" clId="{0D0BBFBF-F06A-4D75-836C-4B9430614054}" dt="2023-06-05T13:07:56.782" v="0" actId="164"/>
          <ac:spMkLst>
            <pc:docMk/>
            <pc:sldMk cId="2379952043" sldId="277"/>
            <ac:spMk id="9" creationId="{D798EC03-D11C-4E43-A23E-28EA73B7E93D}"/>
          </ac:spMkLst>
        </pc:spChg>
        <pc:spChg chg="mod">
          <ac:chgData name="Kamira Sanchez" userId="d90880d6-78a9-457c-991e-24450603455a" providerId="ADAL" clId="{0D0BBFBF-F06A-4D75-836C-4B9430614054}" dt="2023-06-05T13:07:56.782" v="0" actId="164"/>
          <ac:spMkLst>
            <pc:docMk/>
            <pc:sldMk cId="2379952043" sldId="277"/>
            <ac:spMk id="11" creationId="{B947FB05-100B-40E9-A914-374F7D01410F}"/>
          </ac:spMkLst>
        </pc:spChg>
        <pc:spChg chg="mod">
          <ac:chgData name="Kamira Sanchez" userId="d90880d6-78a9-457c-991e-24450603455a" providerId="ADAL" clId="{0D0BBFBF-F06A-4D75-836C-4B9430614054}" dt="2023-06-05T13:07:56.782" v="0" actId="164"/>
          <ac:spMkLst>
            <pc:docMk/>
            <pc:sldMk cId="2379952043" sldId="277"/>
            <ac:spMk id="20" creationId="{C6524FD7-D442-49D9-893A-51C12B969F4F}"/>
          </ac:spMkLst>
        </pc:spChg>
        <pc:spChg chg="mod">
          <ac:chgData name="Kamira Sanchez" userId="d90880d6-78a9-457c-991e-24450603455a" providerId="ADAL" clId="{0D0BBFBF-F06A-4D75-836C-4B9430614054}" dt="2023-06-05T13:07:56.782" v="0" actId="164"/>
          <ac:spMkLst>
            <pc:docMk/>
            <pc:sldMk cId="2379952043" sldId="277"/>
            <ac:spMk id="21" creationId="{965EB64E-F1AF-4050-AD6F-1EA7C854EFD4}"/>
          </ac:spMkLst>
        </pc:spChg>
        <pc:spChg chg="mod">
          <ac:chgData name="Kamira Sanchez" userId="d90880d6-78a9-457c-991e-24450603455a" providerId="ADAL" clId="{0D0BBFBF-F06A-4D75-836C-4B9430614054}" dt="2023-06-05T13:07:56.782" v="0" actId="164"/>
          <ac:spMkLst>
            <pc:docMk/>
            <pc:sldMk cId="2379952043" sldId="277"/>
            <ac:spMk id="22" creationId="{DE50C6B5-81F5-4A09-80EB-C80470EE9728}"/>
          </ac:spMkLst>
        </pc:spChg>
        <pc:spChg chg="mod">
          <ac:chgData name="Kamira Sanchez" userId="d90880d6-78a9-457c-991e-24450603455a" providerId="ADAL" clId="{0D0BBFBF-F06A-4D75-836C-4B9430614054}" dt="2023-06-05T13:07:56.782" v="0" actId="164"/>
          <ac:spMkLst>
            <pc:docMk/>
            <pc:sldMk cId="2379952043" sldId="277"/>
            <ac:spMk id="23" creationId="{EA41E809-ABA1-493E-B7EA-10199EF7B03A}"/>
          </ac:spMkLst>
        </pc:spChg>
        <pc:grpChg chg="add mod">
          <ac:chgData name="Kamira Sanchez" userId="d90880d6-78a9-457c-991e-24450603455a" providerId="ADAL" clId="{0D0BBFBF-F06A-4D75-836C-4B9430614054}" dt="2023-06-05T13:07:56.782" v="0" actId="164"/>
          <ac:grpSpMkLst>
            <pc:docMk/>
            <pc:sldMk cId="2379952043" sldId="277"/>
            <ac:grpSpMk id="5" creationId="{7548B526-2A41-4FC1-B233-64D8F2757A27}"/>
          </ac:grpSpMkLst>
        </pc:grpChg>
        <pc:cxnChg chg="mod">
          <ac:chgData name="Kamira Sanchez" userId="d90880d6-78a9-457c-991e-24450603455a" providerId="ADAL" clId="{0D0BBFBF-F06A-4D75-836C-4B9430614054}" dt="2023-06-05T13:07:56.782" v="0" actId="164"/>
          <ac:cxnSpMkLst>
            <pc:docMk/>
            <pc:sldMk cId="2379952043" sldId="277"/>
            <ac:cxnSpMk id="12" creationId="{C0D4633A-CB12-40F0-8CB8-4B6E97CED493}"/>
          </ac:cxnSpMkLst>
        </pc:cxnChg>
        <pc:cxnChg chg="mod">
          <ac:chgData name="Kamira Sanchez" userId="d90880d6-78a9-457c-991e-24450603455a" providerId="ADAL" clId="{0D0BBFBF-F06A-4D75-836C-4B9430614054}" dt="2023-06-05T13:07:56.782" v="0" actId="164"/>
          <ac:cxnSpMkLst>
            <pc:docMk/>
            <pc:sldMk cId="2379952043" sldId="277"/>
            <ac:cxnSpMk id="13" creationId="{A0B2C283-FA76-42E4-A6A6-7C18E502BC8F}"/>
          </ac:cxnSpMkLst>
        </pc:cxnChg>
        <pc:cxnChg chg="mod">
          <ac:chgData name="Kamira Sanchez" userId="d90880d6-78a9-457c-991e-24450603455a" providerId="ADAL" clId="{0D0BBFBF-F06A-4D75-836C-4B9430614054}" dt="2023-06-05T13:07:56.782" v="0" actId="164"/>
          <ac:cxnSpMkLst>
            <pc:docMk/>
            <pc:sldMk cId="2379952043" sldId="277"/>
            <ac:cxnSpMk id="15" creationId="{D9362FE9-4DB5-43D9-ADAC-322C5E126666}"/>
          </ac:cxnSpMkLst>
        </pc:cxnChg>
        <pc:cxnChg chg="mod">
          <ac:chgData name="Kamira Sanchez" userId="d90880d6-78a9-457c-991e-24450603455a" providerId="ADAL" clId="{0D0BBFBF-F06A-4D75-836C-4B9430614054}" dt="2023-06-05T13:07:56.782" v="0" actId="164"/>
          <ac:cxnSpMkLst>
            <pc:docMk/>
            <pc:sldMk cId="2379952043" sldId="277"/>
            <ac:cxnSpMk id="16" creationId="{22746BDD-BF80-483B-8440-D400689D8B60}"/>
          </ac:cxnSpMkLst>
        </pc:cxnChg>
        <pc:cxnChg chg="mod">
          <ac:chgData name="Kamira Sanchez" userId="d90880d6-78a9-457c-991e-24450603455a" providerId="ADAL" clId="{0D0BBFBF-F06A-4D75-836C-4B9430614054}" dt="2023-06-05T13:07:56.782" v="0" actId="164"/>
          <ac:cxnSpMkLst>
            <pc:docMk/>
            <pc:sldMk cId="2379952043" sldId="277"/>
            <ac:cxnSpMk id="17" creationId="{2CBDE5C2-1B51-4682-BF5B-05C7B820AD3D}"/>
          </ac:cxnSpMkLst>
        </pc:cxnChg>
      </pc:sldChg>
      <pc:sldChg chg="modSp mod">
        <pc:chgData name="Kamira Sanchez" userId="d90880d6-78a9-457c-991e-24450603455a" providerId="ADAL" clId="{0D0BBFBF-F06A-4D75-836C-4B9430614054}" dt="2023-06-05T13:11:41.998" v="4" actId="20577"/>
        <pc:sldMkLst>
          <pc:docMk/>
          <pc:sldMk cId="3723897239" sldId="287"/>
        </pc:sldMkLst>
        <pc:graphicFrameChg chg="modGraphic">
          <ac:chgData name="Kamira Sanchez" userId="d90880d6-78a9-457c-991e-24450603455a" providerId="ADAL" clId="{0D0BBFBF-F06A-4D75-836C-4B9430614054}" dt="2023-06-05T13:11:41.998" v="4" actId="20577"/>
          <ac:graphicFrameMkLst>
            <pc:docMk/>
            <pc:sldMk cId="3723897239" sldId="287"/>
            <ac:graphicFrameMk id="2" creationId="{00000000-0000-0000-0000-000000000000}"/>
          </ac:graphicFrameMkLst>
        </pc:graphicFrameChg>
      </pc:sldChg>
    </pc:docChg>
  </pc:docChgLst>
  <pc:docChgLst>
    <pc:chgData name="Kamira Sanchez" userId="d90880d6-78a9-457c-991e-24450603455a" providerId="ADAL" clId="{4F2C2578-0235-455B-8163-EAD369D40ABB}"/>
    <pc:docChg chg="undo custSel modSld">
      <pc:chgData name="Kamira Sanchez" userId="d90880d6-78a9-457c-991e-24450603455a" providerId="ADAL" clId="{4F2C2578-0235-455B-8163-EAD369D40ABB}" dt="2023-03-31T15:58:40.574" v="1749" actId="20577"/>
      <pc:docMkLst>
        <pc:docMk/>
      </pc:docMkLst>
      <pc:sldChg chg="modSp mod modNotesTx">
        <pc:chgData name="Kamira Sanchez" userId="d90880d6-78a9-457c-991e-24450603455a" providerId="ADAL" clId="{4F2C2578-0235-455B-8163-EAD369D40ABB}" dt="2023-03-31T15:26:42.128" v="26" actId="20577"/>
        <pc:sldMkLst>
          <pc:docMk/>
          <pc:sldMk cId="4120575675" sldId="258"/>
        </pc:sldMkLst>
        <pc:spChg chg="mod">
          <ac:chgData name="Kamira Sanchez" userId="d90880d6-78a9-457c-991e-24450603455a" providerId="ADAL" clId="{4F2C2578-0235-455B-8163-EAD369D40ABB}" dt="2023-03-31T15:21:08.584" v="1" actId="20577"/>
          <ac:spMkLst>
            <pc:docMk/>
            <pc:sldMk cId="4120575675" sldId="258"/>
            <ac:spMk id="4" creationId="{00000000-0000-0000-0000-000000000000}"/>
          </ac:spMkLst>
        </pc:spChg>
      </pc:sldChg>
      <pc:sldChg chg="modSp mod">
        <pc:chgData name="Kamira Sanchez" userId="d90880d6-78a9-457c-991e-24450603455a" providerId="ADAL" clId="{4F2C2578-0235-455B-8163-EAD369D40ABB}" dt="2023-03-31T15:31:51.687" v="130" actId="20577"/>
        <pc:sldMkLst>
          <pc:docMk/>
          <pc:sldMk cId="1797808839" sldId="260"/>
        </pc:sldMkLst>
        <pc:spChg chg="mod">
          <ac:chgData name="Kamira Sanchez" userId="d90880d6-78a9-457c-991e-24450603455a" providerId="ADAL" clId="{4F2C2578-0235-455B-8163-EAD369D40ABB}" dt="2023-03-31T15:31:51.687" v="130" actId="20577"/>
          <ac:spMkLst>
            <pc:docMk/>
            <pc:sldMk cId="1797808839" sldId="260"/>
            <ac:spMk id="7" creationId="{00000000-0000-0000-0000-000000000000}"/>
          </ac:spMkLst>
        </pc:spChg>
      </pc:sldChg>
      <pc:sldChg chg="modSp mod">
        <pc:chgData name="Kamira Sanchez" userId="d90880d6-78a9-457c-991e-24450603455a" providerId="ADAL" clId="{4F2C2578-0235-455B-8163-EAD369D40ABB}" dt="2023-03-31T15:26:52.870" v="27"/>
        <pc:sldMkLst>
          <pc:docMk/>
          <pc:sldMk cId="432669234" sldId="275"/>
        </pc:sldMkLst>
        <pc:spChg chg="mod">
          <ac:chgData name="Kamira Sanchez" userId="d90880d6-78a9-457c-991e-24450603455a" providerId="ADAL" clId="{4F2C2578-0235-455B-8163-EAD369D40ABB}" dt="2023-03-31T15:26:52.870" v="27"/>
          <ac:spMkLst>
            <pc:docMk/>
            <pc:sldMk cId="432669234" sldId="275"/>
            <ac:spMk id="7" creationId="{00000000-0000-0000-0000-000000000000}"/>
          </ac:spMkLst>
        </pc:spChg>
      </pc:sldChg>
      <pc:sldChg chg="modSp mod modNotesTx">
        <pc:chgData name="Kamira Sanchez" userId="d90880d6-78a9-457c-991e-24450603455a" providerId="ADAL" clId="{4F2C2578-0235-455B-8163-EAD369D40ABB}" dt="2023-03-31T15:33:25.310" v="167" actId="20577"/>
        <pc:sldMkLst>
          <pc:docMk/>
          <pc:sldMk cId="3277124721" sldId="276"/>
        </pc:sldMkLst>
        <pc:spChg chg="mod">
          <ac:chgData name="Kamira Sanchez" userId="d90880d6-78a9-457c-991e-24450603455a" providerId="ADAL" clId="{4F2C2578-0235-455B-8163-EAD369D40ABB}" dt="2023-03-31T15:33:07.731" v="161" actId="20577"/>
          <ac:spMkLst>
            <pc:docMk/>
            <pc:sldMk cId="3277124721" sldId="276"/>
            <ac:spMk id="7" creationId="{00000000-0000-0000-0000-000000000000}"/>
          </ac:spMkLst>
        </pc:spChg>
      </pc:sldChg>
      <pc:sldChg chg="delSp modSp mod">
        <pc:chgData name="Kamira Sanchez" userId="d90880d6-78a9-457c-991e-24450603455a" providerId="ADAL" clId="{4F2C2578-0235-455B-8163-EAD369D40ABB}" dt="2023-03-31T15:35:14.115" v="232" actId="6549"/>
        <pc:sldMkLst>
          <pc:docMk/>
          <pc:sldMk cId="2379952043" sldId="277"/>
        </pc:sldMkLst>
        <pc:spChg chg="mod">
          <ac:chgData name="Kamira Sanchez" userId="d90880d6-78a9-457c-991e-24450603455a" providerId="ADAL" clId="{4F2C2578-0235-455B-8163-EAD369D40ABB}" dt="2023-03-31T15:34:36.605" v="184" actId="20577"/>
          <ac:spMkLst>
            <pc:docMk/>
            <pc:sldMk cId="2379952043" sldId="277"/>
            <ac:spMk id="3" creationId="{9E8DBA24-43D8-4FCF-9BF9-1FBB18C3710C}"/>
          </ac:spMkLst>
        </pc:spChg>
        <pc:spChg chg="mod">
          <ac:chgData name="Kamira Sanchez" userId="d90880d6-78a9-457c-991e-24450603455a" providerId="ADAL" clId="{4F2C2578-0235-455B-8163-EAD369D40ABB}" dt="2023-03-31T15:35:09.918" v="223" actId="20577"/>
          <ac:spMkLst>
            <pc:docMk/>
            <pc:sldMk cId="2379952043" sldId="277"/>
            <ac:spMk id="8" creationId="{899E4038-473F-4A15-B090-8B92B5B47553}"/>
          </ac:spMkLst>
        </pc:spChg>
        <pc:spChg chg="mod">
          <ac:chgData name="Kamira Sanchez" userId="d90880d6-78a9-457c-991e-24450603455a" providerId="ADAL" clId="{4F2C2578-0235-455B-8163-EAD369D40ABB}" dt="2023-03-31T15:34:47.286" v="198" actId="20577"/>
          <ac:spMkLst>
            <pc:docMk/>
            <pc:sldMk cId="2379952043" sldId="277"/>
            <ac:spMk id="9" creationId="{D798EC03-D11C-4E43-A23E-28EA73B7E93D}"/>
          </ac:spMkLst>
        </pc:spChg>
        <pc:spChg chg="mod">
          <ac:chgData name="Kamira Sanchez" userId="d90880d6-78a9-457c-991e-24450603455a" providerId="ADAL" clId="{4F2C2578-0235-455B-8163-EAD369D40ABB}" dt="2023-03-31T15:35:14.115" v="232" actId="6549"/>
          <ac:spMkLst>
            <pc:docMk/>
            <pc:sldMk cId="2379952043" sldId="277"/>
            <ac:spMk id="11" creationId="{B947FB05-100B-40E9-A914-374F7D01410F}"/>
          </ac:spMkLst>
        </pc:spChg>
        <pc:spChg chg="del">
          <ac:chgData name="Kamira Sanchez" userId="d90880d6-78a9-457c-991e-24450603455a" providerId="ADAL" clId="{4F2C2578-0235-455B-8163-EAD369D40ABB}" dt="2023-03-31T15:34:20.372" v="168" actId="478"/>
          <ac:spMkLst>
            <pc:docMk/>
            <pc:sldMk cId="2379952043" sldId="277"/>
            <ac:spMk id="19" creationId="{4B4A1F49-F34D-42EF-A51E-6449DABDE9C0}"/>
          </ac:spMkLst>
        </pc:spChg>
        <pc:spChg chg="mod">
          <ac:chgData name="Kamira Sanchez" userId="d90880d6-78a9-457c-991e-24450603455a" providerId="ADAL" clId="{4F2C2578-0235-455B-8163-EAD369D40ABB}" dt="2023-03-31T15:34:41.286" v="189" actId="6549"/>
          <ac:spMkLst>
            <pc:docMk/>
            <pc:sldMk cId="2379952043" sldId="277"/>
            <ac:spMk id="22" creationId="{DE50C6B5-81F5-4A09-80EB-C80470EE9728}"/>
          </ac:spMkLst>
        </pc:spChg>
        <pc:spChg chg="mod">
          <ac:chgData name="Kamira Sanchez" userId="d90880d6-78a9-457c-991e-24450603455a" providerId="ADAL" clId="{4F2C2578-0235-455B-8163-EAD369D40ABB}" dt="2023-03-31T15:34:54.819" v="203" actId="6549"/>
          <ac:spMkLst>
            <pc:docMk/>
            <pc:sldMk cId="2379952043" sldId="277"/>
            <ac:spMk id="23" creationId="{EA41E809-ABA1-493E-B7EA-10199EF7B03A}"/>
          </ac:spMkLst>
        </pc:spChg>
      </pc:sldChg>
      <pc:sldChg chg="modSp mod">
        <pc:chgData name="Kamira Sanchez" userId="d90880d6-78a9-457c-991e-24450603455a" providerId="ADAL" clId="{4F2C2578-0235-455B-8163-EAD369D40ABB}" dt="2023-03-31T15:39:10.793" v="363" actId="20577"/>
        <pc:sldMkLst>
          <pc:docMk/>
          <pc:sldMk cId="62098031" sldId="278"/>
        </pc:sldMkLst>
        <pc:spChg chg="mod">
          <ac:chgData name="Kamira Sanchez" userId="d90880d6-78a9-457c-991e-24450603455a" providerId="ADAL" clId="{4F2C2578-0235-455B-8163-EAD369D40ABB}" dt="2023-03-31T15:39:10.793" v="363" actId="20577"/>
          <ac:spMkLst>
            <pc:docMk/>
            <pc:sldMk cId="62098031" sldId="278"/>
            <ac:spMk id="7" creationId="{00000000-0000-0000-0000-000000000000}"/>
          </ac:spMkLst>
        </pc:spChg>
      </pc:sldChg>
      <pc:sldChg chg="modSp mod modNotesTx">
        <pc:chgData name="Kamira Sanchez" userId="d90880d6-78a9-457c-991e-24450603455a" providerId="ADAL" clId="{4F2C2578-0235-455B-8163-EAD369D40ABB}" dt="2023-03-31T15:40:51.632" v="483" actId="6549"/>
        <pc:sldMkLst>
          <pc:docMk/>
          <pc:sldMk cId="814791835" sldId="280"/>
        </pc:sldMkLst>
        <pc:spChg chg="mod">
          <ac:chgData name="Kamira Sanchez" userId="d90880d6-78a9-457c-991e-24450603455a" providerId="ADAL" clId="{4F2C2578-0235-455B-8163-EAD369D40ABB}" dt="2023-03-31T15:40:33.828" v="444" actId="790"/>
          <ac:spMkLst>
            <pc:docMk/>
            <pc:sldMk cId="814791835" sldId="280"/>
            <ac:spMk id="7" creationId="{00000000-0000-0000-0000-000000000000}"/>
          </ac:spMkLst>
        </pc:spChg>
      </pc:sldChg>
      <pc:sldChg chg="modSp mod">
        <pc:chgData name="Kamira Sanchez" userId="d90880d6-78a9-457c-991e-24450603455a" providerId="ADAL" clId="{4F2C2578-0235-455B-8163-EAD369D40ABB}" dt="2023-03-31T15:41:57.872" v="512" actId="790"/>
        <pc:sldMkLst>
          <pc:docMk/>
          <pc:sldMk cId="1881468303" sldId="281"/>
        </pc:sldMkLst>
        <pc:spChg chg="mod">
          <ac:chgData name="Kamira Sanchez" userId="d90880d6-78a9-457c-991e-24450603455a" providerId="ADAL" clId="{4F2C2578-0235-455B-8163-EAD369D40ABB}" dt="2023-03-31T15:41:57.872" v="512" actId="790"/>
          <ac:spMkLst>
            <pc:docMk/>
            <pc:sldMk cId="1881468303" sldId="281"/>
            <ac:spMk id="7" creationId="{00000000-0000-0000-0000-000000000000}"/>
          </ac:spMkLst>
        </pc:spChg>
      </pc:sldChg>
      <pc:sldChg chg="modSp mod modNotesTx">
        <pc:chgData name="Kamira Sanchez" userId="d90880d6-78a9-457c-991e-24450603455a" providerId="ADAL" clId="{4F2C2578-0235-455B-8163-EAD369D40ABB}" dt="2023-03-31T15:46:09.709" v="803"/>
        <pc:sldMkLst>
          <pc:docMk/>
          <pc:sldMk cId="435628920" sldId="282"/>
        </pc:sldMkLst>
        <pc:spChg chg="mod">
          <ac:chgData name="Kamira Sanchez" userId="d90880d6-78a9-457c-991e-24450603455a" providerId="ADAL" clId="{4F2C2578-0235-455B-8163-EAD369D40ABB}" dt="2023-03-31T15:45:27.178" v="750" actId="20577"/>
          <ac:spMkLst>
            <pc:docMk/>
            <pc:sldMk cId="435628920" sldId="282"/>
            <ac:spMk id="7" creationId="{00000000-0000-0000-0000-000000000000}"/>
          </ac:spMkLst>
        </pc:spChg>
      </pc:sldChg>
      <pc:sldChg chg="modSp mod modNotesTx">
        <pc:chgData name="Kamira Sanchez" userId="d90880d6-78a9-457c-991e-24450603455a" providerId="ADAL" clId="{4F2C2578-0235-455B-8163-EAD369D40ABB}" dt="2023-03-31T15:53:33.020" v="1472" actId="20577"/>
        <pc:sldMkLst>
          <pc:docMk/>
          <pc:sldMk cId="3321952524" sldId="284"/>
        </pc:sldMkLst>
        <pc:spChg chg="mod">
          <ac:chgData name="Kamira Sanchez" userId="d90880d6-78a9-457c-991e-24450603455a" providerId="ADAL" clId="{4F2C2578-0235-455B-8163-EAD369D40ABB}" dt="2023-03-31T15:49:07.901" v="1061" actId="20577"/>
          <ac:spMkLst>
            <pc:docMk/>
            <pc:sldMk cId="3321952524" sldId="284"/>
            <ac:spMk id="7" creationId="{00000000-0000-0000-0000-000000000000}"/>
          </ac:spMkLst>
        </pc:spChg>
      </pc:sldChg>
      <pc:sldChg chg="modSp mod">
        <pc:chgData name="Kamira Sanchez" userId="d90880d6-78a9-457c-991e-24450603455a" providerId="ADAL" clId="{4F2C2578-0235-455B-8163-EAD369D40ABB}" dt="2023-03-31T15:54:58.233" v="1563" actId="20577"/>
        <pc:sldMkLst>
          <pc:docMk/>
          <pc:sldMk cId="435181639" sldId="285"/>
        </pc:sldMkLst>
        <pc:spChg chg="mod">
          <ac:chgData name="Kamira Sanchez" userId="d90880d6-78a9-457c-991e-24450603455a" providerId="ADAL" clId="{4F2C2578-0235-455B-8163-EAD369D40ABB}" dt="2023-03-31T15:54:58.233" v="1563" actId="20577"/>
          <ac:spMkLst>
            <pc:docMk/>
            <pc:sldMk cId="435181639" sldId="285"/>
            <ac:spMk id="7" creationId="{00000000-0000-0000-0000-000000000000}"/>
          </ac:spMkLst>
        </pc:spChg>
      </pc:sldChg>
      <pc:sldChg chg="modSp mod modNotesTx">
        <pc:chgData name="Kamira Sanchez" userId="d90880d6-78a9-457c-991e-24450603455a" providerId="ADAL" clId="{4F2C2578-0235-455B-8163-EAD369D40ABB}" dt="2023-03-31T15:58:40.574" v="1749" actId="20577"/>
        <pc:sldMkLst>
          <pc:docMk/>
          <pc:sldMk cId="1699654834" sldId="286"/>
        </pc:sldMkLst>
        <pc:spChg chg="mod">
          <ac:chgData name="Kamira Sanchez" userId="d90880d6-78a9-457c-991e-24450603455a" providerId="ADAL" clId="{4F2C2578-0235-455B-8163-EAD369D40ABB}" dt="2023-03-31T15:58:26.275" v="1743" actId="20577"/>
          <ac:spMkLst>
            <pc:docMk/>
            <pc:sldMk cId="1699654834" sldId="286"/>
            <ac:spMk id="7" creationId="{00000000-0000-0000-0000-000000000000}"/>
          </ac:spMkLst>
        </pc:spChg>
      </pc:sldChg>
      <pc:sldChg chg="modSp mod modNotesTx">
        <pc:chgData name="Kamira Sanchez" userId="d90880d6-78a9-457c-991e-24450603455a" providerId="ADAL" clId="{4F2C2578-0235-455B-8163-EAD369D40ABB}" dt="2023-03-31T15:37:29.654" v="310" actId="20577"/>
        <pc:sldMkLst>
          <pc:docMk/>
          <pc:sldMk cId="3723897239" sldId="287"/>
        </pc:sldMkLst>
        <pc:graphicFrameChg chg="modGraphic">
          <ac:chgData name="Kamira Sanchez" userId="d90880d6-78a9-457c-991e-24450603455a" providerId="ADAL" clId="{4F2C2578-0235-455B-8163-EAD369D40ABB}" dt="2023-03-31T15:37:15.206" v="309" actId="20577"/>
          <ac:graphicFrameMkLst>
            <pc:docMk/>
            <pc:sldMk cId="3723897239" sldId="287"/>
            <ac:graphicFrameMk id="2" creationId="{00000000-0000-0000-0000-000000000000}"/>
          </ac:graphicFrameMkLst>
        </pc:graphicFrameChg>
      </pc:sldChg>
    </pc:docChg>
  </pc:docChgLst>
  <pc:docChgLst>
    <pc:chgData name="Paul Mason" userId="a428ece4f01b0f60" providerId="LiveId" clId="{FE401D96-267E-4249-BED8-CA99E14C5925}"/>
    <pc:docChg chg="undo custSel addSld modSld">
      <pc:chgData name="Paul Mason" userId="a428ece4f01b0f60" providerId="LiveId" clId="{FE401D96-267E-4249-BED8-CA99E14C5925}" dt="2020-07-30T19:34:03.824" v="103" actId="20577"/>
      <pc:docMkLst>
        <pc:docMk/>
      </pc:docMkLst>
      <pc:sldChg chg="addSp delSp modSp mod modNotesTx">
        <pc:chgData name="Paul Mason" userId="a428ece4f01b0f60" providerId="LiveId" clId="{FE401D96-267E-4249-BED8-CA99E14C5925}" dt="2020-07-30T16:14:10.435" v="38" actId="6549"/>
        <pc:sldMkLst>
          <pc:docMk/>
          <pc:sldMk cId="2379952043" sldId="277"/>
        </pc:sldMkLst>
        <pc:spChg chg="mod">
          <ac:chgData name="Paul Mason" userId="a428ece4f01b0f60" providerId="LiveId" clId="{FE401D96-267E-4249-BED8-CA99E14C5925}" dt="2020-07-30T16:10:16.774" v="13" actId="20577"/>
          <ac:spMkLst>
            <pc:docMk/>
            <pc:sldMk cId="2379952043" sldId="277"/>
            <ac:spMk id="7" creationId="{00000000-0000-0000-0000-000000000000}"/>
          </ac:spMkLst>
        </pc:spChg>
        <pc:graphicFrameChg chg="del">
          <ac:chgData name="Paul Mason" userId="a428ece4f01b0f60" providerId="LiveId" clId="{FE401D96-267E-4249-BED8-CA99E14C5925}" dt="2020-07-30T16:10:38.001" v="14" actId="478"/>
          <ac:graphicFrameMkLst>
            <pc:docMk/>
            <pc:sldMk cId="2379952043" sldId="277"/>
            <ac:graphicFrameMk id="2" creationId="{00000000-0000-0000-0000-000000000000}"/>
          </ac:graphicFrameMkLst>
        </pc:graphicFrameChg>
        <pc:picChg chg="add del mod">
          <ac:chgData name="Paul Mason" userId="a428ece4f01b0f60" providerId="LiveId" clId="{FE401D96-267E-4249-BED8-CA99E14C5925}" dt="2020-07-30T16:10:57.677" v="23"/>
          <ac:picMkLst>
            <pc:docMk/>
            <pc:sldMk cId="2379952043" sldId="277"/>
            <ac:picMk id="4" creationId="{4E9E8C46-7DF5-42CD-AB35-04431D193C53}"/>
          </ac:picMkLst>
        </pc:picChg>
        <pc:picChg chg="add del mod">
          <ac:chgData name="Paul Mason" userId="a428ece4f01b0f60" providerId="LiveId" clId="{FE401D96-267E-4249-BED8-CA99E14C5925}" dt="2020-07-30T16:11:38.892" v="32" actId="478"/>
          <ac:picMkLst>
            <pc:docMk/>
            <pc:sldMk cId="2379952043" sldId="277"/>
            <ac:picMk id="8" creationId="{F05B8B61-FF73-4317-B063-7983DF810165}"/>
          </ac:picMkLst>
        </pc:picChg>
        <pc:picChg chg="add mod modCrop">
          <ac:chgData name="Paul Mason" userId="a428ece4f01b0f60" providerId="LiveId" clId="{FE401D96-267E-4249-BED8-CA99E14C5925}" dt="2020-07-30T16:13:52.700" v="37" actId="14100"/>
          <ac:picMkLst>
            <pc:docMk/>
            <pc:sldMk cId="2379952043" sldId="277"/>
            <ac:picMk id="10" creationId="{C3E442C8-0385-4E30-8EFC-A97E44E3D1CA}"/>
          </ac:picMkLst>
        </pc:picChg>
      </pc:sldChg>
      <pc:sldChg chg="add modNotesTx">
        <pc:chgData name="Paul Mason" userId="a428ece4f01b0f60" providerId="LiveId" clId="{FE401D96-267E-4249-BED8-CA99E14C5925}" dt="2020-07-30T19:34:03.824" v="103" actId="20577"/>
        <pc:sldMkLst>
          <pc:docMk/>
          <pc:sldMk cId="3723897239" sldId="287"/>
        </pc:sldMkLst>
      </pc:sldChg>
    </pc:docChg>
  </pc:docChgLst>
  <pc:docChgLst>
    <pc:chgData name="Paul Mason" userId="a428ece4f01b0f60" providerId="LiveId" clId="{16C66E66-BABB-46CA-8E74-DB71DC0583AB}"/>
    <pc:docChg chg="custSel modSld">
      <pc:chgData name="Paul Mason" userId="a428ece4f01b0f60" providerId="LiveId" clId="{16C66E66-BABB-46CA-8E74-DB71DC0583AB}" dt="2020-06-04T23:32:31.085" v="1552" actId="20577"/>
      <pc:docMkLst>
        <pc:docMk/>
      </pc:docMkLst>
      <pc:sldChg chg="modSp mod modNotesTx">
        <pc:chgData name="Paul Mason" userId="a428ece4f01b0f60" providerId="LiveId" clId="{16C66E66-BABB-46CA-8E74-DB71DC0583AB}" dt="2020-06-04T21:31:15.627" v="33" actId="20577"/>
        <pc:sldMkLst>
          <pc:docMk/>
          <pc:sldMk cId="4120575675" sldId="258"/>
        </pc:sldMkLst>
        <pc:spChg chg="mod">
          <ac:chgData name="Paul Mason" userId="a428ece4f01b0f60" providerId="LiveId" clId="{16C66E66-BABB-46CA-8E74-DB71DC0583AB}" dt="2020-06-03T16:08:24.336" v="0" actId="6549"/>
          <ac:spMkLst>
            <pc:docMk/>
            <pc:sldMk cId="4120575675" sldId="258"/>
            <ac:spMk id="4" creationId="{00000000-0000-0000-0000-000000000000}"/>
          </ac:spMkLst>
        </pc:spChg>
      </pc:sldChg>
      <pc:sldChg chg="addSp delSp modSp modNotesTx">
        <pc:chgData name="Paul Mason" userId="a428ece4f01b0f60" providerId="LiveId" clId="{16C66E66-BABB-46CA-8E74-DB71DC0583AB}" dt="2020-06-04T21:35:03.080" v="358" actId="20577"/>
        <pc:sldMkLst>
          <pc:docMk/>
          <pc:sldMk cId="3277124721" sldId="276"/>
        </pc:sldMkLst>
        <pc:spChg chg="add del mod">
          <ac:chgData name="Paul Mason" userId="a428ece4f01b0f60" providerId="LiveId" clId="{16C66E66-BABB-46CA-8E74-DB71DC0583AB}" dt="2020-06-04T21:31:52.167" v="35"/>
          <ac:spMkLst>
            <pc:docMk/>
            <pc:sldMk cId="3277124721" sldId="276"/>
            <ac:spMk id="2" creationId="{185652AC-31D8-4352-B887-302AE8A10E4B}"/>
          </ac:spMkLst>
        </pc:spChg>
      </pc:sldChg>
      <pc:sldChg chg="modNotesTx">
        <pc:chgData name="Paul Mason" userId="a428ece4f01b0f60" providerId="LiveId" clId="{16C66E66-BABB-46CA-8E74-DB71DC0583AB}" dt="2020-06-04T21:32:49.326" v="139" actId="20577"/>
        <pc:sldMkLst>
          <pc:docMk/>
          <pc:sldMk cId="2379952043" sldId="277"/>
        </pc:sldMkLst>
      </pc:sldChg>
      <pc:sldChg chg="addSp delSp">
        <pc:chgData name="Paul Mason" userId="a428ece4f01b0f60" providerId="LiveId" clId="{16C66E66-BABB-46CA-8E74-DB71DC0583AB}" dt="2020-06-04T21:33:15.455" v="141"/>
        <pc:sldMkLst>
          <pc:docMk/>
          <pc:sldMk cId="3064740963" sldId="279"/>
        </pc:sldMkLst>
        <pc:spChg chg="add del">
          <ac:chgData name="Paul Mason" userId="a428ece4f01b0f60" providerId="LiveId" clId="{16C66E66-BABB-46CA-8E74-DB71DC0583AB}" dt="2020-06-04T21:33:15.455" v="141"/>
          <ac:spMkLst>
            <pc:docMk/>
            <pc:sldMk cId="3064740963" sldId="279"/>
            <ac:spMk id="2" creationId="{8A943B3E-EC5C-44E8-97BE-6554A8CA5F6F}"/>
          </ac:spMkLst>
        </pc:spChg>
      </pc:sldChg>
      <pc:sldChg chg="modNotesTx">
        <pc:chgData name="Paul Mason" userId="a428ece4f01b0f60" providerId="LiveId" clId="{16C66E66-BABB-46CA-8E74-DB71DC0583AB}" dt="2020-06-04T21:36:42.131" v="563" actId="20577"/>
        <pc:sldMkLst>
          <pc:docMk/>
          <pc:sldMk cId="814791835" sldId="280"/>
        </pc:sldMkLst>
      </pc:sldChg>
      <pc:sldChg chg="modNotesTx">
        <pc:chgData name="Paul Mason" userId="a428ece4f01b0f60" providerId="LiveId" clId="{16C66E66-BABB-46CA-8E74-DB71DC0583AB}" dt="2020-06-04T21:37:24.150" v="566" actId="20577"/>
        <pc:sldMkLst>
          <pc:docMk/>
          <pc:sldMk cId="435628920" sldId="282"/>
        </pc:sldMkLst>
      </pc:sldChg>
      <pc:sldChg chg="modNotesTx">
        <pc:chgData name="Paul Mason" userId="a428ece4f01b0f60" providerId="LiveId" clId="{16C66E66-BABB-46CA-8E74-DB71DC0583AB}" dt="2020-06-04T23:32:31.085" v="1552" actId="20577"/>
        <pc:sldMkLst>
          <pc:docMk/>
          <pc:sldMk cId="3321952524" sldId="284"/>
        </pc:sldMkLst>
      </pc:sldChg>
      <pc:sldChg chg="modNotesTx">
        <pc:chgData name="Paul Mason" userId="a428ece4f01b0f60" providerId="LiveId" clId="{16C66E66-BABB-46CA-8E74-DB71DC0583AB}" dt="2020-06-04T21:40:17.235" v="893" actId="20577"/>
        <pc:sldMkLst>
          <pc:docMk/>
          <pc:sldMk cId="1699654834" sldId="286"/>
        </pc:sldMkLst>
      </pc:sldChg>
    </pc:docChg>
  </pc:docChgLst>
  <pc:docChgLst>
    <pc:chgData name="Juan Gomez Duque" userId="12ffef9d-c492-4764-9ece-d82edf94b9a1" providerId="ADAL" clId="{D6E6A52C-77BB-4A5E-AF72-EE4656E78248}"/>
    <pc:docChg chg="undo custSel modSld">
      <pc:chgData name="Juan Gomez Duque" userId="12ffef9d-c492-4764-9ece-d82edf94b9a1" providerId="ADAL" clId="{D6E6A52C-77BB-4A5E-AF72-EE4656E78248}" dt="2022-09-15T22:47:15.321" v="176" actId="6549"/>
      <pc:docMkLst>
        <pc:docMk/>
      </pc:docMkLst>
      <pc:sldChg chg="modSp mod">
        <pc:chgData name="Juan Gomez Duque" userId="12ffef9d-c492-4764-9ece-d82edf94b9a1" providerId="ADAL" clId="{D6E6A52C-77BB-4A5E-AF72-EE4656E78248}" dt="2022-09-15T19:22:09.641" v="4" actId="20577"/>
        <pc:sldMkLst>
          <pc:docMk/>
          <pc:sldMk cId="4120575675" sldId="258"/>
        </pc:sldMkLst>
        <pc:spChg chg="mod">
          <ac:chgData name="Juan Gomez Duque" userId="12ffef9d-c492-4764-9ece-d82edf94b9a1" providerId="ADAL" clId="{D6E6A52C-77BB-4A5E-AF72-EE4656E78248}" dt="2022-09-15T19:22:09.641" v="4" actId="20577"/>
          <ac:spMkLst>
            <pc:docMk/>
            <pc:sldMk cId="4120575675" sldId="258"/>
            <ac:spMk id="4" creationId="{00000000-0000-0000-0000-000000000000}"/>
          </ac:spMkLst>
        </pc:spChg>
      </pc:sldChg>
      <pc:sldChg chg="modSp mod">
        <pc:chgData name="Juan Gomez Duque" userId="12ffef9d-c492-4764-9ece-d82edf94b9a1" providerId="ADAL" clId="{D6E6A52C-77BB-4A5E-AF72-EE4656E78248}" dt="2022-09-15T19:23:03.698" v="16" actId="20577"/>
        <pc:sldMkLst>
          <pc:docMk/>
          <pc:sldMk cId="1797808839" sldId="260"/>
        </pc:sldMkLst>
        <pc:spChg chg="mod">
          <ac:chgData name="Juan Gomez Duque" userId="12ffef9d-c492-4764-9ece-d82edf94b9a1" providerId="ADAL" clId="{D6E6A52C-77BB-4A5E-AF72-EE4656E78248}" dt="2022-09-15T19:23:03.698" v="16" actId="20577"/>
          <ac:spMkLst>
            <pc:docMk/>
            <pc:sldMk cId="1797808839" sldId="260"/>
            <ac:spMk id="7" creationId="{00000000-0000-0000-0000-000000000000}"/>
          </ac:spMkLst>
        </pc:spChg>
      </pc:sldChg>
      <pc:sldChg chg="modSp mod">
        <pc:chgData name="Juan Gomez Duque" userId="12ffef9d-c492-4764-9ece-d82edf94b9a1" providerId="ADAL" clId="{D6E6A52C-77BB-4A5E-AF72-EE4656E78248}" dt="2022-09-15T21:33:23.768" v="26" actId="20577"/>
        <pc:sldMkLst>
          <pc:docMk/>
          <pc:sldMk cId="3277124721" sldId="276"/>
        </pc:sldMkLst>
        <pc:spChg chg="mod">
          <ac:chgData name="Juan Gomez Duque" userId="12ffef9d-c492-4764-9ece-d82edf94b9a1" providerId="ADAL" clId="{D6E6A52C-77BB-4A5E-AF72-EE4656E78248}" dt="2022-09-15T21:33:23.768" v="26" actId="20577"/>
          <ac:spMkLst>
            <pc:docMk/>
            <pc:sldMk cId="3277124721" sldId="276"/>
            <ac:spMk id="7" creationId="{00000000-0000-0000-0000-000000000000}"/>
          </ac:spMkLst>
        </pc:spChg>
      </pc:sldChg>
      <pc:sldChg chg="addSp delSp modSp mod">
        <pc:chgData name="Juan Gomez Duque" userId="12ffef9d-c492-4764-9ece-d82edf94b9a1" providerId="ADAL" clId="{D6E6A52C-77BB-4A5E-AF72-EE4656E78248}" dt="2022-09-15T22:12:32.274" v="137" actId="403"/>
        <pc:sldMkLst>
          <pc:docMk/>
          <pc:sldMk cId="2379952043" sldId="277"/>
        </pc:sldMkLst>
        <pc:spChg chg="add mod">
          <ac:chgData name="Juan Gomez Duque" userId="12ffef9d-c492-4764-9ece-d82edf94b9a1" providerId="ADAL" clId="{D6E6A52C-77BB-4A5E-AF72-EE4656E78248}" dt="2022-09-15T22:12:32.274" v="137" actId="403"/>
          <ac:spMkLst>
            <pc:docMk/>
            <pc:sldMk cId="2379952043" sldId="277"/>
            <ac:spMk id="2" creationId="{D629C49B-F856-4748-8D08-7AE9957EAF5E}"/>
          </ac:spMkLst>
        </pc:spChg>
        <pc:spChg chg="add mod">
          <ac:chgData name="Juan Gomez Duque" userId="12ffef9d-c492-4764-9ece-d82edf94b9a1" providerId="ADAL" clId="{D6E6A52C-77BB-4A5E-AF72-EE4656E78248}" dt="2022-09-15T22:12:32.274" v="137" actId="403"/>
          <ac:spMkLst>
            <pc:docMk/>
            <pc:sldMk cId="2379952043" sldId="277"/>
            <ac:spMk id="3" creationId="{9E8DBA24-43D8-4FCF-9BF9-1FBB18C3710C}"/>
          </ac:spMkLst>
        </pc:spChg>
        <pc:spChg chg="add mod">
          <ac:chgData name="Juan Gomez Duque" userId="12ffef9d-c492-4764-9ece-d82edf94b9a1" providerId="ADAL" clId="{D6E6A52C-77BB-4A5E-AF72-EE4656E78248}" dt="2022-09-15T22:12:32.274" v="137" actId="403"/>
          <ac:spMkLst>
            <pc:docMk/>
            <pc:sldMk cId="2379952043" sldId="277"/>
            <ac:spMk id="4" creationId="{E1BF8FFC-0F3B-4AD8-848B-6268AD64EBC7}"/>
          </ac:spMkLst>
        </pc:spChg>
        <pc:spChg chg="add mod">
          <ac:chgData name="Juan Gomez Duque" userId="12ffef9d-c492-4764-9ece-d82edf94b9a1" providerId="ADAL" clId="{D6E6A52C-77BB-4A5E-AF72-EE4656E78248}" dt="2022-09-15T22:12:32.274" v="137" actId="403"/>
          <ac:spMkLst>
            <pc:docMk/>
            <pc:sldMk cId="2379952043" sldId="277"/>
            <ac:spMk id="8" creationId="{899E4038-473F-4A15-B090-8B92B5B47553}"/>
          </ac:spMkLst>
        </pc:spChg>
        <pc:spChg chg="add mod">
          <ac:chgData name="Juan Gomez Duque" userId="12ffef9d-c492-4764-9ece-d82edf94b9a1" providerId="ADAL" clId="{D6E6A52C-77BB-4A5E-AF72-EE4656E78248}" dt="2022-09-15T22:12:32.274" v="137" actId="403"/>
          <ac:spMkLst>
            <pc:docMk/>
            <pc:sldMk cId="2379952043" sldId="277"/>
            <ac:spMk id="9" creationId="{D798EC03-D11C-4E43-A23E-28EA73B7E93D}"/>
          </ac:spMkLst>
        </pc:spChg>
        <pc:spChg chg="add mod">
          <ac:chgData name="Juan Gomez Duque" userId="12ffef9d-c492-4764-9ece-d82edf94b9a1" providerId="ADAL" clId="{D6E6A52C-77BB-4A5E-AF72-EE4656E78248}" dt="2022-09-15T22:12:32.274" v="137" actId="403"/>
          <ac:spMkLst>
            <pc:docMk/>
            <pc:sldMk cId="2379952043" sldId="277"/>
            <ac:spMk id="11" creationId="{B947FB05-100B-40E9-A914-374F7D01410F}"/>
          </ac:spMkLst>
        </pc:spChg>
        <pc:spChg chg="add mod">
          <ac:chgData name="Juan Gomez Duque" userId="12ffef9d-c492-4764-9ece-d82edf94b9a1" providerId="ADAL" clId="{D6E6A52C-77BB-4A5E-AF72-EE4656E78248}" dt="2022-09-15T22:11:38.844" v="128" actId="1076"/>
          <ac:spMkLst>
            <pc:docMk/>
            <pc:sldMk cId="2379952043" sldId="277"/>
            <ac:spMk id="19" creationId="{4B4A1F49-F34D-42EF-A51E-6449DABDE9C0}"/>
          </ac:spMkLst>
        </pc:spChg>
        <pc:spChg chg="add mod">
          <ac:chgData name="Juan Gomez Duque" userId="12ffef9d-c492-4764-9ece-d82edf94b9a1" providerId="ADAL" clId="{D6E6A52C-77BB-4A5E-AF72-EE4656E78248}" dt="2022-09-15T22:11:34.744" v="127" actId="1076"/>
          <ac:spMkLst>
            <pc:docMk/>
            <pc:sldMk cId="2379952043" sldId="277"/>
            <ac:spMk id="20" creationId="{C6524FD7-D442-49D9-893A-51C12B969F4F}"/>
          </ac:spMkLst>
        </pc:spChg>
        <pc:spChg chg="add mod">
          <ac:chgData name="Juan Gomez Duque" userId="12ffef9d-c492-4764-9ece-d82edf94b9a1" providerId="ADAL" clId="{D6E6A52C-77BB-4A5E-AF72-EE4656E78248}" dt="2022-09-15T22:11:30.237" v="126" actId="1076"/>
          <ac:spMkLst>
            <pc:docMk/>
            <pc:sldMk cId="2379952043" sldId="277"/>
            <ac:spMk id="21" creationId="{965EB64E-F1AF-4050-AD6F-1EA7C854EFD4}"/>
          </ac:spMkLst>
        </pc:spChg>
        <pc:spChg chg="add mod">
          <ac:chgData name="Juan Gomez Duque" userId="12ffef9d-c492-4764-9ece-d82edf94b9a1" providerId="ADAL" clId="{D6E6A52C-77BB-4A5E-AF72-EE4656E78248}" dt="2022-09-15T22:12:00.846" v="133" actId="20577"/>
          <ac:spMkLst>
            <pc:docMk/>
            <pc:sldMk cId="2379952043" sldId="277"/>
            <ac:spMk id="22" creationId="{DE50C6B5-81F5-4A09-80EB-C80470EE9728}"/>
          </ac:spMkLst>
        </pc:spChg>
        <pc:spChg chg="add mod">
          <ac:chgData name="Juan Gomez Duque" userId="12ffef9d-c492-4764-9ece-d82edf94b9a1" providerId="ADAL" clId="{D6E6A52C-77BB-4A5E-AF72-EE4656E78248}" dt="2022-09-15T22:12:14.139" v="136" actId="1076"/>
          <ac:spMkLst>
            <pc:docMk/>
            <pc:sldMk cId="2379952043" sldId="277"/>
            <ac:spMk id="23" creationId="{EA41E809-ABA1-493E-B7EA-10199EF7B03A}"/>
          </ac:spMkLst>
        </pc:spChg>
        <pc:picChg chg="del mod">
          <ac:chgData name="Juan Gomez Duque" userId="12ffef9d-c492-4764-9ece-d82edf94b9a1" providerId="ADAL" clId="{D6E6A52C-77BB-4A5E-AF72-EE4656E78248}" dt="2022-09-15T22:09:21.040" v="100" actId="478"/>
          <ac:picMkLst>
            <pc:docMk/>
            <pc:sldMk cId="2379952043" sldId="277"/>
            <ac:picMk id="10" creationId="{C3E442C8-0385-4E30-8EFC-A97E44E3D1CA}"/>
          </ac:picMkLst>
        </pc:picChg>
        <pc:cxnChg chg="add mod">
          <ac:chgData name="Juan Gomez Duque" userId="12ffef9d-c492-4764-9ece-d82edf94b9a1" providerId="ADAL" clId="{D6E6A52C-77BB-4A5E-AF72-EE4656E78248}" dt="2022-09-15T22:10:19.150" v="106" actId="1076"/>
          <ac:cxnSpMkLst>
            <pc:docMk/>
            <pc:sldMk cId="2379952043" sldId="277"/>
            <ac:cxnSpMk id="12" creationId="{C0D4633A-CB12-40F0-8CB8-4B6E97CED493}"/>
          </ac:cxnSpMkLst>
        </pc:cxnChg>
        <pc:cxnChg chg="add mod">
          <ac:chgData name="Juan Gomez Duque" userId="12ffef9d-c492-4764-9ece-d82edf94b9a1" providerId="ADAL" clId="{D6E6A52C-77BB-4A5E-AF72-EE4656E78248}" dt="2022-09-15T22:10:31.597" v="107" actId="1076"/>
          <ac:cxnSpMkLst>
            <pc:docMk/>
            <pc:sldMk cId="2379952043" sldId="277"/>
            <ac:cxnSpMk id="13" creationId="{A0B2C283-FA76-42E4-A6A6-7C18E502BC8F}"/>
          </ac:cxnSpMkLst>
        </pc:cxnChg>
        <pc:cxnChg chg="add mod">
          <ac:chgData name="Juan Gomez Duque" userId="12ffef9d-c492-4764-9ece-d82edf94b9a1" providerId="ADAL" clId="{D6E6A52C-77BB-4A5E-AF72-EE4656E78248}" dt="2022-09-15T22:11:02.653" v="116" actId="1582"/>
          <ac:cxnSpMkLst>
            <pc:docMk/>
            <pc:sldMk cId="2379952043" sldId="277"/>
            <ac:cxnSpMk id="15" creationId="{D9362FE9-4DB5-43D9-ADAC-322C5E126666}"/>
          </ac:cxnSpMkLst>
        </pc:cxnChg>
        <pc:cxnChg chg="add mod">
          <ac:chgData name="Juan Gomez Duque" userId="12ffef9d-c492-4764-9ece-d82edf94b9a1" providerId="ADAL" clId="{D6E6A52C-77BB-4A5E-AF72-EE4656E78248}" dt="2022-09-15T22:11:02.653" v="116" actId="1582"/>
          <ac:cxnSpMkLst>
            <pc:docMk/>
            <pc:sldMk cId="2379952043" sldId="277"/>
            <ac:cxnSpMk id="16" creationId="{22746BDD-BF80-483B-8440-D400689D8B60}"/>
          </ac:cxnSpMkLst>
        </pc:cxnChg>
        <pc:cxnChg chg="add mod">
          <ac:chgData name="Juan Gomez Duque" userId="12ffef9d-c492-4764-9ece-d82edf94b9a1" providerId="ADAL" clId="{D6E6A52C-77BB-4A5E-AF72-EE4656E78248}" dt="2022-09-15T22:11:02.653" v="116" actId="1582"/>
          <ac:cxnSpMkLst>
            <pc:docMk/>
            <pc:sldMk cId="2379952043" sldId="277"/>
            <ac:cxnSpMk id="17" creationId="{2CBDE5C2-1B51-4682-BF5B-05C7B820AD3D}"/>
          </ac:cxnSpMkLst>
        </pc:cxnChg>
      </pc:sldChg>
      <pc:sldChg chg="modSp mod">
        <pc:chgData name="Juan Gomez Duque" userId="12ffef9d-c492-4764-9ece-d82edf94b9a1" providerId="ADAL" clId="{D6E6A52C-77BB-4A5E-AF72-EE4656E78248}" dt="2022-09-15T22:24:12.211" v="150" actId="20577"/>
        <pc:sldMkLst>
          <pc:docMk/>
          <pc:sldMk cId="1881468303" sldId="281"/>
        </pc:sldMkLst>
        <pc:spChg chg="mod">
          <ac:chgData name="Juan Gomez Duque" userId="12ffef9d-c492-4764-9ece-d82edf94b9a1" providerId="ADAL" clId="{D6E6A52C-77BB-4A5E-AF72-EE4656E78248}" dt="2022-09-15T22:24:12.211" v="150" actId="20577"/>
          <ac:spMkLst>
            <pc:docMk/>
            <pc:sldMk cId="1881468303" sldId="281"/>
            <ac:spMk id="7" creationId="{00000000-0000-0000-0000-000000000000}"/>
          </ac:spMkLst>
        </pc:spChg>
      </pc:sldChg>
      <pc:sldChg chg="modSp mod">
        <pc:chgData name="Juan Gomez Duque" userId="12ffef9d-c492-4764-9ece-d82edf94b9a1" providerId="ADAL" clId="{D6E6A52C-77BB-4A5E-AF72-EE4656E78248}" dt="2022-09-15T22:25:09.033" v="152" actId="20577"/>
        <pc:sldMkLst>
          <pc:docMk/>
          <pc:sldMk cId="435628920" sldId="282"/>
        </pc:sldMkLst>
        <pc:spChg chg="mod">
          <ac:chgData name="Juan Gomez Duque" userId="12ffef9d-c492-4764-9ece-d82edf94b9a1" providerId="ADAL" clId="{D6E6A52C-77BB-4A5E-AF72-EE4656E78248}" dt="2022-09-15T22:25:09.033" v="152" actId="20577"/>
          <ac:spMkLst>
            <pc:docMk/>
            <pc:sldMk cId="435628920" sldId="282"/>
            <ac:spMk id="7" creationId="{00000000-0000-0000-0000-000000000000}"/>
          </ac:spMkLst>
        </pc:spChg>
      </pc:sldChg>
      <pc:sldChg chg="modSp mod">
        <pc:chgData name="Juan Gomez Duque" userId="12ffef9d-c492-4764-9ece-d82edf94b9a1" providerId="ADAL" clId="{D6E6A52C-77BB-4A5E-AF72-EE4656E78248}" dt="2022-09-15T22:44:38.423" v="157" actId="20577"/>
        <pc:sldMkLst>
          <pc:docMk/>
          <pc:sldMk cId="3321952524" sldId="284"/>
        </pc:sldMkLst>
        <pc:spChg chg="mod">
          <ac:chgData name="Juan Gomez Duque" userId="12ffef9d-c492-4764-9ece-d82edf94b9a1" providerId="ADAL" clId="{D6E6A52C-77BB-4A5E-AF72-EE4656E78248}" dt="2022-09-15T22:44:38.423" v="157" actId="20577"/>
          <ac:spMkLst>
            <pc:docMk/>
            <pc:sldMk cId="3321952524" sldId="284"/>
            <ac:spMk id="7" creationId="{00000000-0000-0000-0000-000000000000}"/>
          </ac:spMkLst>
        </pc:spChg>
      </pc:sldChg>
      <pc:sldChg chg="modSp mod">
        <pc:chgData name="Juan Gomez Duque" userId="12ffef9d-c492-4764-9ece-d82edf94b9a1" providerId="ADAL" clId="{D6E6A52C-77BB-4A5E-AF72-EE4656E78248}" dt="2022-09-15T22:47:15.321" v="176" actId="6549"/>
        <pc:sldMkLst>
          <pc:docMk/>
          <pc:sldMk cId="1699654834" sldId="286"/>
        </pc:sldMkLst>
        <pc:spChg chg="mod">
          <ac:chgData name="Juan Gomez Duque" userId="12ffef9d-c492-4764-9ece-d82edf94b9a1" providerId="ADAL" clId="{D6E6A52C-77BB-4A5E-AF72-EE4656E78248}" dt="2022-09-15T22:47:15.321" v="176" actId="6549"/>
          <ac:spMkLst>
            <pc:docMk/>
            <pc:sldMk cId="1699654834" sldId="286"/>
            <ac:spMk id="7" creationId="{00000000-0000-0000-0000-000000000000}"/>
          </ac:spMkLst>
        </pc:spChg>
      </pc:sldChg>
      <pc:sldChg chg="modSp mod">
        <pc:chgData name="Juan Gomez Duque" userId="12ffef9d-c492-4764-9ece-d82edf94b9a1" providerId="ADAL" clId="{D6E6A52C-77BB-4A5E-AF72-EE4656E78248}" dt="2022-09-15T22:23:04.588" v="145" actId="120"/>
        <pc:sldMkLst>
          <pc:docMk/>
          <pc:sldMk cId="3723897239" sldId="287"/>
        </pc:sldMkLst>
        <pc:graphicFrameChg chg="mod modGraphic">
          <ac:chgData name="Juan Gomez Duque" userId="12ffef9d-c492-4764-9ece-d82edf94b9a1" providerId="ADAL" clId="{D6E6A52C-77BB-4A5E-AF72-EE4656E78248}" dt="2022-09-15T22:23:04.588" v="145" actId="120"/>
          <ac:graphicFrameMkLst>
            <pc:docMk/>
            <pc:sldMk cId="3723897239" sldId="287"/>
            <ac:graphicFrameMk id="2" creationId="{00000000-0000-0000-0000-000000000000}"/>
          </ac:graphicFrameMkLst>
        </pc:graphicFrameChg>
      </pc:sldChg>
    </pc:docChg>
  </pc:docChgLst>
  <pc:docChgLst>
    <pc:chgData name="Laura Leka" userId="3c7b6d49-5262-4131-8ab9-4538781ea16d" providerId="ADAL" clId="{4E86E805-6AAD-49CF-A54A-8EF53A262D21}"/>
    <pc:docChg chg="modSld">
      <pc:chgData name="Laura Leka" userId="3c7b6d49-5262-4131-8ab9-4538781ea16d" providerId="ADAL" clId="{4E86E805-6AAD-49CF-A54A-8EF53A262D21}" dt="2020-10-20T23:07:57.109" v="0" actId="20577"/>
      <pc:docMkLst>
        <pc:docMk/>
      </pc:docMkLst>
      <pc:sldChg chg="modNotesTx">
        <pc:chgData name="Laura Leka" userId="3c7b6d49-5262-4131-8ab9-4538781ea16d" providerId="ADAL" clId="{4E86E805-6AAD-49CF-A54A-8EF53A262D21}" dt="2020-10-20T23:07:57.109" v="0" actId="20577"/>
        <pc:sldMkLst>
          <pc:docMk/>
          <pc:sldMk cId="3723897239" sldId="287"/>
        </pc:sldMkLst>
      </pc:sldChg>
    </pc:docChg>
  </pc:docChgLst>
  <pc:docChgLst>
    <pc:chgData name="Renzo A Roman" userId="ba22d4bb-d9e8-403b-9345-670493727527" providerId="ADAL" clId="{CE70F1E7-C74D-4DC0-95BC-121C1342C243}"/>
    <pc:docChg chg="undo custSel modSld">
      <pc:chgData name="Renzo A Roman" userId="ba22d4bb-d9e8-403b-9345-670493727527" providerId="ADAL" clId="{CE70F1E7-C74D-4DC0-95BC-121C1342C243}" dt="2022-08-22T20:55:38.935" v="115" actId="1035"/>
      <pc:docMkLst>
        <pc:docMk/>
      </pc:docMkLst>
      <pc:sldChg chg="modSp mod">
        <pc:chgData name="Renzo A Roman" userId="ba22d4bb-d9e8-403b-9345-670493727527" providerId="ADAL" clId="{CE70F1E7-C74D-4DC0-95BC-121C1342C243}" dt="2022-08-22T20:54:05.261" v="44" actId="20577"/>
        <pc:sldMkLst>
          <pc:docMk/>
          <pc:sldMk cId="3277124721" sldId="276"/>
        </pc:sldMkLst>
        <pc:spChg chg="mod">
          <ac:chgData name="Renzo A Roman" userId="ba22d4bb-d9e8-403b-9345-670493727527" providerId="ADAL" clId="{CE70F1E7-C74D-4DC0-95BC-121C1342C243}" dt="2022-08-22T20:54:05.261" v="44" actId="20577"/>
          <ac:spMkLst>
            <pc:docMk/>
            <pc:sldMk cId="3277124721" sldId="276"/>
            <ac:spMk id="7" creationId="{00000000-0000-0000-0000-000000000000}"/>
          </ac:spMkLst>
        </pc:spChg>
      </pc:sldChg>
      <pc:sldChg chg="modSp mod">
        <pc:chgData name="Renzo A Roman" userId="ba22d4bb-d9e8-403b-9345-670493727527" providerId="ADAL" clId="{CE70F1E7-C74D-4DC0-95BC-121C1342C243}" dt="2022-08-22T20:54:24.808" v="46" actId="1076"/>
        <pc:sldMkLst>
          <pc:docMk/>
          <pc:sldMk cId="2379952043" sldId="277"/>
        </pc:sldMkLst>
        <pc:picChg chg="mod">
          <ac:chgData name="Renzo A Roman" userId="ba22d4bb-d9e8-403b-9345-670493727527" providerId="ADAL" clId="{CE70F1E7-C74D-4DC0-95BC-121C1342C243}" dt="2022-08-22T20:54:24.808" v="46" actId="1076"/>
          <ac:picMkLst>
            <pc:docMk/>
            <pc:sldMk cId="2379952043" sldId="277"/>
            <ac:picMk id="10" creationId="{C3E442C8-0385-4E30-8EFC-A97E44E3D1CA}"/>
          </ac:picMkLst>
        </pc:picChg>
      </pc:sldChg>
      <pc:sldChg chg="modSp mod">
        <pc:chgData name="Renzo A Roman" userId="ba22d4bb-d9e8-403b-9345-670493727527" providerId="ADAL" clId="{CE70F1E7-C74D-4DC0-95BC-121C1342C243}" dt="2022-08-22T20:55:09.595" v="90" actId="1036"/>
        <pc:sldMkLst>
          <pc:docMk/>
          <pc:sldMk cId="435628920" sldId="282"/>
        </pc:sldMkLst>
        <pc:spChg chg="mod">
          <ac:chgData name="Renzo A Roman" userId="ba22d4bb-d9e8-403b-9345-670493727527" providerId="ADAL" clId="{CE70F1E7-C74D-4DC0-95BC-121C1342C243}" dt="2022-08-22T20:55:09.595" v="90" actId="1036"/>
          <ac:spMkLst>
            <pc:docMk/>
            <pc:sldMk cId="435628920" sldId="282"/>
            <ac:spMk id="7" creationId="{00000000-0000-0000-0000-000000000000}"/>
          </ac:spMkLst>
        </pc:spChg>
      </pc:sldChg>
      <pc:sldChg chg="modSp mod">
        <pc:chgData name="Renzo A Roman" userId="ba22d4bb-d9e8-403b-9345-670493727527" providerId="ADAL" clId="{CE70F1E7-C74D-4DC0-95BC-121C1342C243}" dt="2022-08-22T20:55:24.146" v="97" actId="1035"/>
        <pc:sldMkLst>
          <pc:docMk/>
          <pc:sldMk cId="3321952524" sldId="284"/>
        </pc:sldMkLst>
        <pc:spChg chg="mod">
          <ac:chgData name="Renzo A Roman" userId="ba22d4bb-d9e8-403b-9345-670493727527" providerId="ADAL" clId="{CE70F1E7-C74D-4DC0-95BC-121C1342C243}" dt="2022-08-22T20:55:24.146" v="97" actId="1035"/>
          <ac:spMkLst>
            <pc:docMk/>
            <pc:sldMk cId="3321952524" sldId="284"/>
            <ac:spMk id="7" creationId="{00000000-0000-0000-0000-000000000000}"/>
          </ac:spMkLst>
        </pc:spChg>
      </pc:sldChg>
      <pc:sldChg chg="modSp mod">
        <pc:chgData name="Renzo A Roman" userId="ba22d4bb-d9e8-403b-9345-670493727527" providerId="ADAL" clId="{CE70F1E7-C74D-4DC0-95BC-121C1342C243}" dt="2022-08-22T20:55:38.935" v="115" actId="1035"/>
        <pc:sldMkLst>
          <pc:docMk/>
          <pc:sldMk cId="1699654834" sldId="286"/>
        </pc:sldMkLst>
        <pc:spChg chg="mod">
          <ac:chgData name="Renzo A Roman" userId="ba22d4bb-d9e8-403b-9345-670493727527" providerId="ADAL" clId="{CE70F1E7-C74D-4DC0-95BC-121C1342C243}" dt="2022-08-22T20:55:38.935" v="115" actId="1035"/>
          <ac:spMkLst>
            <pc:docMk/>
            <pc:sldMk cId="1699654834" sldId="286"/>
            <ac:spMk id="7" creationId="{00000000-0000-0000-0000-000000000000}"/>
          </ac:spMkLst>
        </pc:spChg>
      </pc:sldChg>
      <pc:sldChg chg="modSp mod">
        <pc:chgData name="Renzo A Roman" userId="ba22d4bb-d9e8-403b-9345-670493727527" providerId="ADAL" clId="{CE70F1E7-C74D-4DC0-95BC-121C1342C243}" dt="2022-08-22T20:54:39.108" v="67" actId="1035"/>
        <pc:sldMkLst>
          <pc:docMk/>
          <pc:sldMk cId="3723897239" sldId="287"/>
        </pc:sldMkLst>
        <pc:spChg chg="mod">
          <ac:chgData name="Renzo A Roman" userId="ba22d4bb-d9e8-403b-9345-670493727527" providerId="ADAL" clId="{CE70F1E7-C74D-4DC0-95BC-121C1342C243}" dt="2022-08-22T20:54:39.108" v="67" actId="1035"/>
          <ac:spMkLst>
            <pc:docMk/>
            <pc:sldMk cId="3723897239" sldId="287"/>
            <ac:spMk id="7" creationId="{00000000-0000-0000-0000-000000000000}"/>
          </ac:spMkLst>
        </pc:spChg>
        <pc:graphicFrameChg chg="mod">
          <ac:chgData name="Renzo A Roman" userId="ba22d4bb-d9e8-403b-9345-670493727527" providerId="ADAL" clId="{CE70F1E7-C74D-4DC0-95BC-121C1342C243}" dt="2022-08-22T20:54:39.108" v="67" actId="1035"/>
          <ac:graphicFrameMkLst>
            <pc:docMk/>
            <pc:sldMk cId="3723897239" sldId="287"/>
            <ac:graphicFrameMk id="2" creationId="{00000000-0000-0000-0000-000000000000}"/>
          </ac:graphicFrameMkLst>
        </pc:graphicFrameChg>
      </pc:sldChg>
    </pc:docChg>
  </pc:docChgLst>
  <pc:docChgLst>
    <pc:chgData name="Paul Mason" userId="a428ece4f01b0f60" providerId="LiveId" clId="{0453859F-DF7D-428C-A14A-2ED212C05380}"/>
    <pc:docChg chg="undo custSel modSld">
      <pc:chgData name="Paul Mason" userId="a428ece4f01b0f60" providerId="LiveId" clId="{0453859F-DF7D-428C-A14A-2ED212C05380}" dt="2020-09-23T02:20:23.426" v="27" actId="108"/>
      <pc:docMkLst>
        <pc:docMk/>
      </pc:docMkLst>
      <pc:sldChg chg="modSp mod">
        <pc:chgData name="Paul Mason" userId="a428ece4f01b0f60" providerId="LiveId" clId="{0453859F-DF7D-428C-A14A-2ED212C05380}" dt="2020-09-23T02:20:23.426" v="27" actId="108"/>
        <pc:sldMkLst>
          <pc:docMk/>
          <pc:sldMk cId="3277124721" sldId="276"/>
        </pc:sldMkLst>
        <pc:spChg chg="mod">
          <ac:chgData name="Paul Mason" userId="a428ece4f01b0f60" providerId="LiveId" clId="{0453859F-DF7D-428C-A14A-2ED212C05380}" dt="2020-09-23T02:20:23.426" v="27" actId="108"/>
          <ac:spMkLst>
            <pc:docMk/>
            <pc:sldMk cId="3277124721" sldId="276"/>
            <ac:spMk id="7" creationId="{00000000-0000-0000-0000-000000000000}"/>
          </ac:spMkLst>
        </pc:spChg>
      </pc:sldChg>
    </pc:docChg>
  </pc:docChgLst>
  <pc:docChgLst>
    <pc:chgData name="Laura Leka" userId="3c7b6d49-5262-4131-8ab9-4538781ea16d" providerId="ADAL" clId="{83147A21-1B70-4C76-BE18-30A959D15D07}"/>
    <pc:docChg chg="modSld">
      <pc:chgData name="Laura Leka" userId="3c7b6d49-5262-4131-8ab9-4538781ea16d" providerId="ADAL" clId="{83147A21-1B70-4C76-BE18-30A959D15D07}" dt="2020-06-18T15:52:25.294" v="24" actId="20577"/>
      <pc:docMkLst>
        <pc:docMk/>
      </pc:docMkLst>
      <pc:sldChg chg="modNotesTx">
        <pc:chgData name="Laura Leka" userId="3c7b6d49-5262-4131-8ab9-4538781ea16d" providerId="ADAL" clId="{83147A21-1B70-4C76-BE18-30A959D15D07}" dt="2020-06-18T15:52:25.294" v="24" actId="20577"/>
        <pc:sldMkLst>
          <pc:docMk/>
          <pc:sldMk cId="3064740963"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BEEE19-A79B-490C-BE3F-C35D4A2C3C48}" type="datetimeFigureOut">
              <a:rPr lang="en-GB" smtClean="0"/>
              <a:t>05/06/2023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4AB0C-80A8-4CC8-BC68-2BDC7747948E}" type="slidenum">
              <a:rPr lang="en-GB" smtClean="0"/>
              <a:t>‹#›</a:t>
            </a:fld>
            <a:endParaRPr lang="en-GB"/>
          </a:p>
        </p:txBody>
      </p:sp>
    </p:spTree>
    <p:extLst>
      <p:ext uri="{BB962C8B-B14F-4D97-AF65-F5344CB8AC3E}">
        <p14:creationId xmlns:p14="http://schemas.microsoft.com/office/powerpoint/2010/main" val="2981263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NICSP 16 se </a:t>
            </a:r>
            <a:r>
              <a:rPr lang="en-GB" sz="1200" kern="1200" dirty="0" err="1">
                <a:solidFill>
                  <a:schemeClr val="tx1"/>
                </a:solidFill>
                <a:effectLst/>
                <a:latin typeface="+mn-lt"/>
                <a:ea typeface="+mn-ea"/>
                <a:cs typeface="+mn-cs"/>
              </a:rPr>
              <a:t>basa</a:t>
            </a:r>
            <a:r>
              <a:rPr lang="en-GB" sz="1200" kern="1200" dirty="0">
                <a:solidFill>
                  <a:schemeClr val="tx1"/>
                </a:solidFill>
                <a:effectLst/>
                <a:latin typeface="+mn-lt"/>
                <a:ea typeface="+mn-ea"/>
                <a:cs typeface="+mn-cs"/>
              </a:rPr>
              <a:t> en la NIC 40, </a:t>
            </a:r>
            <a:r>
              <a:rPr lang="en-GB" sz="1200" i="1" kern="1200" dirty="0">
                <a:solidFill>
                  <a:schemeClr val="tx1"/>
                </a:solidFill>
                <a:effectLst/>
                <a:latin typeface="+mn-lt"/>
                <a:ea typeface="+mn-ea"/>
                <a:cs typeface="+mn-cs"/>
              </a:rPr>
              <a:t>Propiedad de Inversión</a:t>
            </a:r>
            <a:r>
              <a:rPr lang="en-GB" sz="1200" i="0" kern="1200" dirty="0">
                <a:solidFill>
                  <a:schemeClr val="tx1"/>
                </a:solidFill>
                <a:effectLst/>
                <a:latin typeface="+mn-lt"/>
                <a:ea typeface="+mn-ea"/>
                <a:cs typeface="+mn-cs"/>
              </a:rPr>
              <a:t>. Los participantes que estén familiarizados con la NIC 40 deben sentirse cómodos con la NICSP 16 siempre que se observen las principales diferencias.</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1</a:t>
            </a:fld>
            <a:endParaRPr lang="en-GB"/>
          </a:p>
        </p:txBody>
      </p:sp>
    </p:spTree>
    <p:extLst>
      <p:ext uri="{BB962C8B-B14F-4D97-AF65-F5344CB8AC3E}">
        <p14:creationId xmlns:p14="http://schemas.microsoft.com/office/powerpoint/2010/main" val="436457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Tenga en cuenta que la NIC 40 ha sido actualizada como resultado de la NIIF 16 </a:t>
            </a:r>
            <a:r>
              <a:rPr lang="en-GB" i="1" dirty="0"/>
              <a:t>Arrendamientos</a:t>
            </a:r>
            <a:r>
              <a:rPr lang="en-GB" i="0" dirty="0"/>
              <a:t> por la que se sustituye la NIC 17. En consecuencia, los requisitos de </a:t>
            </a:r>
            <a:r>
              <a:rPr lang="en-GB" i="0"/>
              <a:t>la NICSP </a:t>
            </a:r>
            <a:r>
              <a:rPr lang="en-GB" i="0" dirty="0"/>
              <a:t>16 relativos a los arrendamientos serán diferentes del trato actual de la NIC 40. Si los participantes están familiarizados con la NIC 40, esto debe discutirse.</a:t>
            </a:r>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14</a:t>
            </a:fld>
            <a:endParaRPr lang="en-GB"/>
          </a:p>
        </p:txBody>
      </p:sp>
    </p:spTree>
    <p:extLst>
      <p:ext uri="{BB962C8B-B14F-4D97-AF65-F5344CB8AC3E}">
        <p14:creationId xmlns:p14="http://schemas.microsoft.com/office/powerpoint/2010/main" val="1370939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prevalencia de las </a:t>
            </a:r>
            <a:r>
              <a:rPr lang="en-GB" sz="1200" kern="1200" dirty="0" err="1">
                <a:solidFill>
                  <a:schemeClr val="tx1"/>
                </a:solidFill>
                <a:effectLst/>
                <a:latin typeface="+mn-lt"/>
                <a:ea typeface="+mn-ea"/>
                <a:cs typeface="+mn-cs"/>
              </a:rPr>
              <a:t>propiedades</a:t>
            </a:r>
            <a:r>
              <a:rPr lang="en-GB" sz="1200" kern="1200" dirty="0">
                <a:solidFill>
                  <a:schemeClr val="tx1"/>
                </a:solidFill>
                <a:effectLst/>
                <a:latin typeface="+mn-lt"/>
                <a:ea typeface="+mn-ea"/>
                <a:cs typeface="+mn-cs"/>
              </a:rPr>
              <a:t> de inversión en el sector público varía de una jurisdicción a otra: considere si este es un problema importante para los participantes o 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Si los participantes no están familiarizados con las </a:t>
            </a:r>
            <a:r>
              <a:rPr lang="en-GB" sz="1200" kern="1200" dirty="0" err="1">
                <a:solidFill>
                  <a:schemeClr val="tx1"/>
                </a:solidFill>
                <a:effectLst/>
                <a:latin typeface="+mn-lt"/>
                <a:ea typeface="+mn-ea"/>
                <a:cs typeface="+mn-cs"/>
              </a:rPr>
              <a:t>propiedades</a:t>
            </a:r>
            <a:r>
              <a:rPr lang="en-GB" sz="1200" kern="1200" dirty="0">
                <a:solidFill>
                  <a:schemeClr val="tx1"/>
                </a:solidFill>
                <a:effectLst/>
                <a:latin typeface="+mn-lt"/>
                <a:ea typeface="+mn-ea"/>
                <a:cs typeface="+mn-cs"/>
              </a:rPr>
              <a:t> de inversión, considere usar el árbol de decisiones en el módulo Activos junto a esta diapositiva.</a:t>
            </a:r>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4</a:t>
            </a:fld>
            <a:endParaRPr lang="en-GB"/>
          </a:p>
        </p:txBody>
      </p:sp>
    </p:spTree>
    <p:extLst>
      <p:ext uri="{BB962C8B-B14F-4D97-AF65-F5344CB8AC3E}">
        <p14:creationId xmlns:p14="http://schemas.microsoft.com/office/powerpoint/2010/main" val="80058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5</a:t>
            </a:fld>
            <a:endParaRPr lang="en-GB"/>
          </a:p>
        </p:txBody>
      </p:sp>
    </p:spTree>
    <p:extLst>
      <p:ext uri="{BB962C8B-B14F-4D97-AF65-F5344CB8AC3E}">
        <p14:creationId xmlns:p14="http://schemas.microsoft.com/office/powerpoint/2010/main" val="3765166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Considere agregar una diapositiva con ejemplos de la jurisdicción de los participantes.</a:t>
            </a:r>
          </a:p>
          <a:p>
            <a:endParaRPr lang="en-GB" dirty="0"/>
          </a:p>
          <a:p>
            <a:r>
              <a:rPr lang="en-GB" dirty="0"/>
              <a:t>Más </a:t>
            </a:r>
            <a:r>
              <a:rPr lang="en-GB" dirty="0" err="1"/>
              <a:t>detalles</a:t>
            </a:r>
            <a:r>
              <a:rPr lang="en-GB" dirty="0"/>
              <a:t> están disponibles en el módulo Activos (página 119).</a:t>
            </a:r>
          </a:p>
        </p:txBody>
      </p:sp>
      <p:sp>
        <p:nvSpPr>
          <p:cNvPr id="4" name="Slide Number Placeholder 3"/>
          <p:cNvSpPr>
            <a:spLocks noGrp="1"/>
          </p:cNvSpPr>
          <p:nvPr>
            <p:ph type="sldNum" sz="quarter" idx="5"/>
          </p:nvPr>
        </p:nvSpPr>
        <p:spPr/>
        <p:txBody>
          <a:bodyPr/>
          <a:lstStyle/>
          <a:p>
            <a:fld id="{90D4AB0C-80A8-4CC8-BC68-2BDC7747948E}" type="slidenum">
              <a:rPr lang="en-GB" smtClean="0"/>
              <a:t>6</a:t>
            </a:fld>
            <a:endParaRPr lang="en-GB"/>
          </a:p>
        </p:txBody>
      </p:sp>
    </p:spTree>
    <p:extLst>
      <p:ext uri="{BB962C8B-B14F-4D97-AF65-F5344CB8AC3E}">
        <p14:creationId xmlns:p14="http://schemas.microsoft.com/office/powerpoint/2010/main" val="82474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Respuesta:</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Una agencia gubernamental posee un hotel y un centro de conferencias que administra. Los servicios prestados a los huéspedes son importantes para el acuerdo en su conjunto. Por lo tanto, un hotel y centro de conferencias administrado por el propietario es una propiedad ocupada por el propietario, en lugar de una propiedad de inversión.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7</a:t>
            </a:fld>
            <a:endParaRPr lang="en-GB"/>
          </a:p>
        </p:txBody>
      </p:sp>
    </p:spTree>
    <p:extLst>
      <p:ext uri="{BB962C8B-B14F-4D97-AF65-F5344CB8AC3E}">
        <p14:creationId xmlns:p14="http://schemas.microsoft.com/office/powerpoint/2010/main" val="146335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el valor razonable tal como se define actualmente en las IPSAS 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8</a:t>
            </a:fld>
            <a:endParaRPr lang="en-GB"/>
          </a:p>
        </p:txBody>
      </p:sp>
    </p:spTree>
    <p:extLst>
      <p:ext uri="{BB962C8B-B14F-4D97-AF65-F5344CB8AC3E}">
        <p14:creationId xmlns:p14="http://schemas.microsoft.com/office/powerpoint/2010/main" val="133394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la NIC 40 no incluye disposiciones específicas para las </a:t>
            </a:r>
            <a:r>
              <a:rPr lang="en-GB" sz="1200" kern="1200" dirty="0" err="1">
                <a:solidFill>
                  <a:schemeClr val="tx1"/>
                </a:solidFill>
                <a:effectLst/>
                <a:latin typeface="+mn-lt"/>
                <a:ea typeface="+mn-ea"/>
                <a:cs typeface="+mn-cs"/>
              </a:rPr>
              <a:t>propiedades</a:t>
            </a:r>
            <a:r>
              <a:rPr lang="en-GB" sz="1200" kern="1200" dirty="0">
                <a:solidFill>
                  <a:schemeClr val="tx1"/>
                </a:solidFill>
                <a:effectLst/>
                <a:latin typeface="+mn-lt"/>
                <a:ea typeface="+mn-ea"/>
                <a:cs typeface="+mn-cs"/>
              </a:rPr>
              <a:t> de </a:t>
            </a:r>
            <a:r>
              <a:rPr lang="en-GB" sz="1200" kern="1200" dirty="0" err="1">
                <a:solidFill>
                  <a:schemeClr val="tx1"/>
                </a:solidFill>
                <a:effectLst/>
                <a:latin typeface="+mn-lt"/>
                <a:ea typeface="+mn-ea"/>
                <a:cs typeface="+mn-cs"/>
              </a:rPr>
              <a:t>inversión</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adquiridas</a:t>
            </a:r>
            <a:r>
              <a:rPr lang="en-GB" sz="1200" kern="1200" dirty="0">
                <a:solidFill>
                  <a:schemeClr val="tx1"/>
                </a:solidFill>
                <a:effectLst/>
                <a:latin typeface="+mn-lt"/>
                <a:ea typeface="+mn-ea"/>
                <a:cs typeface="+mn-cs"/>
              </a:rPr>
              <a:t> en una </a:t>
            </a:r>
            <a:r>
              <a:rPr lang="en-GB" sz="1200" kern="1200" dirty="0" err="1">
                <a:solidFill>
                  <a:schemeClr val="tx1"/>
                </a:solidFill>
                <a:effectLst/>
                <a:latin typeface="+mn-lt"/>
                <a:ea typeface="+mn-ea"/>
                <a:cs typeface="+mn-cs"/>
              </a:rPr>
              <a:t>transacción</a:t>
            </a:r>
            <a:r>
              <a:rPr lang="en-GB" sz="1200" kern="1200" dirty="0">
                <a:solidFill>
                  <a:schemeClr val="tx1"/>
                </a:solidFill>
                <a:effectLst/>
                <a:latin typeface="+mn-lt"/>
                <a:ea typeface="+mn-ea"/>
                <a:cs typeface="+mn-cs"/>
              </a:rPr>
              <a:t> sin </a:t>
            </a:r>
            <a:r>
              <a:rPr lang="en-GB" sz="1200" kern="1200" dirty="0" err="1">
                <a:solidFill>
                  <a:schemeClr val="tx1"/>
                </a:solidFill>
                <a:effectLst/>
                <a:latin typeface="+mn-lt"/>
                <a:ea typeface="+mn-ea"/>
                <a:cs typeface="+mn-cs"/>
              </a:rPr>
              <a:t>contraprestación</a:t>
            </a:r>
            <a:r>
              <a:rPr lang="en-GB" sz="1200" kern="1200" dirty="0">
                <a:solidFill>
                  <a:schemeClr val="tx1"/>
                </a:solidFill>
                <a:effectLst/>
                <a:latin typeface="+mn-lt"/>
                <a:ea typeface="+mn-ea"/>
                <a:cs typeface="+mn-cs"/>
              </a:rPr>
              <a:t>. Si los participantes están familiarizados con la NIC 40, debe destacarse esta diferencia.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el valor razonable tal como se define actualmente en las IPSAS 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9</a:t>
            </a:fld>
            <a:endParaRPr lang="en-GB"/>
          </a:p>
        </p:txBody>
      </p:sp>
    </p:spTree>
    <p:extLst>
      <p:ext uri="{BB962C8B-B14F-4D97-AF65-F5344CB8AC3E}">
        <p14:creationId xmlns:p14="http://schemas.microsoft.com/office/powerpoint/2010/main" val="1302195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GB" sz="1200" kern="1200" dirty="0">
                <a:solidFill>
                  <a:schemeClr val="tx1"/>
                </a:solidFill>
                <a:effectLst/>
                <a:latin typeface="+mn-lt"/>
                <a:ea typeface="+mn-ea"/>
                <a:cs typeface="+mn-cs"/>
              </a:rPr>
              <a:t>Obsérvese que el valor razonable tal como se define actualmente en las NICSP 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p>
          <a:p>
            <a:pPr rtl="0" eaLnBrk="1" fontAlgn="auto" latinLnBrk="0" hangingPunct="1"/>
            <a:endParaRPr lang="en-GB" dirty="0">
              <a:effectLst/>
            </a:endParaRPr>
          </a:p>
          <a:p>
            <a:pPr rtl="0" eaLnBrk="1" latinLnBrk="0" hangingPunct="1"/>
            <a:r>
              <a:rPr lang="en-GB" sz="1200" kern="1200" dirty="0">
                <a:solidFill>
                  <a:schemeClr val="tx1"/>
                </a:solidFill>
                <a:effectLst/>
                <a:latin typeface="+mn-lt"/>
                <a:ea typeface="+mn-ea"/>
                <a:cs typeface="+mn-cs"/>
              </a:rPr>
              <a:t>La definición de valor razonable </a:t>
            </a:r>
            <a:r>
              <a:rPr lang="en-GB" sz="1200" kern="1200" dirty="0" err="1">
                <a:solidFill>
                  <a:schemeClr val="tx1"/>
                </a:solidFill>
                <a:effectLst/>
                <a:latin typeface="+mn-lt"/>
                <a:ea typeface="+mn-ea"/>
                <a:cs typeface="+mn-cs"/>
              </a:rPr>
              <a:t>en</a:t>
            </a:r>
            <a:r>
              <a:rPr lang="en-GB" sz="1200" kern="1200" dirty="0">
                <a:solidFill>
                  <a:schemeClr val="tx1"/>
                </a:solidFill>
                <a:effectLst/>
                <a:latin typeface="+mn-lt"/>
                <a:ea typeface="+mn-ea"/>
                <a:cs typeface="+mn-cs"/>
              </a:rPr>
              <a:t> las NICSP es:</a:t>
            </a:r>
          </a:p>
          <a:p>
            <a:pPr rtl="0" eaLnBrk="1" latinLnBrk="0" hangingPunct="1"/>
            <a:endParaRPr lang="en-GB" dirty="0">
              <a:effectLst/>
            </a:endParaRPr>
          </a:p>
          <a:p>
            <a:r>
              <a:rPr lang="en-GB" b="1" dirty="0"/>
              <a:t>El </a:t>
            </a:r>
            <a:r>
              <a:rPr lang="en-GB" b="1" dirty="0" err="1"/>
              <a:t>valor</a:t>
            </a:r>
            <a:r>
              <a:rPr lang="en-GB" b="1" dirty="0"/>
              <a:t> </a:t>
            </a:r>
            <a:r>
              <a:rPr lang="en-GB" b="1" dirty="0" err="1"/>
              <a:t>razonable</a:t>
            </a:r>
            <a:r>
              <a:rPr lang="en-GB" b="1" dirty="0"/>
              <a:t> es </a:t>
            </a:r>
            <a:r>
              <a:rPr lang="en-GB" b="1" dirty="0" err="1"/>
              <a:t>el</a:t>
            </a:r>
            <a:r>
              <a:rPr lang="en-GB" b="1" dirty="0"/>
              <a:t> </a:t>
            </a:r>
            <a:r>
              <a:rPr lang="en-GB" b="1" dirty="0" err="1"/>
              <a:t>importe</a:t>
            </a:r>
            <a:r>
              <a:rPr lang="en-GB" b="1" dirty="0"/>
              <a:t> </a:t>
            </a:r>
            <a:r>
              <a:rPr lang="en-GB" b="1" dirty="0" err="1"/>
              <a:t>por</a:t>
            </a:r>
            <a:r>
              <a:rPr lang="en-GB" b="1" dirty="0"/>
              <a:t> </a:t>
            </a:r>
            <a:r>
              <a:rPr lang="en-GB" b="1" dirty="0" err="1"/>
              <a:t>el</a:t>
            </a:r>
            <a:r>
              <a:rPr lang="en-GB" b="1" dirty="0"/>
              <a:t> que </a:t>
            </a:r>
            <a:r>
              <a:rPr lang="en-GB" b="1" dirty="0" err="1"/>
              <a:t>puede</a:t>
            </a:r>
            <a:r>
              <a:rPr lang="en-GB" b="1" dirty="0"/>
              <a:t> ser </a:t>
            </a:r>
            <a:r>
              <a:rPr lang="en-GB" b="1" dirty="0" err="1"/>
              <a:t>intercambiado</a:t>
            </a:r>
            <a:r>
              <a:rPr lang="en-GB" b="1" dirty="0"/>
              <a:t> un </a:t>
            </a:r>
            <a:r>
              <a:rPr lang="en-GB" b="1" dirty="0" err="1"/>
              <a:t>activo</a:t>
            </a:r>
            <a:r>
              <a:rPr lang="en-GB" b="1" dirty="0"/>
              <a:t> o </a:t>
            </a:r>
            <a:r>
              <a:rPr lang="en-GB" b="1" dirty="0" err="1"/>
              <a:t>cancelado</a:t>
            </a:r>
            <a:r>
              <a:rPr lang="en-GB" b="1" dirty="0"/>
              <a:t> un </a:t>
            </a:r>
            <a:r>
              <a:rPr lang="en-GB" b="1" dirty="0" err="1"/>
              <a:t>pasivo</a:t>
            </a:r>
            <a:r>
              <a:rPr lang="en-GB" b="1" dirty="0"/>
              <a:t>, entre </a:t>
            </a:r>
            <a:r>
              <a:rPr lang="en-GB" b="1" dirty="0" err="1"/>
              <a:t>partes</a:t>
            </a:r>
            <a:r>
              <a:rPr lang="en-GB" b="1" dirty="0"/>
              <a:t> </a:t>
            </a:r>
            <a:r>
              <a:rPr lang="en-GB" b="1" dirty="0" err="1"/>
              <a:t>interesadas</a:t>
            </a:r>
            <a:r>
              <a:rPr lang="en-GB" b="1" dirty="0"/>
              <a:t> y </a:t>
            </a:r>
            <a:r>
              <a:rPr lang="en-GB" b="1" dirty="0" err="1"/>
              <a:t>debidamente</a:t>
            </a:r>
            <a:r>
              <a:rPr lang="en-GB" b="1" dirty="0"/>
              <a:t> </a:t>
            </a:r>
            <a:r>
              <a:rPr lang="en-GB" b="1" dirty="0" err="1"/>
              <a:t>informadas</a:t>
            </a:r>
            <a:r>
              <a:rPr lang="en-GB" b="1" dirty="0"/>
              <a:t>, </a:t>
            </a:r>
            <a:r>
              <a:rPr lang="en-GB" b="1" dirty="0" err="1"/>
              <a:t>en</a:t>
            </a:r>
            <a:r>
              <a:rPr lang="en-GB" b="1" dirty="0"/>
              <a:t> </a:t>
            </a:r>
            <a:r>
              <a:rPr lang="en-GB" b="1" dirty="0" err="1"/>
              <a:t>una</a:t>
            </a:r>
            <a:r>
              <a:rPr lang="en-GB" b="1" dirty="0"/>
              <a:t> </a:t>
            </a:r>
            <a:r>
              <a:rPr lang="en-GB" b="1" dirty="0" err="1"/>
              <a:t>transacción</a:t>
            </a:r>
            <a:r>
              <a:rPr lang="en-GB" b="1" dirty="0"/>
              <a:t> </a:t>
            </a:r>
            <a:r>
              <a:rPr lang="en-GB" b="1" dirty="0" err="1"/>
              <a:t>realizada</a:t>
            </a:r>
            <a:r>
              <a:rPr lang="en-GB" b="1" dirty="0"/>
              <a:t> </a:t>
            </a:r>
            <a:r>
              <a:rPr lang="en-GB" b="1" dirty="0" err="1"/>
              <a:t>en</a:t>
            </a:r>
            <a:r>
              <a:rPr lang="en-GB" b="1" dirty="0"/>
              <a:t> </a:t>
            </a:r>
            <a:r>
              <a:rPr lang="en-GB" b="1" dirty="0" err="1"/>
              <a:t>condiciones</a:t>
            </a:r>
            <a:r>
              <a:rPr lang="en-GB" b="1" dirty="0"/>
              <a:t> de </a:t>
            </a:r>
            <a:r>
              <a:rPr lang="en-GB" b="1" dirty="0" err="1"/>
              <a:t>independencia</a:t>
            </a:r>
            <a:r>
              <a:rPr lang="en-GB" b="1" dirty="0"/>
              <a:t> </a:t>
            </a:r>
            <a:r>
              <a:rPr lang="en-GB" b="1" dirty="0" err="1"/>
              <a:t>mutua</a:t>
            </a:r>
            <a:r>
              <a:rPr lang="en-GB" b="1" dirty="0"/>
              <a:t>. </a:t>
            </a:r>
            <a:endParaRPr lang="en-GB" b="0" dirty="0"/>
          </a:p>
          <a:p>
            <a:pPr rtl="0" eaLnBrk="1" latinLnBrk="0" hangingPunct="1"/>
            <a:endParaRPr lang="en-GB" dirty="0">
              <a:effectLst/>
            </a:endParaRPr>
          </a:p>
          <a:p>
            <a:pPr rtl="0" eaLnBrk="1" latinLnBrk="0" hangingPunct="1"/>
            <a:r>
              <a:rPr lang="en-GB" sz="1200" b="0" kern="1200" dirty="0">
                <a:solidFill>
                  <a:schemeClr val="tx1"/>
                </a:solidFill>
                <a:effectLst/>
                <a:latin typeface="+mn-lt"/>
                <a:ea typeface="+mn-ea"/>
                <a:cs typeface="+mn-cs"/>
              </a:rPr>
              <a:t>Esto incluye los valores de entrada y salida.</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11</a:t>
            </a:fld>
            <a:endParaRPr lang="en-GB"/>
          </a:p>
        </p:txBody>
      </p:sp>
    </p:spTree>
    <p:extLst>
      <p:ext uri="{BB962C8B-B14F-4D97-AF65-F5344CB8AC3E}">
        <p14:creationId xmlns:p14="http://schemas.microsoft.com/office/powerpoint/2010/main" val="3145439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defTabSz="914400" fontAlgn="base">
              <a:spcBef>
                <a:spcPts val="776"/>
              </a:spcBef>
              <a:spcAft>
                <a:spcPct val="0"/>
              </a:spcAft>
              <a:buFontTx/>
              <a:buNone/>
            </a:pPr>
            <a:r>
              <a:rPr lang="en-CA" dirty="0">
                <a:solidFill>
                  <a:srgbClr val="595959"/>
                </a:solidFill>
                <a:latin typeface="Arial" panose="020B0604020202020204" pitchFamily="34" charset="0"/>
                <a:cs typeface="Arial" panose="020B0604020202020204" pitchFamily="34" charset="0"/>
              </a:rPr>
              <a:t>La </a:t>
            </a:r>
            <a:r>
              <a:rPr lang="en-CA" dirty="0" err="1">
                <a:solidFill>
                  <a:srgbClr val="595959"/>
                </a:solidFill>
                <a:latin typeface="Arial" panose="020B0604020202020204" pitchFamily="34" charset="0"/>
                <a:cs typeface="Arial" panose="020B0604020202020204" pitchFamily="34" charset="0"/>
              </a:rPr>
              <a:t>transferencia</a:t>
            </a:r>
            <a:r>
              <a:rPr lang="en-CA" dirty="0">
                <a:solidFill>
                  <a:srgbClr val="595959"/>
                </a:solidFill>
                <a:latin typeface="Arial" panose="020B0604020202020204" pitchFamily="34" charset="0"/>
                <a:cs typeface="Arial" panose="020B0604020202020204" pitchFamily="34" charset="0"/>
              </a:rPr>
              <a:t> de </a:t>
            </a:r>
            <a:r>
              <a:rPr lang="en-CA" dirty="0" err="1">
                <a:solidFill>
                  <a:srgbClr val="595959"/>
                </a:solidFill>
                <a:latin typeface="Arial" panose="020B0604020202020204" pitchFamily="34" charset="0"/>
                <a:cs typeface="Arial" panose="020B0604020202020204" pitchFamily="34" charset="0"/>
              </a:rPr>
              <a:t>propiedades</a:t>
            </a:r>
            <a:r>
              <a:rPr lang="en-CA" dirty="0">
                <a:solidFill>
                  <a:srgbClr val="595959"/>
                </a:solidFill>
                <a:latin typeface="Arial" panose="020B0604020202020204" pitchFamily="34" charset="0"/>
                <a:cs typeface="Arial" panose="020B0604020202020204" pitchFamily="34" charset="0"/>
              </a:rPr>
              <a:t> de </a:t>
            </a:r>
            <a:r>
              <a:rPr lang="en-CA" dirty="0" err="1">
                <a:solidFill>
                  <a:srgbClr val="595959"/>
                </a:solidFill>
                <a:latin typeface="Arial" panose="020B0604020202020204" pitchFamily="34" charset="0"/>
                <a:cs typeface="Arial" panose="020B0604020202020204" pitchFamily="34" charset="0"/>
              </a:rPr>
              <a:t>inversión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medidos</a:t>
            </a:r>
            <a:r>
              <a:rPr lang="en-CA" dirty="0">
                <a:solidFill>
                  <a:srgbClr val="595959"/>
                </a:solidFill>
                <a:latin typeface="Arial" panose="020B0604020202020204" pitchFamily="34" charset="0"/>
                <a:cs typeface="Arial" panose="020B0604020202020204" pitchFamily="34" charset="0"/>
              </a:rPr>
              <a:t> a valor razonable a </a:t>
            </a:r>
            <a:r>
              <a:rPr lang="en-CA" dirty="0" err="1">
                <a:solidFill>
                  <a:srgbClr val="595959"/>
                </a:solidFill>
                <a:latin typeface="Arial" panose="020B0604020202020204" pitchFamily="34" charset="0"/>
                <a:cs typeface="Arial" panose="020B0604020202020204" pitchFamily="34" charset="0"/>
              </a:rPr>
              <a:t>bienes</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ocupados</a:t>
            </a:r>
            <a:r>
              <a:rPr lang="en-CA" dirty="0">
                <a:solidFill>
                  <a:srgbClr val="595959"/>
                </a:solidFill>
                <a:latin typeface="Arial" panose="020B0604020202020204" pitchFamily="34" charset="0"/>
                <a:cs typeface="Arial" panose="020B0604020202020204" pitchFamily="34" charset="0"/>
              </a:rPr>
              <a:t> por </a:t>
            </a:r>
            <a:r>
              <a:rPr lang="en-CA" dirty="0" err="1">
                <a:solidFill>
                  <a:srgbClr val="595959"/>
                </a:solidFill>
                <a:latin typeface="Arial" panose="020B0604020202020204" pitchFamily="34" charset="0"/>
                <a:cs typeface="Arial" panose="020B0604020202020204" pitchFamily="34" charset="0"/>
              </a:rPr>
              <a:t>el</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propietario</a:t>
            </a:r>
            <a:r>
              <a:rPr lang="en-CA" dirty="0">
                <a:solidFill>
                  <a:srgbClr val="595959"/>
                </a:solidFill>
                <a:latin typeface="Arial" panose="020B0604020202020204" pitchFamily="34" charset="0"/>
                <a:cs typeface="Arial" panose="020B0604020202020204" pitchFamily="34" charset="0"/>
              </a:rPr>
              <a:t> o </a:t>
            </a:r>
            <a:r>
              <a:rPr lang="en-CA" dirty="0" err="1">
                <a:solidFill>
                  <a:srgbClr val="595959"/>
                </a:solidFill>
                <a:latin typeface="Arial" panose="020B0604020202020204" pitchFamily="34" charset="0"/>
                <a:cs typeface="Arial" panose="020B0604020202020204" pitchFamily="34" charset="0"/>
              </a:rPr>
              <a:t>inventarios</a:t>
            </a:r>
            <a:r>
              <a:rPr lang="en-CA" dirty="0">
                <a:solidFill>
                  <a:srgbClr val="595959"/>
                </a:solidFill>
                <a:latin typeface="Arial" panose="020B0604020202020204" pitchFamily="34" charset="0"/>
                <a:cs typeface="Arial" panose="020B0604020202020204" pitchFamily="34" charset="0"/>
              </a:rPr>
              <a:t> – la </a:t>
            </a:r>
            <a:r>
              <a:rPr lang="en-CA" dirty="0" err="1">
                <a:solidFill>
                  <a:srgbClr val="595959"/>
                </a:solidFill>
                <a:latin typeface="Arial" panose="020B0604020202020204" pitchFamily="34" charset="0"/>
                <a:cs typeface="Arial" panose="020B0604020202020204" pitchFamily="34" charset="0"/>
              </a:rPr>
              <a:t>medición</a:t>
            </a:r>
            <a:r>
              <a:rPr lang="en-CA" dirty="0">
                <a:solidFill>
                  <a:srgbClr val="595959"/>
                </a:solidFill>
                <a:latin typeface="Arial" panose="020B0604020202020204" pitchFamily="34" charset="0"/>
                <a:cs typeface="Arial" panose="020B0604020202020204" pitchFamily="34" charset="0"/>
              </a:rPr>
              <a:t> posterior es de </a:t>
            </a:r>
            <a:r>
              <a:rPr lang="en-CA" dirty="0" err="1">
                <a:solidFill>
                  <a:srgbClr val="595959"/>
                </a:solidFill>
                <a:latin typeface="Arial" panose="020B0604020202020204" pitchFamily="34" charset="0"/>
                <a:cs typeface="Arial" panose="020B0604020202020204" pitchFamily="34" charset="0"/>
              </a:rPr>
              <a:t>conforme</a:t>
            </a:r>
            <a:r>
              <a:rPr lang="en-CA" dirty="0">
                <a:solidFill>
                  <a:srgbClr val="595959"/>
                </a:solidFill>
                <a:latin typeface="Arial" panose="020B0604020202020204" pitchFamily="34" charset="0"/>
                <a:cs typeface="Arial" panose="020B0604020202020204" pitchFamily="34" charset="0"/>
              </a:rPr>
              <a:t> a la NICSP 17  (</a:t>
            </a:r>
            <a:r>
              <a:rPr lang="en-CA" dirty="0" err="1">
                <a:solidFill>
                  <a:srgbClr val="595959"/>
                </a:solidFill>
                <a:latin typeface="Arial" panose="020B0604020202020204" pitchFamily="34" charset="0"/>
                <a:cs typeface="Arial" panose="020B0604020202020204" pitchFamily="34" charset="0"/>
              </a:rPr>
              <a:t>propiedades</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ocupadas</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por</a:t>
            </a:r>
            <a:r>
              <a:rPr lang="en-CA" dirty="0">
                <a:solidFill>
                  <a:srgbClr val="595959"/>
                </a:solidFill>
                <a:latin typeface="Arial" panose="020B0604020202020204" pitchFamily="34" charset="0"/>
                <a:cs typeface="Arial" panose="020B0604020202020204" pitchFamily="34" charset="0"/>
              </a:rPr>
              <a:t> el propietario) o a la NICSP 12 (</a:t>
            </a:r>
            <a:r>
              <a:rPr lang="en-CA" dirty="0" err="1">
                <a:solidFill>
                  <a:srgbClr val="595959"/>
                </a:solidFill>
                <a:latin typeface="Arial" panose="020B0604020202020204" pitchFamily="34" charset="0"/>
                <a:cs typeface="Arial" panose="020B0604020202020204" pitchFamily="34" charset="0"/>
              </a:rPr>
              <a:t>inventarios</a:t>
            </a:r>
            <a:r>
              <a:rPr lang="en-CA" dirty="0">
                <a:solidFill>
                  <a:srgbClr val="595959"/>
                </a:solidFill>
                <a:latin typeface="Arial" panose="020B0604020202020204" pitchFamily="34" charset="0"/>
                <a:cs typeface="Arial" panose="020B0604020202020204" pitchFamily="34" charset="0"/>
              </a:rPr>
              <a:t>), y su valor razonable en el momento del cambio de uso se utiliza </a:t>
            </a:r>
            <a:r>
              <a:rPr lang="en-CA" dirty="0" err="1">
                <a:solidFill>
                  <a:srgbClr val="595959"/>
                </a:solidFill>
                <a:latin typeface="Arial" panose="020B0604020202020204" pitchFamily="34" charset="0"/>
                <a:cs typeface="Arial" panose="020B0604020202020204" pitchFamily="34" charset="0"/>
              </a:rPr>
              <a:t>como</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el</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costo</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atribuido</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según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dichas</a:t>
            </a:r>
            <a:r>
              <a:rPr lang="en-CA" dirty="0">
                <a:solidFill>
                  <a:srgbClr val="595959"/>
                </a:solidFill>
                <a:latin typeface="Arial" panose="020B0604020202020204" pitchFamily="34" charset="0"/>
                <a:cs typeface="Arial" panose="020B0604020202020204" pitchFamily="34" charset="0"/>
              </a:rPr>
              <a:t> normas.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solidFill>
                  <a:srgbClr val="595959"/>
                </a:solidFill>
                <a:latin typeface="Arial" panose="020B0604020202020204" pitchFamily="34" charset="0"/>
                <a:cs typeface="Arial" panose="020B0604020202020204" pitchFamily="34" charset="0"/>
              </a:rPr>
              <a:t>Transferencia de la propiedad ocupada por el </a:t>
            </a:r>
            <a:r>
              <a:rPr lang="en-CA" dirty="0" err="1">
                <a:solidFill>
                  <a:srgbClr val="595959"/>
                </a:solidFill>
                <a:latin typeface="Arial" panose="020B0604020202020204" pitchFamily="34" charset="0"/>
                <a:cs typeface="Arial" panose="020B0604020202020204" pitchFamily="34" charset="0"/>
              </a:rPr>
              <a:t>propietario</a:t>
            </a:r>
            <a:r>
              <a:rPr lang="en-CA" dirty="0">
                <a:solidFill>
                  <a:srgbClr val="595959"/>
                </a:solidFill>
                <a:latin typeface="Arial" panose="020B0604020202020204" pitchFamily="34" charset="0"/>
                <a:cs typeface="Arial" panose="020B0604020202020204" pitchFamily="34" charset="0"/>
              </a:rPr>
              <a:t> a propiedad de </a:t>
            </a:r>
            <a:r>
              <a:rPr lang="en-CA" dirty="0" err="1">
                <a:solidFill>
                  <a:srgbClr val="595959"/>
                </a:solidFill>
                <a:latin typeface="Arial" panose="020B0604020202020204" pitchFamily="34" charset="0"/>
                <a:cs typeface="Arial" panose="020B0604020202020204" pitchFamily="34" charset="0"/>
              </a:rPr>
              <a:t>inversión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medida</a:t>
            </a:r>
            <a:r>
              <a:rPr lang="en-CA" dirty="0">
                <a:solidFill>
                  <a:srgbClr val="595959"/>
                </a:solidFill>
                <a:latin typeface="Arial" panose="020B0604020202020204" pitchFamily="34" charset="0"/>
                <a:cs typeface="Arial" panose="020B0604020202020204" pitchFamily="34" charset="0"/>
              </a:rPr>
              <a:t> a valor razonable – la diferencia entre el importe en libros y el valor razonable se trata como </a:t>
            </a:r>
            <a:r>
              <a:rPr lang="en-CA" dirty="0" err="1">
                <a:solidFill>
                  <a:srgbClr val="595959"/>
                </a:solidFill>
                <a:latin typeface="Arial" panose="020B0604020202020204" pitchFamily="34" charset="0"/>
                <a:cs typeface="Arial" panose="020B0604020202020204" pitchFamily="34" charset="0"/>
              </a:rPr>
              <a:t>una</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revaluación</a:t>
            </a:r>
            <a:r>
              <a:rPr lang="en-CA" dirty="0">
                <a:solidFill>
                  <a:srgbClr val="595959"/>
                </a:solidFill>
                <a:latin typeface="Arial" panose="020B0604020202020204" pitchFamily="34" charset="0"/>
                <a:cs typeface="Arial" panose="020B0604020202020204" pitchFamily="34" charset="0"/>
              </a:rPr>
              <a:t> – es decir, cualquier ganancia se lleva a un excedente de </a:t>
            </a:r>
            <a:r>
              <a:rPr lang="en-CA" dirty="0" err="1">
                <a:solidFill>
                  <a:srgbClr val="595959"/>
                </a:solidFill>
                <a:latin typeface="Arial" panose="020B0604020202020204" pitchFamily="34" charset="0"/>
                <a:cs typeface="Arial" panose="020B0604020202020204" pitchFamily="34" charset="0"/>
              </a:rPr>
              <a:t>revaluación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superávit</a:t>
            </a:r>
            <a:r>
              <a:rPr lang="en-CA" dirty="0">
                <a:solidFill>
                  <a:srgbClr val="595959"/>
                </a:solidFill>
                <a:latin typeface="Arial" panose="020B0604020202020204" pitchFamily="34" charset="0"/>
                <a:cs typeface="Arial" panose="020B0604020202020204" pitchFamily="34" charset="0"/>
              </a:rPr>
              <a:t> de </a:t>
            </a:r>
            <a:r>
              <a:rPr lang="en-CA" dirty="0" err="1">
                <a:solidFill>
                  <a:srgbClr val="595959"/>
                </a:solidFill>
                <a:latin typeface="Arial" panose="020B0604020202020204" pitchFamily="34" charset="0"/>
                <a:cs typeface="Arial" panose="020B0604020202020204" pitchFamily="34" charset="0"/>
              </a:rPr>
              <a:t>revaluación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en</a:t>
            </a:r>
            <a:r>
              <a:rPr lang="en-CA" dirty="0">
                <a:solidFill>
                  <a:srgbClr val="595959"/>
                </a:solidFill>
                <a:latin typeface="Arial" panose="020B0604020202020204" pitchFamily="34" charset="0"/>
                <a:cs typeface="Arial" panose="020B0604020202020204" pitchFamily="34" charset="0"/>
              </a:rPr>
              <a:t> la propiedad ocupada por el propietario), y no como una </a:t>
            </a:r>
            <a:r>
              <a:rPr lang="en-CA" dirty="0" err="1">
                <a:solidFill>
                  <a:srgbClr val="595959"/>
                </a:solidFill>
                <a:latin typeface="Arial" panose="020B0604020202020204" pitchFamily="34" charset="0"/>
                <a:cs typeface="Arial" panose="020B0604020202020204" pitchFamily="34" charset="0"/>
              </a:rPr>
              <a:t>ganancia</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reconocida</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en</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el</a:t>
            </a:r>
            <a:r>
              <a:rPr lang="en-CA" dirty="0">
                <a:solidFill>
                  <a:srgbClr val="595959"/>
                </a:solidFill>
                <a:latin typeface="Arial" panose="020B0604020202020204" pitchFamily="34" charset="0"/>
                <a:cs typeface="Arial" panose="020B0604020202020204" pitchFamily="34" charset="0"/>
              </a:rPr>
              <a:t> </a:t>
            </a:r>
            <a:r>
              <a:rPr lang="en-CA" dirty="0" err="1">
                <a:solidFill>
                  <a:srgbClr val="595959"/>
                </a:solidFill>
                <a:latin typeface="Arial" panose="020B0604020202020204" pitchFamily="34" charset="0"/>
                <a:cs typeface="Arial" panose="020B0604020202020204" pitchFamily="34" charset="0"/>
              </a:rPr>
              <a:t>resultado</a:t>
            </a:r>
            <a:r>
              <a:rPr lang="en-CA" dirty="0">
                <a:solidFill>
                  <a:srgbClr val="595959"/>
                </a:solidFill>
                <a:latin typeface="Arial" panose="020B0604020202020204" pitchFamily="34" charset="0"/>
                <a:cs typeface="Arial" panose="020B0604020202020204" pitchFamily="34" charset="0"/>
              </a:rPr>
              <a:t>. Compare con </a:t>
            </a:r>
            <a:r>
              <a:rPr lang="en-CA" dirty="0" err="1">
                <a:solidFill>
                  <a:srgbClr val="595959"/>
                </a:solidFill>
                <a:latin typeface="Arial" panose="020B0604020202020204" pitchFamily="34" charset="0"/>
                <a:cs typeface="Arial" panose="020B0604020202020204" pitchFamily="34" charset="0"/>
              </a:rPr>
              <a:t>transferencias</a:t>
            </a:r>
            <a:r>
              <a:rPr lang="en-CA" dirty="0">
                <a:solidFill>
                  <a:srgbClr val="595959"/>
                </a:solidFill>
                <a:latin typeface="Arial" panose="020B0604020202020204" pitchFamily="34" charset="0"/>
                <a:cs typeface="Arial" panose="020B0604020202020204" pitchFamily="34" charset="0"/>
              </a:rPr>
              <a:t> de </a:t>
            </a:r>
            <a:r>
              <a:rPr lang="en-CA" dirty="0" err="1">
                <a:solidFill>
                  <a:srgbClr val="595959"/>
                </a:solidFill>
                <a:latin typeface="Arial" panose="020B0604020202020204" pitchFamily="34" charset="0"/>
                <a:cs typeface="Arial" panose="020B0604020202020204" pitchFamily="34" charset="0"/>
              </a:rPr>
              <a:t>inventario</a:t>
            </a:r>
            <a:r>
              <a:rPr lang="en-CA" dirty="0">
                <a:solidFill>
                  <a:srgbClr val="595959"/>
                </a:solidFill>
                <a:latin typeface="Arial" panose="020B0604020202020204" pitchFamily="34" charset="0"/>
                <a:cs typeface="Arial" panose="020B0604020202020204" pitchFamily="34" charset="0"/>
              </a:rPr>
              <a:t>.</a:t>
            </a:r>
          </a:p>
          <a:p>
            <a:endParaRPr lang="en-GB" dirty="0"/>
          </a:p>
        </p:txBody>
      </p:sp>
      <p:sp>
        <p:nvSpPr>
          <p:cNvPr id="4" name="Slide Number Placeholder 3"/>
          <p:cNvSpPr>
            <a:spLocks noGrp="1"/>
          </p:cNvSpPr>
          <p:nvPr>
            <p:ph type="sldNum" sz="quarter" idx="5"/>
          </p:nvPr>
        </p:nvSpPr>
        <p:spPr/>
        <p:txBody>
          <a:bodyPr/>
          <a:lstStyle/>
          <a:p>
            <a:fld id="{90D4AB0C-80A8-4CC8-BC68-2BDC7747948E}" type="slidenum">
              <a:rPr lang="en-GB" smtClean="0"/>
              <a:t>12</a:t>
            </a:fld>
            <a:endParaRPr lang="en-GB"/>
          </a:p>
        </p:txBody>
      </p:sp>
    </p:spTree>
    <p:extLst>
      <p:ext uri="{BB962C8B-B14F-4D97-AF65-F5344CB8AC3E}">
        <p14:creationId xmlns:p14="http://schemas.microsoft.com/office/powerpoint/2010/main" val="394541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49701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918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9045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6344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15445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7536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411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3836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94165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418846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6/5/2023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7886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299" y="484366"/>
            <a:ext cx="7835901" cy="4557534"/>
          </a:xfrm>
          <a:prstGeom prst="rect">
            <a:avLst/>
          </a:prstGeom>
        </p:spPr>
        <p:txBody>
          <a:bodyPr vert="horz" lIns="91440" tIns="45720" rIns="91440" bIns="45720" rtlCol="0">
            <a:noAutofit/>
          </a:bodyPr>
          <a:lstStyle/>
          <a:p>
            <a:pPr lvl="0"/>
            <a:r>
              <a:rPr lang="en-US" dirty="0"/>
              <a:t>Introduction to IPSAS</a:t>
            </a:r>
          </a:p>
          <a:p>
            <a:pPr lvl="1"/>
            <a:r>
              <a:rPr lang="en-US" dirty="0"/>
              <a:t>Second level</a:t>
            </a: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b="56304"/>
          <a:stretch/>
        </p:blipFill>
        <p:spPr>
          <a:xfrm rot="21295668">
            <a:off x="-893922" y="4913975"/>
            <a:ext cx="10639813" cy="2712526"/>
          </a:xfrm>
          <a:prstGeom prst="rect">
            <a:avLst/>
          </a:prstGeom>
        </p:spPr>
      </p:pic>
      <p:pic>
        <p:nvPicPr>
          <p:cNvPr id="11" name="Picture 10"/>
          <p:cNvPicPr>
            <a:picLocks noChangeAspect="1"/>
          </p:cNvPicPr>
          <p:nvPr userDrawn="1"/>
        </p:nvPicPr>
        <p:blipFill>
          <a:blip r:embed="rId14"/>
          <a:stretch>
            <a:fillRect/>
          </a:stretch>
        </p:blipFill>
        <p:spPr>
          <a:xfrm>
            <a:off x="8023668" y="6261100"/>
            <a:ext cx="774700" cy="457200"/>
          </a:xfrm>
          <a:prstGeom prst="rect">
            <a:avLst/>
          </a:prstGeom>
        </p:spPr>
      </p:pic>
    </p:spTree>
    <p:extLst>
      <p:ext uri="{BB962C8B-B14F-4D97-AF65-F5344CB8AC3E}">
        <p14:creationId xmlns:p14="http://schemas.microsoft.com/office/powerpoint/2010/main" val="263470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74900"/>
            <a:ext cx="9143999" cy="6300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827" y="2577854"/>
            <a:ext cx="10842486" cy="6325838"/>
          </a:xfrm>
          <a:prstGeom prst="rect">
            <a:avLst/>
          </a:prstGeom>
        </p:spPr>
      </p:pic>
      <p:sp>
        <p:nvSpPr>
          <p:cNvPr id="4" name="Text Placeholder 2"/>
          <p:cNvSpPr txBox="1">
            <a:spLocks/>
          </p:cNvSpPr>
          <p:nvPr/>
        </p:nvSpPr>
        <p:spPr>
          <a:xfrm>
            <a:off x="800099" y="4036836"/>
            <a:ext cx="7153719" cy="2097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CA" b="1" dirty="0" err="1">
                <a:latin typeface="Arial" panose="020B0604020202020204" pitchFamily="34" charset="0"/>
                <a:cs typeface="Arial" panose="020B0604020202020204" pitchFamily="34" charset="0"/>
              </a:rPr>
              <a:t>Propiedades</a:t>
            </a:r>
            <a:r>
              <a:rPr lang="en-CA" b="1" dirty="0">
                <a:latin typeface="Arial" panose="020B0604020202020204" pitchFamily="34" charset="0"/>
                <a:cs typeface="Arial" panose="020B0604020202020204" pitchFamily="34" charset="0"/>
              </a:rPr>
              <a:t> de Inversión</a:t>
            </a: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NICSP</a:t>
            </a:r>
            <a:r>
              <a:rPr lang="en-US" b="1" baseline="3000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16</a:t>
            </a:r>
          </a:p>
          <a:p>
            <a:pPr algn="l"/>
            <a:endParaRPr lang="en-US" sz="1600" dirty="0">
              <a:solidFill>
                <a:srgbClr val="FFFFFF"/>
              </a:solidFill>
              <a:latin typeface="Arial" panose="020B0604020202020204" pitchFamily="34" charset="0"/>
              <a:cs typeface="Arial" panose="020B0604020202020204" pitchFamily="34" charset="0"/>
            </a:endParaRPr>
          </a:p>
          <a:p>
            <a:pPr algn="l"/>
            <a:endParaRPr lang="en-US" sz="1600" dirty="0">
              <a:solidFill>
                <a:srgbClr val="FFFFFF"/>
              </a:solidFill>
              <a:latin typeface="Arial" charset="0"/>
            </a:endParaRPr>
          </a:p>
          <a:p>
            <a:pPr lvl="0" algn="l" defTabSz="914400" fontAlgn="base">
              <a:spcBef>
                <a:spcPct val="0"/>
              </a:spcBef>
              <a:spcAft>
                <a:spcPct val="0"/>
              </a:spcAft>
            </a:pPr>
            <a:endParaRPr lang="en-US" sz="1600" dirty="0">
              <a:solidFill>
                <a:srgbClr val="FFFFFF"/>
              </a:solidFill>
              <a:latin typeface="Arial" charset="0"/>
            </a:endParaRPr>
          </a:p>
          <a:p>
            <a:pPr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3467616"/>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Medición posterior</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Una entidad puede elegir su política contable con respecto a los bienes de inversión:</a:t>
            </a:r>
          </a:p>
          <a:p>
            <a:pPr marL="714375" lvl="1" indent="-352425"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Modelo de costo</a:t>
            </a:r>
          </a:p>
          <a:p>
            <a:pPr marL="1076325" lvl="2" indent="-361950"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Las propiedades de inversión se miden de conformidad con el modelo de costo de la NICSP 17</a:t>
            </a:r>
          </a:p>
          <a:p>
            <a:pPr marL="1076325" lvl="2" indent="-361950"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Se revela el valor razonable de la propiedad de inversión.</a:t>
            </a:r>
          </a:p>
          <a:p>
            <a:pPr marL="714375" lvl="1" indent="-352425"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Modelo del valor razonable</a:t>
            </a:r>
            <a:endParaRPr lang="es-MX" b="1">
              <a:solidFill>
                <a:schemeClr val="tx1">
                  <a:lumMod val="10000"/>
                </a:schemeClr>
              </a:solidFill>
              <a:latin typeface="Arial" panose="020B0604020202020204" pitchFamily="34" charset="0"/>
              <a:cs typeface="Arial" panose="020B0604020202020204" pitchFamily="34" charset="0"/>
            </a:endParaRPr>
          </a:p>
          <a:p>
            <a:endParaRPr lang="es-MX">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46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418816"/>
            <a:ext cx="7821613" cy="4750018"/>
          </a:xfrm>
          <a:prstGeom prst="rect">
            <a:avLst/>
          </a:prstGeom>
          <a:noFill/>
        </p:spPr>
        <p:txBody>
          <a:bodyPr wrap="square" rtlCol="0">
            <a:spAutoFit/>
          </a:bodyPr>
          <a:lstStyle/>
          <a:p>
            <a:r>
              <a:rPr lang="es-MX" sz="1600" b="1" dirty="0">
                <a:solidFill>
                  <a:schemeClr val="tx1">
                    <a:lumMod val="10000"/>
                  </a:schemeClr>
                </a:solidFill>
                <a:latin typeface="Arial" panose="020B0604020202020204" pitchFamily="34" charset="0"/>
                <a:cs typeface="Arial" panose="020B0604020202020204" pitchFamily="34" charset="0"/>
              </a:rPr>
              <a:t>Modelo del Valor Razonable</a:t>
            </a:r>
          </a:p>
          <a:p>
            <a:endParaRPr lang="es-MX" sz="1600"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La propiedad de inversión se mide a valor razonable</a:t>
            </a:r>
          </a:p>
          <a:p>
            <a:pPr marL="714375" lvl="1" indent="-352425"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Se utiliza el modelo del costo cuando, excepcionalmente, quede claro, en el reconocimiento inicial, que el valor razonable de la propiedad de inversión no se puede determinar de forma fiable de manera continua.</a:t>
            </a:r>
          </a:p>
          <a:p>
            <a:pPr marL="714375" lvl="1" indent="-352425"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Una vez medido al valor razonable, la propiedad de inversión continúa midiéndose al valor razonable</a:t>
            </a:r>
          </a:p>
          <a:p>
            <a:pPr marL="714375" lvl="1" indent="-352425"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La propiedad de inversión en construcción se mide al costo hasta que su valor razonable se vuelva determinable de manera fiable o se complete la construcción (lo que ocurra primero)</a:t>
            </a:r>
          </a:p>
          <a:p>
            <a:pPr marL="342900" indent="-342900"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El valor razonable refleja las condiciones del mercado en la fecha de presentación de informes</a:t>
            </a:r>
          </a:p>
          <a:p>
            <a:pPr marL="342900" indent="-342900"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Una ganancia o pérdida derivada de un cambio en el valor razonable de los bienes de inversión se reconoce en el resultado del período en el que surge.</a:t>
            </a:r>
          </a:p>
          <a:p>
            <a:pPr marL="342900" indent="-342900" defTabSz="914400" fontAlgn="base">
              <a:spcBef>
                <a:spcPts val="776"/>
              </a:spcBef>
              <a:spcAft>
                <a:spcPct val="0"/>
              </a:spcAft>
              <a:buFontTx/>
              <a:buChar char="•"/>
            </a:pPr>
            <a:r>
              <a:rPr lang="es-MX" sz="1600" dirty="0">
                <a:solidFill>
                  <a:schemeClr val="tx1">
                    <a:lumMod val="10000"/>
                  </a:schemeClr>
                </a:solidFill>
                <a:latin typeface="Arial" panose="020B0604020202020204" pitchFamily="34" charset="0"/>
                <a:cs typeface="Arial" panose="020B0604020202020204" pitchFamily="34" charset="0"/>
              </a:rPr>
              <a:t>No se hacen cargos por depreciación ni deterioro</a:t>
            </a:r>
          </a:p>
        </p:txBody>
      </p:sp>
    </p:spTree>
    <p:extLst>
      <p:ext uri="{BB962C8B-B14F-4D97-AF65-F5344CB8AC3E}">
        <p14:creationId xmlns:p14="http://schemas.microsoft.com/office/powerpoint/2010/main" val="43562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786955"/>
            <a:ext cx="7821613" cy="5139869"/>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Transferencias</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Transferencia de propiedades de inversión medidos a valor razonable a propiedades o inventarios ocupados por el dueño </a:t>
            </a:r>
          </a:p>
          <a:p>
            <a:pPr marL="800100" lvl="1"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El costo para su medición posterior es su valor razonable en el momento de cambio de uso</a:t>
            </a:r>
          </a:p>
          <a:p>
            <a:pPr marL="34290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Transferencia de la propiedad ocupada por el dueño a propiedad de inversión medida a valor razonable</a:t>
            </a:r>
          </a:p>
          <a:p>
            <a:pPr marL="714375" lvl="1" indent="-352425"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 diferencia entre el importe en libros y el valor razonable se trata como revaluación de conformidad con la NICSP 17</a:t>
            </a:r>
          </a:p>
          <a:p>
            <a:pPr marL="34290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Transferencia de inventarios a propiedades inversión que se medirán a valor razonable</a:t>
            </a:r>
          </a:p>
          <a:p>
            <a:pPr marL="714375" lvl="1" indent="-352425"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 diferencia entre el importe en libros y el valor razonable se reconoce en el resultado</a:t>
            </a: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95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4370427"/>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Disposiciones</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Una propiedad de inversión será dado de baja en el momento de la enajenación o cuando la propiedad de inversión se retire permanentemente de su uso y no se esperen beneficios económicos futuros o potencial de servicio de su enajenación.</a:t>
            </a:r>
          </a:p>
          <a:p>
            <a:pPr marL="342900" lvl="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Las ganancias o pérdidas derivadas del retiro o enajenación de propiedades de inversión se determinarán como la diferencia entre el producto neto de la enajenación y el importe en libros del activo, y se reconocerán en el resultado.</a:t>
            </a:r>
          </a:p>
          <a:p>
            <a:pPr marL="342900" lvl="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 compensación de terceros por propiedades de inversión que se deterioraron, perdieron o cedieron se reconocerán en el resultado cuando la compensación se convierta en cuentas por cobrar.</a:t>
            </a: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18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406945"/>
            <a:ext cx="7821613" cy="4965462"/>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Propiedad de inversión mantenida en un arrendamiento operativo</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Un interés de propiedad que se mantiene por un arrendatario bajo un arrendamiento operativo puede ser clasificado y contabilizado como propiedad de inversión si, y sólo si:</a:t>
            </a:r>
          </a:p>
          <a:p>
            <a:pPr marL="714375" lvl="1" indent="-352425"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 propiedad cumpliría con la definición de una propiedad de inversión.</a:t>
            </a:r>
          </a:p>
          <a:p>
            <a:pPr marL="714375" lvl="1" indent="-352425"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El arrendatario utiliza el modelo de valor razonable para </a:t>
            </a:r>
            <a:r>
              <a:rPr lang="es-MX" b="1" dirty="0">
                <a:solidFill>
                  <a:schemeClr val="tx1">
                    <a:lumMod val="10000"/>
                  </a:schemeClr>
                </a:solidFill>
                <a:latin typeface="Arial" panose="020B0604020202020204" pitchFamily="34" charset="0"/>
                <a:cs typeface="Arial" panose="020B0604020202020204" pitchFamily="34" charset="0"/>
              </a:rPr>
              <a:t>toda</a:t>
            </a:r>
            <a:r>
              <a:rPr lang="es-MX" dirty="0">
                <a:solidFill>
                  <a:schemeClr val="tx1">
                    <a:lumMod val="10000"/>
                  </a:schemeClr>
                </a:solidFill>
                <a:latin typeface="Arial" panose="020B0604020202020204" pitchFamily="34" charset="0"/>
                <a:cs typeface="Arial" panose="020B0604020202020204" pitchFamily="34" charset="0"/>
              </a:rPr>
              <a:t> la propiedad de inversión</a:t>
            </a:r>
          </a:p>
          <a:p>
            <a:pPr marL="34290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La clasificación está disponible propiedad por propiedad</a:t>
            </a:r>
          </a:p>
          <a:p>
            <a:pPr marL="34290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Se requieren revelaciones</a:t>
            </a:r>
          </a:p>
          <a:p>
            <a:pPr marL="342900" indent="-342900"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El costo inicial es el prescrito para un arrendamiento financiero en virtud de la NICSP 13, </a:t>
            </a:r>
            <a:r>
              <a:rPr lang="es-MX" i="1" dirty="0">
                <a:solidFill>
                  <a:schemeClr val="tx1">
                    <a:lumMod val="10000"/>
                  </a:schemeClr>
                </a:solidFill>
                <a:latin typeface="Arial" panose="020B0604020202020204" pitchFamily="34" charset="0"/>
                <a:cs typeface="Arial" panose="020B0604020202020204" pitchFamily="34" charset="0"/>
              </a:rPr>
              <a:t>Arrendamientos</a:t>
            </a:r>
          </a:p>
          <a:p>
            <a:pPr marL="714375" lvl="1" indent="-352425" defTabSz="914400" fontAlgn="base">
              <a:spcBef>
                <a:spcPts val="776"/>
              </a:spcBef>
              <a:spcAft>
                <a:spcPct val="0"/>
              </a:spcAft>
              <a:buFontTx/>
              <a:buChar char="•"/>
            </a:pPr>
            <a:r>
              <a:rPr lang="es-MX" dirty="0">
                <a:solidFill>
                  <a:schemeClr val="tx1">
                    <a:lumMod val="10000"/>
                  </a:schemeClr>
                </a:solidFill>
                <a:latin typeface="Arial" panose="020B0604020202020204" pitchFamily="34" charset="0"/>
                <a:cs typeface="Arial" panose="020B0604020202020204" pitchFamily="34" charset="0"/>
              </a:rPr>
              <a:t>El pasivo también se reconoce como si se tratara de un arrendamiento financiero en virtud de la NICSP 13</a:t>
            </a:r>
          </a:p>
        </p:txBody>
      </p:sp>
    </p:spTree>
    <p:extLst>
      <p:ext uri="{BB962C8B-B14F-4D97-AF65-F5344CB8AC3E}">
        <p14:creationId xmlns:p14="http://schemas.microsoft.com/office/powerpoint/2010/main" val="1699654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923330"/>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Preguntas y discusión</a:t>
            </a: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pic>
        <p:nvPicPr>
          <p:cNvPr id="4" name="Picture 4" descr="http://www.eko-punkt.de/fileadmin/user_upload/ekopunkt/bilder/Fragezeichen_545.jpg"/>
          <p:cNvPicPr>
            <a:picLocks noChangeAspect="1" noChangeArrowheads="1"/>
          </p:cNvPicPr>
          <p:nvPr/>
        </p:nvPicPr>
        <p:blipFill>
          <a:blip r:embed="rId2" cstate="print">
            <a:duotone>
              <a:prstClr val="black"/>
              <a:srgbClr val="005BAA">
                <a:tint val="45000"/>
                <a:satMod val="400000"/>
              </a:srgbClr>
            </a:duotone>
          </a:blip>
          <a:srcRect/>
          <a:stretch>
            <a:fillRect/>
          </a:stretch>
        </p:blipFill>
        <p:spPr bwMode="auto">
          <a:xfrm>
            <a:off x="605284" y="1532707"/>
            <a:ext cx="7672667" cy="2309949"/>
          </a:xfrm>
          <a:prstGeom prst="rect">
            <a:avLst/>
          </a:prstGeom>
          <a:noFill/>
        </p:spPr>
      </p:pic>
      <p:sp>
        <p:nvSpPr>
          <p:cNvPr id="2" name="Rectangle 1"/>
          <p:cNvSpPr/>
          <p:nvPr/>
        </p:nvSpPr>
        <p:spPr>
          <a:xfrm>
            <a:off x="605284" y="4139464"/>
            <a:ext cx="4572000" cy="707886"/>
          </a:xfrm>
          <a:prstGeom prst="rect">
            <a:avLst/>
          </a:prstGeom>
        </p:spPr>
        <p:txBody>
          <a:bodyPr>
            <a:spAutoFit/>
          </a:bodyPr>
          <a:lstStyle/>
          <a:p>
            <a:pPr marL="342900" lvl="0" indent="-342900" defTabSz="914400" fontAlgn="base">
              <a:spcBef>
                <a:spcPts val="776"/>
              </a:spcBef>
              <a:spcAft>
                <a:spcPct val="0"/>
              </a:spcAft>
              <a:buFontTx/>
              <a:buChar char="•"/>
              <a:defRPr/>
            </a:pPr>
            <a:r>
              <a:rPr lang="en-GB" sz="2000" kern="0" dirty="0">
                <a:solidFill>
                  <a:srgbClr val="000000">
                    <a:lumMod val="65000"/>
                    <a:lumOff val="35000"/>
                  </a:srgbClr>
                </a:solidFill>
                <a:latin typeface="Arial" pitchFamily="34" charset="0"/>
                <a:ea typeface="ＭＳ Ｐゴシック" charset="0"/>
                <a:cs typeface="Arial" pitchFamily="34" charset="0"/>
              </a:rPr>
              <a:t>Visite el sitio web del IPSASB </a:t>
            </a:r>
            <a:r>
              <a:rPr lang="en-GB" sz="2000" kern="0" dirty="0">
                <a:solidFill>
                  <a:srgbClr val="005BAA">
                    <a:lumMod val="75000"/>
                  </a:srgbClr>
                </a:solidFill>
                <a:latin typeface="Arial" pitchFamily="34" charset="0"/>
                <a:ea typeface="ＭＳ Ｐゴシック" charset="0"/>
                <a:cs typeface="Arial" pitchFamily="34" charset="0"/>
              </a:rPr>
              <a:t>http://www.ipsasb.org  </a:t>
            </a:r>
          </a:p>
        </p:txBody>
      </p:sp>
    </p:spTree>
    <p:extLst>
      <p:ext uri="{BB962C8B-B14F-4D97-AF65-F5344CB8AC3E}">
        <p14:creationId xmlns:p14="http://schemas.microsoft.com/office/powerpoint/2010/main" val="143682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2995692"/>
          </a:xfrm>
          <a:prstGeom prst="rect">
            <a:avLst/>
          </a:prstGeom>
          <a:noFill/>
        </p:spPr>
        <p:txBody>
          <a:bodyPr wrap="square" rtlCol="0">
            <a:spAutoFit/>
          </a:bodyPr>
          <a:lstStyle/>
          <a:p>
            <a:pPr defTabSz="914400" fontAlgn="base">
              <a:spcBef>
                <a:spcPts val="776"/>
              </a:spcBef>
              <a:spcAft>
                <a:spcPct val="0"/>
              </a:spcAft>
            </a:pPr>
            <a:endParaRPr lang="en-US" i="1"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pPr defTabSz="914400" fontAlgn="base">
              <a:spcBef>
                <a:spcPts val="776"/>
              </a:spcBef>
              <a:spcAft>
                <a:spcPct val="0"/>
              </a:spcAft>
            </a:pPr>
            <a:endParaRPr lang="es-MX" i="1"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pPr defTabSz="914400" fontAlgn="base">
              <a:spcBef>
                <a:spcPts val="776"/>
              </a:spcBef>
              <a:spcAft>
                <a:spcPct val="0"/>
              </a:spcAft>
            </a:pPr>
            <a:r>
              <a:rPr lang="es-MX"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El Manual de Pronunciamientos de Contabilidad del Sector Público </a:t>
            </a:r>
            <a:r>
              <a:rPr lang="es-MX"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es la principal fuente autorizada de principios internacionales de contabilidad generalmente aceptados para las entidades del sector público. </a:t>
            </a:r>
          </a:p>
          <a:p>
            <a:pPr defTabSz="914400" fontAlgn="base">
              <a:spcBef>
                <a:spcPts val="776"/>
              </a:spcBef>
              <a:spcAft>
                <a:spcPct val="0"/>
              </a:spcAft>
            </a:pPr>
            <a:r>
              <a:rPr lang="es-MX"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Toda la información en esta presentación es propia y está protegida por derechos de autor.</a:t>
            </a:r>
          </a:p>
          <a:p>
            <a:pPr marL="342900" indent="-342900" defTabSz="914400" fontAlgn="base">
              <a:spcBef>
                <a:spcPts val="776"/>
              </a:spcBef>
              <a:spcAft>
                <a:spcPct val="0"/>
              </a:spcAft>
              <a:buFontTx/>
              <a:buChar char="•"/>
            </a:pPr>
            <a:endParaRPr lang="en-US"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endParaRPr lang="en-US" dirty="0">
              <a:solidFill>
                <a:schemeClr val="tx1">
                  <a:lumMod val="10000"/>
                </a:schemeClr>
              </a:solidFill>
            </a:endParaRPr>
          </a:p>
        </p:txBody>
      </p:sp>
    </p:spTree>
    <p:extLst>
      <p:ext uri="{BB962C8B-B14F-4D97-AF65-F5344CB8AC3E}">
        <p14:creationId xmlns:p14="http://schemas.microsoft.com/office/powerpoint/2010/main" val="43266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3724096"/>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Alcance</a:t>
            </a:r>
          </a:p>
          <a:p>
            <a:endParaRPr lang="es-MX"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dirty="0">
                <a:solidFill>
                  <a:schemeClr val="tx1">
                    <a:lumMod val="10000"/>
                  </a:schemeClr>
                </a:solidFill>
                <a:latin typeface="Arial"/>
                <a:ea typeface="ＭＳ Ｐゴシック" charset="0"/>
              </a:rPr>
              <a:t>La NICSP 16 se aplica a las </a:t>
            </a:r>
            <a:r>
              <a:rPr lang="es-MX" i="1" kern="0" dirty="0">
                <a:solidFill>
                  <a:schemeClr val="tx1">
                    <a:lumMod val="10000"/>
                  </a:schemeClr>
                </a:solidFill>
                <a:latin typeface="Arial"/>
                <a:ea typeface="ＭＳ Ｐゴシック" charset="0"/>
              </a:rPr>
              <a:t>Propiedad de Inversión </a:t>
            </a:r>
            <a:r>
              <a:rPr lang="es-MX" kern="0" dirty="0">
                <a:solidFill>
                  <a:schemeClr val="tx1">
                    <a:lumMod val="10000"/>
                  </a:schemeClr>
                </a:solidFill>
                <a:latin typeface="Arial"/>
                <a:ea typeface="ＭＳ Ｐゴシック" charset="0"/>
              </a:rPr>
              <a:t>incluido:</a:t>
            </a:r>
          </a:p>
          <a:p>
            <a:pPr marL="714375" lvl="1" indent="-352425" defTabSz="914400" fontAlgn="base">
              <a:spcBef>
                <a:spcPts val="776"/>
              </a:spcBef>
              <a:spcAft>
                <a:spcPct val="0"/>
              </a:spcAft>
              <a:buFontTx/>
              <a:buChar char="•"/>
            </a:pPr>
            <a:r>
              <a:rPr lang="es-MX" kern="0" dirty="0">
                <a:solidFill>
                  <a:schemeClr val="tx1">
                    <a:lumMod val="10000"/>
                  </a:schemeClr>
                </a:solidFill>
                <a:latin typeface="Arial"/>
                <a:ea typeface="ＭＳ Ｐゴシック" charset="0"/>
              </a:rPr>
              <a:t>La medición en los estados financieros del arrendatario de las propiedades de inversión mantenidos en virtud de un arrendamiento financiero; y</a:t>
            </a:r>
          </a:p>
          <a:p>
            <a:pPr marL="714375" lvl="1" indent="-352425" defTabSz="914400" fontAlgn="base">
              <a:spcBef>
                <a:spcPts val="776"/>
              </a:spcBef>
              <a:spcAft>
                <a:spcPct val="0"/>
              </a:spcAft>
              <a:buFontTx/>
              <a:buChar char="•"/>
            </a:pPr>
            <a:r>
              <a:rPr lang="es-MX" kern="0" dirty="0">
                <a:solidFill>
                  <a:schemeClr val="tx1">
                    <a:lumMod val="10000"/>
                  </a:schemeClr>
                </a:solidFill>
                <a:latin typeface="Arial"/>
                <a:ea typeface="ＭＳ Ｐゴシック" charset="0"/>
              </a:rPr>
              <a:t>La medición en los estados financieros del arrendador de las propiedades de inversión arrendadas en régimen de arrendamiento operativo.</a:t>
            </a: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8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4688463"/>
          </a:xfrm>
          <a:prstGeom prst="rect">
            <a:avLst/>
          </a:prstGeom>
          <a:noFill/>
        </p:spPr>
        <p:txBody>
          <a:bodyPr wrap="square" rtlCol="0">
            <a:spAutoFit/>
          </a:bodyPr>
          <a:lstStyle/>
          <a:p>
            <a:r>
              <a:rPr lang="en-CA" b="1" dirty="0">
                <a:solidFill>
                  <a:schemeClr val="tx1">
                    <a:lumMod val="10000"/>
                  </a:schemeClr>
                </a:solidFill>
                <a:latin typeface="Arial" panose="020B0604020202020204" pitchFamily="34" charset="0"/>
                <a:cs typeface="Arial" panose="020B0604020202020204" pitchFamily="34" charset="0"/>
              </a:rPr>
              <a:t>Definición de </a:t>
            </a:r>
            <a:r>
              <a:rPr lang="en-CA" b="1" dirty="0" err="1">
                <a:solidFill>
                  <a:schemeClr val="tx1">
                    <a:lumMod val="10000"/>
                  </a:schemeClr>
                </a:solidFill>
                <a:latin typeface="Arial" panose="020B0604020202020204" pitchFamily="34" charset="0"/>
                <a:cs typeface="Arial" panose="020B0604020202020204" pitchFamily="34" charset="0"/>
              </a:rPr>
              <a:t>propiedades</a:t>
            </a:r>
            <a:r>
              <a:rPr lang="en-CA" b="1" dirty="0">
                <a:solidFill>
                  <a:schemeClr val="tx1">
                    <a:lumMod val="10000"/>
                  </a:schemeClr>
                </a:solidFill>
                <a:latin typeface="Arial" panose="020B0604020202020204" pitchFamily="34" charset="0"/>
                <a:cs typeface="Arial" panose="020B0604020202020204" pitchFamily="34" charset="0"/>
              </a:rPr>
              <a:t> de </a:t>
            </a:r>
            <a:r>
              <a:rPr lang="en-CA" b="1" dirty="0" err="1">
                <a:solidFill>
                  <a:schemeClr val="tx1">
                    <a:lumMod val="10000"/>
                  </a:schemeClr>
                </a:solidFill>
                <a:latin typeface="Arial" panose="020B0604020202020204" pitchFamily="34" charset="0"/>
                <a:cs typeface="Arial" panose="020B0604020202020204" pitchFamily="34" charset="0"/>
              </a:rPr>
              <a:t>inversión</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u="sng" kern="0" dirty="0">
                <a:solidFill>
                  <a:schemeClr val="tx1">
                    <a:lumMod val="10000"/>
                  </a:schemeClr>
                </a:solidFill>
                <a:latin typeface="Arial"/>
                <a:ea typeface="ＭＳ Ｐゴシック" charset="0"/>
              </a:rPr>
              <a:t>Propiedad de inversión</a:t>
            </a:r>
            <a:r>
              <a:rPr lang="en-CA" kern="0" dirty="0">
                <a:solidFill>
                  <a:schemeClr val="tx1">
                    <a:lumMod val="10000"/>
                  </a:schemeClr>
                </a:solidFill>
                <a:latin typeface="Arial"/>
                <a:ea typeface="ＭＳ Ｐゴシック" charset="0"/>
              </a:rPr>
              <a:t> es una propiedad (terreno o edificio, o parte de un edificio, o ambos) que se mantiene para obtener alquileres o para la apreciación del capital, o ambos, en lugar de para:</a:t>
            </a:r>
          </a:p>
          <a:p>
            <a:pPr marL="225425" lvl="0" indent="136525" defTabSz="914400" fontAlgn="base">
              <a:spcBef>
                <a:spcPts val="776"/>
              </a:spcBef>
              <a:spcAft>
                <a:spcPct val="0"/>
              </a:spcAft>
            </a:pPr>
            <a:r>
              <a:rPr lang="en-CA" kern="0" dirty="0">
                <a:solidFill>
                  <a:schemeClr val="tx1">
                    <a:lumMod val="10000"/>
                  </a:schemeClr>
                </a:solidFill>
                <a:latin typeface="Arial"/>
                <a:ea typeface="ＭＳ Ｐゴシック" charset="0"/>
              </a:rPr>
              <a:t>a) </a:t>
            </a:r>
            <a:r>
              <a:rPr lang="en-CA" kern="0" dirty="0" err="1">
                <a:solidFill>
                  <a:schemeClr val="tx1">
                    <a:lumMod val="10000"/>
                  </a:schemeClr>
                </a:solidFill>
                <a:latin typeface="Arial"/>
                <a:ea typeface="ＭＳ Ｐゴシック" charset="0"/>
              </a:rPr>
              <a:t>Su</a:t>
            </a:r>
            <a:r>
              <a:rPr lang="en-CA" kern="0" dirty="0">
                <a:solidFill>
                  <a:schemeClr val="tx1">
                    <a:lumMod val="10000"/>
                  </a:schemeClr>
                </a:solidFill>
                <a:latin typeface="Arial"/>
                <a:ea typeface="ＭＳ Ｐゴシック" charset="0"/>
              </a:rPr>
              <a:t> </a:t>
            </a:r>
            <a:r>
              <a:rPr lang="en-CA" kern="0" dirty="0" err="1">
                <a:solidFill>
                  <a:schemeClr val="tx1">
                    <a:lumMod val="10000"/>
                  </a:schemeClr>
                </a:solidFill>
                <a:latin typeface="Arial"/>
                <a:ea typeface="ＭＳ Ｐゴシック" charset="0"/>
              </a:rPr>
              <a:t>uso</a:t>
            </a:r>
            <a:r>
              <a:rPr lang="en-CA" kern="0" dirty="0">
                <a:solidFill>
                  <a:schemeClr val="tx1">
                    <a:lumMod val="10000"/>
                  </a:schemeClr>
                </a:solidFill>
                <a:latin typeface="Arial"/>
                <a:ea typeface="ＭＳ Ｐゴシック" charset="0"/>
              </a:rPr>
              <a:t> en la producción o </a:t>
            </a:r>
            <a:r>
              <a:rPr lang="en-CA" kern="0" dirty="0" err="1">
                <a:solidFill>
                  <a:schemeClr val="tx1">
                    <a:lumMod val="10000"/>
                  </a:schemeClr>
                </a:solidFill>
                <a:latin typeface="Arial"/>
                <a:ea typeface="ＭＳ Ｐゴシック" charset="0"/>
              </a:rPr>
              <a:t>suministro</a:t>
            </a:r>
            <a:r>
              <a:rPr lang="en-CA" kern="0" dirty="0">
                <a:solidFill>
                  <a:schemeClr val="tx1">
                    <a:lumMod val="10000"/>
                  </a:schemeClr>
                </a:solidFill>
                <a:latin typeface="Arial"/>
                <a:ea typeface="ＭＳ Ｐゴシック" charset="0"/>
              </a:rPr>
              <a:t> de bienes o servicios, o       con fines administrativos; o</a:t>
            </a:r>
          </a:p>
          <a:p>
            <a:pPr marL="225425" lvl="0" indent="136525" defTabSz="914400" fontAlgn="base">
              <a:spcBef>
                <a:spcPts val="776"/>
              </a:spcBef>
              <a:spcAft>
                <a:spcPct val="0"/>
              </a:spcAft>
            </a:pPr>
            <a:r>
              <a:rPr lang="en-CA" kern="0" dirty="0">
                <a:solidFill>
                  <a:schemeClr val="tx1">
                    <a:lumMod val="10000"/>
                  </a:schemeClr>
                </a:solidFill>
                <a:latin typeface="Arial"/>
                <a:ea typeface="ＭＳ Ｐゴシック" charset="0"/>
              </a:rPr>
              <a:t>b) Venta en el curso ordinario de las operaciones.</a:t>
            </a:r>
          </a:p>
          <a:p>
            <a:pPr marL="225425" lvl="0" indent="136525" defTabSz="914400" fontAlgn="base">
              <a:spcBef>
                <a:spcPts val="776"/>
              </a:spcBef>
              <a:spcAft>
                <a:spcPct val="0"/>
              </a:spcAft>
            </a:pPr>
            <a:endParaRPr lang="en-CA" kern="0" dirty="0">
              <a:solidFill>
                <a:schemeClr val="tx1">
                  <a:lumMod val="10000"/>
                </a:schemeClr>
              </a:solidFill>
              <a:latin typeface="Arial"/>
              <a:ea typeface="ＭＳ Ｐゴシック" charset="0"/>
              <a:cs typeface="Arial" panose="020B0604020202020204" pitchFamily="34" charset="0"/>
            </a:endParaRPr>
          </a:p>
          <a:p>
            <a:pPr marL="342900" indent="-342900" defTabSz="914400" fontAlgn="base">
              <a:spcBef>
                <a:spcPts val="776"/>
              </a:spcBef>
              <a:spcAft>
                <a:spcPct val="0"/>
              </a:spcAft>
              <a:buFontTx/>
              <a:buChar char="•"/>
            </a:pPr>
            <a:r>
              <a:rPr lang="en-CA" kern="0" dirty="0">
                <a:solidFill>
                  <a:schemeClr val="tx1">
                    <a:lumMod val="10000"/>
                  </a:schemeClr>
                </a:solidFill>
                <a:latin typeface="Arial"/>
                <a:ea typeface="ＭＳ Ｐゴシック" charset="0"/>
              </a:rPr>
              <a:t>Las </a:t>
            </a:r>
            <a:r>
              <a:rPr lang="en-CA" kern="0" dirty="0" err="1">
                <a:solidFill>
                  <a:schemeClr val="tx1">
                    <a:lumMod val="10000"/>
                  </a:schemeClr>
                </a:solidFill>
                <a:latin typeface="Arial"/>
                <a:ea typeface="ＭＳ Ｐゴシック" charset="0"/>
              </a:rPr>
              <a:t>propiedades</a:t>
            </a:r>
            <a:r>
              <a:rPr lang="en-CA" kern="0" dirty="0">
                <a:solidFill>
                  <a:schemeClr val="tx1">
                    <a:lumMod val="10000"/>
                  </a:schemeClr>
                </a:solidFill>
                <a:latin typeface="Arial"/>
                <a:ea typeface="ＭＳ Ｐゴシック" charset="0"/>
              </a:rPr>
              <a:t> de inversión se </a:t>
            </a:r>
            <a:r>
              <a:rPr lang="en-CA" kern="0" dirty="0" err="1">
                <a:solidFill>
                  <a:schemeClr val="tx1">
                    <a:lumMod val="10000"/>
                  </a:schemeClr>
                </a:solidFill>
                <a:latin typeface="Arial"/>
                <a:ea typeface="ＭＳ Ｐゴシック" charset="0"/>
              </a:rPr>
              <a:t>distinguen</a:t>
            </a:r>
            <a:r>
              <a:rPr lang="en-CA" kern="0" dirty="0">
                <a:solidFill>
                  <a:schemeClr val="tx1">
                    <a:lumMod val="10000"/>
                  </a:schemeClr>
                </a:solidFill>
                <a:latin typeface="Arial"/>
                <a:ea typeface="ＭＳ Ｐゴシック" charset="0"/>
              </a:rPr>
              <a:t> de la propiedad ocupada por el propietario</a:t>
            </a:r>
          </a:p>
          <a:p>
            <a:pPr marL="714375" lvl="1" indent="-352425" defTabSz="914400" fontAlgn="base">
              <a:spcBef>
                <a:spcPts val="776"/>
              </a:spcBef>
              <a:spcAft>
                <a:spcPct val="0"/>
              </a:spcAft>
              <a:buFontTx/>
              <a:buChar char="•"/>
            </a:pPr>
            <a:r>
              <a:rPr lang="en-CA" kern="0" dirty="0">
                <a:solidFill>
                  <a:schemeClr val="tx1">
                    <a:lumMod val="10000"/>
                  </a:schemeClr>
                </a:solidFill>
                <a:latin typeface="Arial"/>
                <a:ea typeface="ＭＳ Ｐゴシック" charset="0"/>
              </a:rPr>
              <a:t>La propiedad ocupada por el propietario está fuera del alcance de la NICSP 16</a:t>
            </a:r>
          </a:p>
          <a:p>
            <a:pPr marL="568325" lvl="0" indent="-342900" defTabSz="914400" fontAlgn="base">
              <a:spcBef>
                <a:spcPts val="776"/>
              </a:spcBef>
              <a:spcAft>
                <a:spcPct val="0"/>
              </a:spcAft>
              <a:buFont typeface="Arial" panose="020B0604020202020204" pitchFamily="34" charset="0"/>
              <a:buChar char="•"/>
            </a:pPr>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712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1477328"/>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Árbol de decisión</a:t>
            </a: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7548B526-2A41-4FC1-B233-64D8F2757A27}"/>
              </a:ext>
            </a:extLst>
          </p:cNvPr>
          <p:cNvGrpSpPr/>
          <p:nvPr/>
        </p:nvGrpSpPr>
        <p:grpSpPr>
          <a:xfrm>
            <a:off x="1854070" y="1502722"/>
            <a:ext cx="5791201" cy="3923271"/>
            <a:chOff x="1854070" y="1502722"/>
            <a:chExt cx="5791201" cy="3923271"/>
          </a:xfrm>
        </p:grpSpPr>
        <p:sp>
          <p:nvSpPr>
            <p:cNvPr id="2" name="Rectángulo: esquinas redondeadas 1">
              <a:extLst>
                <a:ext uri="{FF2B5EF4-FFF2-40B4-BE49-F238E27FC236}">
                  <a16:creationId xmlns:a16="http://schemas.microsoft.com/office/drawing/2014/main" id="{D629C49B-F856-4748-8D08-7AE9957EAF5E}"/>
                </a:ext>
              </a:extLst>
            </p:cNvPr>
            <p:cNvSpPr/>
            <p:nvPr/>
          </p:nvSpPr>
          <p:spPr>
            <a:xfrm>
              <a:off x="2263644" y="1502722"/>
              <a:ext cx="1114425" cy="560605"/>
            </a:xfrm>
            <a:prstGeom prst="roundRect">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Inicio</a:t>
              </a:r>
            </a:p>
          </p:txBody>
        </p:sp>
        <p:sp>
          <p:nvSpPr>
            <p:cNvPr id="3" name="Hexágono 2">
              <a:extLst>
                <a:ext uri="{FF2B5EF4-FFF2-40B4-BE49-F238E27FC236}">
                  <a16:creationId xmlns:a16="http://schemas.microsoft.com/office/drawing/2014/main" id="{9E8DBA24-43D8-4FCF-9BF9-1FBB18C3710C}"/>
                </a:ext>
              </a:extLst>
            </p:cNvPr>
            <p:cNvSpPr/>
            <p:nvPr/>
          </p:nvSpPr>
          <p:spPr>
            <a:xfrm>
              <a:off x="1854070" y="2414683"/>
              <a:ext cx="1933575" cy="962025"/>
            </a:xfrm>
            <a:prstGeom prst="hexagon">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¿Se mantiene la propiedad para la venta en el curso ordinario de las operaciones?</a:t>
              </a:r>
            </a:p>
          </p:txBody>
        </p:sp>
        <p:sp>
          <p:nvSpPr>
            <p:cNvPr id="8" name="Hexágono 7">
              <a:extLst>
                <a:ext uri="{FF2B5EF4-FFF2-40B4-BE49-F238E27FC236}">
                  <a16:creationId xmlns:a16="http://schemas.microsoft.com/office/drawing/2014/main" id="{899E4038-473F-4A15-B090-8B92B5B47553}"/>
                </a:ext>
              </a:extLst>
            </p:cNvPr>
            <p:cNvSpPr/>
            <p:nvPr/>
          </p:nvSpPr>
          <p:spPr>
            <a:xfrm>
              <a:off x="1854070" y="3733990"/>
              <a:ext cx="1933575" cy="672971"/>
            </a:xfrm>
            <a:prstGeom prst="hexagon">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¿Está la propiedad ocupada por el dueño?</a:t>
              </a:r>
            </a:p>
          </p:txBody>
        </p:sp>
        <p:sp>
          <p:nvSpPr>
            <p:cNvPr id="4" name="Rectángulo 3">
              <a:extLst>
                <a:ext uri="{FF2B5EF4-FFF2-40B4-BE49-F238E27FC236}">
                  <a16:creationId xmlns:a16="http://schemas.microsoft.com/office/drawing/2014/main" id="{E1BF8FFC-0F3B-4AD8-848B-6268AD64EBC7}"/>
                </a:ext>
              </a:extLst>
            </p:cNvPr>
            <p:cNvSpPr/>
            <p:nvPr/>
          </p:nvSpPr>
          <p:spPr>
            <a:xfrm>
              <a:off x="2144582" y="4844968"/>
              <a:ext cx="1352550" cy="581025"/>
            </a:xfrm>
            <a:prstGeom prst="rect">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La propiedad es una propiedad de inversión.</a:t>
              </a:r>
            </a:p>
          </p:txBody>
        </p:sp>
        <p:sp>
          <p:nvSpPr>
            <p:cNvPr id="9" name="Rectángulo 8">
              <a:extLst>
                <a:ext uri="{FF2B5EF4-FFF2-40B4-BE49-F238E27FC236}">
                  <a16:creationId xmlns:a16="http://schemas.microsoft.com/office/drawing/2014/main" id="{D798EC03-D11C-4E43-A23E-28EA73B7E93D}"/>
                </a:ext>
              </a:extLst>
            </p:cNvPr>
            <p:cNvSpPr/>
            <p:nvPr/>
          </p:nvSpPr>
          <p:spPr>
            <a:xfrm>
              <a:off x="5187821" y="2605182"/>
              <a:ext cx="2457450" cy="581025"/>
            </a:xfrm>
            <a:prstGeom prst="rect">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Utilice la NICSP 12, "Inventarios"</a:t>
              </a:r>
            </a:p>
          </p:txBody>
        </p:sp>
        <p:sp>
          <p:nvSpPr>
            <p:cNvPr id="11" name="Rectángulo 10">
              <a:extLst>
                <a:ext uri="{FF2B5EF4-FFF2-40B4-BE49-F238E27FC236}">
                  <a16:creationId xmlns:a16="http://schemas.microsoft.com/office/drawing/2014/main" id="{B947FB05-100B-40E9-A914-374F7D01410F}"/>
                </a:ext>
              </a:extLst>
            </p:cNvPr>
            <p:cNvSpPr/>
            <p:nvPr/>
          </p:nvSpPr>
          <p:spPr>
            <a:xfrm>
              <a:off x="5187821" y="3779962"/>
              <a:ext cx="2457450" cy="581025"/>
            </a:xfrm>
            <a:prstGeom prst="rect">
              <a:avLst/>
            </a:prstGeom>
            <a:noFill/>
            <a:ln w="127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dirty="0">
                  <a:solidFill>
                    <a:schemeClr val="accent5"/>
                  </a:solidFill>
                </a:rPr>
                <a:t>Utilice la NICSP 17, "Propiedades, planta y equipo" (modelo de costo o revaluación)</a:t>
              </a:r>
            </a:p>
          </p:txBody>
        </p:sp>
        <p:cxnSp>
          <p:nvCxnSpPr>
            <p:cNvPr id="12" name="Conector recto de flecha 11">
              <a:extLst>
                <a:ext uri="{FF2B5EF4-FFF2-40B4-BE49-F238E27FC236}">
                  <a16:creationId xmlns:a16="http://schemas.microsoft.com/office/drawing/2014/main" id="{C0D4633A-CB12-40F0-8CB8-4B6E97CED493}"/>
                </a:ext>
              </a:extLst>
            </p:cNvPr>
            <p:cNvCxnSpPr>
              <a:stCxn id="3" idx="0"/>
              <a:endCxn id="9" idx="1"/>
            </p:cNvCxnSpPr>
            <p:nvPr/>
          </p:nvCxnSpPr>
          <p:spPr>
            <a:xfrm flipV="1">
              <a:off x="3787645" y="2895695"/>
              <a:ext cx="1400176" cy="1"/>
            </a:xfrm>
            <a:prstGeom prst="straightConnector1">
              <a:avLst/>
            </a:prstGeom>
            <a:ln w="12700">
              <a:solidFill>
                <a:schemeClr val="accent5"/>
              </a:solidFill>
              <a:tailEnd type="triangle"/>
            </a:ln>
          </p:spPr>
          <p:style>
            <a:lnRef idx="2">
              <a:schemeClr val="accent1"/>
            </a:lnRef>
            <a:fillRef idx="0">
              <a:schemeClr val="accent1"/>
            </a:fillRef>
            <a:effectRef idx="1">
              <a:schemeClr val="accent1"/>
            </a:effectRef>
            <a:fontRef idx="minor">
              <a:schemeClr val="tx1"/>
            </a:fontRef>
          </p:style>
        </p:cxnSp>
        <p:cxnSp>
          <p:nvCxnSpPr>
            <p:cNvPr id="13" name="Conector recto de flecha 12">
              <a:extLst>
                <a:ext uri="{FF2B5EF4-FFF2-40B4-BE49-F238E27FC236}">
                  <a16:creationId xmlns:a16="http://schemas.microsoft.com/office/drawing/2014/main" id="{A0B2C283-FA76-42E4-A6A6-7C18E502BC8F}"/>
                </a:ext>
              </a:extLst>
            </p:cNvPr>
            <p:cNvCxnSpPr/>
            <p:nvPr/>
          </p:nvCxnSpPr>
          <p:spPr>
            <a:xfrm flipV="1">
              <a:off x="3787645" y="4069019"/>
              <a:ext cx="1400176" cy="1"/>
            </a:xfrm>
            <a:prstGeom prst="straightConnector1">
              <a:avLst/>
            </a:prstGeom>
            <a:ln w="12700">
              <a:solidFill>
                <a:schemeClr val="accent5"/>
              </a:solidFill>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de flecha 14">
              <a:extLst>
                <a:ext uri="{FF2B5EF4-FFF2-40B4-BE49-F238E27FC236}">
                  <a16:creationId xmlns:a16="http://schemas.microsoft.com/office/drawing/2014/main" id="{D9362FE9-4DB5-43D9-ADAC-322C5E126666}"/>
                </a:ext>
              </a:extLst>
            </p:cNvPr>
            <p:cNvCxnSpPr>
              <a:stCxn id="2" idx="2"/>
            </p:cNvCxnSpPr>
            <p:nvPr/>
          </p:nvCxnSpPr>
          <p:spPr>
            <a:xfrm flipH="1">
              <a:off x="2820856" y="2063327"/>
              <a:ext cx="1" cy="351356"/>
            </a:xfrm>
            <a:prstGeom prst="straightConnector1">
              <a:avLst/>
            </a:prstGeom>
            <a:ln w="12700">
              <a:solidFill>
                <a:schemeClr val="accent5"/>
              </a:solidFill>
              <a:tailEnd type="triangle"/>
            </a:ln>
          </p:spPr>
          <p:style>
            <a:lnRef idx="2">
              <a:schemeClr val="accent1"/>
            </a:lnRef>
            <a:fillRef idx="0">
              <a:schemeClr val="accent1"/>
            </a:fillRef>
            <a:effectRef idx="1">
              <a:schemeClr val="accent1"/>
            </a:effectRef>
            <a:fontRef idx="minor">
              <a:schemeClr val="tx1"/>
            </a:fontRef>
          </p:style>
        </p:cxnSp>
        <p:cxnSp>
          <p:nvCxnSpPr>
            <p:cNvPr id="16" name="Conector recto de flecha 15">
              <a:extLst>
                <a:ext uri="{FF2B5EF4-FFF2-40B4-BE49-F238E27FC236}">
                  <a16:creationId xmlns:a16="http://schemas.microsoft.com/office/drawing/2014/main" id="{22746BDD-BF80-483B-8440-D400689D8B60}"/>
                </a:ext>
              </a:extLst>
            </p:cNvPr>
            <p:cNvCxnSpPr/>
            <p:nvPr/>
          </p:nvCxnSpPr>
          <p:spPr>
            <a:xfrm flipH="1">
              <a:off x="2820855" y="3375640"/>
              <a:ext cx="1" cy="351356"/>
            </a:xfrm>
            <a:prstGeom prst="straightConnector1">
              <a:avLst/>
            </a:prstGeom>
            <a:ln w="12700">
              <a:solidFill>
                <a:schemeClr val="accent5"/>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ector recto de flecha 16">
              <a:extLst>
                <a:ext uri="{FF2B5EF4-FFF2-40B4-BE49-F238E27FC236}">
                  <a16:creationId xmlns:a16="http://schemas.microsoft.com/office/drawing/2014/main" id="{2CBDE5C2-1B51-4682-BF5B-05C7B820AD3D}"/>
                </a:ext>
              </a:extLst>
            </p:cNvPr>
            <p:cNvCxnSpPr>
              <a:cxnSpLocks/>
              <a:endCxn id="4" idx="0"/>
            </p:cNvCxnSpPr>
            <p:nvPr/>
          </p:nvCxnSpPr>
          <p:spPr>
            <a:xfrm>
              <a:off x="2820856" y="4413955"/>
              <a:ext cx="1" cy="431013"/>
            </a:xfrm>
            <a:prstGeom prst="straightConnector1">
              <a:avLst/>
            </a:prstGeom>
            <a:ln w="12700">
              <a:solidFill>
                <a:schemeClr val="accent5"/>
              </a:solidFill>
              <a:tailEnd type="triangle"/>
            </a:ln>
          </p:spPr>
          <p:style>
            <a:lnRef idx="2">
              <a:schemeClr val="accent1"/>
            </a:lnRef>
            <a:fillRef idx="0">
              <a:schemeClr val="accent1"/>
            </a:fillRef>
            <a:effectRef idx="1">
              <a:schemeClr val="accent1"/>
            </a:effectRef>
            <a:fontRef idx="minor">
              <a:schemeClr val="tx1"/>
            </a:fontRef>
          </p:style>
        </p:cxnSp>
        <p:sp>
          <p:nvSpPr>
            <p:cNvPr id="20" name="CuadroTexto 19">
              <a:extLst>
                <a:ext uri="{FF2B5EF4-FFF2-40B4-BE49-F238E27FC236}">
                  <a16:creationId xmlns:a16="http://schemas.microsoft.com/office/drawing/2014/main" id="{C6524FD7-D442-49D9-893A-51C12B969F4F}"/>
                </a:ext>
              </a:extLst>
            </p:cNvPr>
            <p:cNvSpPr txBox="1"/>
            <p:nvPr/>
          </p:nvSpPr>
          <p:spPr>
            <a:xfrm>
              <a:off x="2396314" y="3397963"/>
              <a:ext cx="849086" cy="307777"/>
            </a:xfrm>
            <a:prstGeom prst="rect">
              <a:avLst/>
            </a:prstGeom>
            <a:noFill/>
          </p:spPr>
          <p:txBody>
            <a:bodyPr wrap="square" rtlCol="0">
              <a:spAutoFit/>
            </a:bodyPr>
            <a:lstStyle/>
            <a:p>
              <a:r>
                <a:rPr lang="es-CO" sz="1400" dirty="0">
                  <a:solidFill>
                    <a:schemeClr val="accent5"/>
                  </a:solidFill>
                </a:rPr>
                <a:t>No</a:t>
              </a:r>
            </a:p>
          </p:txBody>
        </p:sp>
        <p:sp>
          <p:nvSpPr>
            <p:cNvPr id="21" name="CuadroTexto 20">
              <a:extLst>
                <a:ext uri="{FF2B5EF4-FFF2-40B4-BE49-F238E27FC236}">
                  <a16:creationId xmlns:a16="http://schemas.microsoft.com/office/drawing/2014/main" id="{965EB64E-F1AF-4050-AD6F-1EA7C854EFD4}"/>
                </a:ext>
              </a:extLst>
            </p:cNvPr>
            <p:cNvSpPr txBox="1"/>
            <p:nvPr/>
          </p:nvSpPr>
          <p:spPr>
            <a:xfrm>
              <a:off x="2396312" y="4468082"/>
              <a:ext cx="849086" cy="307777"/>
            </a:xfrm>
            <a:prstGeom prst="rect">
              <a:avLst/>
            </a:prstGeom>
            <a:noFill/>
          </p:spPr>
          <p:txBody>
            <a:bodyPr wrap="square" rtlCol="0">
              <a:spAutoFit/>
            </a:bodyPr>
            <a:lstStyle/>
            <a:p>
              <a:r>
                <a:rPr lang="es-CO" sz="1400" dirty="0">
                  <a:solidFill>
                    <a:schemeClr val="accent5"/>
                  </a:solidFill>
                </a:rPr>
                <a:t>No</a:t>
              </a:r>
            </a:p>
          </p:txBody>
        </p:sp>
        <p:sp>
          <p:nvSpPr>
            <p:cNvPr id="22" name="CuadroTexto 21">
              <a:extLst>
                <a:ext uri="{FF2B5EF4-FFF2-40B4-BE49-F238E27FC236}">
                  <a16:creationId xmlns:a16="http://schemas.microsoft.com/office/drawing/2014/main" id="{DE50C6B5-81F5-4A09-80EB-C80470EE9728}"/>
                </a:ext>
              </a:extLst>
            </p:cNvPr>
            <p:cNvSpPr txBox="1"/>
            <p:nvPr/>
          </p:nvSpPr>
          <p:spPr>
            <a:xfrm>
              <a:off x="4224076" y="2582073"/>
              <a:ext cx="849086" cy="307777"/>
            </a:xfrm>
            <a:prstGeom prst="rect">
              <a:avLst/>
            </a:prstGeom>
            <a:noFill/>
          </p:spPr>
          <p:txBody>
            <a:bodyPr wrap="square" rtlCol="0">
              <a:spAutoFit/>
            </a:bodyPr>
            <a:lstStyle/>
            <a:p>
              <a:r>
                <a:rPr lang="es-CO" sz="1400" dirty="0">
                  <a:solidFill>
                    <a:schemeClr val="accent5"/>
                  </a:solidFill>
                </a:rPr>
                <a:t>Si</a:t>
              </a:r>
            </a:p>
          </p:txBody>
        </p:sp>
        <p:sp>
          <p:nvSpPr>
            <p:cNvPr id="23" name="CuadroTexto 22">
              <a:extLst>
                <a:ext uri="{FF2B5EF4-FFF2-40B4-BE49-F238E27FC236}">
                  <a16:creationId xmlns:a16="http://schemas.microsoft.com/office/drawing/2014/main" id="{EA41E809-ABA1-493E-B7EA-10199EF7B03A}"/>
                </a:ext>
              </a:extLst>
            </p:cNvPr>
            <p:cNvSpPr txBox="1"/>
            <p:nvPr/>
          </p:nvSpPr>
          <p:spPr>
            <a:xfrm>
              <a:off x="4246817" y="3702450"/>
              <a:ext cx="849086" cy="307777"/>
            </a:xfrm>
            <a:prstGeom prst="rect">
              <a:avLst/>
            </a:prstGeom>
            <a:noFill/>
          </p:spPr>
          <p:txBody>
            <a:bodyPr wrap="square" rtlCol="0">
              <a:spAutoFit/>
            </a:bodyPr>
            <a:lstStyle/>
            <a:p>
              <a:r>
                <a:rPr lang="es-CO" sz="1400" dirty="0">
                  <a:solidFill>
                    <a:schemeClr val="accent5"/>
                  </a:solidFill>
                </a:rPr>
                <a:t>Si</a:t>
              </a:r>
            </a:p>
          </p:txBody>
        </p:sp>
      </p:grpSp>
    </p:spTree>
    <p:extLst>
      <p:ext uri="{BB962C8B-B14F-4D97-AF65-F5344CB8AC3E}">
        <p14:creationId xmlns:p14="http://schemas.microsoft.com/office/powerpoint/2010/main" val="237995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300066"/>
            <a:ext cx="7821613" cy="1477328"/>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Ejemplos de propiedades de inversión</a:t>
            </a: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96754804"/>
              </p:ext>
            </p:extLst>
          </p:nvPr>
        </p:nvGraphicFramePr>
        <p:xfrm>
          <a:off x="661193" y="1140761"/>
          <a:ext cx="7821614" cy="3599888"/>
        </p:xfrm>
        <a:graphic>
          <a:graphicData uri="http://schemas.openxmlformats.org/drawingml/2006/table">
            <a:tbl>
              <a:tblPr firstRow="1" bandRow="1">
                <a:tableStyleId>{5C22544A-7EE6-4342-B048-85BDC9FD1C3A}</a:tableStyleId>
              </a:tblPr>
              <a:tblGrid>
                <a:gridCol w="3910807">
                  <a:extLst>
                    <a:ext uri="{9D8B030D-6E8A-4147-A177-3AD203B41FA5}">
                      <a16:colId xmlns:a16="http://schemas.microsoft.com/office/drawing/2014/main" val="20000"/>
                    </a:ext>
                  </a:extLst>
                </a:gridCol>
                <a:gridCol w="3910807">
                  <a:extLst>
                    <a:ext uri="{9D8B030D-6E8A-4147-A177-3AD203B41FA5}">
                      <a16:colId xmlns:a16="http://schemas.microsoft.com/office/drawing/2014/main" val="20001"/>
                    </a:ext>
                  </a:extLst>
                </a:gridCol>
              </a:tblGrid>
              <a:tr h="534212">
                <a:tc>
                  <a:txBody>
                    <a:bodyPr/>
                    <a:lstStyle/>
                    <a:p>
                      <a:pPr algn="ctr"/>
                      <a:r>
                        <a:rPr lang="en-CA" sz="1400" dirty="0">
                          <a:solidFill>
                            <a:schemeClr val="bg1"/>
                          </a:solidFill>
                          <a:latin typeface="Arial" panose="020B0604020202020204" pitchFamily="34" charset="0"/>
                          <a:cs typeface="Arial" panose="020B0604020202020204" pitchFamily="34" charset="0"/>
                        </a:rPr>
                        <a:t>Propiedad de Inversión</a:t>
                      </a:r>
                      <a:endParaRPr lang="en-US" sz="1400" dirty="0">
                        <a:solidFill>
                          <a:schemeClr val="bg1"/>
                        </a:solidFill>
                        <a:latin typeface="Arial" panose="020B0604020202020204" pitchFamily="34" charset="0"/>
                        <a:cs typeface="Arial" panose="020B0604020202020204" pitchFamily="34" charset="0"/>
                      </a:endParaRPr>
                    </a:p>
                  </a:txBody>
                  <a:tcPr>
                    <a:solidFill>
                      <a:srgbClr val="002060"/>
                    </a:solidFill>
                  </a:tcPr>
                </a:tc>
                <a:tc>
                  <a:txBody>
                    <a:bodyPr/>
                    <a:lstStyle/>
                    <a:p>
                      <a:pPr algn="ctr"/>
                      <a:r>
                        <a:rPr lang="en-CA" sz="1400" dirty="0">
                          <a:solidFill>
                            <a:schemeClr val="bg1"/>
                          </a:solidFill>
                          <a:latin typeface="Arial" panose="020B0604020202020204" pitchFamily="34" charset="0"/>
                          <a:cs typeface="Arial" panose="020B0604020202020204" pitchFamily="34" charset="0"/>
                        </a:rPr>
                        <a:t>No es </a:t>
                      </a:r>
                      <a:r>
                        <a:rPr lang="en-CA" sz="1400" dirty="0" err="1">
                          <a:solidFill>
                            <a:schemeClr val="bg1"/>
                          </a:solidFill>
                          <a:latin typeface="Arial" panose="020B0604020202020204" pitchFamily="34" charset="0"/>
                          <a:cs typeface="Arial" panose="020B0604020202020204" pitchFamily="34" charset="0"/>
                        </a:rPr>
                        <a:t>propiedad</a:t>
                      </a:r>
                      <a:r>
                        <a:rPr lang="en-CA" sz="1400" dirty="0">
                          <a:solidFill>
                            <a:schemeClr val="bg1"/>
                          </a:solidFill>
                          <a:latin typeface="Arial" panose="020B0604020202020204" pitchFamily="34" charset="0"/>
                          <a:cs typeface="Arial" panose="020B0604020202020204" pitchFamily="34" charset="0"/>
                        </a:rPr>
                        <a:t> de </a:t>
                      </a:r>
                      <a:r>
                        <a:rPr lang="en-CA" sz="1400" dirty="0" err="1">
                          <a:solidFill>
                            <a:schemeClr val="bg1"/>
                          </a:solidFill>
                          <a:latin typeface="Arial" panose="020B0604020202020204" pitchFamily="34" charset="0"/>
                          <a:cs typeface="Arial" panose="020B0604020202020204" pitchFamily="34" charset="0"/>
                        </a:rPr>
                        <a:t>inversión</a:t>
                      </a:r>
                      <a:endParaRPr lang="en-US" sz="1400" dirty="0">
                        <a:solidFill>
                          <a:schemeClr val="bg1"/>
                        </a:solidFill>
                        <a:latin typeface="Arial" panose="020B0604020202020204" pitchFamily="34" charset="0"/>
                        <a:cs typeface="Arial" panose="020B0604020202020204" pitchFamily="34" charset="0"/>
                      </a:endParaRPr>
                    </a:p>
                  </a:txBody>
                  <a:tcPr>
                    <a:solidFill>
                      <a:srgbClr val="002060"/>
                    </a:solidFill>
                  </a:tcPr>
                </a:tc>
                <a:extLst>
                  <a:ext uri="{0D108BD9-81ED-4DB2-BD59-A6C34878D82A}">
                    <a16:rowId xmlns:a16="http://schemas.microsoft.com/office/drawing/2014/main" val="10000"/>
                  </a:ext>
                </a:extLst>
              </a:tr>
              <a:tr h="534212">
                <a:tc>
                  <a:txBody>
                    <a:bodyPr/>
                    <a:lstStyle/>
                    <a:p>
                      <a:pPr algn="l"/>
                      <a:r>
                        <a:rPr lang="en-CA" sz="1400" dirty="0" err="1">
                          <a:solidFill>
                            <a:schemeClr val="accent5"/>
                          </a:solidFill>
                          <a:latin typeface="Arial" panose="020B0604020202020204" pitchFamily="34" charset="0"/>
                          <a:cs typeface="Arial" panose="020B0604020202020204" pitchFamily="34" charset="0"/>
                        </a:rPr>
                        <a:t>Terrenos</a:t>
                      </a:r>
                      <a:r>
                        <a:rPr lang="en-CA" sz="1400" dirty="0">
                          <a:solidFill>
                            <a:schemeClr val="accent5"/>
                          </a:solidFill>
                          <a:latin typeface="Arial" panose="020B0604020202020204" pitchFamily="34" charset="0"/>
                          <a:cs typeface="Arial" panose="020B0604020202020204" pitchFamily="34" charset="0"/>
                        </a:rPr>
                        <a:t> </a:t>
                      </a:r>
                      <a:r>
                        <a:rPr lang="en-CA" sz="1400" dirty="0" err="1">
                          <a:solidFill>
                            <a:schemeClr val="accent5"/>
                          </a:solidFill>
                          <a:latin typeface="Arial" panose="020B0604020202020204" pitchFamily="34" charset="0"/>
                          <a:cs typeface="Arial" panose="020B0604020202020204" pitchFamily="34" charset="0"/>
                        </a:rPr>
                        <a:t>mantenidos</a:t>
                      </a:r>
                      <a:r>
                        <a:rPr lang="en-CA" sz="1400" dirty="0">
                          <a:solidFill>
                            <a:schemeClr val="accent5"/>
                          </a:solidFill>
                          <a:latin typeface="Arial" panose="020B0604020202020204" pitchFamily="34" charset="0"/>
                          <a:cs typeface="Arial" panose="020B0604020202020204" pitchFamily="34" charset="0"/>
                        </a:rPr>
                        <a:t> para la apreciación del capital a largo plazo</a:t>
                      </a:r>
                      <a:endParaRPr lang="en-US" sz="1400" dirty="0">
                        <a:solidFill>
                          <a:schemeClr val="accent5"/>
                        </a:solidFill>
                        <a:latin typeface="Arial" panose="020B0604020202020204" pitchFamily="34" charset="0"/>
                        <a:cs typeface="Arial" panose="020B0604020202020204" pitchFamily="34" charset="0"/>
                      </a:endParaRPr>
                    </a:p>
                  </a:txBody>
                  <a:tcPr/>
                </a:tc>
                <a:tc>
                  <a:txBody>
                    <a:bodyPr/>
                    <a:lstStyle/>
                    <a:p>
                      <a:pPr algn="l"/>
                      <a:r>
                        <a:rPr lang="en-CA" sz="1400" dirty="0">
                          <a:solidFill>
                            <a:schemeClr val="accent5"/>
                          </a:solidFill>
                          <a:latin typeface="Arial" panose="020B0604020202020204" pitchFamily="34" charset="0"/>
                          <a:cs typeface="Arial" panose="020B0604020202020204" pitchFamily="34" charset="0"/>
                        </a:rPr>
                        <a:t>Propiedad mantenida para la venta en el curso ordinario de las operaciones</a:t>
                      </a:r>
                      <a:endParaRPr lang="en-US" sz="14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534212">
                <a:tc>
                  <a:txBody>
                    <a:bodyPr/>
                    <a:lstStyle/>
                    <a:p>
                      <a:pPr algn="l"/>
                      <a:r>
                        <a:rPr lang="en-CA" sz="1400" dirty="0" err="1">
                          <a:solidFill>
                            <a:schemeClr val="accent5"/>
                          </a:solidFill>
                          <a:latin typeface="Arial" panose="020B0604020202020204" pitchFamily="34" charset="0"/>
                          <a:cs typeface="Arial" panose="020B0604020202020204" pitchFamily="34" charset="0"/>
                        </a:rPr>
                        <a:t>Terrenos</a:t>
                      </a:r>
                      <a:r>
                        <a:rPr lang="en-CA" sz="1400" dirty="0">
                          <a:solidFill>
                            <a:schemeClr val="accent5"/>
                          </a:solidFill>
                          <a:latin typeface="Arial" panose="020B0604020202020204" pitchFamily="34" charset="0"/>
                          <a:cs typeface="Arial" panose="020B0604020202020204" pitchFamily="34" charset="0"/>
                        </a:rPr>
                        <a:t>  </a:t>
                      </a:r>
                      <a:r>
                        <a:rPr lang="en-CA" sz="1400" dirty="0" err="1">
                          <a:solidFill>
                            <a:schemeClr val="accent5"/>
                          </a:solidFill>
                          <a:latin typeface="Arial" panose="020B0604020202020204" pitchFamily="34" charset="0"/>
                          <a:cs typeface="Arial" panose="020B0604020202020204" pitchFamily="34" charset="0"/>
                        </a:rPr>
                        <a:t>mantenidos</a:t>
                      </a:r>
                      <a:r>
                        <a:rPr lang="en-CA" sz="1400" dirty="0">
                          <a:solidFill>
                            <a:schemeClr val="accent5"/>
                          </a:solidFill>
                          <a:latin typeface="Arial" panose="020B0604020202020204" pitchFamily="34" charset="0"/>
                          <a:cs typeface="Arial" panose="020B0604020202020204" pitchFamily="34" charset="0"/>
                        </a:rPr>
                        <a:t> para un uso futuro actualmente indeterminado</a:t>
                      </a:r>
                      <a:endParaRPr lang="en-US" sz="1400" dirty="0">
                        <a:solidFill>
                          <a:schemeClr val="accent5"/>
                        </a:solidFill>
                        <a:latin typeface="Arial" panose="020B0604020202020204" pitchFamily="34" charset="0"/>
                        <a:cs typeface="Arial" panose="020B0604020202020204" pitchFamily="34" charset="0"/>
                      </a:endParaRPr>
                    </a:p>
                  </a:txBody>
                  <a:tcPr/>
                </a:tc>
                <a:tc>
                  <a:txBody>
                    <a:bodyPr/>
                    <a:lstStyle/>
                    <a:p>
                      <a:pPr algn="l"/>
                      <a:r>
                        <a:rPr lang="en-CA" sz="1400" dirty="0">
                          <a:solidFill>
                            <a:schemeClr val="accent5"/>
                          </a:solidFill>
                          <a:latin typeface="Arial" panose="020B0604020202020204" pitchFamily="34" charset="0"/>
                          <a:cs typeface="Arial" panose="020B0604020202020204" pitchFamily="34" charset="0"/>
                        </a:rPr>
                        <a:t>Propiedad que se construye o desarrolla en nombre de terceros</a:t>
                      </a:r>
                      <a:endParaRPr lang="en-US" sz="14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34212">
                <a:tc>
                  <a:txBody>
                    <a:bodyPr/>
                    <a:lstStyle/>
                    <a:p>
                      <a:pPr algn="l"/>
                      <a:r>
                        <a:rPr lang="en-CA" sz="1400" dirty="0">
                          <a:solidFill>
                            <a:schemeClr val="accent5"/>
                          </a:solidFill>
                          <a:latin typeface="Arial" panose="020B0604020202020204" pitchFamily="34" charset="0"/>
                          <a:cs typeface="Arial" panose="020B0604020202020204" pitchFamily="34" charset="0"/>
                        </a:rPr>
                        <a:t>Un edificio arrendado</a:t>
                      </a:r>
                      <a:r>
                        <a:rPr lang="en-CA" sz="1400" baseline="0" dirty="0">
                          <a:solidFill>
                            <a:schemeClr val="accent5"/>
                          </a:solidFill>
                          <a:latin typeface="Arial" panose="020B0604020202020204" pitchFamily="34" charset="0"/>
                          <a:cs typeface="Arial" panose="020B0604020202020204" pitchFamily="34" charset="0"/>
                        </a:rPr>
                        <a:t> bajo un arrendamiento operativo sobre una base comercial</a:t>
                      </a:r>
                      <a:endParaRPr lang="en-US" sz="1400" dirty="0">
                        <a:solidFill>
                          <a:schemeClr val="accent5"/>
                        </a:solidFill>
                        <a:latin typeface="Arial" panose="020B0604020202020204" pitchFamily="34" charset="0"/>
                        <a:cs typeface="Arial" panose="020B0604020202020204" pitchFamily="34" charset="0"/>
                      </a:endParaRPr>
                    </a:p>
                  </a:txBody>
                  <a:tcPr/>
                </a:tc>
                <a:tc>
                  <a:txBody>
                    <a:bodyPr/>
                    <a:lstStyle/>
                    <a:p>
                      <a:pPr algn="l"/>
                      <a:r>
                        <a:rPr lang="en-CA" sz="1400" dirty="0">
                          <a:solidFill>
                            <a:schemeClr val="accent5"/>
                          </a:solidFill>
                          <a:latin typeface="Arial" panose="020B0604020202020204" pitchFamily="34" charset="0"/>
                          <a:cs typeface="Arial" panose="020B0604020202020204" pitchFamily="34" charset="0"/>
                        </a:rPr>
                        <a:t>Propiedad que se arrienda a otra entidad bajo un arrendamiento financiero.</a:t>
                      </a:r>
                      <a:endParaRPr lang="en-US" sz="14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342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400" dirty="0">
                          <a:solidFill>
                            <a:schemeClr val="accent5"/>
                          </a:solidFill>
                          <a:latin typeface="Arial" panose="020B0604020202020204" pitchFamily="34" charset="0"/>
                          <a:cs typeface="Arial" panose="020B0604020202020204" pitchFamily="34" charset="0"/>
                        </a:rPr>
                        <a:t>Un edificio vacío retenido para</a:t>
                      </a:r>
                      <a:r>
                        <a:rPr lang="en-CA" sz="1400" baseline="0" dirty="0">
                          <a:solidFill>
                            <a:schemeClr val="accent5"/>
                          </a:solidFill>
                          <a:latin typeface="Arial" panose="020B0604020202020204" pitchFamily="34" charset="0"/>
                          <a:cs typeface="Arial" panose="020B0604020202020204" pitchFamily="34" charset="0"/>
                        </a:rPr>
                        <a:t> ser </a:t>
                      </a:r>
                      <a:r>
                        <a:rPr lang="en-CA" sz="1400" dirty="0">
                          <a:solidFill>
                            <a:schemeClr val="accent5"/>
                          </a:solidFill>
                          <a:latin typeface="Arial" panose="020B0604020202020204" pitchFamily="34" charset="0"/>
                          <a:cs typeface="Arial" panose="020B0604020202020204" pitchFamily="34" charset="0"/>
                        </a:rPr>
                        <a:t>arrendado</a:t>
                      </a:r>
                      <a:r>
                        <a:rPr lang="en-CA" sz="1400" baseline="0" dirty="0">
                          <a:solidFill>
                            <a:schemeClr val="accent5"/>
                          </a:solidFill>
                          <a:latin typeface="Arial" panose="020B0604020202020204" pitchFamily="34" charset="0"/>
                          <a:cs typeface="Arial" panose="020B0604020202020204" pitchFamily="34" charset="0"/>
                        </a:rPr>
                        <a:t> bajo un arrendamiento operativo sobre una base comercial</a:t>
                      </a:r>
                      <a:endParaRPr lang="en-US" sz="1400" dirty="0">
                        <a:solidFill>
                          <a:schemeClr val="accent5"/>
                        </a:solidFill>
                        <a:latin typeface="Arial" panose="020B0604020202020204" pitchFamily="34" charset="0"/>
                        <a:cs typeface="Arial" panose="020B0604020202020204" pitchFamily="34" charset="0"/>
                      </a:endParaRPr>
                    </a:p>
                  </a:txBody>
                  <a:tcPr/>
                </a:tc>
                <a:tc>
                  <a:txBody>
                    <a:bodyPr/>
                    <a:lstStyle/>
                    <a:p>
                      <a:pPr algn="l"/>
                      <a:r>
                        <a:rPr lang="en-CA" sz="1400" dirty="0">
                          <a:solidFill>
                            <a:schemeClr val="accent5"/>
                          </a:solidFill>
                          <a:latin typeface="Arial" panose="020B0604020202020204" pitchFamily="34" charset="0"/>
                          <a:cs typeface="Arial" panose="020B0604020202020204" pitchFamily="34" charset="0"/>
                        </a:rPr>
                        <a:t>Inmuebles mantenidos para prestar un servicio social y que también generan entradas de </a:t>
                      </a:r>
                      <a:r>
                        <a:rPr lang="en-CA" sz="1400" dirty="0" err="1">
                          <a:solidFill>
                            <a:schemeClr val="accent5"/>
                          </a:solidFill>
                          <a:latin typeface="Arial" panose="020B0604020202020204" pitchFamily="34" charset="0"/>
                          <a:cs typeface="Arial" panose="020B0604020202020204" pitchFamily="34" charset="0"/>
                        </a:rPr>
                        <a:t>efectivo</a:t>
                      </a:r>
                      <a:endParaRPr lang="en-US" sz="14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34212">
                <a:tc>
                  <a:txBody>
                    <a:bodyPr/>
                    <a:lstStyle/>
                    <a:p>
                      <a:pPr algn="l"/>
                      <a:r>
                        <a:rPr lang="en-CA" sz="1400" dirty="0">
                          <a:solidFill>
                            <a:schemeClr val="accent5"/>
                          </a:solidFill>
                          <a:latin typeface="Arial" panose="020B0604020202020204" pitchFamily="34" charset="0"/>
                          <a:cs typeface="Arial" panose="020B0604020202020204" pitchFamily="34" charset="0"/>
                        </a:rPr>
                        <a:t>Propiedad que se está construyendo o desarrollando para su uso futuro como propiedad de inversión</a:t>
                      </a:r>
                      <a:endParaRPr lang="en-US" sz="1400" dirty="0">
                        <a:solidFill>
                          <a:schemeClr val="accent5"/>
                        </a:solidFill>
                        <a:latin typeface="Arial" panose="020B0604020202020204" pitchFamily="34" charset="0"/>
                        <a:cs typeface="Arial" panose="020B0604020202020204" pitchFamily="34" charset="0"/>
                      </a:endParaRPr>
                    </a:p>
                  </a:txBody>
                  <a:tcPr/>
                </a:tc>
                <a:tc>
                  <a:txBody>
                    <a:bodyPr/>
                    <a:lstStyle/>
                    <a:p>
                      <a:pPr algn="l"/>
                      <a:r>
                        <a:rPr lang="en-CA" sz="1400" dirty="0">
                          <a:solidFill>
                            <a:schemeClr val="accent5"/>
                          </a:solidFill>
                          <a:latin typeface="Arial" panose="020B0604020202020204" pitchFamily="34" charset="0"/>
                          <a:cs typeface="Arial" panose="020B0604020202020204" pitchFamily="34" charset="0"/>
                        </a:rPr>
                        <a:t>Propiedad mantenida con fines estratégicos</a:t>
                      </a:r>
                      <a:endParaRPr lang="en-US" sz="14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238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2133918"/>
          </a:xfrm>
          <a:prstGeom prst="rect">
            <a:avLst/>
          </a:prstGeom>
          <a:noFill/>
        </p:spPr>
        <p:txBody>
          <a:bodyPr wrap="square" rtlCol="0">
            <a:spAutoFit/>
          </a:bodyPr>
          <a:lstStyle/>
          <a:p>
            <a:r>
              <a:rPr lang="en-CA" b="1" dirty="0">
                <a:solidFill>
                  <a:schemeClr val="tx1">
                    <a:lumMod val="10000"/>
                  </a:schemeClr>
                </a:solidFill>
                <a:latin typeface="Arial" panose="020B0604020202020204" pitchFamily="34" charset="0"/>
                <a:cs typeface="Arial" panose="020B0604020202020204" pitchFamily="34" charset="0"/>
              </a:rPr>
              <a:t>Ejemplo trabajado</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kern="0" dirty="0">
                <a:solidFill>
                  <a:schemeClr val="tx1">
                    <a:lumMod val="10000"/>
                  </a:schemeClr>
                </a:solidFill>
                <a:latin typeface="Arial"/>
                <a:ea typeface="ＭＳ Ｐゴシック" charset="0"/>
              </a:rPr>
              <a:t>Una agencia gubernamental posee un hotel y un centro de conferencias que administra. ¿Debería la agencia clasificar el hotel y el centro de conferencias como una propiedad de inversión?</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7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3826689"/>
          </a:xfrm>
          <a:prstGeom prst="rect">
            <a:avLst/>
          </a:prstGeom>
          <a:noFill/>
        </p:spPr>
        <p:txBody>
          <a:bodyPr wrap="square" rtlCol="0">
            <a:spAutoFit/>
          </a:bodyPr>
          <a:lstStyle/>
          <a:p>
            <a:r>
              <a:rPr lang="en-CA" b="1" dirty="0">
                <a:solidFill>
                  <a:schemeClr val="tx1">
                    <a:lumMod val="10000"/>
                  </a:schemeClr>
                </a:solidFill>
                <a:latin typeface="Arial" panose="020B0604020202020204" pitchFamily="34" charset="0"/>
                <a:cs typeface="Arial" panose="020B0604020202020204" pitchFamily="34" charset="0"/>
              </a:rPr>
              <a:t>Principio de reconocimiento</a:t>
            </a: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dirty="0">
                <a:solidFill>
                  <a:schemeClr val="tx1">
                    <a:lumMod val="10000"/>
                  </a:schemeClr>
                </a:solidFill>
                <a:latin typeface="Arial" panose="020B0604020202020204" pitchFamily="34" charset="0"/>
                <a:cs typeface="Arial" panose="020B0604020202020204" pitchFamily="34" charset="0"/>
              </a:rPr>
              <a:t>Las </a:t>
            </a:r>
            <a:r>
              <a:rPr lang="en-CA" dirty="0" err="1">
                <a:solidFill>
                  <a:schemeClr val="tx1">
                    <a:lumMod val="10000"/>
                  </a:schemeClr>
                </a:solidFill>
                <a:latin typeface="Arial" panose="020B0604020202020204" pitchFamily="34" charset="0"/>
                <a:cs typeface="Arial" panose="020B0604020202020204" pitchFamily="34" charset="0"/>
              </a:rPr>
              <a:t>propiedades</a:t>
            </a:r>
            <a:r>
              <a:rPr lang="en-CA" dirty="0">
                <a:solidFill>
                  <a:schemeClr val="tx1">
                    <a:lumMod val="10000"/>
                  </a:schemeClr>
                </a:solidFill>
                <a:latin typeface="Arial" panose="020B0604020202020204" pitchFamily="34" charset="0"/>
                <a:cs typeface="Arial" panose="020B0604020202020204" pitchFamily="34" charset="0"/>
              </a:rPr>
              <a:t> de inversión serán reconocidos como </a:t>
            </a:r>
            <a:r>
              <a:rPr lang="en-CA" dirty="0" err="1">
                <a:solidFill>
                  <a:schemeClr val="tx1">
                    <a:lumMod val="10000"/>
                  </a:schemeClr>
                </a:solidFill>
                <a:latin typeface="Arial" panose="020B0604020202020204" pitchFamily="34" charset="0"/>
                <a:cs typeface="Arial" panose="020B0604020202020204" pitchFamily="34" charset="0"/>
              </a:rPr>
              <a:t>activos</a:t>
            </a:r>
            <a:r>
              <a:rPr lang="en-CA" dirty="0">
                <a:solidFill>
                  <a:schemeClr val="tx1">
                    <a:lumMod val="10000"/>
                  </a:schemeClr>
                </a:solidFill>
                <a:latin typeface="Arial" panose="020B0604020202020204" pitchFamily="34" charset="0"/>
                <a:cs typeface="Arial" panose="020B0604020202020204" pitchFamily="34" charset="0"/>
              </a:rPr>
              <a:t> </a:t>
            </a:r>
            <a:r>
              <a:rPr lang="en-CA" dirty="0" err="1">
                <a:solidFill>
                  <a:schemeClr val="tx1">
                    <a:lumMod val="10000"/>
                  </a:schemeClr>
                </a:solidFill>
                <a:latin typeface="Arial" panose="020B0604020202020204" pitchFamily="34" charset="0"/>
                <a:cs typeface="Arial" panose="020B0604020202020204" pitchFamily="34" charset="0"/>
              </a:rPr>
              <a:t>si</a:t>
            </a:r>
            <a:r>
              <a:rPr lang="en-CA" dirty="0">
                <a:solidFill>
                  <a:schemeClr val="tx1">
                    <a:lumMod val="10000"/>
                  </a:schemeClr>
                </a:solidFill>
                <a:latin typeface="Arial" panose="020B0604020202020204" pitchFamily="34" charset="0"/>
                <a:cs typeface="Arial" panose="020B0604020202020204" pitchFamily="34" charset="0"/>
              </a:rPr>
              <a:t>, y </a:t>
            </a:r>
            <a:r>
              <a:rPr lang="en-CA" dirty="0" err="1">
                <a:solidFill>
                  <a:schemeClr val="tx1">
                    <a:lumMod val="10000"/>
                  </a:schemeClr>
                </a:solidFill>
                <a:latin typeface="Arial" panose="020B0604020202020204" pitchFamily="34" charset="0"/>
                <a:cs typeface="Arial" panose="020B0604020202020204" pitchFamily="34" charset="0"/>
              </a:rPr>
              <a:t>sólo</a:t>
            </a:r>
            <a:r>
              <a:rPr lang="en-CA" dirty="0">
                <a:solidFill>
                  <a:schemeClr val="tx1">
                    <a:lumMod val="10000"/>
                  </a:schemeClr>
                </a:solidFill>
                <a:latin typeface="Arial" panose="020B0604020202020204" pitchFamily="34" charset="0"/>
                <a:cs typeface="Arial" panose="020B0604020202020204" pitchFamily="34" charset="0"/>
              </a:rPr>
              <a:t> </a:t>
            </a:r>
            <a:r>
              <a:rPr lang="en-CA" dirty="0" err="1">
                <a:solidFill>
                  <a:schemeClr val="tx1">
                    <a:lumMod val="10000"/>
                  </a:schemeClr>
                </a:solidFill>
                <a:latin typeface="Arial" panose="020B0604020202020204" pitchFamily="34" charset="0"/>
                <a:cs typeface="Arial" panose="020B0604020202020204" pitchFamily="34" charset="0"/>
              </a:rPr>
              <a:t>si</a:t>
            </a:r>
            <a:r>
              <a:rPr lang="en-CA" dirty="0">
                <a:solidFill>
                  <a:schemeClr val="tx1">
                    <a:lumMod val="10000"/>
                  </a:schemeClr>
                </a:solidFill>
                <a:latin typeface="Arial" panose="020B0604020202020204" pitchFamily="34" charset="0"/>
                <a:cs typeface="Arial" panose="020B0604020202020204" pitchFamily="34" charset="0"/>
              </a:rPr>
              <a:t>:</a:t>
            </a:r>
          </a:p>
          <a:p>
            <a:pPr marL="895350" lvl="0" indent="-533400" defTabSz="914400" fontAlgn="base">
              <a:spcBef>
                <a:spcPts val="776"/>
              </a:spcBef>
              <a:spcAft>
                <a:spcPct val="0"/>
              </a:spcAft>
            </a:pPr>
            <a:r>
              <a:rPr lang="en-CA" dirty="0">
                <a:solidFill>
                  <a:schemeClr val="tx1">
                    <a:lumMod val="10000"/>
                  </a:schemeClr>
                </a:solidFill>
                <a:latin typeface="Arial" panose="020B0604020202020204" pitchFamily="34" charset="0"/>
                <a:cs typeface="Arial" panose="020B0604020202020204" pitchFamily="34" charset="0"/>
              </a:rPr>
              <a:t>a) Es probable que los beneficios económicos futuros o el potencial de servicio asociados con las </a:t>
            </a:r>
            <a:r>
              <a:rPr lang="en-CA" dirty="0" err="1">
                <a:solidFill>
                  <a:schemeClr val="tx1">
                    <a:lumMod val="10000"/>
                  </a:schemeClr>
                </a:solidFill>
                <a:latin typeface="Arial" panose="020B0604020202020204" pitchFamily="34" charset="0"/>
                <a:cs typeface="Arial" panose="020B0604020202020204" pitchFamily="34" charset="0"/>
              </a:rPr>
              <a:t>propiedades</a:t>
            </a:r>
            <a:r>
              <a:rPr lang="en-CA" dirty="0">
                <a:solidFill>
                  <a:schemeClr val="tx1">
                    <a:lumMod val="10000"/>
                  </a:schemeClr>
                </a:solidFill>
                <a:latin typeface="Arial" panose="020B0604020202020204" pitchFamily="34" charset="0"/>
                <a:cs typeface="Arial" panose="020B0604020202020204" pitchFamily="34" charset="0"/>
              </a:rPr>
              <a:t> de inversión fluyan hacia la entidad; y</a:t>
            </a:r>
          </a:p>
          <a:p>
            <a:pPr marL="895350" lvl="0" indent="-533400" defTabSz="914400" fontAlgn="base">
              <a:spcBef>
                <a:spcPts val="776"/>
              </a:spcBef>
              <a:spcAft>
                <a:spcPct val="0"/>
              </a:spcAft>
            </a:pPr>
            <a:r>
              <a:rPr lang="en-CA" dirty="0">
                <a:solidFill>
                  <a:schemeClr val="tx1">
                    <a:lumMod val="10000"/>
                  </a:schemeClr>
                </a:solidFill>
                <a:latin typeface="Arial" panose="020B0604020202020204" pitchFamily="34" charset="0"/>
                <a:cs typeface="Arial" panose="020B0604020202020204" pitchFamily="34" charset="0"/>
              </a:rPr>
              <a:t>b) El costo o el valor razonable de las </a:t>
            </a:r>
            <a:r>
              <a:rPr lang="en-CA" dirty="0" err="1">
                <a:solidFill>
                  <a:schemeClr val="tx1">
                    <a:lumMod val="10000"/>
                  </a:schemeClr>
                </a:solidFill>
                <a:latin typeface="Arial" panose="020B0604020202020204" pitchFamily="34" charset="0"/>
                <a:cs typeface="Arial" panose="020B0604020202020204" pitchFamily="34" charset="0"/>
              </a:rPr>
              <a:t>propiedades</a:t>
            </a:r>
            <a:r>
              <a:rPr lang="en-CA" dirty="0">
                <a:solidFill>
                  <a:schemeClr val="tx1">
                    <a:lumMod val="10000"/>
                  </a:schemeClr>
                </a:solidFill>
                <a:latin typeface="Arial" panose="020B0604020202020204" pitchFamily="34" charset="0"/>
                <a:cs typeface="Arial" panose="020B0604020202020204" pitchFamily="34" charset="0"/>
              </a:rPr>
              <a:t> de inversión pueden medirse de manera fiable.</a:t>
            </a:r>
          </a:p>
          <a:p>
            <a:pPr marL="342900" lvl="0" indent="-342900" defTabSz="914400" fontAlgn="base">
              <a:spcBef>
                <a:spcPts val="776"/>
              </a:spcBef>
              <a:spcAft>
                <a:spcPct val="0"/>
              </a:spcAft>
              <a:buFontTx/>
              <a:buChar char="•"/>
            </a:pPr>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98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Propiedad de Inversión</a:t>
            </a:r>
          </a:p>
        </p:txBody>
      </p:sp>
      <p:sp>
        <p:nvSpPr>
          <p:cNvPr id="7" name="TextBox 6"/>
          <p:cNvSpPr txBox="1"/>
          <p:nvPr/>
        </p:nvSpPr>
        <p:spPr>
          <a:xfrm>
            <a:off x="495300" y="881956"/>
            <a:ext cx="7821613" cy="3170099"/>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Medición inicial</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Las propiedades inversión se medirán inicialmente a su costo (los costos de transacción se incluirán en esta medición inicial).</a:t>
            </a:r>
          </a:p>
          <a:p>
            <a:pPr marL="342900" lvl="0" indent="-342900" defTabSz="914400" fontAlgn="base">
              <a:spcBef>
                <a:spcPts val="776"/>
              </a:spcBef>
              <a:spcAft>
                <a:spcPct val="0"/>
              </a:spcAft>
              <a:buFontTx/>
              <a:buChar char="•"/>
            </a:pPr>
            <a:r>
              <a:rPr lang="es-MX">
                <a:solidFill>
                  <a:schemeClr val="tx1">
                    <a:lumMod val="10000"/>
                  </a:schemeClr>
                </a:solidFill>
                <a:latin typeface="Arial" panose="020B0604020202020204" pitchFamily="34" charset="0"/>
                <a:cs typeface="Arial" panose="020B0604020202020204" pitchFamily="34" charset="0"/>
              </a:rPr>
              <a:t>Cuando una propiedad de inversión se adquiera mediante una transacción sin contraprestación, su costo se medirá a su valor razonable en la fecha de adquisición.</a:t>
            </a:r>
          </a:p>
          <a:p>
            <a:pPr marL="714375" lvl="1" indent="-352425" defTabSz="914400" fontAlgn="base">
              <a:spcBef>
                <a:spcPts val="776"/>
              </a:spcBef>
              <a:spcAft>
                <a:spcPct val="0"/>
              </a:spcAft>
              <a:buFontTx/>
              <a:buChar char="•"/>
            </a:pPr>
            <a:endParaRPr lang="es-MX">
              <a:solidFill>
                <a:schemeClr val="tx1">
                  <a:lumMod val="10000"/>
                </a:schemeClr>
              </a:solidFill>
              <a:latin typeface="Arial" panose="020B0604020202020204" pitchFamily="34" charset="0"/>
              <a:cs typeface="Arial" panose="020B0604020202020204"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a:p>
            <a:endParaRPr lang="es-MX">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7918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USTOMLAYOUT" val="F"/>
</p:tagLst>
</file>

<file path=ppt/theme/theme1.xml><?xml version="1.0" encoding="utf-8"?>
<a:theme xmlns:a="http://schemas.openxmlformats.org/drawingml/2006/main" name="Office Theme">
  <a:themeElements>
    <a:clrScheme name="Custom 1">
      <a:dk1>
        <a:srgbClr val="FFFFFE"/>
      </a:dk1>
      <a:lt1>
        <a:sysClr val="window" lastClr="FFFFFF"/>
      </a:lt1>
      <a:dk2>
        <a:srgbClr val="168136"/>
      </a:dk2>
      <a:lt2>
        <a:srgbClr val="003C80"/>
      </a:lt2>
      <a:accent1>
        <a:srgbClr val="12A9D9"/>
      </a:accent1>
      <a:accent2>
        <a:srgbClr val="D53D20"/>
      </a:accent2>
      <a:accent3>
        <a:srgbClr val="E78E23"/>
      </a:accent3>
      <a:accent4>
        <a:srgbClr val="73B632"/>
      </a:accent4>
      <a:accent5>
        <a:srgbClr val="010000"/>
      </a:accent5>
      <a:accent6>
        <a:srgbClr val="FFFFFE"/>
      </a:accent6>
      <a:hlink>
        <a:srgbClr val="000000"/>
      </a:hlink>
      <a:folHlink>
        <a:srgbClr val="CD09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hibitNo_x002e_ xmlns="c1721f8e-06c6-448a-986f-e92a1836bd4c" xsi:nil="true"/>
    <lcf76f155ced4ddcb4097134ff3c332f xmlns="c1721f8e-06c6-448a-986f-e92a1836bd4c">
      <Terms xmlns="http://schemas.microsoft.com/office/infopath/2007/PartnerControls"/>
    </lcf76f155ced4ddcb4097134ff3c332f>
    <TaxCatchAll xmlns="a5f5a3eb-0a2d-4d6a-9165-21ef9946a01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A4288652454C4586B98FAE2126F255" ma:contentTypeVersion="17" ma:contentTypeDescription="Create a new document." ma:contentTypeScope="" ma:versionID="308da3c889dfd96add8d261e2a2d147a">
  <xsd:schema xmlns:xsd="http://www.w3.org/2001/XMLSchema" xmlns:xs="http://www.w3.org/2001/XMLSchema" xmlns:p="http://schemas.microsoft.com/office/2006/metadata/properties" xmlns:ns2="c1721f8e-06c6-448a-986f-e92a1836bd4c" xmlns:ns3="a5f5a3eb-0a2d-4d6a-9165-21ef9946a014" targetNamespace="http://schemas.microsoft.com/office/2006/metadata/properties" ma:root="true" ma:fieldsID="e2528ad8a4a77389d993dce8c93d41f1" ns2:_="" ns3:_="">
    <xsd:import namespace="c1721f8e-06c6-448a-986f-e92a1836bd4c"/>
    <xsd:import namespace="a5f5a3eb-0a2d-4d6a-9165-21ef9946a0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ExhibitNo_x002e_"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1f8e-06c6-448a-986f-e92a183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ExhibitNo_x002e_" ma:index="18" nillable="true" ma:displayName="Exhibit No." ma:format="Dropdown" ma:internalName="ExhibitNo_x002e_">
      <xsd:simpleType>
        <xsd:restriction base="dms:Text">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c7e2ae9-edfb-4f0f-b9fa-bdacd0fc22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5a3eb-0a2d-4d6a-9165-21ef9946a01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7cc8cff-5d31-4a56-b24b-a9f0825dd0ce}" ma:internalName="TaxCatchAll" ma:showField="CatchAllData" ma:web="a5f5a3eb-0a2d-4d6a-9165-21ef9946a01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AC5322-F202-49C9-A710-F647752304F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a5f5a3eb-0a2d-4d6a-9165-21ef9946a014"/>
    <ds:schemaRef ds:uri="bb3cf181-f6d2-45cb-ba57-c6cc2309bf63"/>
    <ds:schemaRef ds:uri="http://www.w3.org/XML/1998/namespace"/>
    <ds:schemaRef ds:uri="http://purl.org/dc/dcmitype/"/>
  </ds:schemaRefs>
</ds:datastoreItem>
</file>

<file path=customXml/itemProps2.xml><?xml version="1.0" encoding="utf-8"?>
<ds:datastoreItem xmlns:ds="http://schemas.openxmlformats.org/officeDocument/2006/customXml" ds:itemID="{AB0EED29-6680-4B31-B33B-3E1F72CEB758}"/>
</file>

<file path=customXml/itemProps3.xml><?xml version="1.0" encoding="utf-8"?>
<ds:datastoreItem xmlns:ds="http://schemas.openxmlformats.org/officeDocument/2006/customXml" ds:itemID="{EF860ADC-216B-4934-B48B-3A3DCFEF98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On-screen Show (4:3)</PresentationFormat>
  <Paragraphs>152</Paragraphs>
  <Slides>15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Kamira Sanchez</cp:lastModifiedBy>
  <cp:revision>65</cp:revision>
  <dcterms:created xsi:type="dcterms:W3CDTF">2014-09-10T19:10:10Z</dcterms:created>
  <dcterms:modified xsi:type="dcterms:W3CDTF">2023-06-05T13:11:47Z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0x010100EA1F8DCD50FF2440ACBA5E255C179837</vt:lpwstr>
  </property>
  <property fmtid="{D5CDD505-2E9C-101B-9397-08002B2CF9AE}" pid="3" name="Order">
    <vt:r8>14667000</vt:r8>
  </property>
</Properties>
</file>