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6"/>
  </p:notesMasterIdLst>
  <p:sldIdLst>
    <p:sldId id="258" r:id="rId5"/>
    <p:sldId id="278" r:id="rId6"/>
    <p:sldId id="277" r:id="rId7"/>
    <p:sldId id="259" r:id="rId8"/>
    <p:sldId id="260" r:id="rId9"/>
    <p:sldId id="265" r:id="rId10"/>
    <p:sldId id="266" r:id="rId11"/>
    <p:sldId id="267" r:id="rId12"/>
    <p:sldId id="264" r:id="rId13"/>
    <p:sldId id="263" r:id="rId14"/>
    <p:sldId id="268" r:id="rId15"/>
    <p:sldId id="269" r:id="rId16"/>
    <p:sldId id="270" r:id="rId17"/>
    <p:sldId id="262" r:id="rId18"/>
    <p:sldId id="276" r:id="rId19"/>
    <p:sldId id="275" r:id="rId20"/>
    <p:sldId id="274" r:id="rId21"/>
    <p:sldId id="273" r:id="rId22"/>
    <p:sldId id="272" r:id="rId23"/>
    <p:sldId id="271" r:id="rId24"/>
    <p:sldId id="261" r:id="rId25"/>
  </p:sldIdLst>
  <p:sldSz cx="9144000" cy="6858000" type="screen4x3"/>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5307" userDrawn="1">
          <p15:clr>
            <a:srgbClr val="A4A3A4"/>
          </p15:clr>
        </p15:guide>
        <p15:guide id="3" pos="363" userDrawn="1">
          <p15:clr>
            <a:srgbClr val="A4A3A4"/>
          </p15:clr>
        </p15:guide>
        <p15:guide id="4" orient="horz" pos="572"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2E38"/>
    <a:srgbClr val="46474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60999" autoAdjust="0"/>
  </p:normalViewPr>
  <p:slideViewPr>
    <p:cSldViewPr snapToGrid="0" snapToObjects="1">
      <p:cViewPr>
        <p:scale>
          <a:sx n="60" d="100"/>
          <a:sy n="60" d="100"/>
        </p:scale>
        <p:origin x="906" y="-102"/>
      </p:cViewPr>
      <p:guideLst>
        <p:guide orient="horz" pos="2160"/>
        <p:guide pos="5307"/>
        <p:guide pos="363"/>
        <p:guide orient="horz" pos="572"/>
      </p:guideLst>
    </p:cSldViewPr>
  </p:slideViewPr>
  <p:notesTextViewPr>
    <p:cViewPr>
      <p:scale>
        <a:sx n="150" d="100"/>
        <a:sy n="150" d="100"/>
      </p:scale>
      <p:origin x="0" y="0"/>
    </p:cViewPr>
  </p:notesTextViewPr>
  <p:notesViewPr>
    <p:cSldViewPr snapToGrid="0" snapToObjects="1">
      <p:cViewPr varScale="1">
        <p:scale>
          <a:sx n="77" d="100"/>
          <a:sy n="77" d="100"/>
        </p:scale>
        <p:origin x="274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amira Sanchez" userId="d90880d6-78a9-457c-991e-24450603455a" providerId="ADAL" clId="{CB700616-4FCE-4395-8749-59500CB11577}"/>
    <pc:docChg chg="custSel modSld">
      <pc:chgData name="Kamira Sanchez" userId="d90880d6-78a9-457c-991e-24450603455a" providerId="ADAL" clId="{CB700616-4FCE-4395-8749-59500CB11577}" dt="2023-03-31T18:40:55.393" v="1627" actId="20577"/>
      <pc:docMkLst>
        <pc:docMk/>
      </pc:docMkLst>
      <pc:sldChg chg="modSp mod modNotesTx">
        <pc:chgData name="Kamira Sanchez" userId="d90880d6-78a9-457c-991e-24450603455a" providerId="ADAL" clId="{CB700616-4FCE-4395-8749-59500CB11577}" dt="2023-03-31T16:01:02.643" v="19" actId="6549"/>
        <pc:sldMkLst>
          <pc:docMk/>
          <pc:sldMk cId="4120575675" sldId="258"/>
        </pc:sldMkLst>
        <pc:spChg chg="mod">
          <ac:chgData name="Kamira Sanchez" userId="d90880d6-78a9-457c-991e-24450603455a" providerId="ADAL" clId="{CB700616-4FCE-4395-8749-59500CB11577}" dt="2023-03-31T16:00:32.142" v="0" actId="20577"/>
          <ac:spMkLst>
            <pc:docMk/>
            <pc:sldMk cId="4120575675" sldId="258"/>
            <ac:spMk id="4" creationId="{00000000-0000-0000-0000-000000000000}"/>
          </ac:spMkLst>
        </pc:spChg>
      </pc:sldChg>
      <pc:sldChg chg="modSp mod modNotesTx">
        <pc:chgData name="Kamira Sanchez" userId="d90880d6-78a9-457c-991e-24450603455a" providerId="ADAL" clId="{CB700616-4FCE-4395-8749-59500CB11577}" dt="2023-03-31T16:06:03.415" v="228" actId="20577"/>
        <pc:sldMkLst>
          <pc:docMk/>
          <pc:sldMk cId="1405872300" sldId="259"/>
        </pc:sldMkLst>
        <pc:spChg chg="mod">
          <ac:chgData name="Kamira Sanchez" userId="d90880d6-78a9-457c-991e-24450603455a" providerId="ADAL" clId="{CB700616-4FCE-4395-8749-59500CB11577}" dt="2023-03-31T16:06:03.415" v="228" actId="20577"/>
          <ac:spMkLst>
            <pc:docMk/>
            <pc:sldMk cId="1405872300" sldId="259"/>
            <ac:spMk id="7" creationId="{00000000-0000-0000-0000-000000000000}"/>
          </ac:spMkLst>
        </pc:spChg>
      </pc:sldChg>
      <pc:sldChg chg="modSp mod">
        <pc:chgData name="Kamira Sanchez" userId="d90880d6-78a9-457c-991e-24450603455a" providerId="ADAL" clId="{CB700616-4FCE-4395-8749-59500CB11577}" dt="2023-03-31T18:08:50.342" v="597" actId="20577"/>
        <pc:sldMkLst>
          <pc:docMk/>
          <pc:sldMk cId="1895888144" sldId="260"/>
        </pc:sldMkLst>
        <pc:spChg chg="mod">
          <ac:chgData name="Kamira Sanchez" userId="d90880d6-78a9-457c-991e-24450603455a" providerId="ADAL" clId="{CB700616-4FCE-4395-8749-59500CB11577}" dt="2023-03-31T18:08:50.342" v="597" actId="20577"/>
          <ac:spMkLst>
            <pc:docMk/>
            <pc:sldMk cId="1895888144" sldId="260"/>
            <ac:spMk id="7" creationId="{00000000-0000-0000-0000-000000000000}"/>
          </ac:spMkLst>
        </pc:spChg>
      </pc:sldChg>
      <pc:sldChg chg="modSp mod modNotesTx">
        <pc:chgData name="Kamira Sanchez" userId="d90880d6-78a9-457c-991e-24450603455a" providerId="ADAL" clId="{CB700616-4FCE-4395-8749-59500CB11577}" dt="2023-03-31T18:28:58.640" v="1222" actId="20577"/>
        <pc:sldMkLst>
          <pc:docMk/>
          <pc:sldMk cId="2563601329" sldId="262"/>
        </pc:sldMkLst>
        <pc:spChg chg="mod">
          <ac:chgData name="Kamira Sanchez" userId="d90880d6-78a9-457c-991e-24450603455a" providerId="ADAL" clId="{CB700616-4FCE-4395-8749-59500CB11577}" dt="2023-03-31T18:28:28.090" v="1199" actId="20577"/>
          <ac:spMkLst>
            <pc:docMk/>
            <pc:sldMk cId="2563601329" sldId="262"/>
            <ac:spMk id="7" creationId="{00000000-0000-0000-0000-000000000000}"/>
          </ac:spMkLst>
        </pc:spChg>
      </pc:sldChg>
      <pc:sldChg chg="modSp mod modNotesTx">
        <pc:chgData name="Kamira Sanchez" userId="d90880d6-78a9-457c-991e-24450603455a" providerId="ADAL" clId="{CB700616-4FCE-4395-8749-59500CB11577}" dt="2023-03-31T18:17:41.681" v="861" actId="20577"/>
        <pc:sldMkLst>
          <pc:docMk/>
          <pc:sldMk cId="1654874171" sldId="263"/>
        </pc:sldMkLst>
        <pc:spChg chg="mod">
          <ac:chgData name="Kamira Sanchez" userId="d90880d6-78a9-457c-991e-24450603455a" providerId="ADAL" clId="{CB700616-4FCE-4395-8749-59500CB11577}" dt="2023-03-31T18:17:07.382" v="858" actId="20577"/>
          <ac:spMkLst>
            <pc:docMk/>
            <pc:sldMk cId="1654874171" sldId="263"/>
            <ac:spMk id="7" creationId="{00000000-0000-0000-0000-000000000000}"/>
          </ac:spMkLst>
        </pc:spChg>
      </pc:sldChg>
      <pc:sldChg chg="modSp mod modNotesTx">
        <pc:chgData name="Kamira Sanchez" userId="d90880d6-78a9-457c-991e-24450603455a" providerId="ADAL" clId="{CB700616-4FCE-4395-8749-59500CB11577}" dt="2023-03-31T18:15:59.251" v="803" actId="20577"/>
        <pc:sldMkLst>
          <pc:docMk/>
          <pc:sldMk cId="2987128927" sldId="264"/>
        </pc:sldMkLst>
        <pc:spChg chg="mod">
          <ac:chgData name="Kamira Sanchez" userId="d90880d6-78a9-457c-991e-24450603455a" providerId="ADAL" clId="{CB700616-4FCE-4395-8749-59500CB11577}" dt="2023-03-31T18:14:42.629" v="728" actId="20577"/>
          <ac:spMkLst>
            <pc:docMk/>
            <pc:sldMk cId="2987128927" sldId="264"/>
            <ac:spMk id="7" creationId="{00000000-0000-0000-0000-000000000000}"/>
          </ac:spMkLst>
        </pc:spChg>
      </pc:sldChg>
      <pc:sldChg chg="modSp mod modNotesTx">
        <pc:chgData name="Kamira Sanchez" userId="d90880d6-78a9-457c-991e-24450603455a" providerId="ADAL" clId="{CB700616-4FCE-4395-8749-59500CB11577}" dt="2023-03-31T16:12:22.263" v="366" actId="20577"/>
        <pc:sldMkLst>
          <pc:docMk/>
          <pc:sldMk cId="734041476" sldId="265"/>
        </pc:sldMkLst>
        <pc:spChg chg="mod">
          <ac:chgData name="Kamira Sanchez" userId="d90880d6-78a9-457c-991e-24450603455a" providerId="ADAL" clId="{CB700616-4FCE-4395-8749-59500CB11577}" dt="2023-03-31T16:10:28.748" v="329" actId="20577"/>
          <ac:spMkLst>
            <pc:docMk/>
            <pc:sldMk cId="734041476" sldId="265"/>
            <ac:spMk id="7" creationId="{00000000-0000-0000-0000-000000000000}"/>
          </ac:spMkLst>
        </pc:spChg>
      </pc:sldChg>
      <pc:sldChg chg="modSp mod modNotesTx">
        <pc:chgData name="Kamira Sanchez" userId="d90880d6-78a9-457c-991e-24450603455a" providerId="ADAL" clId="{CB700616-4FCE-4395-8749-59500CB11577}" dt="2023-03-31T16:20:53.263" v="581" actId="20577"/>
        <pc:sldMkLst>
          <pc:docMk/>
          <pc:sldMk cId="3491976692" sldId="266"/>
        </pc:sldMkLst>
        <pc:spChg chg="mod">
          <ac:chgData name="Kamira Sanchez" userId="d90880d6-78a9-457c-991e-24450603455a" providerId="ADAL" clId="{CB700616-4FCE-4395-8749-59500CB11577}" dt="2023-03-31T16:17:33.569" v="389" actId="20577"/>
          <ac:spMkLst>
            <pc:docMk/>
            <pc:sldMk cId="3491976692" sldId="266"/>
            <ac:spMk id="7" creationId="{00000000-0000-0000-0000-000000000000}"/>
          </ac:spMkLst>
        </pc:spChg>
        <pc:spChg chg="mod">
          <ac:chgData name="Kamira Sanchez" userId="d90880d6-78a9-457c-991e-24450603455a" providerId="ADAL" clId="{CB700616-4FCE-4395-8749-59500CB11577}" dt="2023-03-31T16:18:11.561" v="393" actId="20577"/>
          <ac:spMkLst>
            <pc:docMk/>
            <pc:sldMk cId="3491976692" sldId="266"/>
            <ac:spMk id="9" creationId="{00000000-0000-0000-0000-000000000000}"/>
          </ac:spMkLst>
        </pc:spChg>
        <pc:spChg chg="mod">
          <ac:chgData name="Kamira Sanchez" userId="d90880d6-78a9-457c-991e-24450603455a" providerId="ADAL" clId="{CB700616-4FCE-4395-8749-59500CB11577}" dt="2023-03-31T16:18:34.087" v="401" actId="20577"/>
          <ac:spMkLst>
            <pc:docMk/>
            <pc:sldMk cId="3491976692" sldId="266"/>
            <ac:spMk id="10" creationId="{00000000-0000-0000-0000-000000000000}"/>
          </ac:spMkLst>
        </pc:spChg>
        <pc:spChg chg="mod">
          <ac:chgData name="Kamira Sanchez" userId="d90880d6-78a9-457c-991e-24450603455a" providerId="ADAL" clId="{CB700616-4FCE-4395-8749-59500CB11577}" dt="2023-03-31T16:18:49.722" v="437" actId="6549"/>
          <ac:spMkLst>
            <pc:docMk/>
            <pc:sldMk cId="3491976692" sldId="266"/>
            <ac:spMk id="14" creationId="{00000000-0000-0000-0000-000000000000}"/>
          </ac:spMkLst>
        </pc:spChg>
        <pc:spChg chg="mod">
          <ac:chgData name="Kamira Sanchez" userId="d90880d6-78a9-457c-991e-24450603455a" providerId="ADAL" clId="{CB700616-4FCE-4395-8749-59500CB11577}" dt="2023-03-31T16:18:55.916" v="462" actId="20577"/>
          <ac:spMkLst>
            <pc:docMk/>
            <pc:sldMk cId="3491976692" sldId="266"/>
            <ac:spMk id="15" creationId="{00000000-0000-0000-0000-000000000000}"/>
          </ac:spMkLst>
        </pc:spChg>
        <pc:spChg chg="mod">
          <ac:chgData name="Kamira Sanchez" userId="d90880d6-78a9-457c-991e-24450603455a" providerId="ADAL" clId="{CB700616-4FCE-4395-8749-59500CB11577}" dt="2023-03-31T16:19:01.682" v="484" actId="20577"/>
          <ac:spMkLst>
            <pc:docMk/>
            <pc:sldMk cId="3491976692" sldId="266"/>
            <ac:spMk id="16" creationId="{00000000-0000-0000-0000-000000000000}"/>
          </ac:spMkLst>
        </pc:spChg>
        <pc:spChg chg="mod">
          <ac:chgData name="Kamira Sanchez" userId="d90880d6-78a9-457c-991e-24450603455a" providerId="ADAL" clId="{CB700616-4FCE-4395-8749-59500CB11577}" dt="2023-03-31T16:19:08.177" v="506" actId="6549"/>
          <ac:spMkLst>
            <pc:docMk/>
            <pc:sldMk cId="3491976692" sldId="266"/>
            <ac:spMk id="17" creationId="{00000000-0000-0000-0000-000000000000}"/>
          </ac:spMkLst>
        </pc:spChg>
      </pc:sldChg>
      <pc:sldChg chg="modSp mod">
        <pc:chgData name="Kamira Sanchez" userId="d90880d6-78a9-457c-991e-24450603455a" providerId="ADAL" clId="{CB700616-4FCE-4395-8749-59500CB11577}" dt="2023-03-31T16:22:05.709" v="589" actId="20577"/>
        <pc:sldMkLst>
          <pc:docMk/>
          <pc:sldMk cId="1366136398" sldId="267"/>
        </pc:sldMkLst>
        <pc:spChg chg="mod">
          <ac:chgData name="Kamira Sanchez" userId="d90880d6-78a9-457c-991e-24450603455a" providerId="ADAL" clId="{CB700616-4FCE-4395-8749-59500CB11577}" dt="2023-03-31T16:22:05.709" v="589" actId="20577"/>
          <ac:spMkLst>
            <pc:docMk/>
            <pc:sldMk cId="1366136398" sldId="267"/>
            <ac:spMk id="7" creationId="{00000000-0000-0000-0000-000000000000}"/>
          </ac:spMkLst>
        </pc:spChg>
      </pc:sldChg>
      <pc:sldChg chg="modSp mod modNotesTx">
        <pc:chgData name="Kamira Sanchez" userId="d90880d6-78a9-457c-991e-24450603455a" providerId="ADAL" clId="{CB700616-4FCE-4395-8749-59500CB11577}" dt="2023-03-31T18:22:33.275" v="993" actId="20577"/>
        <pc:sldMkLst>
          <pc:docMk/>
          <pc:sldMk cId="428433412" sldId="268"/>
        </pc:sldMkLst>
        <pc:spChg chg="mod">
          <ac:chgData name="Kamira Sanchez" userId="d90880d6-78a9-457c-991e-24450603455a" providerId="ADAL" clId="{CB700616-4FCE-4395-8749-59500CB11577}" dt="2023-03-31T18:19:14.242" v="894" actId="6549"/>
          <ac:spMkLst>
            <pc:docMk/>
            <pc:sldMk cId="428433412" sldId="268"/>
            <ac:spMk id="3" creationId="{00000000-0000-0000-0000-000000000000}"/>
          </ac:spMkLst>
        </pc:spChg>
        <pc:spChg chg="mod">
          <ac:chgData name="Kamira Sanchez" userId="d90880d6-78a9-457c-991e-24450603455a" providerId="ADAL" clId="{CB700616-4FCE-4395-8749-59500CB11577}" dt="2023-03-31T18:18:26.860" v="879" actId="20577"/>
          <ac:spMkLst>
            <pc:docMk/>
            <pc:sldMk cId="428433412" sldId="268"/>
            <ac:spMk id="7" creationId="{00000000-0000-0000-0000-000000000000}"/>
          </ac:spMkLst>
        </pc:spChg>
        <pc:graphicFrameChg chg="modGraphic">
          <ac:chgData name="Kamira Sanchez" userId="d90880d6-78a9-457c-991e-24450603455a" providerId="ADAL" clId="{CB700616-4FCE-4395-8749-59500CB11577}" dt="2023-03-31T18:19:06.870" v="890" actId="20577"/>
          <ac:graphicFrameMkLst>
            <pc:docMk/>
            <pc:sldMk cId="428433412" sldId="268"/>
            <ac:graphicFrameMk id="4" creationId="{3F1AC51F-34B9-4201-84B2-5108A45DDD12}"/>
          </ac:graphicFrameMkLst>
        </pc:graphicFrameChg>
      </pc:sldChg>
      <pc:sldChg chg="modSp mod">
        <pc:chgData name="Kamira Sanchez" userId="d90880d6-78a9-457c-991e-24450603455a" providerId="ADAL" clId="{CB700616-4FCE-4395-8749-59500CB11577}" dt="2023-03-31T18:24:14.040" v="1112" actId="6549"/>
        <pc:sldMkLst>
          <pc:docMk/>
          <pc:sldMk cId="458744171" sldId="269"/>
        </pc:sldMkLst>
        <pc:spChg chg="mod">
          <ac:chgData name="Kamira Sanchez" userId="d90880d6-78a9-457c-991e-24450603455a" providerId="ADAL" clId="{CB700616-4FCE-4395-8749-59500CB11577}" dt="2023-03-31T18:24:14.040" v="1112" actId="6549"/>
          <ac:spMkLst>
            <pc:docMk/>
            <pc:sldMk cId="458744171" sldId="269"/>
            <ac:spMk id="7" creationId="{00000000-0000-0000-0000-000000000000}"/>
          </ac:spMkLst>
        </pc:spChg>
      </pc:sldChg>
      <pc:sldChg chg="modSp mod">
        <pc:chgData name="Kamira Sanchez" userId="d90880d6-78a9-457c-991e-24450603455a" providerId="ADAL" clId="{CB700616-4FCE-4395-8749-59500CB11577}" dt="2023-03-31T18:24:58.138" v="1137" actId="790"/>
        <pc:sldMkLst>
          <pc:docMk/>
          <pc:sldMk cId="3223099422" sldId="270"/>
        </pc:sldMkLst>
        <pc:spChg chg="mod">
          <ac:chgData name="Kamira Sanchez" userId="d90880d6-78a9-457c-991e-24450603455a" providerId="ADAL" clId="{CB700616-4FCE-4395-8749-59500CB11577}" dt="2023-03-31T18:24:58.138" v="1137" actId="790"/>
          <ac:spMkLst>
            <pc:docMk/>
            <pc:sldMk cId="3223099422" sldId="270"/>
            <ac:spMk id="7" creationId="{00000000-0000-0000-0000-000000000000}"/>
          </ac:spMkLst>
        </pc:spChg>
      </pc:sldChg>
      <pc:sldChg chg="modSp mod">
        <pc:chgData name="Kamira Sanchez" userId="d90880d6-78a9-457c-991e-24450603455a" providerId="ADAL" clId="{CB700616-4FCE-4395-8749-59500CB11577}" dt="2023-03-31T18:40:55.393" v="1627" actId="20577"/>
        <pc:sldMkLst>
          <pc:docMk/>
          <pc:sldMk cId="1116958656" sldId="271"/>
        </pc:sldMkLst>
        <pc:spChg chg="mod">
          <ac:chgData name="Kamira Sanchez" userId="d90880d6-78a9-457c-991e-24450603455a" providerId="ADAL" clId="{CB700616-4FCE-4395-8749-59500CB11577}" dt="2023-03-31T18:38:45.513" v="1564" actId="20577"/>
          <ac:spMkLst>
            <pc:docMk/>
            <pc:sldMk cId="1116958656" sldId="271"/>
            <ac:spMk id="7" creationId="{00000000-0000-0000-0000-000000000000}"/>
          </ac:spMkLst>
        </pc:spChg>
        <pc:graphicFrameChg chg="modGraphic">
          <ac:chgData name="Kamira Sanchez" userId="d90880d6-78a9-457c-991e-24450603455a" providerId="ADAL" clId="{CB700616-4FCE-4395-8749-59500CB11577}" dt="2023-03-31T18:40:55.393" v="1627" actId="20577"/>
          <ac:graphicFrameMkLst>
            <pc:docMk/>
            <pc:sldMk cId="1116958656" sldId="271"/>
            <ac:graphicFrameMk id="3" creationId="{E692449B-3004-4C66-B30D-8F1E93DBA799}"/>
          </ac:graphicFrameMkLst>
        </pc:graphicFrameChg>
      </pc:sldChg>
      <pc:sldChg chg="modSp mod">
        <pc:chgData name="Kamira Sanchez" userId="d90880d6-78a9-457c-991e-24450603455a" providerId="ADAL" clId="{CB700616-4FCE-4395-8749-59500CB11577}" dt="2023-03-31T18:38:14.949" v="1535" actId="20577"/>
        <pc:sldMkLst>
          <pc:docMk/>
          <pc:sldMk cId="3162571323" sldId="272"/>
        </pc:sldMkLst>
        <pc:spChg chg="mod">
          <ac:chgData name="Kamira Sanchez" userId="d90880d6-78a9-457c-991e-24450603455a" providerId="ADAL" clId="{CB700616-4FCE-4395-8749-59500CB11577}" dt="2023-03-31T18:38:14.949" v="1535" actId="20577"/>
          <ac:spMkLst>
            <pc:docMk/>
            <pc:sldMk cId="3162571323" sldId="272"/>
            <ac:spMk id="7" creationId="{00000000-0000-0000-0000-000000000000}"/>
          </ac:spMkLst>
        </pc:spChg>
      </pc:sldChg>
      <pc:sldChg chg="modSp mod">
        <pc:chgData name="Kamira Sanchez" userId="d90880d6-78a9-457c-991e-24450603455a" providerId="ADAL" clId="{CB700616-4FCE-4395-8749-59500CB11577}" dt="2023-03-31T18:36:41.856" v="1454" actId="20577"/>
        <pc:sldMkLst>
          <pc:docMk/>
          <pc:sldMk cId="3521438373" sldId="273"/>
        </pc:sldMkLst>
        <pc:spChg chg="mod">
          <ac:chgData name="Kamira Sanchez" userId="d90880d6-78a9-457c-991e-24450603455a" providerId="ADAL" clId="{CB700616-4FCE-4395-8749-59500CB11577}" dt="2023-03-31T18:36:41.856" v="1454" actId="20577"/>
          <ac:spMkLst>
            <pc:docMk/>
            <pc:sldMk cId="3521438373" sldId="273"/>
            <ac:spMk id="7" creationId="{00000000-0000-0000-0000-000000000000}"/>
          </ac:spMkLst>
        </pc:spChg>
      </pc:sldChg>
      <pc:sldChg chg="modSp mod modNotesTx">
        <pc:chgData name="Kamira Sanchez" userId="d90880d6-78a9-457c-991e-24450603455a" providerId="ADAL" clId="{CB700616-4FCE-4395-8749-59500CB11577}" dt="2023-03-31T18:35:39.577" v="1432" actId="20577"/>
        <pc:sldMkLst>
          <pc:docMk/>
          <pc:sldMk cId="975223109" sldId="274"/>
        </pc:sldMkLst>
        <pc:spChg chg="mod">
          <ac:chgData name="Kamira Sanchez" userId="d90880d6-78a9-457c-991e-24450603455a" providerId="ADAL" clId="{CB700616-4FCE-4395-8749-59500CB11577}" dt="2023-03-31T18:35:31.260" v="1431" actId="20577"/>
          <ac:spMkLst>
            <pc:docMk/>
            <pc:sldMk cId="975223109" sldId="274"/>
            <ac:spMk id="3" creationId="{00000000-0000-0000-0000-000000000000}"/>
          </ac:spMkLst>
        </pc:spChg>
        <pc:graphicFrameChg chg="mod modGraphic">
          <ac:chgData name="Kamira Sanchez" userId="d90880d6-78a9-457c-991e-24450603455a" providerId="ADAL" clId="{CB700616-4FCE-4395-8749-59500CB11577}" dt="2023-03-31T18:34:54.878" v="1423" actId="20577"/>
          <ac:graphicFrameMkLst>
            <pc:docMk/>
            <pc:sldMk cId="975223109" sldId="274"/>
            <ac:graphicFrameMk id="4" creationId="{627FA044-67E9-4356-96E7-7D06B607D0E9}"/>
          </ac:graphicFrameMkLst>
        </pc:graphicFrameChg>
      </pc:sldChg>
      <pc:sldChg chg="modSp mod modNotesTx">
        <pc:chgData name="Kamira Sanchez" userId="d90880d6-78a9-457c-991e-24450603455a" providerId="ADAL" clId="{CB700616-4FCE-4395-8749-59500CB11577}" dt="2023-03-31T18:32:55.259" v="1386" actId="20577"/>
        <pc:sldMkLst>
          <pc:docMk/>
          <pc:sldMk cId="783460442" sldId="275"/>
        </pc:sldMkLst>
        <pc:spChg chg="mod">
          <ac:chgData name="Kamira Sanchez" userId="d90880d6-78a9-457c-991e-24450603455a" providerId="ADAL" clId="{CB700616-4FCE-4395-8749-59500CB11577}" dt="2023-03-31T18:32:21.292" v="1375" actId="20577"/>
          <ac:spMkLst>
            <pc:docMk/>
            <pc:sldMk cId="783460442" sldId="275"/>
            <ac:spMk id="7" creationId="{00000000-0000-0000-0000-000000000000}"/>
          </ac:spMkLst>
        </pc:spChg>
      </pc:sldChg>
      <pc:sldChg chg="modSp mod">
        <pc:chgData name="Kamira Sanchez" userId="d90880d6-78a9-457c-991e-24450603455a" providerId="ADAL" clId="{CB700616-4FCE-4395-8749-59500CB11577}" dt="2023-03-31T18:30:12.084" v="1356" actId="108"/>
        <pc:sldMkLst>
          <pc:docMk/>
          <pc:sldMk cId="125377555" sldId="276"/>
        </pc:sldMkLst>
        <pc:spChg chg="mod">
          <ac:chgData name="Kamira Sanchez" userId="d90880d6-78a9-457c-991e-24450603455a" providerId="ADAL" clId="{CB700616-4FCE-4395-8749-59500CB11577}" dt="2023-03-31T18:30:12.084" v="1356" actId="108"/>
          <ac:spMkLst>
            <pc:docMk/>
            <pc:sldMk cId="125377555" sldId="276"/>
            <ac:spMk id="7" creationId="{00000000-0000-0000-0000-000000000000}"/>
          </ac:spMkLst>
        </pc:spChg>
      </pc:sldChg>
      <pc:sldChg chg="modSp mod">
        <pc:chgData name="Kamira Sanchez" userId="d90880d6-78a9-457c-991e-24450603455a" providerId="ADAL" clId="{CB700616-4FCE-4395-8749-59500CB11577}" dt="2023-03-31T16:02:13.035" v="70" actId="790"/>
        <pc:sldMkLst>
          <pc:docMk/>
          <pc:sldMk cId="202404974" sldId="277"/>
        </pc:sldMkLst>
        <pc:spChg chg="mod">
          <ac:chgData name="Kamira Sanchez" userId="d90880d6-78a9-457c-991e-24450603455a" providerId="ADAL" clId="{CB700616-4FCE-4395-8749-59500CB11577}" dt="2023-03-31T16:02:13.035" v="70" actId="790"/>
          <ac:spMkLst>
            <pc:docMk/>
            <pc:sldMk cId="202404974" sldId="277"/>
            <ac:spMk id="7" creationId="{00000000-0000-0000-0000-000000000000}"/>
          </ac:spMkLst>
        </pc:spChg>
      </pc:sldChg>
      <pc:sldChg chg="modSp mod">
        <pc:chgData name="Kamira Sanchez" userId="d90880d6-78a9-457c-991e-24450603455a" providerId="ADAL" clId="{CB700616-4FCE-4395-8749-59500CB11577}" dt="2023-03-31T16:01:21.348" v="20"/>
        <pc:sldMkLst>
          <pc:docMk/>
          <pc:sldMk cId="3505552934" sldId="278"/>
        </pc:sldMkLst>
        <pc:spChg chg="mod">
          <ac:chgData name="Kamira Sanchez" userId="d90880d6-78a9-457c-991e-24450603455a" providerId="ADAL" clId="{CB700616-4FCE-4395-8749-59500CB11577}" dt="2023-03-31T16:01:21.348" v="20"/>
          <ac:spMkLst>
            <pc:docMk/>
            <pc:sldMk cId="3505552934" sldId="278"/>
            <ac:spMk id="7" creationId="{00000000-0000-0000-0000-000000000000}"/>
          </ac:spMkLst>
        </pc:spChg>
      </pc:sldChg>
    </pc:docChg>
  </pc:docChgLst>
  <pc:docChgLst>
    <pc:chgData name="Kamira Sanchez" userId="d90880d6-78a9-457c-991e-24450603455a" providerId="ADAL" clId="{76EE1022-467F-4525-970C-EB097BF90025}"/>
    <pc:docChg chg="modSld">
      <pc:chgData name="Kamira Sanchez" userId="d90880d6-78a9-457c-991e-24450603455a" providerId="ADAL" clId="{76EE1022-467F-4525-970C-EB097BF90025}" dt="2023-06-05T15:38:01.664" v="14" actId="20577"/>
      <pc:docMkLst>
        <pc:docMk/>
      </pc:docMkLst>
      <pc:sldChg chg="modSp mod">
        <pc:chgData name="Kamira Sanchez" userId="d90880d6-78a9-457c-991e-24450603455a" providerId="ADAL" clId="{76EE1022-467F-4525-970C-EB097BF90025}" dt="2023-06-05T15:31:42.374" v="12" actId="108"/>
        <pc:sldMkLst>
          <pc:docMk/>
          <pc:sldMk cId="2563601329" sldId="262"/>
        </pc:sldMkLst>
        <pc:spChg chg="mod">
          <ac:chgData name="Kamira Sanchez" userId="d90880d6-78a9-457c-991e-24450603455a" providerId="ADAL" clId="{76EE1022-467F-4525-970C-EB097BF90025}" dt="2023-06-05T15:31:42.374" v="12" actId="108"/>
          <ac:spMkLst>
            <pc:docMk/>
            <pc:sldMk cId="2563601329" sldId="262"/>
            <ac:spMk id="7" creationId="{00000000-0000-0000-0000-000000000000}"/>
          </ac:spMkLst>
        </pc:spChg>
      </pc:sldChg>
      <pc:sldChg chg="modSp mod">
        <pc:chgData name="Kamira Sanchez" userId="d90880d6-78a9-457c-991e-24450603455a" providerId="ADAL" clId="{76EE1022-467F-4525-970C-EB097BF90025}" dt="2023-06-05T14:58:17.331" v="10" actId="20577"/>
        <pc:sldMkLst>
          <pc:docMk/>
          <pc:sldMk cId="3491976692" sldId="266"/>
        </pc:sldMkLst>
        <pc:spChg chg="mod">
          <ac:chgData name="Kamira Sanchez" userId="d90880d6-78a9-457c-991e-24450603455a" providerId="ADAL" clId="{76EE1022-467F-4525-970C-EB097BF90025}" dt="2023-06-05T14:58:17.331" v="10" actId="20577"/>
          <ac:spMkLst>
            <pc:docMk/>
            <pc:sldMk cId="3491976692" sldId="266"/>
            <ac:spMk id="7" creationId="{00000000-0000-0000-0000-000000000000}"/>
          </ac:spMkLst>
        </pc:spChg>
      </pc:sldChg>
      <pc:sldChg chg="modSp mod">
        <pc:chgData name="Kamira Sanchez" userId="d90880d6-78a9-457c-991e-24450603455a" providerId="ADAL" clId="{76EE1022-467F-4525-970C-EB097BF90025}" dt="2023-06-05T15:26:27.737" v="11" actId="20577"/>
        <pc:sldMkLst>
          <pc:docMk/>
          <pc:sldMk cId="458744171" sldId="269"/>
        </pc:sldMkLst>
        <pc:spChg chg="mod">
          <ac:chgData name="Kamira Sanchez" userId="d90880d6-78a9-457c-991e-24450603455a" providerId="ADAL" clId="{76EE1022-467F-4525-970C-EB097BF90025}" dt="2023-06-05T15:26:27.737" v="11" actId="20577"/>
          <ac:spMkLst>
            <pc:docMk/>
            <pc:sldMk cId="458744171" sldId="269"/>
            <ac:spMk id="7" creationId="{00000000-0000-0000-0000-000000000000}"/>
          </ac:spMkLst>
        </pc:spChg>
      </pc:sldChg>
      <pc:sldChg chg="modNotesTx">
        <pc:chgData name="Kamira Sanchez" userId="d90880d6-78a9-457c-991e-24450603455a" providerId="ADAL" clId="{76EE1022-467F-4525-970C-EB097BF90025}" dt="2023-06-05T15:38:01.664" v="14" actId="20577"/>
        <pc:sldMkLst>
          <pc:docMk/>
          <pc:sldMk cId="783460442" sldId="275"/>
        </pc:sldMkLst>
      </pc:sldChg>
    </pc:docChg>
  </pc:docChgLst>
  <pc:docChgLst>
    <pc:chgData name="Renzo A Roman" userId="ba22d4bb-d9e8-403b-9345-670493727527" providerId="ADAL" clId="{92445D3E-C501-459E-A175-82386A9C0F2B}"/>
    <pc:docChg chg="modSld">
      <pc:chgData name="Renzo A Roman" userId="ba22d4bb-d9e8-403b-9345-670493727527" providerId="ADAL" clId="{92445D3E-C501-459E-A175-82386A9C0F2B}" dt="2022-08-22T20:59:40.471" v="33" actId="27107"/>
      <pc:docMkLst>
        <pc:docMk/>
      </pc:docMkLst>
      <pc:sldChg chg="modSp mod">
        <pc:chgData name="Renzo A Roman" userId="ba22d4bb-d9e8-403b-9345-670493727527" providerId="ADAL" clId="{92445D3E-C501-459E-A175-82386A9C0F2B}" dt="2022-08-22T20:58:20.472" v="20" actId="1035"/>
        <pc:sldMkLst>
          <pc:docMk/>
          <pc:sldMk cId="428433412" sldId="268"/>
        </pc:sldMkLst>
        <pc:spChg chg="mod">
          <ac:chgData name="Renzo A Roman" userId="ba22d4bb-d9e8-403b-9345-670493727527" providerId="ADAL" clId="{92445D3E-C501-459E-A175-82386A9C0F2B}" dt="2022-08-22T20:58:20.472" v="20" actId="1035"/>
          <ac:spMkLst>
            <pc:docMk/>
            <pc:sldMk cId="428433412" sldId="268"/>
            <ac:spMk id="3" creationId="{00000000-0000-0000-0000-000000000000}"/>
          </ac:spMkLst>
        </pc:spChg>
        <pc:picChg chg="mod">
          <ac:chgData name="Renzo A Roman" userId="ba22d4bb-d9e8-403b-9345-670493727527" providerId="ADAL" clId="{92445D3E-C501-459E-A175-82386A9C0F2B}" dt="2022-08-22T20:58:14.047" v="16" actId="1035"/>
          <ac:picMkLst>
            <pc:docMk/>
            <pc:sldMk cId="428433412" sldId="268"/>
            <ac:picMk id="2" creationId="{00000000-0000-0000-0000-000000000000}"/>
          </ac:picMkLst>
        </pc:picChg>
      </pc:sldChg>
      <pc:sldChg chg="modSp mod">
        <pc:chgData name="Renzo A Roman" userId="ba22d4bb-d9e8-403b-9345-670493727527" providerId="ADAL" clId="{92445D3E-C501-459E-A175-82386A9C0F2B}" dt="2022-08-22T20:59:40.471" v="33" actId="27107"/>
        <pc:sldMkLst>
          <pc:docMk/>
          <pc:sldMk cId="1116958656" sldId="271"/>
        </pc:sldMkLst>
        <pc:spChg chg="mod">
          <ac:chgData name="Renzo A Roman" userId="ba22d4bb-d9e8-403b-9345-670493727527" providerId="ADAL" clId="{92445D3E-C501-459E-A175-82386A9C0F2B}" dt="2022-08-22T20:59:40.471" v="33" actId="27107"/>
          <ac:spMkLst>
            <pc:docMk/>
            <pc:sldMk cId="1116958656" sldId="271"/>
            <ac:spMk id="7" creationId="{00000000-0000-0000-0000-000000000000}"/>
          </ac:spMkLst>
        </pc:spChg>
        <pc:picChg chg="mod">
          <ac:chgData name="Renzo A Roman" userId="ba22d4bb-d9e8-403b-9345-670493727527" providerId="ADAL" clId="{92445D3E-C501-459E-A175-82386A9C0F2B}" dt="2022-08-22T20:59:34.234" v="32" actId="1076"/>
          <ac:picMkLst>
            <pc:docMk/>
            <pc:sldMk cId="1116958656" sldId="271"/>
            <ac:picMk id="2" creationId="{00000000-0000-0000-0000-000000000000}"/>
          </ac:picMkLst>
        </pc:picChg>
      </pc:sldChg>
      <pc:sldChg chg="modSp mod">
        <pc:chgData name="Renzo A Roman" userId="ba22d4bb-d9e8-403b-9345-670493727527" providerId="ADAL" clId="{92445D3E-C501-459E-A175-82386A9C0F2B}" dt="2022-08-22T20:58:59.680" v="30" actId="1036"/>
        <pc:sldMkLst>
          <pc:docMk/>
          <pc:sldMk cId="975223109" sldId="274"/>
        </pc:sldMkLst>
        <pc:spChg chg="mod">
          <ac:chgData name="Renzo A Roman" userId="ba22d4bb-d9e8-403b-9345-670493727527" providerId="ADAL" clId="{92445D3E-C501-459E-A175-82386A9C0F2B}" dt="2022-08-22T20:58:53.435" v="25" actId="1035"/>
          <ac:spMkLst>
            <pc:docMk/>
            <pc:sldMk cId="975223109" sldId="274"/>
            <ac:spMk id="3" creationId="{00000000-0000-0000-0000-000000000000}"/>
          </ac:spMkLst>
        </pc:spChg>
        <pc:picChg chg="mod">
          <ac:chgData name="Renzo A Roman" userId="ba22d4bb-d9e8-403b-9345-670493727527" providerId="ADAL" clId="{92445D3E-C501-459E-A175-82386A9C0F2B}" dt="2022-08-22T20:58:59.680" v="30" actId="1036"/>
          <ac:picMkLst>
            <pc:docMk/>
            <pc:sldMk cId="975223109" sldId="274"/>
            <ac:picMk id="2" creationId="{00000000-0000-0000-0000-000000000000}"/>
          </ac:picMkLst>
        </pc:picChg>
      </pc:sldChg>
    </pc:docChg>
  </pc:docChgLst>
  <pc:docChgLst>
    <pc:chgData name="Claudia Dapelo" userId="6834f8f6-426f-42b4-bdb1-35a33e8fe58e" providerId="ADAL" clId="{BCD30C87-2BD9-4798-A9DD-B89533C0778D}"/>
    <pc:docChg chg="custSel modSld">
      <pc:chgData name="Claudia Dapelo" userId="6834f8f6-426f-42b4-bdb1-35a33e8fe58e" providerId="ADAL" clId="{BCD30C87-2BD9-4798-A9DD-B89533C0778D}" dt="2022-08-17T21:07:41.765" v="101" actId="21"/>
      <pc:docMkLst>
        <pc:docMk/>
      </pc:docMkLst>
      <pc:sldChg chg="modSp mod">
        <pc:chgData name="Claudia Dapelo" userId="6834f8f6-426f-42b4-bdb1-35a33e8fe58e" providerId="ADAL" clId="{BCD30C87-2BD9-4798-A9DD-B89533C0778D}" dt="2022-08-17T21:01:55.983" v="9" actId="14100"/>
        <pc:sldMkLst>
          <pc:docMk/>
          <pc:sldMk cId="1405872300" sldId="259"/>
        </pc:sldMkLst>
        <pc:spChg chg="mod">
          <ac:chgData name="Claudia Dapelo" userId="6834f8f6-426f-42b4-bdb1-35a33e8fe58e" providerId="ADAL" clId="{BCD30C87-2BD9-4798-A9DD-B89533C0778D}" dt="2022-08-17T21:01:55.983" v="9" actId="14100"/>
          <ac:spMkLst>
            <pc:docMk/>
            <pc:sldMk cId="1405872300" sldId="259"/>
            <ac:spMk id="7" creationId="{00000000-0000-0000-0000-000000000000}"/>
          </ac:spMkLst>
        </pc:spChg>
      </pc:sldChg>
      <pc:sldChg chg="modSp mod">
        <pc:chgData name="Claudia Dapelo" userId="6834f8f6-426f-42b4-bdb1-35a33e8fe58e" providerId="ADAL" clId="{BCD30C87-2BD9-4798-A9DD-B89533C0778D}" dt="2022-08-17T21:02:03.784" v="13" actId="207"/>
        <pc:sldMkLst>
          <pc:docMk/>
          <pc:sldMk cId="1895888144" sldId="260"/>
        </pc:sldMkLst>
        <pc:spChg chg="mod">
          <ac:chgData name="Claudia Dapelo" userId="6834f8f6-426f-42b4-bdb1-35a33e8fe58e" providerId="ADAL" clId="{BCD30C87-2BD9-4798-A9DD-B89533C0778D}" dt="2022-08-17T21:02:03.784" v="13" actId="207"/>
          <ac:spMkLst>
            <pc:docMk/>
            <pc:sldMk cId="1895888144" sldId="260"/>
            <ac:spMk id="7" creationId="{00000000-0000-0000-0000-000000000000}"/>
          </ac:spMkLst>
        </pc:spChg>
      </pc:sldChg>
      <pc:sldChg chg="addSp delSp modSp mod">
        <pc:chgData name="Claudia Dapelo" userId="6834f8f6-426f-42b4-bdb1-35a33e8fe58e" providerId="ADAL" clId="{BCD30C87-2BD9-4798-A9DD-B89533C0778D}" dt="2022-08-17T21:07:41.765" v="101" actId="21"/>
        <pc:sldMkLst>
          <pc:docMk/>
          <pc:sldMk cId="2628801542" sldId="261"/>
        </pc:sldMkLst>
        <pc:spChg chg="add del">
          <ac:chgData name="Claudia Dapelo" userId="6834f8f6-426f-42b4-bdb1-35a33e8fe58e" providerId="ADAL" clId="{BCD30C87-2BD9-4798-A9DD-B89533C0778D}" dt="2022-08-17T21:07:41.765" v="101" actId="21"/>
          <ac:spMkLst>
            <pc:docMk/>
            <pc:sldMk cId="2628801542" sldId="261"/>
            <ac:spMk id="2" creationId="{438C9846-E603-40A4-A3B9-4F0988447024}"/>
          </ac:spMkLst>
        </pc:spChg>
        <pc:spChg chg="mod">
          <ac:chgData name="Claudia Dapelo" userId="6834f8f6-426f-42b4-bdb1-35a33e8fe58e" providerId="ADAL" clId="{BCD30C87-2BD9-4798-A9DD-B89533C0778D}" dt="2022-08-17T21:07:15.891" v="99" actId="404"/>
          <ac:spMkLst>
            <pc:docMk/>
            <pc:sldMk cId="2628801542" sldId="261"/>
            <ac:spMk id="7" creationId="{00000000-0000-0000-0000-000000000000}"/>
          </ac:spMkLst>
        </pc:spChg>
        <pc:spChg chg="mod">
          <ac:chgData name="Claudia Dapelo" userId="6834f8f6-426f-42b4-bdb1-35a33e8fe58e" providerId="ADAL" clId="{BCD30C87-2BD9-4798-A9DD-B89533C0778D}" dt="2022-08-17T21:07:15.891" v="99" actId="404"/>
          <ac:spMkLst>
            <pc:docMk/>
            <pc:sldMk cId="2628801542" sldId="261"/>
            <ac:spMk id="8" creationId="{00000000-0000-0000-0000-000000000000}"/>
          </ac:spMkLst>
        </pc:spChg>
      </pc:sldChg>
      <pc:sldChg chg="modSp mod">
        <pc:chgData name="Claudia Dapelo" userId="6834f8f6-426f-42b4-bdb1-35a33e8fe58e" providerId="ADAL" clId="{BCD30C87-2BD9-4798-A9DD-B89533C0778D}" dt="2022-08-17T21:04:11.086" v="66" actId="14100"/>
        <pc:sldMkLst>
          <pc:docMk/>
          <pc:sldMk cId="2563601329" sldId="262"/>
        </pc:sldMkLst>
        <pc:spChg chg="mod">
          <ac:chgData name="Claudia Dapelo" userId="6834f8f6-426f-42b4-bdb1-35a33e8fe58e" providerId="ADAL" clId="{BCD30C87-2BD9-4798-A9DD-B89533C0778D}" dt="2022-08-17T21:04:11.086" v="66" actId="14100"/>
          <ac:spMkLst>
            <pc:docMk/>
            <pc:sldMk cId="2563601329" sldId="262"/>
            <ac:spMk id="7" creationId="{00000000-0000-0000-0000-000000000000}"/>
          </ac:spMkLst>
        </pc:spChg>
      </pc:sldChg>
      <pc:sldChg chg="modSp mod">
        <pc:chgData name="Claudia Dapelo" userId="6834f8f6-426f-42b4-bdb1-35a33e8fe58e" providerId="ADAL" clId="{BCD30C87-2BD9-4798-A9DD-B89533C0778D}" dt="2022-08-17T21:02:56.808" v="40" actId="207"/>
        <pc:sldMkLst>
          <pc:docMk/>
          <pc:sldMk cId="1654874171" sldId="263"/>
        </pc:sldMkLst>
        <pc:spChg chg="mod">
          <ac:chgData name="Claudia Dapelo" userId="6834f8f6-426f-42b4-bdb1-35a33e8fe58e" providerId="ADAL" clId="{BCD30C87-2BD9-4798-A9DD-B89533C0778D}" dt="2022-08-17T21:02:56.808" v="40" actId="207"/>
          <ac:spMkLst>
            <pc:docMk/>
            <pc:sldMk cId="1654874171" sldId="263"/>
            <ac:spMk id="7" creationId="{00000000-0000-0000-0000-000000000000}"/>
          </ac:spMkLst>
        </pc:spChg>
      </pc:sldChg>
      <pc:sldChg chg="modSp mod">
        <pc:chgData name="Claudia Dapelo" userId="6834f8f6-426f-42b4-bdb1-35a33e8fe58e" providerId="ADAL" clId="{BCD30C87-2BD9-4798-A9DD-B89533C0778D}" dt="2022-08-17T21:02:47.929" v="36" actId="14100"/>
        <pc:sldMkLst>
          <pc:docMk/>
          <pc:sldMk cId="2987128927" sldId="264"/>
        </pc:sldMkLst>
        <pc:spChg chg="mod">
          <ac:chgData name="Claudia Dapelo" userId="6834f8f6-426f-42b4-bdb1-35a33e8fe58e" providerId="ADAL" clId="{BCD30C87-2BD9-4798-A9DD-B89533C0778D}" dt="2022-08-17T21:02:47.929" v="36" actId="14100"/>
          <ac:spMkLst>
            <pc:docMk/>
            <pc:sldMk cId="2987128927" sldId="264"/>
            <ac:spMk id="7" creationId="{00000000-0000-0000-0000-000000000000}"/>
          </ac:spMkLst>
        </pc:spChg>
      </pc:sldChg>
      <pc:sldChg chg="modSp mod">
        <pc:chgData name="Claudia Dapelo" userId="6834f8f6-426f-42b4-bdb1-35a33e8fe58e" providerId="ADAL" clId="{BCD30C87-2BD9-4798-A9DD-B89533C0778D}" dt="2022-08-17T21:02:11.760" v="17" actId="14100"/>
        <pc:sldMkLst>
          <pc:docMk/>
          <pc:sldMk cId="734041476" sldId="265"/>
        </pc:sldMkLst>
        <pc:spChg chg="mod">
          <ac:chgData name="Claudia Dapelo" userId="6834f8f6-426f-42b4-bdb1-35a33e8fe58e" providerId="ADAL" clId="{BCD30C87-2BD9-4798-A9DD-B89533C0778D}" dt="2022-08-17T21:02:11.760" v="17" actId="14100"/>
          <ac:spMkLst>
            <pc:docMk/>
            <pc:sldMk cId="734041476" sldId="265"/>
            <ac:spMk id="7" creationId="{00000000-0000-0000-0000-000000000000}"/>
          </ac:spMkLst>
        </pc:spChg>
      </pc:sldChg>
      <pc:sldChg chg="addSp modSp mod">
        <pc:chgData name="Claudia Dapelo" userId="6834f8f6-426f-42b4-bdb1-35a33e8fe58e" providerId="ADAL" clId="{BCD30C87-2BD9-4798-A9DD-B89533C0778D}" dt="2022-08-17T21:02:31.797" v="27" actId="1076"/>
        <pc:sldMkLst>
          <pc:docMk/>
          <pc:sldMk cId="3491976692" sldId="266"/>
        </pc:sldMkLst>
        <pc:spChg chg="mod">
          <ac:chgData name="Claudia Dapelo" userId="6834f8f6-426f-42b4-bdb1-35a33e8fe58e" providerId="ADAL" clId="{BCD30C87-2BD9-4798-A9DD-B89533C0778D}" dt="2022-08-17T21:02:18.895" v="21" actId="14100"/>
          <ac:spMkLst>
            <pc:docMk/>
            <pc:sldMk cId="3491976692" sldId="266"/>
            <ac:spMk id="7"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9"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0"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1"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2"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3"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4"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5"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6" creationId="{00000000-0000-0000-0000-000000000000}"/>
          </ac:spMkLst>
        </pc:spChg>
        <pc:spChg chg="mod">
          <ac:chgData name="Claudia Dapelo" userId="6834f8f6-426f-42b4-bdb1-35a33e8fe58e" providerId="ADAL" clId="{BCD30C87-2BD9-4798-A9DD-B89533C0778D}" dt="2022-08-17T21:02:29.413" v="26" actId="404"/>
          <ac:spMkLst>
            <pc:docMk/>
            <pc:sldMk cId="3491976692" sldId="266"/>
            <ac:spMk id="17" creationId="{00000000-0000-0000-0000-000000000000}"/>
          </ac:spMkLst>
        </pc:spChg>
        <pc:grpChg chg="add mod">
          <ac:chgData name="Claudia Dapelo" userId="6834f8f6-426f-42b4-bdb1-35a33e8fe58e" providerId="ADAL" clId="{BCD30C87-2BD9-4798-A9DD-B89533C0778D}" dt="2022-08-17T21:02:31.797" v="27" actId="1076"/>
          <ac:grpSpMkLst>
            <pc:docMk/>
            <pc:sldMk cId="3491976692" sldId="266"/>
            <ac:grpSpMk id="2" creationId="{FED0109A-1401-447C-9D9C-4E35972AA2C4}"/>
          </ac:grpSpMkLst>
        </pc:grpChg>
      </pc:sldChg>
      <pc:sldChg chg="modSp mod">
        <pc:chgData name="Claudia Dapelo" userId="6834f8f6-426f-42b4-bdb1-35a33e8fe58e" providerId="ADAL" clId="{BCD30C87-2BD9-4798-A9DD-B89533C0778D}" dt="2022-08-17T21:02:38.508" v="31" actId="404"/>
        <pc:sldMkLst>
          <pc:docMk/>
          <pc:sldMk cId="1366136398" sldId="267"/>
        </pc:sldMkLst>
        <pc:spChg chg="mod">
          <ac:chgData name="Claudia Dapelo" userId="6834f8f6-426f-42b4-bdb1-35a33e8fe58e" providerId="ADAL" clId="{BCD30C87-2BD9-4798-A9DD-B89533C0778D}" dt="2022-08-17T21:02:38.508" v="31" actId="404"/>
          <ac:spMkLst>
            <pc:docMk/>
            <pc:sldMk cId="1366136398" sldId="267"/>
            <ac:spMk id="7" creationId="{00000000-0000-0000-0000-000000000000}"/>
          </ac:spMkLst>
        </pc:spChg>
      </pc:sldChg>
      <pc:sldChg chg="modSp mod">
        <pc:chgData name="Claudia Dapelo" userId="6834f8f6-426f-42b4-bdb1-35a33e8fe58e" providerId="ADAL" clId="{BCD30C87-2BD9-4798-A9DD-B89533C0778D}" dt="2022-08-17T21:03:37.181" v="53" actId="1076"/>
        <pc:sldMkLst>
          <pc:docMk/>
          <pc:sldMk cId="428433412" sldId="268"/>
        </pc:sldMkLst>
        <pc:spChg chg="mod">
          <ac:chgData name="Claudia Dapelo" userId="6834f8f6-426f-42b4-bdb1-35a33e8fe58e" providerId="ADAL" clId="{BCD30C87-2BD9-4798-A9DD-B89533C0778D}" dt="2022-08-17T21:03:37.181" v="53" actId="1076"/>
          <ac:spMkLst>
            <pc:docMk/>
            <pc:sldMk cId="428433412" sldId="268"/>
            <ac:spMk id="3" creationId="{00000000-0000-0000-0000-000000000000}"/>
          </ac:spMkLst>
        </pc:spChg>
        <pc:spChg chg="mod">
          <ac:chgData name="Claudia Dapelo" userId="6834f8f6-426f-42b4-bdb1-35a33e8fe58e" providerId="ADAL" clId="{BCD30C87-2BD9-4798-A9DD-B89533C0778D}" dt="2022-08-17T21:03:24.758" v="45" actId="14100"/>
          <ac:spMkLst>
            <pc:docMk/>
            <pc:sldMk cId="428433412" sldId="268"/>
            <ac:spMk id="7" creationId="{00000000-0000-0000-0000-000000000000}"/>
          </ac:spMkLst>
        </pc:spChg>
        <pc:picChg chg="mod">
          <ac:chgData name="Claudia Dapelo" userId="6834f8f6-426f-42b4-bdb1-35a33e8fe58e" providerId="ADAL" clId="{BCD30C87-2BD9-4798-A9DD-B89533C0778D}" dt="2022-08-17T21:03:30.230" v="47" actId="1076"/>
          <ac:picMkLst>
            <pc:docMk/>
            <pc:sldMk cId="428433412" sldId="268"/>
            <ac:picMk id="2" creationId="{00000000-0000-0000-0000-000000000000}"/>
          </ac:picMkLst>
        </pc:picChg>
      </pc:sldChg>
      <pc:sldChg chg="modSp mod">
        <pc:chgData name="Claudia Dapelo" userId="6834f8f6-426f-42b4-bdb1-35a33e8fe58e" providerId="ADAL" clId="{BCD30C87-2BD9-4798-A9DD-B89533C0778D}" dt="2022-08-17T21:03:46.495" v="57" actId="14100"/>
        <pc:sldMkLst>
          <pc:docMk/>
          <pc:sldMk cId="458744171" sldId="269"/>
        </pc:sldMkLst>
        <pc:spChg chg="mod">
          <ac:chgData name="Claudia Dapelo" userId="6834f8f6-426f-42b4-bdb1-35a33e8fe58e" providerId="ADAL" clId="{BCD30C87-2BD9-4798-A9DD-B89533C0778D}" dt="2022-08-17T21:03:46.495" v="57" actId="14100"/>
          <ac:spMkLst>
            <pc:docMk/>
            <pc:sldMk cId="458744171" sldId="269"/>
            <ac:spMk id="7" creationId="{00000000-0000-0000-0000-000000000000}"/>
          </ac:spMkLst>
        </pc:spChg>
      </pc:sldChg>
      <pc:sldChg chg="modSp mod">
        <pc:chgData name="Claudia Dapelo" userId="6834f8f6-426f-42b4-bdb1-35a33e8fe58e" providerId="ADAL" clId="{BCD30C87-2BD9-4798-A9DD-B89533C0778D}" dt="2022-08-17T21:03:59.976" v="61" actId="14100"/>
        <pc:sldMkLst>
          <pc:docMk/>
          <pc:sldMk cId="3223099422" sldId="270"/>
        </pc:sldMkLst>
        <pc:spChg chg="mod">
          <ac:chgData name="Claudia Dapelo" userId="6834f8f6-426f-42b4-bdb1-35a33e8fe58e" providerId="ADAL" clId="{BCD30C87-2BD9-4798-A9DD-B89533C0778D}" dt="2022-08-17T21:03:59.976" v="61" actId="14100"/>
          <ac:spMkLst>
            <pc:docMk/>
            <pc:sldMk cId="3223099422" sldId="270"/>
            <ac:spMk id="7" creationId="{00000000-0000-0000-0000-000000000000}"/>
          </ac:spMkLst>
        </pc:spChg>
      </pc:sldChg>
      <pc:sldChg chg="modSp mod">
        <pc:chgData name="Claudia Dapelo" userId="6834f8f6-426f-42b4-bdb1-35a33e8fe58e" providerId="ADAL" clId="{BCD30C87-2BD9-4798-A9DD-B89533C0778D}" dt="2022-08-17T21:07:11.375" v="97" actId="14100"/>
        <pc:sldMkLst>
          <pc:docMk/>
          <pc:sldMk cId="1116958656" sldId="271"/>
        </pc:sldMkLst>
        <pc:spChg chg="mod">
          <ac:chgData name="Claudia Dapelo" userId="6834f8f6-426f-42b4-bdb1-35a33e8fe58e" providerId="ADAL" clId="{BCD30C87-2BD9-4798-A9DD-B89533C0778D}" dt="2022-08-17T21:07:11.375" v="97" actId="14100"/>
          <ac:spMkLst>
            <pc:docMk/>
            <pc:sldMk cId="1116958656" sldId="271"/>
            <ac:spMk id="7" creationId="{00000000-0000-0000-0000-000000000000}"/>
          </ac:spMkLst>
        </pc:spChg>
        <pc:picChg chg="mod">
          <ac:chgData name="Claudia Dapelo" userId="6834f8f6-426f-42b4-bdb1-35a33e8fe58e" providerId="ADAL" clId="{BCD30C87-2BD9-4798-A9DD-B89533C0778D}" dt="2022-08-17T21:07:04.942" v="93" actId="1076"/>
          <ac:picMkLst>
            <pc:docMk/>
            <pc:sldMk cId="1116958656" sldId="271"/>
            <ac:picMk id="2" creationId="{00000000-0000-0000-0000-000000000000}"/>
          </ac:picMkLst>
        </pc:picChg>
      </pc:sldChg>
      <pc:sldChg chg="modSp mod">
        <pc:chgData name="Claudia Dapelo" userId="6834f8f6-426f-42b4-bdb1-35a33e8fe58e" providerId="ADAL" clId="{BCD30C87-2BD9-4798-A9DD-B89533C0778D}" dt="2022-08-17T21:06:59.811" v="91" actId="14100"/>
        <pc:sldMkLst>
          <pc:docMk/>
          <pc:sldMk cId="3162571323" sldId="272"/>
        </pc:sldMkLst>
        <pc:spChg chg="mod">
          <ac:chgData name="Claudia Dapelo" userId="6834f8f6-426f-42b4-bdb1-35a33e8fe58e" providerId="ADAL" clId="{BCD30C87-2BD9-4798-A9DD-B89533C0778D}" dt="2022-08-17T21:06:59.811" v="91" actId="14100"/>
          <ac:spMkLst>
            <pc:docMk/>
            <pc:sldMk cId="3162571323" sldId="272"/>
            <ac:spMk id="7" creationId="{00000000-0000-0000-0000-000000000000}"/>
          </ac:spMkLst>
        </pc:spChg>
      </pc:sldChg>
      <pc:sldChg chg="modSp mod">
        <pc:chgData name="Claudia Dapelo" userId="6834f8f6-426f-42b4-bdb1-35a33e8fe58e" providerId="ADAL" clId="{BCD30C87-2BD9-4798-A9DD-B89533C0778D}" dt="2022-08-17T21:06:50.352" v="87" actId="14100"/>
        <pc:sldMkLst>
          <pc:docMk/>
          <pc:sldMk cId="3521438373" sldId="273"/>
        </pc:sldMkLst>
        <pc:spChg chg="mod">
          <ac:chgData name="Claudia Dapelo" userId="6834f8f6-426f-42b4-bdb1-35a33e8fe58e" providerId="ADAL" clId="{BCD30C87-2BD9-4798-A9DD-B89533C0778D}" dt="2022-08-17T21:06:50.352" v="87" actId="14100"/>
          <ac:spMkLst>
            <pc:docMk/>
            <pc:sldMk cId="3521438373" sldId="273"/>
            <ac:spMk id="7" creationId="{00000000-0000-0000-0000-000000000000}"/>
          </ac:spMkLst>
        </pc:spChg>
      </pc:sldChg>
      <pc:sldChg chg="modSp mod">
        <pc:chgData name="Claudia Dapelo" userId="6834f8f6-426f-42b4-bdb1-35a33e8fe58e" providerId="ADAL" clId="{BCD30C87-2BD9-4798-A9DD-B89533C0778D}" dt="2022-08-17T21:06:41.527" v="83" actId="1076"/>
        <pc:sldMkLst>
          <pc:docMk/>
          <pc:sldMk cId="975223109" sldId="274"/>
        </pc:sldMkLst>
        <pc:spChg chg="mod">
          <ac:chgData name="Claudia Dapelo" userId="6834f8f6-426f-42b4-bdb1-35a33e8fe58e" providerId="ADAL" clId="{BCD30C87-2BD9-4798-A9DD-B89533C0778D}" dt="2022-08-17T21:06:41.527" v="83" actId="1076"/>
          <ac:spMkLst>
            <pc:docMk/>
            <pc:sldMk cId="975223109" sldId="274"/>
            <ac:spMk id="3" creationId="{00000000-0000-0000-0000-000000000000}"/>
          </ac:spMkLst>
        </pc:spChg>
        <pc:spChg chg="mod">
          <ac:chgData name="Claudia Dapelo" userId="6834f8f6-426f-42b4-bdb1-35a33e8fe58e" providerId="ADAL" clId="{BCD30C87-2BD9-4798-A9DD-B89533C0778D}" dt="2022-08-17T21:06:41.527" v="83" actId="1076"/>
          <ac:spMkLst>
            <pc:docMk/>
            <pc:sldMk cId="975223109" sldId="274"/>
            <ac:spMk id="7" creationId="{00000000-0000-0000-0000-000000000000}"/>
          </ac:spMkLst>
        </pc:spChg>
        <pc:picChg chg="mod">
          <ac:chgData name="Claudia Dapelo" userId="6834f8f6-426f-42b4-bdb1-35a33e8fe58e" providerId="ADAL" clId="{BCD30C87-2BD9-4798-A9DD-B89533C0778D}" dt="2022-08-17T21:06:32.175" v="78" actId="1076"/>
          <ac:picMkLst>
            <pc:docMk/>
            <pc:sldMk cId="975223109" sldId="274"/>
            <ac:picMk id="2" creationId="{00000000-0000-0000-0000-000000000000}"/>
          </ac:picMkLst>
        </pc:picChg>
      </pc:sldChg>
      <pc:sldChg chg="modSp mod">
        <pc:chgData name="Claudia Dapelo" userId="6834f8f6-426f-42b4-bdb1-35a33e8fe58e" providerId="ADAL" clId="{BCD30C87-2BD9-4798-A9DD-B89533C0778D}" dt="2022-08-17T21:04:32.744" v="76" actId="14100"/>
        <pc:sldMkLst>
          <pc:docMk/>
          <pc:sldMk cId="783460442" sldId="275"/>
        </pc:sldMkLst>
        <pc:spChg chg="mod">
          <ac:chgData name="Claudia Dapelo" userId="6834f8f6-426f-42b4-bdb1-35a33e8fe58e" providerId="ADAL" clId="{BCD30C87-2BD9-4798-A9DD-B89533C0778D}" dt="2022-08-17T21:04:32.744" v="76" actId="14100"/>
          <ac:spMkLst>
            <pc:docMk/>
            <pc:sldMk cId="783460442" sldId="275"/>
            <ac:spMk id="7" creationId="{00000000-0000-0000-0000-000000000000}"/>
          </ac:spMkLst>
        </pc:spChg>
      </pc:sldChg>
      <pc:sldChg chg="modSp mod">
        <pc:chgData name="Claudia Dapelo" userId="6834f8f6-426f-42b4-bdb1-35a33e8fe58e" providerId="ADAL" clId="{BCD30C87-2BD9-4798-A9DD-B89533C0778D}" dt="2022-08-17T21:04:21.008" v="71" actId="14100"/>
        <pc:sldMkLst>
          <pc:docMk/>
          <pc:sldMk cId="125377555" sldId="276"/>
        </pc:sldMkLst>
        <pc:spChg chg="mod">
          <ac:chgData name="Claudia Dapelo" userId="6834f8f6-426f-42b4-bdb1-35a33e8fe58e" providerId="ADAL" clId="{BCD30C87-2BD9-4798-A9DD-B89533C0778D}" dt="2022-08-17T21:04:21.008" v="71" actId="14100"/>
          <ac:spMkLst>
            <pc:docMk/>
            <pc:sldMk cId="125377555" sldId="276"/>
            <ac:spMk id="7" creationId="{00000000-0000-0000-0000-000000000000}"/>
          </ac:spMkLst>
        </pc:spChg>
      </pc:sldChg>
      <pc:sldChg chg="delSp modSp mod">
        <pc:chgData name="Claudia Dapelo" userId="6834f8f6-426f-42b4-bdb1-35a33e8fe58e" providerId="ADAL" clId="{BCD30C87-2BD9-4798-A9DD-B89533C0778D}" dt="2022-08-17T21:01:45.952" v="4" actId="14100"/>
        <pc:sldMkLst>
          <pc:docMk/>
          <pc:sldMk cId="202404974" sldId="277"/>
        </pc:sldMkLst>
        <pc:spChg chg="del">
          <ac:chgData name="Claudia Dapelo" userId="6834f8f6-426f-42b4-bdb1-35a33e8fe58e" providerId="ADAL" clId="{BCD30C87-2BD9-4798-A9DD-B89533C0778D}" dt="2022-08-17T21:01:31.478" v="0" actId="21"/>
          <ac:spMkLst>
            <pc:docMk/>
            <pc:sldMk cId="202404974" sldId="277"/>
            <ac:spMk id="4" creationId="{6F571F3B-3E37-4D19-84A1-44D1F198CE2D}"/>
          </ac:spMkLst>
        </pc:spChg>
        <pc:spChg chg="mod">
          <ac:chgData name="Claudia Dapelo" userId="6834f8f6-426f-42b4-bdb1-35a33e8fe58e" providerId="ADAL" clId="{BCD30C87-2BD9-4798-A9DD-B89533C0778D}" dt="2022-08-17T21:01:45.952" v="4" actId="14100"/>
          <ac:spMkLst>
            <pc:docMk/>
            <pc:sldMk cId="202404974" sldId="277"/>
            <ac:spMk id="7" creationId="{00000000-0000-0000-0000-000000000000}"/>
          </ac:spMkLst>
        </pc:spChg>
      </pc:sldChg>
    </pc:docChg>
  </pc:docChgLst>
  <pc:docChgLst>
    <pc:chgData name="Juan Gomez Duque" userId="12ffef9d-c492-4764-9ece-d82edf94b9a1" providerId="ADAL" clId="{62A6DC58-E304-4DD2-A3CD-02BD24A8433B}"/>
    <pc:docChg chg="undo custSel modSld">
      <pc:chgData name="Juan Gomez Duque" userId="12ffef9d-c492-4764-9ece-d82edf94b9a1" providerId="ADAL" clId="{62A6DC58-E304-4DD2-A3CD-02BD24A8433B}" dt="2022-09-19T14:59:50.851" v="174" actId="207"/>
      <pc:docMkLst>
        <pc:docMk/>
      </pc:docMkLst>
      <pc:sldChg chg="modSp mod">
        <pc:chgData name="Juan Gomez Duque" userId="12ffef9d-c492-4764-9ece-d82edf94b9a1" providerId="ADAL" clId="{62A6DC58-E304-4DD2-A3CD-02BD24A8433B}" dt="2022-09-19T14:36:28.249" v="0" actId="20577"/>
        <pc:sldMkLst>
          <pc:docMk/>
          <pc:sldMk cId="734041476" sldId="265"/>
        </pc:sldMkLst>
        <pc:spChg chg="mod">
          <ac:chgData name="Juan Gomez Duque" userId="12ffef9d-c492-4764-9ece-d82edf94b9a1" providerId="ADAL" clId="{62A6DC58-E304-4DD2-A3CD-02BD24A8433B}" dt="2022-09-19T14:36:28.249" v="0" actId="20577"/>
          <ac:spMkLst>
            <pc:docMk/>
            <pc:sldMk cId="734041476" sldId="265"/>
            <ac:spMk id="7" creationId="{00000000-0000-0000-0000-000000000000}"/>
          </ac:spMkLst>
        </pc:spChg>
      </pc:sldChg>
      <pc:sldChg chg="addSp delSp modSp mod">
        <pc:chgData name="Juan Gomez Duque" userId="12ffef9d-c492-4764-9ece-d82edf94b9a1" providerId="ADAL" clId="{62A6DC58-E304-4DD2-A3CD-02BD24A8433B}" dt="2022-09-19T14:42:31.302" v="9" actId="403"/>
        <pc:sldMkLst>
          <pc:docMk/>
          <pc:sldMk cId="428433412" sldId="268"/>
        </pc:sldMkLst>
        <pc:graphicFrameChg chg="add mod modGraphic">
          <ac:chgData name="Juan Gomez Duque" userId="12ffef9d-c492-4764-9ece-d82edf94b9a1" providerId="ADAL" clId="{62A6DC58-E304-4DD2-A3CD-02BD24A8433B}" dt="2022-09-19T14:42:31.302" v="9" actId="403"/>
          <ac:graphicFrameMkLst>
            <pc:docMk/>
            <pc:sldMk cId="428433412" sldId="268"/>
            <ac:graphicFrameMk id="4" creationId="{3F1AC51F-34B9-4201-84B2-5108A45DDD12}"/>
          </ac:graphicFrameMkLst>
        </pc:graphicFrameChg>
        <pc:picChg chg="del">
          <ac:chgData name="Juan Gomez Duque" userId="12ffef9d-c492-4764-9ece-d82edf94b9a1" providerId="ADAL" clId="{62A6DC58-E304-4DD2-A3CD-02BD24A8433B}" dt="2022-09-19T14:41:26.075" v="1" actId="478"/>
          <ac:picMkLst>
            <pc:docMk/>
            <pc:sldMk cId="428433412" sldId="268"/>
            <ac:picMk id="2" creationId="{00000000-0000-0000-0000-000000000000}"/>
          </ac:picMkLst>
        </pc:picChg>
      </pc:sldChg>
      <pc:sldChg chg="addSp delSp modSp mod">
        <pc:chgData name="Juan Gomez Duque" userId="12ffef9d-c492-4764-9ece-d82edf94b9a1" providerId="ADAL" clId="{62A6DC58-E304-4DD2-A3CD-02BD24A8433B}" dt="2022-09-19T14:59:50.851" v="174" actId="207"/>
        <pc:sldMkLst>
          <pc:docMk/>
          <pc:sldMk cId="1116958656" sldId="271"/>
        </pc:sldMkLst>
        <pc:graphicFrameChg chg="add mod modGraphic">
          <ac:chgData name="Juan Gomez Duque" userId="12ffef9d-c492-4764-9ece-d82edf94b9a1" providerId="ADAL" clId="{62A6DC58-E304-4DD2-A3CD-02BD24A8433B}" dt="2022-09-19T14:59:50.851" v="174" actId="207"/>
          <ac:graphicFrameMkLst>
            <pc:docMk/>
            <pc:sldMk cId="1116958656" sldId="271"/>
            <ac:graphicFrameMk id="3" creationId="{E692449B-3004-4C66-B30D-8F1E93DBA799}"/>
          </ac:graphicFrameMkLst>
        </pc:graphicFrameChg>
        <pc:picChg chg="del">
          <ac:chgData name="Juan Gomez Duque" userId="12ffef9d-c492-4764-9ece-d82edf94b9a1" providerId="ADAL" clId="{62A6DC58-E304-4DD2-A3CD-02BD24A8433B}" dt="2022-09-19T14:58:24.001" v="115" actId="478"/>
          <ac:picMkLst>
            <pc:docMk/>
            <pc:sldMk cId="1116958656" sldId="271"/>
            <ac:picMk id="2" creationId="{00000000-0000-0000-0000-000000000000}"/>
          </ac:picMkLst>
        </pc:picChg>
      </pc:sldChg>
      <pc:sldChg chg="modSp mod">
        <pc:chgData name="Juan Gomez Duque" userId="12ffef9d-c492-4764-9ece-d82edf94b9a1" providerId="ADAL" clId="{62A6DC58-E304-4DD2-A3CD-02BD24A8433B}" dt="2022-09-19T14:53:23.358" v="114" actId="20577"/>
        <pc:sldMkLst>
          <pc:docMk/>
          <pc:sldMk cId="3521438373" sldId="273"/>
        </pc:sldMkLst>
        <pc:spChg chg="mod">
          <ac:chgData name="Juan Gomez Duque" userId="12ffef9d-c492-4764-9ece-d82edf94b9a1" providerId="ADAL" clId="{62A6DC58-E304-4DD2-A3CD-02BD24A8433B}" dt="2022-09-19T14:53:23.358" v="114" actId="20577"/>
          <ac:spMkLst>
            <pc:docMk/>
            <pc:sldMk cId="3521438373" sldId="273"/>
            <ac:spMk id="7" creationId="{00000000-0000-0000-0000-000000000000}"/>
          </ac:spMkLst>
        </pc:spChg>
      </pc:sldChg>
      <pc:sldChg chg="addSp delSp modSp mod">
        <pc:chgData name="Juan Gomez Duque" userId="12ffef9d-c492-4764-9ece-d82edf94b9a1" providerId="ADAL" clId="{62A6DC58-E304-4DD2-A3CD-02BD24A8433B}" dt="2022-09-19T14:53:03.856" v="109" actId="6549"/>
        <pc:sldMkLst>
          <pc:docMk/>
          <pc:sldMk cId="975223109" sldId="274"/>
        </pc:sldMkLst>
        <pc:graphicFrameChg chg="add mod modGraphic">
          <ac:chgData name="Juan Gomez Duque" userId="12ffef9d-c492-4764-9ece-d82edf94b9a1" providerId="ADAL" clId="{62A6DC58-E304-4DD2-A3CD-02BD24A8433B}" dt="2022-09-19T14:53:03.856" v="109" actId="6549"/>
          <ac:graphicFrameMkLst>
            <pc:docMk/>
            <pc:sldMk cId="975223109" sldId="274"/>
            <ac:graphicFrameMk id="4" creationId="{627FA044-67E9-4356-96E7-7D06B607D0E9}"/>
          </ac:graphicFrameMkLst>
        </pc:graphicFrameChg>
        <pc:picChg chg="del">
          <ac:chgData name="Juan Gomez Duque" userId="12ffef9d-c492-4764-9ece-d82edf94b9a1" providerId="ADAL" clId="{62A6DC58-E304-4DD2-A3CD-02BD24A8433B}" dt="2022-09-19T14:50:59.882" v="19" actId="478"/>
          <ac:picMkLst>
            <pc:docMk/>
            <pc:sldMk cId="975223109" sldId="274"/>
            <ac:picMk id="2" creationId="{00000000-0000-0000-0000-000000000000}"/>
          </ac:picMkLst>
        </pc:picChg>
      </pc:sldChg>
      <pc:sldChg chg="modSp mod">
        <pc:chgData name="Juan Gomez Duque" userId="12ffef9d-c492-4764-9ece-d82edf94b9a1" providerId="ADAL" clId="{62A6DC58-E304-4DD2-A3CD-02BD24A8433B}" dt="2022-09-19T14:43:46.283" v="18" actId="20577"/>
        <pc:sldMkLst>
          <pc:docMk/>
          <pc:sldMk cId="783460442" sldId="275"/>
        </pc:sldMkLst>
        <pc:spChg chg="mod">
          <ac:chgData name="Juan Gomez Duque" userId="12ffef9d-c492-4764-9ece-d82edf94b9a1" providerId="ADAL" clId="{62A6DC58-E304-4DD2-A3CD-02BD24A8433B}" dt="2022-09-19T14:43:46.283" v="18" actId="20577"/>
          <ac:spMkLst>
            <pc:docMk/>
            <pc:sldMk cId="783460442" sldId="275"/>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Arial" panose="020B0604020202020204" pitchFamily="34" charset="0"/>
              </a:defRPr>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Arial" panose="020B0604020202020204" pitchFamily="34" charset="0"/>
              </a:defRPr>
            </a:lvl1pPr>
          </a:lstStyle>
          <a:p>
            <a:fld id="{09BDF95A-D5F8-4505-A9DF-3F361B5B4CE8}" type="datetimeFigureOut">
              <a:rPr lang="en-GB" smtClean="0"/>
              <a:pPr/>
              <a:t>05/06/2023</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Arial" panose="020B0604020202020204" pitchFamily="34" charset="0"/>
              </a:defRPr>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Arial" panose="020B0604020202020204" pitchFamily="34" charset="0"/>
              </a:defRPr>
            </a:lvl1pPr>
          </a:lstStyle>
          <a:p>
            <a:fld id="{54DF8798-9954-4C2E-A652-4C538D106859}" type="slidenum">
              <a:rPr lang="en-GB" smtClean="0"/>
              <a:pPr/>
              <a:t>‹#›</a:t>
            </a:fld>
            <a:endParaRPr lang="en-GB" dirty="0"/>
          </a:p>
        </p:txBody>
      </p:sp>
    </p:spTree>
    <p:extLst>
      <p:ext uri="{BB962C8B-B14F-4D97-AF65-F5344CB8AC3E}">
        <p14:creationId xmlns:p14="http://schemas.microsoft.com/office/powerpoint/2010/main" val="9751517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Arial" panose="020B0604020202020204" pitchFamily="34" charset="0"/>
        <a:ea typeface="+mn-ea"/>
        <a:cs typeface="+mn-cs"/>
      </a:defRPr>
    </a:lvl1pPr>
    <a:lvl2pPr marL="457200" algn="l" defTabSz="914400" rtl="0" eaLnBrk="1" latinLnBrk="0" hangingPunct="1">
      <a:defRPr sz="1200" kern="1200">
        <a:solidFill>
          <a:schemeClr val="tx1"/>
        </a:solidFill>
        <a:latin typeface="Arial" panose="020B0604020202020204" pitchFamily="34" charset="0"/>
        <a:ea typeface="+mn-ea"/>
        <a:cs typeface="+mn-cs"/>
      </a:defRPr>
    </a:lvl2pPr>
    <a:lvl3pPr marL="914400" algn="l" defTabSz="914400" rtl="0" eaLnBrk="1" latinLnBrk="0" hangingPunct="1">
      <a:defRPr sz="1200" kern="1200">
        <a:solidFill>
          <a:schemeClr val="tx1"/>
        </a:solidFill>
        <a:latin typeface="Arial" panose="020B0604020202020204" pitchFamily="34" charset="0"/>
        <a:ea typeface="+mn-ea"/>
        <a:cs typeface="+mn-cs"/>
      </a:defRPr>
    </a:lvl3pPr>
    <a:lvl4pPr marL="1371600" algn="l" defTabSz="914400" rtl="0" eaLnBrk="1" latinLnBrk="0" hangingPunct="1">
      <a:defRPr sz="1200" kern="1200">
        <a:solidFill>
          <a:schemeClr val="tx1"/>
        </a:solidFill>
        <a:latin typeface="Arial" panose="020B0604020202020204" pitchFamily="34" charset="0"/>
        <a:ea typeface="+mn-ea"/>
        <a:cs typeface="+mn-cs"/>
      </a:defRPr>
    </a:lvl4pPr>
    <a:lvl5pPr marL="1828800" algn="l" defTabSz="914400" rtl="0" eaLnBrk="1" latinLnBrk="0" hangingPunct="1">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La mayor parte del debate sobre los pasivos – general se basa </a:t>
            </a:r>
            <a:r>
              <a:rPr lang="en-GB" dirty="0" err="1"/>
              <a:t>en</a:t>
            </a:r>
            <a:r>
              <a:rPr lang="en-GB" dirty="0"/>
              <a:t> la NICSP 19, </a:t>
            </a:r>
            <a:r>
              <a:rPr lang="en-GB" i="1" dirty="0"/>
              <a:t>Provisiones, Pasivos Contingentes y Activos Contingentes</a:t>
            </a:r>
            <a:r>
              <a:rPr lang="en-GB" i="0" dirty="0"/>
              <a:t>. Esta Norma se basa en la NIC 37. Si los participantes están familiarizados con las NIIF, destaque este punto.</a:t>
            </a:r>
          </a:p>
          <a:p>
            <a:endParaRPr lang="en-GB" i="0" dirty="0"/>
          </a:p>
          <a:p>
            <a:r>
              <a:rPr lang="en-GB" i="0" dirty="0"/>
              <a:t>La NICSP 19 </a:t>
            </a:r>
            <a:r>
              <a:rPr lang="en-GB" i="0" dirty="0" err="1"/>
              <a:t>incluye</a:t>
            </a:r>
            <a:r>
              <a:rPr lang="en-GB" i="0" dirty="0"/>
              <a:t> orientación adicional sobre los servicios colectivos e individuales. Esto no está cubierto en este módulo, pero se aborda en el módulo Gastos.</a:t>
            </a:r>
            <a:endParaRPr lang="en-GB" i="1" dirty="0"/>
          </a:p>
        </p:txBody>
      </p:sp>
      <p:sp>
        <p:nvSpPr>
          <p:cNvPr id="4" name="Slide Number Placeholder 3"/>
          <p:cNvSpPr>
            <a:spLocks noGrp="1"/>
          </p:cNvSpPr>
          <p:nvPr>
            <p:ph type="sldNum" sz="quarter" idx="5"/>
          </p:nvPr>
        </p:nvSpPr>
        <p:spPr/>
        <p:txBody>
          <a:bodyPr/>
          <a:lstStyle/>
          <a:p>
            <a:fld id="{54DF8798-9954-4C2E-A652-4C538D106859}" type="slidenum">
              <a:rPr lang="en-GB" smtClean="0"/>
              <a:t>1</a:t>
            </a:fld>
            <a:endParaRPr lang="en-GB"/>
          </a:p>
        </p:txBody>
      </p:sp>
    </p:spTree>
    <p:extLst>
      <p:ext uri="{BB962C8B-B14F-4D97-AF65-F5344CB8AC3E}">
        <p14:creationId xmlns:p14="http://schemas.microsoft.com/office/powerpoint/2010/main" val="27408933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Valor esperado = promedio ponderado </a:t>
            </a:r>
            <a:r>
              <a:rPr lang="en-GB" dirty="0" err="1"/>
              <a:t>por</a:t>
            </a:r>
            <a:r>
              <a:rPr lang="en-GB" dirty="0"/>
              <a:t> </a:t>
            </a:r>
            <a:r>
              <a:rPr lang="en-GB" dirty="0" err="1"/>
              <a:t>su</a:t>
            </a:r>
            <a:r>
              <a:rPr lang="en-GB" dirty="0"/>
              <a:t> </a:t>
            </a:r>
            <a:r>
              <a:rPr lang="en-GB" dirty="0" err="1"/>
              <a:t>probabilidad</a:t>
            </a:r>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10</a:t>
            </a:fld>
            <a:endParaRPr lang="en-GB"/>
          </a:p>
        </p:txBody>
      </p:sp>
    </p:spTree>
    <p:extLst>
      <p:ext uri="{BB962C8B-B14F-4D97-AF65-F5344CB8AC3E}">
        <p14:creationId xmlns:p14="http://schemas.microsoft.com/office/powerpoint/2010/main" val="4008826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 enfoque de valor esperado es apropiado para estimar una provisión para una gran población de </a:t>
            </a:r>
            <a:r>
              <a:rPr lang="en-GB" dirty="0" err="1"/>
              <a:t>elementos</a:t>
            </a:r>
            <a:r>
              <a:rPr lang="en-GB" dirty="0"/>
              <a:t>. Por el contrario, la NICSP19 </a:t>
            </a:r>
            <a:r>
              <a:rPr lang="en-GB" dirty="0" err="1"/>
              <a:t>especifica</a:t>
            </a:r>
            <a:r>
              <a:rPr lang="en-GB" dirty="0"/>
              <a:t> que el resultado individual más probable puede ser la mejor estimación de una sola obligación. Sin embargo, la entidad considera otros posibles resultados. Cuando otros resultados posibles son en su mayoría más altos o en su mayoría más bajos que el resultado más probable, la mejor estimación será una cantidad mayor o menor.</a:t>
            </a:r>
          </a:p>
          <a:p>
            <a:endParaRPr lang="en-GB" dirty="0"/>
          </a:p>
          <a:p>
            <a:r>
              <a:rPr lang="en-GB" dirty="0"/>
              <a:t>La medición de un </a:t>
            </a:r>
            <a:r>
              <a:rPr lang="en-GB" dirty="0" err="1"/>
              <a:t>pasivo</a:t>
            </a:r>
            <a:r>
              <a:rPr lang="en-GB" dirty="0"/>
              <a:t> </a:t>
            </a:r>
            <a:r>
              <a:rPr lang="en-GB" dirty="0" err="1"/>
              <a:t>por</a:t>
            </a:r>
            <a:r>
              <a:rPr lang="en-GB" dirty="0"/>
              <a:t> </a:t>
            </a:r>
            <a:r>
              <a:rPr lang="en-GB" dirty="0" err="1"/>
              <a:t>su</a:t>
            </a:r>
            <a:r>
              <a:rPr lang="en-GB" dirty="0"/>
              <a:t> «resultado más probable» puede entrar en conflicto con el principio de medir los </a:t>
            </a:r>
            <a:r>
              <a:rPr lang="en-GB" dirty="0" err="1"/>
              <a:t>pasivos</a:t>
            </a:r>
            <a:r>
              <a:rPr lang="en-GB" dirty="0"/>
              <a:t> </a:t>
            </a:r>
            <a:r>
              <a:rPr lang="en-GB" dirty="0" err="1"/>
              <a:t>por</a:t>
            </a:r>
            <a:r>
              <a:rPr lang="en-GB" dirty="0"/>
              <a:t> </a:t>
            </a:r>
            <a:r>
              <a:rPr lang="en-GB" dirty="0" err="1"/>
              <a:t>el</a:t>
            </a:r>
            <a:r>
              <a:rPr lang="en-GB" dirty="0"/>
              <a:t> «importe que una entidad pagaría racionalmente para liquidar la obligación o transferirla a un tercero». La </a:t>
            </a:r>
            <a:r>
              <a:rPr lang="en-GB" dirty="0" err="1"/>
              <a:t>determinación</a:t>
            </a:r>
            <a:r>
              <a:rPr lang="en-GB" dirty="0"/>
              <a:t> del </a:t>
            </a:r>
            <a:r>
              <a:rPr lang="en-GB" dirty="0" err="1"/>
              <a:t>importe</a:t>
            </a:r>
            <a:r>
              <a:rPr lang="en-GB" dirty="0"/>
              <a:t> que una entidad pagaría racionalmente para liquidar una obligación o transferirla a un tercero tendría en cuenta los riesgos de otros posibles resultados. Por lo tanto, medir el </a:t>
            </a:r>
            <a:r>
              <a:rPr lang="en-GB" dirty="0" err="1"/>
              <a:t>pasivo</a:t>
            </a:r>
            <a:r>
              <a:rPr lang="en-GB" dirty="0"/>
              <a:t> </a:t>
            </a:r>
            <a:r>
              <a:rPr lang="en-GB" dirty="0" err="1"/>
              <a:t>por</a:t>
            </a:r>
            <a:r>
              <a:rPr lang="en-GB" dirty="0"/>
              <a:t> </a:t>
            </a:r>
            <a:r>
              <a:rPr lang="en-GB" dirty="0" err="1"/>
              <a:t>su</a:t>
            </a:r>
            <a:r>
              <a:rPr lang="en-GB" dirty="0"/>
              <a:t> resultado más probable no refleja la incertidumbre inherente a la obligación.</a:t>
            </a:r>
          </a:p>
          <a:p>
            <a:endParaRPr lang="en-GB" dirty="0"/>
          </a:p>
          <a:p>
            <a:r>
              <a:rPr lang="en-GB" dirty="0"/>
              <a:t>Si se utiliza el resultado individual más probable en todos los casos, podría dar lugar a que se midan dos obligaciones con diferentes riesgos e </a:t>
            </a:r>
            <a:r>
              <a:rPr lang="en-GB" dirty="0" err="1"/>
              <a:t>incertidumbres</a:t>
            </a:r>
            <a:r>
              <a:rPr lang="en-GB" dirty="0"/>
              <a:t> </a:t>
            </a:r>
            <a:r>
              <a:rPr lang="en-GB" dirty="0" err="1"/>
              <a:t>por</a:t>
            </a:r>
            <a:r>
              <a:rPr lang="en-GB" dirty="0"/>
              <a:t> la misma cantidad. Un </a:t>
            </a:r>
            <a:r>
              <a:rPr lang="en-GB" dirty="0" err="1"/>
              <a:t>enfoque</a:t>
            </a:r>
            <a:r>
              <a:rPr lang="en-GB" dirty="0"/>
              <a:t> del valor esperado también puede ser apropiado para obligaciones individuales. En este caso, el resultado individual más probable es que la contención sea exitosa a un costo de CU 2 millones.  Sin embargo, existe una probabilidad significativa de que el posible resultado sea mayor que el resultado más probable. La mejor estimación será una cantidad mayor.</a:t>
            </a:r>
          </a:p>
          <a:p>
            <a:r>
              <a:rPr lang="en-GB" dirty="0"/>
              <a:t>La provision se mide de la siguiente manera:</a:t>
            </a:r>
          </a:p>
          <a:p>
            <a:endParaRPr lang="en-GB" dirty="0"/>
          </a:p>
          <a:p>
            <a:r>
              <a:rPr lang="en-GB" dirty="0"/>
              <a:t>(2 </a:t>
            </a:r>
            <a:r>
              <a:rPr lang="en-GB" dirty="0" err="1"/>
              <a:t>millones</a:t>
            </a:r>
            <a:r>
              <a:rPr lang="en-GB" dirty="0"/>
              <a:t> UM * 70%)+(10 </a:t>
            </a:r>
            <a:r>
              <a:rPr lang="en-GB" dirty="0" err="1"/>
              <a:t>millones</a:t>
            </a:r>
            <a:r>
              <a:rPr lang="en-GB" dirty="0"/>
              <a:t> UM *30%)=  4.4 </a:t>
            </a:r>
            <a:r>
              <a:rPr lang="en-GB" dirty="0" err="1"/>
              <a:t>millones</a:t>
            </a:r>
            <a:r>
              <a:rPr lang="en-GB" dirty="0"/>
              <a:t> UM</a:t>
            </a:r>
          </a:p>
          <a:p>
            <a:endParaRPr lang="en-GB" dirty="0"/>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11</a:t>
            </a:fld>
            <a:endParaRPr lang="en-GB"/>
          </a:p>
        </p:txBody>
      </p:sp>
    </p:spTree>
    <p:extLst>
      <p:ext uri="{BB962C8B-B14F-4D97-AF65-F5344CB8AC3E}">
        <p14:creationId xmlns:p14="http://schemas.microsoft.com/office/powerpoint/2010/main" val="12940244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12</a:t>
            </a:fld>
            <a:endParaRPr lang="en-GB"/>
          </a:p>
        </p:txBody>
      </p:sp>
    </p:spTree>
    <p:extLst>
      <p:ext uri="{BB962C8B-B14F-4D97-AF65-F5344CB8AC3E}">
        <p14:creationId xmlns:p14="http://schemas.microsoft.com/office/powerpoint/2010/main" val="10057794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Pasivos para obtener más detalles.</a:t>
            </a:r>
          </a:p>
        </p:txBody>
      </p:sp>
      <p:sp>
        <p:nvSpPr>
          <p:cNvPr id="4" name="Slide Number Placeholder 3"/>
          <p:cNvSpPr>
            <a:spLocks noGrp="1"/>
          </p:cNvSpPr>
          <p:nvPr>
            <p:ph type="sldNum" sz="quarter" idx="5"/>
          </p:nvPr>
        </p:nvSpPr>
        <p:spPr/>
        <p:txBody>
          <a:bodyPr/>
          <a:lstStyle/>
          <a:p>
            <a:fld id="{54DF8798-9954-4C2E-A652-4C538D106859}" type="slidenum">
              <a:rPr lang="en-GB" smtClean="0"/>
              <a:t>13</a:t>
            </a:fld>
            <a:endParaRPr lang="en-GB"/>
          </a:p>
        </p:txBody>
      </p:sp>
    </p:spTree>
    <p:extLst>
      <p:ext uri="{BB962C8B-B14F-4D97-AF65-F5344CB8AC3E}">
        <p14:creationId xmlns:p14="http://schemas.microsoft.com/office/powerpoint/2010/main" val="23438489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ejemplo más común de un reembolso </a:t>
            </a:r>
            <a:r>
              <a:rPr lang="en-GB" dirty="0" err="1"/>
              <a:t>por</a:t>
            </a:r>
            <a:r>
              <a:rPr lang="en-GB" dirty="0"/>
              <a:t> un </a:t>
            </a:r>
            <a:r>
              <a:rPr lang="en-GB" dirty="0" err="1"/>
              <a:t>tercero</a:t>
            </a:r>
            <a:r>
              <a:rPr lang="en-GB" dirty="0"/>
              <a:t> es una póliza de seguro que cubre el evento que da </a:t>
            </a:r>
            <a:r>
              <a:rPr lang="en-GB" dirty="0" err="1"/>
              <a:t>lugar</a:t>
            </a:r>
            <a:r>
              <a:rPr lang="en-GB" dirty="0"/>
              <a:t> al </a:t>
            </a:r>
            <a:r>
              <a:rPr lang="en-GB" dirty="0" err="1"/>
              <a:t>pasivo</a:t>
            </a:r>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14</a:t>
            </a:fld>
            <a:endParaRPr lang="en-GB"/>
          </a:p>
        </p:txBody>
      </p:sp>
    </p:spTree>
    <p:extLst>
      <p:ext uri="{BB962C8B-B14F-4D97-AF65-F5344CB8AC3E}">
        <p14:creationId xmlns:p14="http://schemas.microsoft.com/office/powerpoint/2010/main" val="42003891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15</a:t>
            </a:fld>
            <a:endParaRPr lang="en-GB"/>
          </a:p>
        </p:txBody>
      </p:sp>
    </p:spTree>
    <p:extLst>
      <p:ext uri="{BB962C8B-B14F-4D97-AF65-F5344CB8AC3E}">
        <p14:creationId xmlns:p14="http://schemas.microsoft.com/office/powerpoint/2010/main" val="4772577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 del módulo Pasivos (el módulo de pasivos proporciona más detalles – ver página 16)</a:t>
            </a:r>
          </a:p>
          <a:p>
            <a:endParaRPr lang="en-GB" dirty="0"/>
          </a:p>
          <a:p>
            <a:pPr marL="266700" indent="-266700"/>
            <a:r>
              <a:rPr lang="en-GB" dirty="0"/>
              <a:t>a) La entidad tiene la obligación actual de desmantelar (demolición, remediación del emplazamiento, etc.) la planta y gestionar el material de desecho contaminado. El evento pasado que creó la obligación fue la adquisición, desarrollo o construcción de la planta nuclear. Es probable que se requiera una salida de recursos que incorpore beneficios económicos o potencial de servicio para liquidar la obligación.</a:t>
            </a:r>
          </a:p>
          <a:p>
            <a:pPr marL="266700" indent="-266700"/>
            <a:endParaRPr lang="en-GB" dirty="0"/>
          </a:p>
          <a:p>
            <a:pPr marL="266700" indent="-266700"/>
            <a:r>
              <a:rPr lang="en-GB" dirty="0"/>
              <a:t>b) En este caso, </a:t>
            </a:r>
            <a:r>
              <a:rPr lang="en-GB" dirty="0" err="1"/>
              <a:t>el</a:t>
            </a:r>
            <a:r>
              <a:rPr lang="en-GB" dirty="0"/>
              <a:t> </a:t>
            </a:r>
            <a:r>
              <a:rPr lang="en-GB" dirty="0" err="1"/>
              <a:t>importe</a:t>
            </a:r>
            <a:r>
              <a:rPr lang="en-GB" dirty="0"/>
              <a:t> </a:t>
            </a:r>
            <a:r>
              <a:rPr lang="en-GB" dirty="0" err="1"/>
              <a:t>reconocido</a:t>
            </a:r>
            <a:r>
              <a:rPr lang="en-GB" dirty="0"/>
              <a:t> como provisión es la mejor estimación de los gastos necesarios para desmantelar la planta y gestionar el material de desecho de las operaciones en curso en la fecha de presentación de informes. La mejor estimación es la cantidad que una entidad pagaría racionalmente para liquidar la obligación en la fecha de presentación de informes o transferirla a un tercero en ese momento.</a:t>
            </a:r>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16</a:t>
            </a:fld>
            <a:endParaRPr lang="en-GB"/>
          </a:p>
        </p:txBody>
      </p:sp>
    </p:spTree>
    <p:extLst>
      <p:ext uri="{BB962C8B-B14F-4D97-AF65-F5344CB8AC3E}">
        <p14:creationId xmlns:p14="http://schemas.microsoft.com/office/powerpoint/2010/main" val="29007435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El </a:t>
            </a:r>
            <a:r>
              <a:rPr lang="en-GB" dirty="0" err="1"/>
              <a:t>módulo</a:t>
            </a:r>
            <a:r>
              <a:rPr lang="en-GB" dirty="0"/>
              <a:t> </a:t>
            </a:r>
            <a:r>
              <a:rPr lang="en-GB" dirty="0" err="1"/>
              <a:t>Pasivos</a:t>
            </a:r>
            <a:r>
              <a:rPr lang="en-GB" dirty="0"/>
              <a:t> </a:t>
            </a:r>
            <a:r>
              <a:rPr lang="en-GB" dirty="0" err="1"/>
              <a:t>proporciona</a:t>
            </a:r>
            <a:r>
              <a:rPr lang="en-GB" dirty="0"/>
              <a:t> un plantilla para responder a la pregunta, </a:t>
            </a:r>
            <a:r>
              <a:rPr lang="en-GB" dirty="0" err="1"/>
              <a:t>más</a:t>
            </a:r>
            <a:r>
              <a:rPr lang="en-GB" dirty="0"/>
              <a:t> </a:t>
            </a:r>
            <a:r>
              <a:rPr lang="en-GB" dirty="0" err="1"/>
              <a:t>una</a:t>
            </a:r>
            <a:r>
              <a:rPr lang="en-GB" dirty="0"/>
              <a:t> </a:t>
            </a:r>
            <a:r>
              <a:rPr lang="en-GB" dirty="0" err="1"/>
              <a:t>respuesta</a:t>
            </a:r>
            <a:r>
              <a:rPr lang="en-GB" dirty="0"/>
              <a:t> </a:t>
            </a:r>
            <a:r>
              <a:rPr lang="en-GB" dirty="0" err="1"/>
              <a:t>trabajada</a:t>
            </a:r>
            <a:r>
              <a:rPr lang="en-GB" dirty="0"/>
              <a:t> (</a:t>
            </a:r>
            <a:r>
              <a:rPr lang="en-GB" dirty="0" err="1"/>
              <a:t>ver</a:t>
            </a:r>
            <a:r>
              <a:rPr lang="en-GB" dirty="0"/>
              <a:t> </a:t>
            </a:r>
            <a:r>
              <a:rPr lang="en-GB" dirty="0" err="1"/>
              <a:t>páginas</a:t>
            </a:r>
            <a:r>
              <a:rPr lang="en-GB" dirty="0"/>
              <a:t> 17 – 18)</a:t>
            </a:r>
          </a:p>
        </p:txBody>
      </p:sp>
      <p:sp>
        <p:nvSpPr>
          <p:cNvPr id="4" name="Slide Number Placeholder 3"/>
          <p:cNvSpPr>
            <a:spLocks noGrp="1"/>
          </p:cNvSpPr>
          <p:nvPr>
            <p:ph type="sldNum" sz="quarter" idx="5"/>
          </p:nvPr>
        </p:nvSpPr>
        <p:spPr/>
        <p:txBody>
          <a:bodyPr/>
          <a:lstStyle/>
          <a:p>
            <a:fld id="{54DF8798-9954-4C2E-A652-4C538D106859}" type="slidenum">
              <a:rPr lang="en-GB" smtClean="0"/>
              <a:t>17</a:t>
            </a:fld>
            <a:endParaRPr lang="en-GB"/>
          </a:p>
        </p:txBody>
      </p:sp>
    </p:spTree>
    <p:extLst>
      <p:ext uri="{BB962C8B-B14F-4D97-AF65-F5344CB8AC3E}">
        <p14:creationId xmlns:p14="http://schemas.microsoft.com/office/powerpoint/2010/main" val="356991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18</a:t>
            </a:fld>
            <a:endParaRPr lang="en-GB"/>
          </a:p>
        </p:txBody>
      </p:sp>
    </p:spTree>
    <p:extLst>
      <p:ext uri="{BB962C8B-B14F-4D97-AF65-F5344CB8AC3E}">
        <p14:creationId xmlns:p14="http://schemas.microsoft.com/office/powerpoint/2010/main" val="219473140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19</a:t>
            </a:fld>
            <a:endParaRPr lang="en-GB"/>
          </a:p>
        </p:txBody>
      </p:sp>
    </p:spTree>
    <p:extLst>
      <p:ext uri="{BB962C8B-B14F-4D97-AF65-F5344CB8AC3E}">
        <p14:creationId xmlns:p14="http://schemas.microsoft.com/office/powerpoint/2010/main" val="391583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a:t>
            </a:fld>
            <a:endParaRPr lang="en-GB"/>
          </a:p>
        </p:txBody>
      </p:sp>
    </p:spTree>
    <p:extLst>
      <p:ext uri="{BB962C8B-B14F-4D97-AF65-F5344CB8AC3E}">
        <p14:creationId xmlns:p14="http://schemas.microsoft.com/office/powerpoint/2010/main" val="23231073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20</a:t>
            </a:fld>
            <a:endParaRPr lang="en-GB"/>
          </a:p>
        </p:txBody>
      </p:sp>
    </p:spTree>
    <p:extLst>
      <p:ext uri="{BB962C8B-B14F-4D97-AF65-F5344CB8AC3E}">
        <p14:creationId xmlns:p14="http://schemas.microsoft.com/office/powerpoint/2010/main" val="23791163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21</a:t>
            </a:fld>
            <a:endParaRPr lang="en-GB"/>
          </a:p>
        </p:txBody>
      </p:sp>
    </p:spTree>
    <p:extLst>
      <p:ext uri="{BB962C8B-B14F-4D97-AF65-F5344CB8AC3E}">
        <p14:creationId xmlns:p14="http://schemas.microsoft.com/office/powerpoint/2010/main" val="1806361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4DF8798-9954-4C2E-A652-4C538D106859}" type="slidenum">
              <a:rPr lang="en-GB" smtClean="0"/>
              <a:t>3</a:t>
            </a:fld>
            <a:endParaRPr lang="en-GB"/>
          </a:p>
        </p:txBody>
      </p:sp>
    </p:spTree>
    <p:extLst>
      <p:ext uri="{BB962C8B-B14F-4D97-AF65-F5344CB8AC3E}">
        <p14:creationId xmlns:p14="http://schemas.microsoft.com/office/powerpoint/2010/main" val="277473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Estas definiciones se toman del </a:t>
            </a:r>
            <a:r>
              <a:rPr lang="en-GB" i="1" dirty="0"/>
              <a:t>Marco conceptual.</a:t>
            </a:r>
            <a:endParaRPr lang="en-GB" i="0" dirty="0"/>
          </a:p>
          <a:p>
            <a:endParaRPr lang="en-GB" i="0" dirty="0"/>
          </a:p>
          <a:p>
            <a:r>
              <a:rPr lang="en-GB" i="0" dirty="0" err="1"/>
              <a:t>Cuando</a:t>
            </a:r>
            <a:r>
              <a:rPr lang="en-GB" i="0" dirty="0"/>
              <a:t> </a:t>
            </a:r>
            <a:r>
              <a:rPr lang="en-GB" i="0" dirty="0" err="1"/>
              <a:t>el</a:t>
            </a:r>
            <a:r>
              <a:rPr lang="en-GB" i="0" dirty="0"/>
              <a:t> </a:t>
            </a:r>
            <a:r>
              <a:rPr lang="en-GB" i="1" dirty="0"/>
              <a:t>Marco conceptual</a:t>
            </a:r>
            <a:r>
              <a:rPr lang="en-GB" i="0" dirty="0"/>
              <a:t> se refiere a una </a:t>
            </a:r>
            <a:r>
              <a:rPr lang="en-GB" i="0" dirty="0" err="1"/>
              <a:t>obligación</a:t>
            </a:r>
            <a:r>
              <a:rPr lang="en-GB" i="0" dirty="0"/>
              <a:t> no </a:t>
            </a:r>
            <a:r>
              <a:rPr lang="en-GB" i="0" dirty="0" err="1"/>
              <a:t>legalmente</a:t>
            </a:r>
            <a:r>
              <a:rPr lang="en-GB" i="0" dirty="0"/>
              <a:t> </a:t>
            </a:r>
            <a:r>
              <a:rPr lang="en-GB" i="0" dirty="0" err="1"/>
              <a:t>vinculante</a:t>
            </a:r>
            <a:r>
              <a:rPr lang="en-GB" i="0" dirty="0"/>
              <a:t>, la NICSP 19 utiliza el término obligación constructiva.</a:t>
            </a:r>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4</a:t>
            </a:fld>
            <a:endParaRPr lang="en-GB"/>
          </a:p>
        </p:txBody>
      </p:sp>
    </p:spTree>
    <p:extLst>
      <p:ext uri="{BB962C8B-B14F-4D97-AF65-F5344CB8AC3E}">
        <p14:creationId xmlns:p14="http://schemas.microsoft.com/office/powerpoint/2010/main" val="37679821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5</a:t>
            </a:fld>
            <a:endParaRPr lang="en-GB"/>
          </a:p>
        </p:txBody>
      </p:sp>
    </p:spTree>
    <p:extLst>
      <p:ext uri="{BB962C8B-B14F-4D97-AF65-F5344CB8AC3E}">
        <p14:creationId xmlns:p14="http://schemas.microsoft.com/office/powerpoint/2010/main" val="20331723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Respuestas del módulo Pasivos:</a:t>
            </a:r>
          </a:p>
          <a:p>
            <a:endParaRPr lang="en-GB" dirty="0"/>
          </a:p>
          <a:p>
            <a:r>
              <a:rPr lang="en-GB" dirty="0"/>
              <a:t>Escenario 1 - La entidad reporta una cuenta por pagar en su estado de situación </a:t>
            </a:r>
            <a:r>
              <a:rPr lang="en-GB" dirty="0" err="1"/>
              <a:t>financiera</a:t>
            </a:r>
            <a:r>
              <a:rPr lang="en-GB" dirty="0"/>
              <a:t> </a:t>
            </a:r>
            <a:r>
              <a:rPr lang="en-GB" dirty="0" err="1"/>
              <a:t>por</a:t>
            </a:r>
            <a:r>
              <a:rPr lang="en-GB" dirty="0"/>
              <a:t> la compra de los camiones aunque el pago no venza al final del período. La cantidad ha sido acordada formalmente con el proveedor. No hay incertidumbre en cuanto a la cantidad o el momento de la liquidación.</a:t>
            </a:r>
          </a:p>
          <a:p>
            <a:endParaRPr lang="en-GB" dirty="0"/>
          </a:p>
          <a:p>
            <a:r>
              <a:rPr lang="en-GB" dirty="0"/>
              <a:t>Escenario 2: una entidad tiene una fecha de presentación de informes del 31 de marzo. La entidad no reporta una cuenta por pagar o gasto devengado por el monto de las órdenes de compra pendientes. Los pasivos solo resultan de un evento pasado, es decir, la recepción de materiales y suministros. Las órdenes de compra pendientes cumplen con la definición de </a:t>
            </a:r>
            <a:r>
              <a:rPr lang="en-GB" dirty="0" err="1"/>
              <a:t>pasivo</a:t>
            </a:r>
            <a:r>
              <a:rPr lang="en-GB" dirty="0"/>
              <a:t> hasta que se </a:t>
            </a:r>
            <a:r>
              <a:rPr lang="en-GB" dirty="0" err="1"/>
              <a:t>realice</a:t>
            </a:r>
            <a:r>
              <a:rPr lang="en-GB" dirty="0"/>
              <a:t> la entrega.</a:t>
            </a:r>
          </a:p>
          <a:p>
            <a:endParaRPr lang="en-GB" dirty="0"/>
          </a:p>
          <a:p>
            <a:r>
              <a:rPr lang="en-GB" dirty="0"/>
              <a:t>Escenario 3 - La entidad generalmente reportará un gasto acumulado en su estado de situación financiera por los honorarios estimados por servicios de auditoría. Los servicios de auditoría se refieren al ejercicio anterior, aunque se presten en el ejercicio económico siguiente. El requisito de tener estados financieros puede ser legislativo. El evento pasado que crea el pasivo es el final del período fiscal. Los servicios han sido acordados con el proveedor y se relacionan con el período fiscal. A pesar de que se desconoce el monto exacto de las tarifas, se pueden estimar razonablemente. Hay poca incertidumbre relacionada con el momento de la liquidación. A menudo es necesario estimar el monto o el momento de la liquidación de los </a:t>
            </a:r>
            <a:r>
              <a:rPr lang="en-GB" dirty="0" err="1"/>
              <a:t>gastos</a:t>
            </a:r>
            <a:r>
              <a:rPr lang="en-GB" dirty="0"/>
              <a:t> </a:t>
            </a:r>
            <a:r>
              <a:rPr lang="en-GB" dirty="0" err="1"/>
              <a:t>devengados</a:t>
            </a:r>
            <a:r>
              <a:rPr lang="en-GB" dirty="0"/>
              <a:t>.</a:t>
            </a:r>
          </a:p>
          <a:p>
            <a:endParaRPr lang="en-GB" dirty="0"/>
          </a:p>
          <a:p>
            <a:endParaRPr lang="en-GB" dirty="0"/>
          </a:p>
        </p:txBody>
      </p:sp>
      <p:sp>
        <p:nvSpPr>
          <p:cNvPr id="4" name="Slide Number Placeholder 3"/>
          <p:cNvSpPr>
            <a:spLocks noGrp="1"/>
          </p:cNvSpPr>
          <p:nvPr>
            <p:ph type="sldNum" sz="quarter" idx="5"/>
          </p:nvPr>
        </p:nvSpPr>
        <p:spPr/>
        <p:txBody>
          <a:bodyPr/>
          <a:lstStyle/>
          <a:p>
            <a:fld id="{54DF8798-9954-4C2E-A652-4C538D106859}" type="slidenum">
              <a:rPr lang="en-GB" smtClean="0"/>
              <a:t>6</a:t>
            </a:fld>
            <a:endParaRPr lang="en-GB"/>
          </a:p>
        </p:txBody>
      </p:sp>
    </p:spTree>
    <p:extLst>
      <p:ext uri="{BB962C8B-B14F-4D97-AF65-F5344CB8AC3E}">
        <p14:creationId xmlns:p14="http://schemas.microsoft.com/office/powerpoint/2010/main" val="2707409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ea typeface="+mn-ea"/>
                <a:cs typeface="+mn-cs"/>
              </a:rPr>
              <a:t>Las cuentas por pagar son </a:t>
            </a:r>
            <a:r>
              <a:rPr lang="en-US" sz="1200" kern="1200" dirty="0" err="1">
                <a:solidFill>
                  <a:schemeClr val="tx1"/>
                </a:solidFill>
                <a:effectLst/>
                <a:ea typeface="+mn-ea"/>
                <a:cs typeface="+mn-cs"/>
              </a:rPr>
              <a:t>obligaciones</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por</a:t>
            </a:r>
            <a:r>
              <a:rPr lang="en-US" sz="1200" kern="1200" dirty="0">
                <a:solidFill>
                  <a:schemeClr val="tx1"/>
                </a:solidFill>
                <a:effectLst/>
                <a:ea typeface="+mn-ea"/>
                <a:cs typeface="+mn-cs"/>
              </a:rPr>
              <a:t> </a:t>
            </a:r>
            <a:r>
              <a:rPr lang="en-US" sz="1200" kern="1200" dirty="0" err="1">
                <a:solidFill>
                  <a:schemeClr val="tx1"/>
                </a:solidFill>
                <a:effectLst/>
                <a:ea typeface="+mn-ea"/>
                <a:cs typeface="+mn-cs"/>
              </a:rPr>
              <a:t>pagar</a:t>
            </a:r>
            <a:r>
              <a:rPr lang="en-US" sz="1200" kern="1200" dirty="0">
                <a:solidFill>
                  <a:schemeClr val="tx1"/>
                </a:solidFill>
                <a:effectLst/>
                <a:ea typeface="+mn-ea"/>
                <a:cs typeface="+mn-cs"/>
              </a:rPr>
              <a:t> por bienes o servicios que se han recibido o suministrado y que han sido facturados o acordados formalmente con el proveedor.</a:t>
            </a:r>
          </a:p>
          <a:p>
            <a:endParaRPr lang="en-GB" sz="1200" kern="1200" dirty="0">
              <a:solidFill>
                <a:schemeClr val="tx1"/>
              </a:solidFill>
              <a:effectLst/>
              <a:ea typeface="+mn-ea"/>
              <a:cs typeface="+mn-cs"/>
            </a:endParaRPr>
          </a:p>
          <a:p>
            <a:r>
              <a:rPr lang="en-US" sz="1200" kern="1200" dirty="0">
                <a:solidFill>
                  <a:schemeClr val="tx1"/>
                </a:solidFill>
                <a:effectLst/>
                <a:ea typeface="+mn-ea"/>
                <a:cs typeface="+mn-cs"/>
              </a:rPr>
              <a:t>Los valores devengados son pasivos para pagar bienes o servicios que se han recibido o suministrado, pero que no se han pagado,</a:t>
            </a:r>
          </a:p>
          <a:p>
            <a:endParaRPr lang="en-US" sz="1200" kern="1200" dirty="0">
              <a:solidFill>
                <a:schemeClr val="tx1"/>
              </a:solidFill>
              <a:effectLst/>
              <a:ea typeface="+mn-ea"/>
              <a:cs typeface="+mn-cs"/>
            </a:endParaRPr>
          </a:p>
          <a:p>
            <a:r>
              <a:rPr lang="en-US" sz="1200" kern="1200" dirty="0">
                <a:solidFill>
                  <a:schemeClr val="tx1"/>
                </a:solidFill>
                <a:effectLst/>
                <a:ea typeface="+mn-ea"/>
                <a:cs typeface="+mn-cs"/>
              </a:rPr>
              <a:t>Estos son sencillos. Las provisiones y los pasivos contingentes son más difíciles de determinar; y están cubiertos </a:t>
            </a:r>
            <a:r>
              <a:rPr lang="en-US" sz="1200" kern="1200" dirty="0" err="1">
                <a:solidFill>
                  <a:schemeClr val="tx1"/>
                </a:solidFill>
                <a:effectLst/>
                <a:ea typeface="+mn-ea"/>
                <a:cs typeface="+mn-cs"/>
              </a:rPr>
              <a:t>por</a:t>
            </a:r>
            <a:r>
              <a:rPr lang="en-US" sz="1200" kern="1200" dirty="0">
                <a:solidFill>
                  <a:schemeClr val="tx1"/>
                </a:solidFill>
                <a:effectLst/>
                <a:ea typeface="+mn-ea"/>
                <a:cs typeface="+mn-cs"/>
              </a:rPr>
              <a:t> la NICSP 19.</a:t>
            </a:r>
            <a:endParaRPr lang="en-GB" sz="1200" kern="1200" dirty="0">
              <a:solidFill>
                <a:schemeClr val="tx1"/>
              </a:solidFill>
              <a:effectLst/>
              <a:ea typeface="+mn-ea"/>
              <a:cs typeface="+mn-cs"/>
            </a:endParaRPr>
          </a:p>
          <a:p>
            <a:endParaRPr lang="en-GB" dirty="0"/>
          </a:p>
          <a:p>
            <a:r>
              <a:rPr lang="en-GB" dirty="0"/>
              <a:t>Para las entidades que están adoptando la </a:t>
            </a:r>
            <a:r>
              <a:rPr lang="en-GB" dirty="0" err="1"/>
              <a:t>contabilidad</a:t>
            </a:r>
            <a:r>
              <a:rPr lang="en-GB" dirty="0"/>
              <a:t> de </a:t>
            </a:r>
            <a:r>
              <a:rPr lang="en-GB" dirty="0" err="1"/>
              <a:t>devengo</a:t>
            </a:r>
            <a:r>
              <a:rPr lang="en-GB" dirty="0"/>
              <a:t> </a:t>
            </a:r>
            <a:r>
              <a:rPr lang="en-GB" dirty="0" err="1"/>
              <a:t>por</a:t>
            </a:r>
            <a:r>
              <a:rPr lang="en-GB" dirty="0"/>
              <a:t> primera vez, la identificación de provisiones y pasivos contingentes puede ser </a:t>
            </a:r>
            <a:r>
              <a:rPr lang="en-GB" dirty="0" err="1"/>
              <a:t>difícil</a:t>
            </a:r>
            <a:r>
              <a:rPr lang="en-GB" dirty="0"/>
              <a:t>. Considere una discusión sobre la información que las organizaciones de los participantes tendrían para determinar las provisiones (por ejemplo, </a:t>
            </a:r>
            <a:r>
              <a:rPr lang="en-GB" dirty="0" err="1"/>
              <a:t>reclamos</a:t>
            </a:r>
            <a:r>
              <a:rPr lang="en-GB" dirty="0"/>
              <a:t>). Si imparte la capacitación, considere usar salas de chat o de descanso si los números son demasiado grandes para una sola discusión. Los equipos legales o gerentes pueden tener registros de reclamos contra la organización. Los datos históricos pueden ser útiles para evaluar la probabilidad de que un </a:t>
            </a:r>
            <a:r>
              <a:rPr lang="en-GB" dirty="0" err="1"/>
              <a:t>reclamo</a:t>
            </a:r>
            <a:r>
              <a:rPr lang="en-GB" dirty="0"/>
              <a:t> </a:t>
            </a:r>
            <a:r>
              <a:rPr lang="en-GB" dirty="0" err="1"/>
              <a:t>conduzca</a:t>
            </a:r>
            <a:r>
              <a:rPr lang="en-GB" dirty="0"/>
              <a:t> a una salida de recursos.</a:t>
            </a:r>
          </a:p>
        </p:txBody>
      </p:sp>
      <p:sp>
        <p:nvSpPr>
          <p:cNvPr id="4" name="Slide Number Placeholder 3"/>
          <p:cNvSpPr>
            <a:spLocks noGrp="1"/>
          </p:cNvSpPr>
          <p:nvPr>
            <p:ph type="sldNum" sz="quarter" idx="5"/>
          </p:nvPr>
        </p:nvSpPr>
        <p:spPr/>
        <p:txBody>
          <a:bodyPr/>
          <a:lstStyle/>
          <a:p>
            <a:fld id="{54DF8798-9954-4C2E-A652-4C538D106859}" type="slidenum">
              <a:rPr lang="en-GB" smtClean="0"/>
              <a:t>7</a:t>
            </a:fld>
            <a:endParaRPr lang="en-GB"/>
          </a:p>
        </p:txBody>
      </p:sp>
    </p:spTree>
    <p:extLst>
      <p:ext uri="{BB962C8B-B14F-4D97-AF65-F5344CB8AC3E}">
        <p14:creationId xmlns:p14="http://schemas.microsoft.com/office/powerpoint/2010/main" val="2042851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 del módulo Pasivos:</a:t>
            </a:r>
          </a:p>
          <a:p>
            <a:endParaRPr lang="en-GB" dirty="0"/>
          </a:p>
          <a:p>
            <a:r>
              <a:rPr lang="en-GB" dirty="0"/>
              <a:t>Un evento que no da lugar a una obligación inmediatamente puede hacerlo en una fecha posterior, debido a cambios en la ley. En este caso, en la fecha de notificación no existe la obligación de cambiar los métodos utilizados para almacenar las pilas de combustible gastadas generadas a partir de operaciones pasadas. El requisito de cambiar los métodos de almacenamiento será un evento obligatorio cuando la nueva ley exija que se cambien los métodos de almacenamiento existentes, aunque pueda tener efecto retroactivo.</a:t>
            </a:r>
          </a:p>
          <a:p>
            <a:endParaRPr lang="en-GB" dirty="0"/>
          </a:p>
          <a:p>
            <a:r>
              <a:rPr lang="en-GB" dirty="0"/>
              <a:t>Cuando los detalles de una nueva ley propuesta aún no se han finalizado, sólo surge una obligación cuando es prácticamente seguro que la legislación se promulgará tal como está redactada. Sin embargo, las diferencias en las circunstancias que rodean la promulgación a menudo hacen que sea imposible especificar un solo evento que haría que la promulgación de una ley sea prácticamente segura. En muchos casos, no es posible juzgar si es prácticamente seguro que una nueva ley propuesta se promulgará tal como está redactada, y cualquier decisión sobre la existencia de una obligación debe esperar a la promulgación de la ley propuesta.</a:t>
            </a:r>
          </a:p>
        </p:txBody>
      </p:sp>
      <p:sp>
        <p:nvSpPr>
          <p:cNvPr id="4" name="Slide Number Placeholder 3"/>
          <p:cNvSpPr>
            <a:spLocks noGrp="1"/>
          </p:cNvSpPr>
          <p:nvPr>
            <p:ph type="sldNum" sz="quarter" idx="5"/>
          </p:nvPr>
        </p:nvSpPr>
        <p:spPr/>
        <p:txBody>
          <a:bodyPr/>
          <a:lstStyle/>
          <a:p>
            <a:fld id="{54DF8798-9954-4C2E-A652-4C538D106859}" type="slidenum">
              <a:rPr lang="en-GB" smtClean="0"/>
              <a:t>8</a:t>
            </a:fld>
            <a:endParaRPr lang="en-GB"/>
          </a:p>
        </p:txBody>
      </p:sp>
    </p:spTree>
    <p:extLst>
      <p:ext uri="{BB962C8B-B14F-4D97-AF65-F5344CB8AC3E}">
        <p14:creationId xmlns:p14="http://schemas.microsoft.com/office/powerpoint/2010/main" val="21431628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Respuesta del módulo Pasivos:</a:t>
            </a:r>
          </a:p>
          <a:p>
            <a:endParaRPr lang="en-GB" dirty="0"/>
          </a:p>
          <a:p>
            <a:pPr marL="266700" indent="-266700"/>
            <a:r>
              <a:rPr lang="en-GB" dirty="0"/>
              <a:t>1 Una provisión es un </a:t>
            </a:r>
            <a:r>
              <a:rPr lang="en-GB" dirty="0" err="1"/>
              <a:t>pasivo</a:t>
            </a:r>
            <a:r>
              <a:rPr lang="en-GB" dirty="0"/>
              <a:t> </a:t>
            </a:r>
            <a:r>
              <a:rPr lang="en-GB" dirty="0" err="1"/>
              <a:t>cuyo</a:t>
            </a:r>
            <a:r>
              <a:rPr lang="en-GB" dirty="0"/>
              <a:t> </a:t>
            </a:r>
            <a:r>
              <a:rPr lang="en-GB" dirty="0" err="1"/>
              <a:t>tiempo</a:t>
            </a:r>
            <a:r>
              <a:rPr lang="en-GB" dirty="0"/>
              <a:t> o </a:t>
            </a:r>
            <a:r>
              <a:rPr lang="en-GB" dirty="0" err="1"/>
              <a:t>importe</a:t>
            </a:r>
            <a:r>
              <a:rPr lang="en-GB" dirty="0"/>
              <a:t> son </a:t>
            </a:r>
            <a:r>
              <a:rPr lang="en-GB" dirty="0" err="1"/>
              <a:t>inciertos</a:t>
            </a:r>
            <a:r>
              <a:rPr lang="en-GB" dirty="0"/>
              <a:t>. A la </a:t>
            </a:r>
            <a:r>
              <a:rPr lang="en-GB" dirty="0" err="1"/>
              <a:t>fecha</a:t>
            </a:r>
            <a:r>
              <a:rPr lang="en-GB" dirty="0"/>
              <a:t> de </a:t>
            </a:r>
            <a:r>
              <a:rPr lang="en-GB" dirty="0" err="1"/>
              <a:t>presentación</a:t>
            </a:r>
            <a:r>
              <a:rPr lang="en-GB" dirty="0"/>
              <a:t>, el municipio no tiene una obligación presente como resultado de un </a:t>
            </a:r>
            <a:r>
              <a:rPr lang="en-GB" dirty="0" err="1"/>
              <a:t>suceso</a:t>
            </a:r>
            <a:r>
              <a:rPr lang="en-GB" dirty="0"/>
              <a:t> pasado. La existencia o inexistencia de una obligación presente será determinada por la futura conclusión del tribunal. Cuando una entidad determine que no es probable que se produzca una salida debido a una obligación, la entidad no reconocerá un pasivo.</a:t>
            </a:r>
          </a:p>
          <a:p>
            <a:pPr marL="266700" indent="-266700"/>
            <a:endParaRPr lang="en-GB" dirty="0"/>
          </a:p>
          <a:p>
            <a:pPr marL="266700" indent="-266700"/>
            <a:r>
              <a:rPr lang="en-GB" dirty="0"/>
              <a:t>2 El pasivo contingente se evalúa continuamente para determinar si se ha hecho probable una salida de recursos. Cuando se evalúa como remoto que el gobierno local será responsable, no se revela un pasivo contingente. Cuando es probable que se requiera una salida de recursos (es decir, es más probable que exista una obligación actual en la fecha de presentación de informes) para una partida anteriormente tratada como pasivo contingente, se reconoce una provisión en los estados financieros del período en que se produce el cambio de probabilidad, siempre que se pueda hacer una estimación </a:t>
            </a:r>
            <a:r>
              <a:rPr lang="en-GB" dirty="0" err="1"/>
              <a:t>fiable</a:t>
            </a:r>
            <a:r>
              <a:rPr lang="en-GB" dirty="0"/>
              <a:t> del </a:t>
            </a:r>
            <a:r>
              <a:rPr lang="en-GB" dirty="0" err="1"/>
              <a:t>importe</a:t>
            </a:r>
            <a:r>
              <a:rPr lang="en-GB" dirty="0"/>
              <a:t>.</a:t>
            </a:r>
          </a:p>
        </p:txBody>
      </p:sp>
      <p:sp>
        <p:nvSpPr>
          <p:cNvPr id="4" name="Slide Number Placeholder 3"/>
          <p:cNvSpPr>
            <a:spLocks noGrp="1"/>
          </p:cNvSpPr>
          <p:nvPr>
            <p:ph type="sldNum" sz="quarter" idx="5"/>
          </p:nvPr>
        </p:nvSpPr>
        <p:spPr/>
        <p:txBody>
          <a:bodyPr/>
          <a:lstStyle/>
          <a:p>
            <a:fld id="{54DF8798-9954-4C2E-A652-4C538D106859}" type="slidenum">
              <a:rPr lang="en-GB" smtClean="0"/>
              <a:t>9</a:t>
            </a:fld>
            <a:endParaRPr lang="en-GB"/>
          </a:p>
        </p:txBody>
      </p:sp>
    </p:spTree>
    <p:extLst>
      <p:ext uri="{BB962C8B-B14F-4D97-AF65-F5344CB8AC3E}">
        <p14:creationId xmlns:p14="http://schemas.microsoft.com/office/powerpoint/2010/main" val="35458829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lvl1pPr>
              <a:defRPr>
                <a:latin typeface="Arial" panose="020B0604020202020204" pitchFamily="34" charset="0"/>
              </a:defRPr>
            </a:lvl1pPr>
          </a:lstStyle>
          <a:p>
            <a:r>
              <a:rPr lang="en-US" dirty="0"/>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3pPr>
              <a:defRPr>
                <a:latin typeface="Arial" panose="020B0604020202020204" pitchFamily="34" charset="0"/>
              </a:defRPr>
            </a:lvl3pPr>
            <a:lvl4pPr>
              <a:defRPr>
                <a:latin typeface="Arial" panose="020B0604020202020204" pitchFamily="34" charset="0"/>
              </a:defRPr>
            </a:lvl4pPr>
            <a:lvl5pPr>
              <a:defRPr>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atin typeface="Arial" panose="020B0604020202020204" pitchFamily="34" charset="0"/>
              </a:defRPr>
            </a:lvl3pPr>
            <a:lvl4pPr>
              <a:defRPr sz="1800">
                <a:latin typeface="Arial" panose="020B0604020202020204" pitchFamily="34" charset="0"/>
              </a:defRPr>
            </a:lvl4pPr>
            <a:lvl5pPr>
              <a:defRPr sz="1800">
                <a:latin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atin typeface="Arial" panose="020B0604020202020204" pitchFamily="34" charset="0"/>
              </a:defRPr>
            </a:lvl3pPr>
            <a:lvl4pPr>
              <a:defRPr sz="1600">
                <a:latin typeface="Arial" panose="020B0604020202020204" pitchFamily="34" charset="0"/>
              </a:defRPr>
            </a:lvl4pPr>
            <a:lvl5pPr>
              <a:defRPr sz="1600">
                <a:latin typeface="Arial" panose="020B0604020202020204" pitchFamily="34" charset="0"/>
              </a:defRPr>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atin typeface="Arial" panose="020B0604020202020204" pitchFamily="34" charset="0"/>
              </a:defRPr>
            </a:lvl1pPr>
          </a:lstStyle>
          <a:p>
            <a:r>
              <a:rPr lang="en-US" dirty="0"/>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atin typeface="Arial" panose="020B0604020202020204" pitchFamily="34" charset="0"/>
              </a:defRPr>
            </a:lvl3pPr>
            <a:lvl4pPr>
              <a:defRPr sz="2000">
                <a:latin typeface="Arial" panose="020B0604020202020204" pitchFamily="34" charset="0"/>
              </a:defRPr>
            </a:lvl4pPr>
            <a:lvl5pPr>
              <a:defRPr sz="2000">
                <a:latin typeface="Arial" panose="020B0604020202020204" pitchFamily="34"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atin typeface="Arial" panose="020B0604020202020204" pitchFamily="34" charset="0"/>
              </a:defRPr>
            </a:lvl1pPr>
          </a:lstStyle>
          <a:p>
            <a:r>
              <a:rPr lang="en-US" dirty="0"/>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lvl1pPr>
              <a:defRPr>
                <a:latin typeface="Arial" panose="020B0604020202020204" pitchFamily="34" charset="0"/>
              </a:defRPr>
            </a:lvl1pPr>
          </a:lstStyle>
          <a:p>
            <a:fld id="{68ECA235-D1C3-D944-BC8B-32964A9EABE3}" type="datetimeFigureOut">
              <a:rPr lang="en-US" smtClean="0"/>
              <a:pPr/>
              <a:t>6/5/2023</a:t>
            </a:fld>
            <a:endParaRPr lang="en-US" dirty="0"/>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lvl1pPr>
              <a:defRPr>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atin typeface="Arial" panose="020B0604020202020204" pitchFamily="34" charset="0"/>
              </a:defRPr>
            </a:lvl1pPr>
          </a:lstStyle>
          <a:p>
            <a:fld id="{94672329-5C23-E547-8614-77A65128D73E}" type="slidenum">
              <a:rPr lang="en-US" smtClean="0"/>
              <a:pPr/>
              <a:t>‹#›</a:t>
            </a:fld>
            <a:endParaRPr lang="en-US" dirty="0"/>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2" name="Picture 1" descr="3-Liabilities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52173" y="2766007"/>
            <a:ext cx="11817676" cy="8862564"/>
          </a:xfrm>
          <a:prstGeom prst="rect">
            <a:avLst/>
          </a:prstGeom>
        </p:spPr>
      </p:pic>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Arial" panose="020B0604020202020204" pitchFamily="34" charset="0"/>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Arial" panose="020B0604020202020204" pitchFamily="34" charset="0"/>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2363963"/>
            <a:ext cx="9143999" cy="6095999"/>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8078" y="1628816"/>
            <a:ext cx="12170662" cy="9127284"/>
          </a:xfrm>
          <a:prstGeom prst="rect">
            <a:avLst/>
          </a:prstGeom>
        </p:spPr>
      </p:pic>
      <p:sp>
        <p:nvSpPr>
          <p:cNvPr id="4" name="Text Placeholder 2"/>
          <p:cNvSpPr txBox="1">
            <a:spLocks/>
          </p:cNvSpPr>
          <p:nvPr/>
        </p:nvSpPr>
        <p:spPr>
          <a:xfrm>
            <a:off x="800099" y="4036836"/>
            <a:ext cx="7153719" cy="2097264"/>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US" b="1" dirty="0" err="1">
                <a:latin typeface="Arial" panose="020B0604020202020204" pitchFamily="34" charset="0"/>
                <a:cs typeface="Arial" panose="020B0604020202020204" pitchFamily="34" charset="0"/>
              </a:rPr>
              <a:t>Pasivos</a:t>
            </a:r>
            <a:endParaRPr lang="en-US" sz="1200" b="1" dirty="0">
              <a:latin typeface="Arial" panose="020B0604020202020204" pitchFamily="34" charset="0"/>
              <a:cs typeface="Arial" panose="020B0604020202020204" pitchFamily="34" charset="0"/>
            </a:endParaRPr>
          </a:p>
          <a:p>
            <a:pPr algn="l"/>
            <a:endParaRPr lang="en-US" sz="1250" dirty="0">
              <a:latin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929281"/>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Medición de Provisiones</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El importe reconocido es la mejor estimación de los gastos necesarios para liquidar la obligación actual en la fecha de presentación de informes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 mejor estimación es el importe que una entidad pagaría racionalmente para liquidar la obligación o transferirla a un tercero en la fecha de presentación de informes.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 incertidumbre se trata por varios métodos</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El valor esperado</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El resultado individual más probable</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48741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2687915"/>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ilustrativo</a:t>
            </a:r>
          </a:p>
          <a:p>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kern="0" dirty="0">
                <a:solidFill>
                  <a:srgbClr val="2E2E38"/>
                </a:solidFill>
                <a:latin typeface="Arial"/>
                <a:ea typeface="ＭＳ Ｐゴシック" charset="0"/>
              </a:rPr>
              <a:t>Un gobierno tiene la obligación legal de </a:t>
            </a:r>
            <a:r>
              <a:rPr lang="en-US" kern="0" dirty="0" err="1">
                <a:solidFill>
                  <a:srgbClr val="2E2E38"/>
                </a:solidFill>
                <a:latin typeface="Arial"/>
                <a:ea typeface="ＭＳ Ｐゴシック" charset="0"/>
              </a:rPr>
              <a:t>remediar</a:t>
            </a:r>
            <a:r>
              <a:rPr lang="en-US" kern="0" dirty="0">
                <a:solidFill>
                  <a:srgbClr val="2E2E38"/>
                </a:solidFill>
                <a:latin typeface="Arial"/>
                <a:ea typeface="ＭＳ Ｐゴシック" charset="0"/>
              </a:rPr>
              <a:t> un sitio contaminado. Una evaluación del sitio ha determinado dos opciones. El resultado más probable es la contención. Existe la posibilidad de que la contaminación tenga que ser eliminada y tratada. Los posibles resultados están en la tabla.</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3" name="Rectangle 2"/>
          <p:cNvSpPr/>
          <p:nvPr/>
        </p:nvSpPr>
        <p:spPr>
          <a:xfrm>
            <a:off x="1239591" y="4549845"/>
            <a:ext cx="6664818" cy="369332"/>
          </a:xfrm>
          <a:prstGeom prst="rect">
            <a:avLst/>
          </a:prstGeom>
        </p:spPr>
        <p:txBody>
          <a:bodyPr wrap="square">
            <a:spAutoFit/>
          </a:bodyPr>
          <a:lstStyle/>
          <a:p>
            <a:pPr lvl="0" algn="ctr" defTabSz="914400" fontAlgn="base">
              <a:spcBef>
                <a:spcPts val="776"/>
              </a:spcBef>
              <a:spcAft>
                <a:spcPct val="0"/>
              </a:spcAft>
            </a:pPr>
            <a:r>
              <a:rPr lang="en-US" kern="0" dirty="0">
                <a:solidFill>
                  <a:srgbClr val="2E2E38"/>
                </a:solidFill>
                <a:latin typeface="Arial"/>
                <a:ea typeface="ＭＳ Ｐゴシック" charset="0"/>
              </a:rPr>
              <a:t>¿Cuál es el importe de la provisión? </a:t>
            </a:r>
            <a:r>
              <a:rPr lang="en-US" kern="0" dirty="0" err="1">
                <a:solidFill>
                  <a:srgbClr val="2E2E38"/>
                </a:solidFill>
                <a:latin typeface="Arial"/>
                <a:ea typeface="ＭＳ Ｐゴシック" charset="0"/>
              </a:rPr>
              <a:t>Explique</a:t>
            </a:r>
            <a:endParaRPr lang="en-US" kern="0" dirty="0">
              <a:solidFill>
                <a:srgbClr val="2E2E38"/>
              </a:solidFill>
              <a:latin typeface="Arial"/>
              <a:ea typeface="ＭＳ Ｐゴシック" charset="0"/>
            </a:endParaRPr>
          </a:p>
        </p:txBody>
      </p:sp>
      <p:graphicFrame>
        <p:nvGraphicFramePr>
          <p:cNvPr id="4" name="Tabla 3">
            <a:extLst>
              <a:ext uri="{FF2B5EF4-FFF2-40B4-BE49-F238E27FC236}">
                <a16:creationId xmlns:a16="http://schemas.microsoft.com/office/drawing/2014/main" id="{3F1AC51F-34B9-4201-84B2-5108A45DDD12}"/>
              </a:ext>
            </a:extLst>
          </p:cNvPr>
          <p:cNvGraphicFramePr>
            <a:graphicFrameLocks noGrp="1"/>
          </p:cNvGraphicFramePr>
          <p:nvPr>
            <p:extLst>
              <p:ext uri="{D42A27DB-BD31-4B8C-83A1-F6EECF244321}">
                <p14:modId xmlns:p14="http://schemas.microsoft.com/office/powerpoint/2010/main" val="845382335"/>
              </p:ext>
            </p:extLst>
          </p:nvPr>
        </p:nvGraphicFramePr>
        <p:xfrm>
          <a:off x="1854200" y="3025775"/>
          <a:ext cx="5435600" cy="822960"/>
        </p:xfrm>
        <a:graphic>
          <a:graphicData uri="http://schemas.openxmlformats.org/drawingml/2006/table">
            <a:tbl>
              <a:tblPr>
                <a:tableStyleId>{5C22544A-7EE6-4342-B048-85BDC9FD1C3A}</a:tableStyleId>
              </a:tblPr>
              <a:tblGrid>
                <a:gridCol w="2336800">
                  <a:extLst>
                    <a:ext uri="{9D8B030D-6E8A-4147-A177-3AD203B41FA5}">
                      <a16:colId xmlns:a16="http://schemas.microsoft.com/office/drawing/2014/main" val="3227101312"/>
                    </a:ext>
                  </a:extLst>
                </a:gridCol>
                <a:gridCol w="1549400">
                  <a:extLst>
                    <a:ext uri="{9D8B030D-6E8A-4147-A177-3AD203B41FA5}">
                      <a16:colId xmlns:a16="http://schemas.microsoft.com/office/drawing/2014/main" val="1390021890"/>
                    </a:ext>
                  </a:extLst>
                </a:gridCol>
                <a:gridCol w="1549400">
                  <a:extLst>
                    <a:ext uri="{9D8B030D-6E8A-4147-A177-3AD203B41FA5}">
                      <a16:colId xmlns:a16="http://schemas.microsoft.com/office/drawing/2014/main" val="2607924246"/>
                    </a:ext>
                  </a:extLst>
                </a:gridCol>
              </a:tblGrid>
              <a:tr h="441960">
                <a:tc>
                  <a:txBody>
                    <a:bodyPr/>
                    <a:lstStyle/>
                    <a:p>
                      <a:pPr algn="ctr" fontAlgn="ctr"/>
                      <a:r>
                        <a:rPr lang="es-CO" sz="1200" u="none" strike="noStrike" dirty="0">
                          <a:solidFill>
                            <a:schemeClr val="bg1"/>
                          </a:solidFill>
                          <a:effectLst/>
                          <a:latin typeface="Arial" panose="020B0604020202020204" pitchFamily="34" charset="0"/>
                          <a:cs typeface="Arial" panose="020B0604020202020204" pitchFamily="34" charset="0"/>
                        </a:rPr>
                        <a:t> </a:t>
                      </a:r>
                      <a:endParaRPr lang="es-CO" sz="12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200" u="none" strike="noStrike" dirty="0">
                          <a:solidFill>
                            <a:schemeClr val="bg1"/>
                          </a:solidFill>
                          <a:effectLst/>
                          <a:latin typeface="Arial" panose="020B0604020202020204" pitchFamily="34" charset="0"/>
                          <a:cs typeface="Arial" panose="020B0604020202020204" pitchFamily="34" charset="0"/>
                        </a:rPr>
                        <a:t>Estimación </a:t>
                      </a:r>
                      <a:endParaRPr lang="es-CO" sz="12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tc>
                  <a:txBody>
                    <a:bodyPr/>
                    <a:lstStyle/>
                    <a:p>
                      <a:pPr algn="ctr" fontAlgn="ctr"/>
                      <a:r>
                        <a:rPr lang="es-CO" sz="1200" u="none" strike="noStrike" dirty="0">
                          <a:solidFill>
                            <a:schemeClr val="bg1"/>
                          </a:solidFill>
                          <a:effectLst/>
                          <a:latin typeface="Arial" panose="020B0604020202020204" pitchFamily="34" charset="0"/>
                          <a:cs typeface="Arial" panose="020B0604020202020204" pitchFamily="34" charset="0"/>
                        </a:rPr>
                        <a:t>Probabilidad</a:t>
                      </a:r>
                      <a:endParaRPr lang="es-CO" sz="1200" b="0" i="0" u="none" strike="noStrike" dirty="0">
                        <a:solidFill>
                          <a:schemeClr val="bg1"/>
                        </a:solidFill>
                        <a:effectLst/>
                        <a:latin typeface="Arial" panose="020B0604020202020204" pitchFamily="34" charset="0"/>
                        <a:cs typeface="Arial" panose="020B0604020202020204" pitchFamily="34" charset="0"/>
                      </a:endParaRPr>
                    </a:p>
                  </a:txBody>
                  <a:tcPr marL="7620" marR="7620" marT="7620" marB="0" anchor="ctr">
                    <a:solidFill>
                      <a:srgbClr val="0070C0"/>
                    </a:solidFill>
                  </a:tcPr>
                </a:tc>
                <a:extLst>
                  <a:ext uri="{0D108BD9-81ED-4DB2-BD59-A6C34878D82A}">
                    <a16:rowId xmlns:a16="http://schemas.microsoft.com/office/drawing/2014/main" val="1342227684"/>
                  </a:ext>
                </a:extLst>
              </a:tr>
              <a:tr h="182880">
                <a:tc>
                  <a:txBody>
                    <a:bodyPr/>
                    <a:lstStyle/>
                    <a:p>
                      <a:pPr algn="ctr" fontAlgn="ctr"/>
                      <a:r>
                        <a:rPr lang="es-CO" sz="1200" u="none" strike="noStrike" dirty="0">
                          <a:solidFill>
                            <a:schemeClr val="accent5"/>
                          </a:solidFill>
                          <a:effectLst/>
                        </a:rPr>
                        <a:t>Opción A - Contención</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r" fontAlgn="ctr"/>
                      <a:r>
                        <a:rPr lang="es-CO" sz="1200" u="none" strike="noStrike" dirty="0">
                          <a:solidFill>
                            <a:schemeClr val="accent5"/>
                          </a:solidFill>
                          <a:effectLst/>
                        </a:rPr>
                        <a:t>  2 millones UM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85000"/>
                      </a:schemeClr>
                    </a:solidFill>
                  </a:tcPr>
                </a:tc>
                <a:tc>
                  <a:txBody>
                    <a:bodyPr/>
                    <a:lstStyle/>
                    <a:p>
                      <a:pPr algn="r" fontAlgn="ctr"/>
                      <a:r>
                        <a:rPr lang="es-CO" sz="1200" u="none" strike="noStrike" dirty="0">
                          <a:solidFill>
                            <a:schemeClr val="accent5"/>
                          </a:solidFill>
                          <a:effectLst/>
                        </a:rPr>
                        <a:t>70%</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85000"/>
                      </a:schemeClr>
                    </a:solidFill>
                  </a:tcPr>
                </a:tc>
                <a:extLst>
                  <a:ext uri="{0D108BD9-81ED-4DB2-BD59-A6C34878D82A}">
                    <a16:rowId xmlns:a16="http://schemas.microsoft.com/office/drawing/2014/main" val="3021451770"/>
                  </a:ext>
                </a:extLst>
              </a:tr>
              <a:tr h="182880">
                <a:tc>
                  <a:txBody>
                    <a:bodyPr/>
                    <a:lstStyle/>
                    <a:p>
                      <a:pPr algn="ctr" fontAlgn="ctr"/>
                      <a:r>
                        <a:rPr lang="es-CO" sz="1200" u="none" strike="noStrike" dirty="0">
                          <a:solidFill>
                            <a:schemeClr val="accent5"/>
                          </a:solidFill>
                          <a:effectLst/>
                        </a:rPr>
                        <a:t>Opción B - Eliminación</a:t>
                      </a:r>
                      <a:endParaRPr lang="es-CO" sz="12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r" fontAlgn="ctr"/>
                      <a:r>
                        <a:rPr lang="es-CO" sz="1200" u="none" strike="noStrike" dirty="0">
                          <a:solidFill>
                            <a:schemeClr val="accent5"/>
                          </a:solidFill>
                          <a:effectLst/>
                        </a:rPr>
                        <a:t> 10 millones UM </a:t>
                      </a:r>
                      <a:endParaRPr lang="es-CO" sz="12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r" fontAlgn="ctr"/>
                      <a:r>
                        <a:rPr lang="es-CO" sz="1200" u="none" strike="noStrike" dirty="0">
                          <a:solidFill>
                            <a:schemeClr val="accent5"/>
                          </a:solidFill>
                          <a:effectLst/>
                        </a:rPr>
                        <a:t>30%</a:t>
                      </a:r>
                      <a:endParaRPr lang="es-CO" sz="1200" b="0" i="0" u="none" strike="noStrike" dirty="0">
                        <a:solidFill>
                          <a:schemeClr val="accent5"/>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603157937"/>
                  </a:ext>
                </a:extLst>
              </a:tr>
            </a:tbl>
          </a:graphicData>
        </a:graphic>
      </p:graphicFrame>
    </p:spTree>
    <p:extLst>
      <p:ext uri="{BB962C8B-B14F-4D97-AF65-F5344CB8AC3E}">
        <p14:creationId xmlns:p14="http://schemas.microsoft.com/office/powerpoint/2010/main" val="4284334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403187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Valor presente</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Se utiliza una estimación basada en </a:t>
            </a:r>
            <a:r>
              <a:rPr lang="es-MX" i="1" kern="0" dirty="0">
                <a:solidFill>
                  <a:srgbClr val="2E2E38"/>
                </a:solidFill>
                <a:latin typeface="Arial"/>
                <a:ea typeface="ＭＳ Ｐゴシック" charset="0"/>
              </a:rPr>
              <a:t>valor presente</a:t>
            </a:r>
            <a:r>
              <a:rPr lang="es-MX" kern="0" dirty="0">
                <a:solidFill>
                  <a:srgbClr val="2E2E38"/>
                </a:solidFill>
                <a:latin typeface="Arial"/>
                <a:ea typeface="ＭＳ Ｐゴシック" charset="0"/>
              </a:rPr>
              <a:t> cuando el valor del dinero en el tiempo es material</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 tasa de descuento utilizada refleja</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Las evaluaciones de mercado actuales </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Los riesgos específicos del pasivo</a:t>
            </a:r>
          </a:p>
          <a:p>
            <a:pPr marL="342900" lvl="0" indent="-342900" defTabSz="914400" fontAlgn="base">
              <a:spcBef>
                <a:spcPts val="776"/>
              </a:spcBef>
              <a:spcAft>
                <a:spcPct val="0"/>
              </a:spcAft>
              <a:buFontTx/>
              <a:buChar char="•"/>
            </a:pPr>
            <a:r>
              <a:rPr lang="es-MX" i="1" kern="0" dirty="0">
                <a:solidFill>
                  <a:srgbClr val="2E2E38"/>
                </a:solidFill>
                <a:latin typeface="Arial"/>
                <a:ea typeface="ＭＳ Ｐゴシック" charset="0"/>
              </a:rPr>
              <a:t>No</a:t>
            </a:r>
            <a:r>
              <a:rPr lang="es-MX" kern="0" dirty="0">
                <a:solidFill>
                  <a:srgbClr val="2E2E38"/>
                </a:solidFill>
                <a:latin typeface="Arial"/>
                <a:ea typeface="ＭＳ Ｐゴシック" charset="0"/>
              </a:rPr>
              <a:t> refleja los riesgos para los que se han ajustado las estimaciones futuras del flujo de efectivo</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El aumento en el valor presente debido al paso del tiempo se reconoce como un gasto por intereses</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87441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477875"/>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Sucesos futuros</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 estimación de la provisión debería reflejar los acontecimientos futuros previstos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Los sucesos futuros pueden ser</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Inflación</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Cambios en la tecnología </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Reducción de costos debido a la experiencia</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Nueva legislación</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230994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098284"/>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Otros problemas de medición</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Ganancias por la disposición de activos no considerados en la estimación de la provisión</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Reembolsos por parte de terceros</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Un activo separado (no se compensa contra el pasivo)</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No debe exceder la provisión</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El gasto puede presentarse neto</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6360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271869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Cambios en las provisiones</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Las provisiones se revisan en cada fecha de presentación de informes </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Se ajustan para reflejar la mejor estimación actual</a:t>
            </a:r>
          </a:p>
          <a:p>
            <a:pPr marL="694944" lvl="1" indent="-347472" defTabSz="914400" fontAlgn="base">
              <a:spcBef>
                <a:spcPts val="776"/>
              </a:spcBef>
              <a:spcAft>
                <a:spcPct val="0"/>
              </a:spcAft>
              <a:buFontTx/>
              <a:buChar char="–"/>
            </a:pPr>
            <a:r>
              <a:rPr lang="es-MX" kern="0" dirty="0">
                <a:solidFill>
                  <a:srgbClr val="2E2E38"/>
                </a:solidFill>
                <a:latin typeface="Arial"/>
                <a:ea typeface="ＭＳ Ｐゴシック" charset="0"/>
              </a:rPr>
              <a:t>Se reversan si no es probable que se requiera su liquidación </a:t>
            </a:r>
          </a:p>
          <a:p>
            <a:pPr marL="342900" indent="-342900" defTabSz="914400" fontAlgn="base">
              <a:spcBef>
                <a:spcPts val="776"/>
              </a:spcBef>
              <a:spcAft>
                <a:spcPct val="0"/>
              </a:spcAft>
              <a:buFontTx/>
              <a:buChar char="•"/>
            </a:pPr>
            <a:r>
              <a:rPr lang="es-MX" kern="0" dirty="0">
                <a:solidFill>
                  <a:srgbClr val="2E2E38"/>
                </a:solidFill>
                <a:latin typeface="Arial"/>
                <a:ea typeface="ＭＳ Ｐゴシック" charset="0"/>
              </a:rPr>
              <a:t>El cambio en la provisión es el cambio en la estimación realizada prospectivamente (resultado del año en curso)</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77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44709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ilustrativo</a:t>
            </a:r>
          </a:p>
          <a:p>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kern="0" dirty="0">
                <a:solidFill>
                  <a:srgbClr val="2E2E38"/>
                </a:solidFill>
                <a:latin typeface="Arial"/>
                <a:ea typeface="ＭＳ Ｐゴシック" charset="0"/>
              </a:rPr>
              <a:t>El 1 de enero de 20X0, una entidad pone en servicio una planta de generación de energía nuclear a un </a:t>
            </a:r>
            <a:r>
              <a:rPr lang="en-US" kern="0" dirty="0" err="1">
                <a:solidFill>
                  <a:srgbClr val="2E2E38"/>
                </a:solidFill>
                <a:latin typeface="Arial"/>
                <a:ea typeface="ＭＳ Ｐゴシック" charset="0"/>
              </a:rPr>
              <a:t>costo</a:t>
            </a:r>
            <a:r>
              <a:rPr lang="en-US" kern="0" dirty="0">
                <a:solidFill>
                  <a:srgbClr val="2E2E38"/>
                </a:solidFill>
                <a:latin typeface="Arial"/>
                <a:ea typeface="ＭＳ Ｐゴシック" charset="0"/>
              </a:rPr>
              <a:t> de 100 </a:t>
            </a:r>
            <a:r>
              <a:rPr lang="en-US" kern="0" dirty="0" err="1">
                <a:solidFill>
                  <a:srgbClr val="2E2E38"/>
                </a:solidFill>
                <a:latin typeface="Arial"/>
                <a:ea typeface="ＭＳ Ｐゴシック" charset="0"/>
              </a:rPr>
              <a:t>millones</a:t>
            </a:r>
            <a:r>
              <a:rPr lang="en-US" kern="0" dirty="0">
                <a:solidFill>
                  <a:srgbClr val="2E2E38"/>
                </a:solidFill>
                <a:latin typeface="Arial"/>
                <a:ea typeface="ＭＳ Ｐゴシック" charset="0"/>
              </a:rPr>
              <a:t> UM. Existe una obligación legal para el desmantelamiento de la planta al final de su vida útil y la gestión continua del material contaminado de las operaciones. La planta se </a:t>
            </a:r>
            <a:r>
              <a:rPr lang="en-US" kern="0" dirty="0" err="1">
                <a:solidFill>
                  <a:srgbClr val="2E2E38"/>
                </a:solidFill>
                <a:latin typeface="Arial"/>
                <a:ea typeface="ＭＳ Ｐゴシック" charset="0"/>
              </a:rPr>
              <a:t>deprecia</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en</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línea</a:t>
            </a:r>
            <a:r>
              <a:rPr lang="en-US" kern="0" dirty="0">
                <a:solidFill>
                  <a:srgbClr val="2E2E38"/>
                </a:solidFill>
                <a:latin typeface="Arial"/>
                <a:ea typeface="ＭＳ Ｐゴシック" charset="0"/>
              </a:rPr>
              <a:t> recta </a:t>
            </a:r>
            <a:r>
              <a:rPr lang="en-US" kern="0" dirty="0" err="1">
                <a:solidFill>
                  <a:srgbClr val="2E2E38"/>
                </a:solidFill>
                <a:latin typeface="Arial"/>
                <a:ea typeface="ＭＳ Ｐゴシック" charset="0"/>
              </a:rPr>
              <a:t>durante</a:t>
            </a:r>
            <a:r>
              <a:rPr lang="en-US" kern="0" dirty="0">
                <a:solidFill>
                  <a:srgbClr val="2E2E38"/>
                </a:solidFill>
                <a:latin typeface="Arial"/>
                <a:ea typeface="ＭＳ Ｐゴシック" charset="0"/>
              </a:rPr>
              <a:t> 40 </a:t>
            </a:r>
            <a:r>
              <a:rPr lang="en-US" kern="0" dirty="0" err="1">
                <a:solidFill>
                  <a:srgbClr val="2E2E38"/>
                </a:solidFill>
                <a:latin typeface="Arial"/>
                <a:ea typeface="ＭＳ Ｐゴシック" charset="0"/>
              </a:rPr>
              <a:t>años</a:t>
            </a:r>
            <a:r>
              <a:rPr lang="en-US" kern="0" dirty="0">
                <a:solidFill>
                  <a:srgbClr val="2E2E38"/>
                </a:solidFill>
                <a:latin typeface="Arial"/>
                <a:ea typeface="ＭＳ Ｐゴシック" charset="0"/>
              </a:rPr>
              <a:t>. </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¿Debe la entidad </a:t>
            </a:r>
            <a:r>
              <a:rPr lang="en-US" kern="0" dirty="0" err="1">
                <a:solidFill>
                  <a:srgbClr val="2E2E38"/>
                </a:solidFill>
                <a:latin typeface="Arial"/>
                <a:ea typeface="ＭＳ Ｐゴシック" charset="0"/>
              </a:rPr>
              <a:t>reconocer</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una</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provisión</a:t>
            </a:r>
            <a:r>
              <a:rPr lang="en-US" kern="0" dirty="0">
                <a:solidFill>
                  <a:srgbClr val="2E2E38"/>
                </a:solidFill>
                <a:latin typeface="Arial"/>
                <a:ea typeface="ＭＳ Ｐゴシック" charset="0"/>
              </a:rPr>
              <a:t>?, ¿Por </a:t>
            </a:r>
            <a:r>
              <a:rPr lang="en-US" kern="0" dirty="0" err="1">
                <a:solidFill>
                  <a:srgbClr val="2E2E38"/>
                </a:solidFill>
                <a:latin typeface="Arial"/>
                <a:ea typeface="ＭＳ Ｐゴシック" charset="0"/>
              </a:rPr>
              <a:t>qué</a:t>
            </a:r>
            <a:r>
              <a:rPr lang="en-US" kern="0" dirty="0">
                <a:solidFill>
                  <a:srgbClr val="2E2E38"/>
                </a:solidFill>
                <a:latin typeface="Arial"/>
                <a:ea typeface="ＭＳ Ｐゴシック" charset="0"/>
              </a:rPr>
              <a:t> si o por qué no?</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En caso afirmativo, ¿cuál debería ser la base de medición?, ¿Por qué?</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4604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27050" y="908050"/>
            <a:ext cx="8089900" cy="147732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Estimaciones</a:t>
            </a:r>
          </a:p>
          <a:p>
            <a:endParaRPr lang="en-US" b="1" dirty="0">
              <a:solidFill>
                <a:srgbClr val="2E2E38"/>
              </a:solidFill>
              <a:latin typeface="Arial" panose="020B0604020202020204" pitchFamily="34" charset="0"/>
              <a:cs typeface="Arial" panose="020B0604020202020204" pitchFamily="34" charset="0"/>
            </a:endParaRPr>
          </a:p>
          <a:p>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3" name="Rectangle 2"/>
          <p:cNvSpPr/>
          <p:nvPr/>
        </p:nvSpPr>
        <p:spPr>
          <a:xfrm>
            <a:off x="608014" y="4027795"/>
            <a:ext cx="7848600" cy="1128514"/>
          </a:xfrm>
          <a:prstGeom prst="rect">
            <a:avLst/>
          </a:prstGeom>
        </p:spPr>
        <p:txBody>
          <a:bodyPr wrap="square">
            <a:spAutoFit/>
          </a:bodyPr>
          <a:lstStyle/>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¿Cuál es la </a:t>
            </a:r>
            <a:r>
              <a:rPr lang="en-US" kern="0" dirty="0" err="1">
                <a:solidFill>
                  <a:srgbClr val="2E2E38"/>
                </a:solidFill>
                <a:latin typeface="Arial"/>
                <a:ea typeface="ＭＳ Ｐゴシック" charset="0"/>
              </a:rPr>
              <a:t>provisión</a:t>
            </a:r>
            <a:r>
              <a:rPr lang="en-US" kern="0" dirty="0">
                <a:solidFill>
                  <a:srgbClr val="2E2E38"/>
                </a:solidFill>
                <a:latin typeface="Arial"/>
                <a:ea typeface="ＭＳ Ｐゴシック" charset="0"/>
              </a:rPr>
              <a:t> al 31 de </a:t>
            </a:r>
            <a:r>
              <a:rPr lang="en-US" kern="0" dirty="0" err="1">
                <a:solidFill>
                  <a:srgbClr val="2E2E38"/>
                </a:solidFill>
                <a:latin typeface="Arial"/>
                <a:ea typeface="ＭＳ Ｐゴシック" charset="0"/>
              </a:rPr>
              <a:t>diciembre</a:t>
            </a:r>
            <a:r>
              <a:rPr lang="en-US" kern="0" dirty="0">
                <a:solidFill>
                  <a:srgbClr val="2E2E38"/>
                </a:solidFill>
                <a:latin typeface="Arial"/>
                <a:ea typeface="ＭＳ Ｐゴシック" charset="0"/>
              </a:rPr>
              <a:t> de 20X0 y 20X1?</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¿Cuál es el costo original de la planta?</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¿Cuáles son los gastos anuales para </a:t>
            </a:r>
            <a:r>
              <a:rPr lang="en-US" kern="0" dirty="0" err="1">
                <a:solidFill>
                  <a:srgbClr val="2E2E38"/>
                </a:solidFill>
                <a:latin typeface="Arial"/>
                <a:ea typeface="ＭＳ Ｐゴシック" charset="0"/>
              </a:rPr>
              <a:t>el</a:t>
            </a:r>
            <a:r>
              <a:rPr lang="en-US" kern="0" dirty="0">
                <a:solidFill>
                  <a:srgbClr val="2E2E38"/>
                </a:solidFill>
                <a:latin typeface="Arial"/>
                <a:ea typeface="ＭＳ Ｐゴシック" charset="0"/>
              </a:rPr>
              <a:t> 20X0 y 20X1? </a:t>
            </a:r>
          </a:p>
        </p:txBody>
      </p:sp>
      <p:graphicFrame>
        <p:nvGraphicFramePr>
          <p:cNvPr id="4" name="Tabla 3">
            <a:extLst>
              <a:ext uri="{FF2B5EF4-FFF2-40B4-BE49-F238E27FC236}">
                <a16:creationId xmlns:a16="http://schemas.microsoft.com/office/drawing/2014/main" id="{627FA044-67E9-4356-96E7-7D06B607D0E9}"/>
              </a:ext>
            </a:extLst>
          </p:cNvPr>
          <p:cNvGraphicFramePr>
            <a:graphicFrameLocks noGrp="1"/>
          </p:cNvGraphicFramePr>
          <p:nvPr>
            <p:extLst>
              <p:ext uri="{D42A27DB-BD31-4B8C-83A1-F6EECF244321}">
                <p14:modId xmlns:p14="http://schemas.microsoft.com/office/powerpoint/2010/main" val="529069261"/>
              </p:ext>
            </p:extLst>
          </p:nvPr>
        </p:nvGraphicFramePr>
        <p:xfrm>
          <a:off x="654050" y="1872986"/>
          <a:ext cx="7835900" cy="1104332"/>
        </p:xfrm>
        <a:graphic>
          <a:graphicData uri="http://schemas.openxmlformats.org/drawingml/2006/table">
            <a:tbl>
              <a:tblPr>
                <a:tableStyleId>{5C22544A-7EE6-4342-B048-85BDC9FD1C3A}</a:tableStyleId>
              </a:tblPr>
              <a:tblGrid>
                <a:gridCol w="2145544">
                  <a:extLst>
                    <a:ext uri="{9D8B030D-6E8A-4147-A177-3AD203B41FA5}">
                      <a16:colId xmlns:a16="http://schemas.microsoft.com/office/drawing/2014/main" val="2672828622"/>
                    </a:ext>
                  </a:extLst>
                </a:gridCol>
                <a:gridCol w="1422589">
                  <a:extLst>
                    <a:ext uri="{9D8B030D-6E8A-4147-A177-3AD203B41FA5}">
                      <a16:colId xmlns:a16="http://schemas.microsoft.com/office/drawing/2014/main" val="1530308675"/>
                    </a:ext>
                  </a:extLst>
                </a:gridCol>
                <a:gridCol w="1422589">
                  <a:extLst>
                    <a:ext uri="{9D8B030D-6E8A-4147-A177-3AD203B41FA5}">
                      <a16:colId xmlns:a16="http://schemas.microsoft.com/office/drawing/2014/main" val="2752974531"/>
                    </a:ext>
                  </a:extLst>
                </a:gridCol>
                <a:gridCol w="1422589">
                  <a:extLst>
                    <a:ext uri="{9D8B030D-6E8A-4147-A177-3AD203B41FA5}">
                      <a16:colId xmlns:a16="http://schemas.microsoft.com/office/drawing/2014/main" val="1370826309"/>
                    </a:ext>
                  </a:extLst>
                </a:gridCol>
                <a:gridCol w="1422589">
                  <a:extLst>
                    <a:ext uri="{9D8B030D-6E8A-4147-A177-3AD203B41FA5}">
                      <a16:colId xmlns:a16="http://schemas.microsoft.com/office/drawing/2014/main" val="1033869170"/>
                    </a:ext>
                  </a:extLst>
                </a:gridCol>
              </a:tblGrid>
              <a:tr h="405788">
                <a:tc>
                  <a:txBody>
                    <a:bodyPr/>
                    <a:lstStyle/>
                    <a:p>
                      <a:pPr algn="ctr" fontAlgn="ctr"/>
                      <a:r>
                        <a:rPr lang="es-CO" sz="1100" u="none" strike="noStrike" dirty="0">
                          <a:effectLst/>
                        </a:rPr>
                        <a:t>Actividad</a:t>
                      </a:r>
                      <a:endParaRPr lang="es-CO" sz="1100" b="0" i="0" u="none" strike="noStrike" dirty="0">
                        <a:solidFill>
                          <a:srgbClr val="FFFFFF"/>
                        </a:solidFill>
                        <a:effectLst/>
                        <a:latin typeface="Calibri" panose="020F0502020204030204" pitchFamily="34" charset="0"/>
                      </a:endParaRPr>
                    </a:p>
                  </a:txBody>
                  <a:tcPr marL="6996" marR="6996" marT="6996" marB="0" anchor="ctr">
                    <a:solidFill>
                      <a:srgbClr val="0070C0"/>
                    </a:solidFill>
                  </a:tcPr>
                </a:tc>
                <a:tc>
                  <a:txBody>
                    <a:bodyPr/>
                    <a:lstStyle/>
                    <a:p>
                      <a:pPr algn="ctr" fontAlgn="ctr"/>
                      <a:r>
                        <a:rPr lang="es-CO" sz="1100" u="none" strike="noStrike" dirty="0">
                          <a:effectLst/>
                        </a:rPr>
                        <a:t>Flujos de caja estimados (no descontados)</a:t>
                      </a:r>
                      <a:endParaRPr lang="es-CO" sz="1100" b="0" i="0" u="none" strike="noStrike" dirty="0">
                        <a:solidFill>
                          <a:srgbClr val="FFFFFF"/>
                        </a:solidFill>
                        <a:effectLst/>
                        <a:latin typeface="Calibri" panose="020F0502020204030204" pitchFamily="34" charset="0"/>
                      </a:endParaRPr>
                    </a:p>
                  </a:txBody>
                  <a:tcPr marL="6996" marR="6996" marT="6996" marB="0" anchor="ctr">
                    <a:solidFill>
                      <a:srgbClr val="0070C0"/>
                    </a:solidFill>
                  </a:tcPr>
                </a:tc>
                <a:tc>
                  <a:txBody>
                    <a:bodyPr/>
                    <a:lstStyle/>
                    <a:p>
                      <a:pPr algn="ctr" fontAlgn="ctr"/>
                      <a:r>
                        <a:rPr lang="en-US" sz="1100" u="none" strike="noStrike" dirty="0">
                          <a:effectLst/>
                        </a:rPr>
                        <a:t>VPN 31 </a:t>
                      </a:r>
                      <a:r>
                        <a:rPr lang="en-US" sz="1100" u="none" strike="noStrike" dirty="0" err="1">
                          <a:effectLst/>
                        </a:rPr>
                        <a:t>Dic</a:t>
                      </a:r>
                      <a:r>
                        <a:rPr lang="en-US" sz="1100" u="none" strike="noStrike" dirty="0">
                          <a:effectLst/>
                        </a:rPr>
                        <a:t> 20X1 </a:t>
                      </a:r>
                      <a:br>
                        <a:rPr lang="en-US" sz="1100" u="none" strike="noStrike" dirty="0">
                          <a:effectLst/>
                        </a:rPr>
                      </a:br>
                      <a:r>
                        <a:rPr lang="en-US" sz="1100" u="none" strike="noStrike" dirty="0">
                          <a:effectLst/>
                        </a:rPr>
                        <a:t>(000´s UM)</a:t>
                      </a:r>
                      <a:endParaRPr lang="en-US" sz="1100" b="0" i="0" u="none" strike="noStrike" dirty="0">
                        <a:solidFill>
                          <a:srgbClr val="FFFFFF"/>
                        </a:solidFill>
                        <a:effectLst/>
                        <a:latin typeface="Calibri" panose="020F0502020204030204" pitchFamily="34" charset="0"/>
                      </a:endParaRPr>
                    </a:p>
                  </a:txBody>
                  <a:tcPr marL="6996" marR="6996" marT="6996" marB="0" anchor="ctr">
                    <a:solidFill>
                      <a:srgbClr val="0070C0"/>
                    </a:solidFill>
                  </a:tcPr>
                </a:tc>
                <a:tc>
                  <a:txBody>
                    <a:bodyPr/>
                    <a:lstStyle/>
                    <a:p>
                      <a:pPr algn="ctr" fontAlgn="ctr"/>
                      <a:r>
                        <a:rPr lang="en-US" sz="1100" u="none" strike="noStrike" dirty="0">
                          <a:effectLst/>
                        </a:rPr>
                        <a:t>VPN 31 </a:t>
                      </a:r>
                      <a:r>
                        <a:rPr lang="en-US" sz="1100" u="none" strike="noStrike" dirty="0" err="1">
                          <a:effectLst/>
                        </a:rPr>
                        <a:t>Dic</a:t>
                      </a:r>
                      <a:r>
                        <a:rPr lang="en-US" sz="1100" u="none" strike="noStrike" dirty="0">
                          <a:effectLst/>
                        </a:rPr>
                        <a:t> 20X0 </a:t>
                      </a:r>
                      <a:br>
                        <a:rPr lang="en-US" sz="1100" u="none" strike="noStrike" dirty="0">
                          <a:effectLst/>
                        </a:rPr>
                      </a:br>
                      <a:r>
                        <a:rPr lang="en-US" sz="1100" u="none" strike="noStrike" dirty="0">
                          <a:effectLst/>
                        </a:rPr>
                        <a:t>(000´s UM)</a:t>
                      </a:r>
                      <a:endParaRPr lang="en-US" sz="1100" b="0" i="0" u="none" strike="noStrike" dirty="0">
                        <a:solidFill>
                          <a:srgbClr val="FFFFFF"/>
                        </a:solidFill>
                        <a:effectLst/>
                        <a:latin typeface="Calibri" panose="020F0502020204030204" pitchFamily="34" charset="0"/>
                      </a:endParaRPr>
                    </a:p>
                  </a:txBody>
                  <a:tcPr marL="6996" marR="6996" marT="6996" marB="0" anchor="ctr">
                    <a:solidFill>
                      <a:srgbClr val="0070C0"/>
                    </a:solidFill>
                  </a:tcPr>
                </a:tc>
                <a:tc>
                  <a:txBody>
                    <a:bodyPr/>
                    <a:lstStyle/>
                    <a:p>
                      <a:pPr algn="ctr" fontAlgn="ctr"/>
                      <a:r>
                        <a:rPr lang="nl-NL" sz="1100" u="none" strike="noStrike" dirty="0">
                          <a:effectLst/>
                        </a:rPr>
                        <a:t>VPN 1 Ene 20X0 </a:t>
                      </a:r>
                      <a:br>
                        <a:rPr lang="nl-NL" sz="1100" u="none" strike="noStrike" dirty="0">
                          <a:effectLst/>
                        </a:rPr>
                      </a:br>
                      <a:r>
                        <a:rPr lang="nl-NL" sz="1100" u="none" strike="noStrike" dirty="0">
                          <a:effectLst/>
                        </a:rPr>
                        <a:t>(000´s UM)</a:t>
                      </a:r>
                      <a:endParaRPr lang="nl-NL" sz="1100" b="0" i="0" u="none" strike="noStrike" dirty="0">
                        <a:solidFill>
                          <a:srgbClr val="FFFFFF"/>
                        </a:solidFill>
                        <a:effectLst/>
                        <a:latin typeface="Calibri" panose="020F0502020204030204" pitchFamily="34" charset="0"/>
                      </a:endParaRPr>
                    </a:p>
                  </a:txBody>
                  <a:tcPr marL="6996" marR="6996" marT="6996" marB="0" anchor="ctr">
                    <a:solidFill>
                      <a:srgbClr val="0070C0"/>
                    </a:solidFill>
                  </a:tcPr>
                </a:tc>
                <a:extLst>
                  <a:ext uri="{0D108BD9-81ED-4DB2-BD59-A6C34878D82A}">
                    <a16:rowId xmlns:a16="http://schemas.microsoft.com/office/drawing/2014/main" val="3734019505"/>
                  </a:ext>
                </a:extLst>
              </a:tr>
              <a:tr h="167912">
                <a:tc>
                  <a:txBody>
                    <a:bodyPr/>
                    <a:lstStyle/>
                    <a:p>
                      <a:pPr algn="ctr" fontAlgn="ctr"/>
                      <a:r>
                        <a:rPr lang="es-CO" sz="1100" u="none" strike="noStrike" dirty="0">
                          <a:solidFill>
                            <a:schemeClr val="accent5"/>
                          </a:solidFill>
                          <a:effectLst/>
                        </a:rPr>
                        <a:t>Desmantelamiento</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                               25,000 </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2,731</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                                 2,576 </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                                  2,430 </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extLst>
                  <a:ext uri="{0D108BD9-81ED-4DB2-BD59-A6C34878D82A}">
                    <a16:rowId xmlns:a16="http://schemas.microsoft.com/office/drawing/2014/main" val="1879461615"/>
                  </a:ext>
                </a:extLst>
              </a:tr>
              <a:tr h="167912">
                <a:tc>
                  <a:txBody>
                    <a:bodyPr/>
                    <a:lstStyle/>
                    <a:p>
                      <a:pPr algn="ctr" fontAlgn="ctr"/>
                      <a:r>
                        <a:rPr lang="es-CO" sz="1100" u="none" strike="noStrike" dirty="0">
                          <a:solidFill>
                            <a:schemeClr val="accent5"/>
                          </a:solidFill>
                          <a:effectLst/>
                        </a:rPr>
                        <a:t>Gestión de residuos</a:t>
                      </a:r>
                      <a:endParaRPr lang="es-CO" sz="1100" b="0" i="0" u="none" strike="noStrike" dirty="0">
                        <a:solidFill>
                          <a:schemeClr val="accent5"/>
                        </a:solidFill>
                        <a:effectLst/>
                        <a:latin typeface="Calibri" panose="020F0502020204030204" pitchFamily="34" charset="0"/>
                      </a:endParaRPr>
                    </a:p>
                  </a:txBody>
                  <a:tcPr marL="6996" marR="6996" marT="6996" marB="0" anchor="ctr"/>
                </a:tc>
                <a:tc>
                  <a:txBody>
                    <a:bodyPr/>
                    <a:lstStyle/>
                    <a:p>
                      <a:pPr algn="ctr" fontAlgn="ctr"/>
                      <a:r>
                        <a:rPr lang="es-CO" sz="1100" u="none" strike="noStrike" dirty="0">
                          <a:solidFill>
                            <a:schemeClr val="accent5"/>
                          </a:solidFill>
                          <a:effectLst/>
                        </a:rPr>
                        <a:t>                               92,941 </a:t>
                      </a:r>
                      <a:endParaRPr lang="es-CO" sz="1100" b="0" i="0" u="none" strike="noStrike" dirty="0">
                        <a:solidFill>
                          <a:schemeClr val="accent5"/>
                        </a:solidFill>
                        <a:effectLst/>
                        <a:latin typeface="Calibri" panose="020F0502020204030204" pitchFamily="34" charset="0"/>
                      </a:endParaRPr>
                    </a:p>
                  </a:txBody>
                  <a:tcPr marL="6996" marR="6996" marT="6996" marB="0" anchor="ctr"/>
                </a:tc>
                <a:tc>
                  <a:txBody>
                    <a:bodyPr/>
                    <a:lstStyle/>
                    <a:p>
                      <a:pPr algn="ctr" fontAlgn="ctr"/>
                      <a:r>
                        <a:rPr lang="es-CO" sz="1100" u="none" strike="noStrike" dirty="0">
                          <a:solidFill>
                            <a:schemeClr val="accent5"/>
                          </a:solidFill>
                          <a:effectLst/>
                        </a:rPr>
                        <a:t>3,518</a:t>
                      </a:r>
                      <a:endParaRPr lang="es-CO" sz="1100" b="0" i="0" u="none" strike="noStrike" dirty="0">
                        <a:solidFill>
                          <a:schemeClr val="accent5"/>
                        </a:solidFill>
                        <a:effectLst/>
                        <a:latin typeface="Calibri" panose="020F0502020204030204" pitchFamily="34" charset="0"/>
                      </a:endParaRPr>
                    </a:p>
                  </a:txBody>
                  <a:tcPr marL="6996" marR="6996" marT="6996" marB="0" anchor="ctr"/>
                </a:tc>
                <a:tc>
                  <a:txBody>
                    <a:bodyPr/>
                    <a:lstStyle/>
                    <a:p>
                      <a:pPr algn="ctr" fontAlgn="ctr"/>
                      <a:r>
                        <a:rPr lang="es-CO" sz="1100" u="none" strike="noStrike" dirty="0">
                          <a:solidFill>
                            <a:schemeClr val="accent5"/>
                          </a:solidFill>
                          <a:effectLst/>
                        </a:rPr>
                        <a:t>                                 3,319 </a:t>
                      </a:r>
                      <a:endParaRPr lang="es-CO" sz="1100" b="0" i="0" u="none" strike="noStrike" dirty="0">
                        <a:solidFill>
                          <a:schemeClr val="accent5"/>
                        </a:solidFill>
                        <a:effectLst/>
                        <a:latin typeface="Calibri" panose="020F0502020204030204" pitchFamily="34" charset="0"/>
                      </a:endParaRPr>
                    </a:p>
                  </a:txBody>
                  <a:tcPr marL="6996" marR="6996" marT="6996" marB="0" anchor="ctr"/>
                </a:tc>
                <a:tc>
                  <a:txBody>
                    <a:bodyPr/>
                    <a:lstStyle/>
                    <a:p>
                      <a:pPr algn="ctr" fontAlgn="ctr"/>
                      <a:r>
                        <a:rPr lang="es-CO" sz="1100" u="none" strike="noStrike" dirty="0">
                          <a:solidFill>
                            <a:schemeClr val="accent5"/>
                          </a:solidFill>
                          <a:effectLst/>
                        </a:rPr>
                        <a:t>                                 3,130 </a:t>
                      </a:r>
                      <a:endParaRPr lang="es-CO" sz="1100" b="0" i="0" u="none" strike="noStrike" dirty="0">
                        <a:solidFill>
                          <a:schemeClr val="accent5"/>
                        </a:solidFill>
                        <a:effectLst/>
                        <a:latin typeface="Calibri" panose="020F0502020204030204" pitchFamily="34" charset="0"/>
                      </a:endParaRPr>
                    </a:p>
                  </a:txBody>
                  <a:tcPr marL="6996" marR="6996" marT="6996" marB="0" anchor="ctr"/>
                </a:tc>
                <a:extLst>
                  <a:ext uri="{0D108BD9-81ED-4DB2-BD59-A6C34878D82A}">
                    <a16:rowId xmlns:a16="http://schemas.microsoft.com/office/drawing/2014/main" val="1966902473"/>
                  </a:ext>
                </a:extLst>
              </a:tr>
              <a:tr h="167912">
                <a:tc>
                  <a:txBody>
                    <a:bodyPr/>
                    <a:lstStyle/>
                    <a:p>
                      <a:pPr algn="ctr" fontAlgn="ctr"/>
                      <a:r>
                        <a:rPr lang="es-CO" sz="1100" u="none" strike="noStrike" dirty="0">
                          <a:solidFill>
                            <a:schemeClr val="accent5"/>
                          </a:solidFill>
                          <a:effectLst/>
                        </a:rPr>
                        <a:t>Total</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                            117,941 </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6,249</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                                 5,895 </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tc>
                  <a:txBody>
                    <a:bodyPr/>
                    <a:lstStyle/>
                    <a:p>
                      <a:pPr algn="ctr" fontAlgn="ctr"/>
                      <a:r>
                        <a:rPr lang="es-CO" sz="1100" u="none" strike="noStrike" dirty="0">
                          <a:solidFill>
                            <a:schemeClr val="accent5"/>
                          </a:solidFill>
                          <a:effectLst/>
                        </a:rPr>
                        <a:t>                                 5,561 </a:t>
                      </a:r>
                      <a:endParaRPr lang="es-CO" sz="1100" b="0" i="0" u="none" strike="noStrike" dirty="0">
                        <a:solidFill>
                          <a:schemeClr val="accent5"/>
                        </a:solidFill>
                        <a:effectLst/>
                        <a:latin typeface="Calibri" panose="020F0502020204030204" pitchFamily="34" charset="0"/>
                      </a:endParaRPr>
                    </a:p>
                  </a:txBody>
                  <a:tcPr marL="6996" marR="6996" marT="6996" marB="0" anchor="ctr">
                    <a:solidFill>
                      <a:schemeClr val="bg1">
                        <a:lumMod val="75000"/>
                      </a:schemeClr>
                    </a:solidFill>
                  </a:tcPr>
                </a:tc>
                <a:extLst>
                  <a:ext uri="{0D108BD9-81ED-4DB2-BD59-A6C34878D82A}">
                    <a16:rowId xmlns:a16="http://schemas.microsoft.com/office/drawing/2014/main" val="830518245"/>
                  </a:ext>
                </a:extLst>
              </a:tr>
              <a:tr h="167912">
                <a:tc gridSpan="5">
                  <a:txBody>
                    <a:bodyPr/>
                    <a:lstStyle/>
                    <a:p>
                      <a:pPr algn="l" fontAlgn="ctr"/>
                      <a:r>
                        <a:rPr lang="es-CO" sz="1100" u="none" strike="noStrike" dirty="0">
                          <a:solidFill>
                            <a:schemeClr val="accent5"/>
                          </a:solidFill>
                          <a:effectLst/>
                        </a:rPr>
                        <a:t>Tasa de descuento 6%. Una revisión a fines de 20X1 no generó cambios materiales.</a:t>
                      </a:r>
                      <a:endParaRPr lang="es-CO" sz="1100" b="0" i="0" u="none" strike="noStrike" dirty="0">
                        <a:solidFill>
                          <a:schemeClr val="accent5"/>
                        </a:solidFill>
                        <a:effectLst/>
                        <a:latin typeface="Calibri" panose="020F0502020204030204" pitchFamily="34" charset="0"/>
                      </a:endParaRPr>
                    </a:p>
                  </a:txBody>
                  <a:tcPr marL="6996" marR="6996" marT="6996" marB="0" anchor="ctr"/>
                </a:tc>
                <a:tc hMerge="1">
                  <a:txBody>
                    <a:bodyPr/>
                    <a:lstStyle/>
                    <a:p>
                      <a:endParaRPr lang="es-CO"/>
                    </a:p>
                  </a:txBody>
                  <a:tcPr/>
                </a:tc>
                <a:tc hMerge="1">
                  <a:txBody>
                    <a:bodyPr/>
                    <a:lstStyle/>
                    <a:p>
                      <a:endParaRPr lang="es-CO"/>
                    </a:p>
                  </a:txBody>
                  <a:tcPr/>
                </a:tc>
                <a:tc hMerge="1">
                  <a:txBody>
                    <a:bodyPr/>
                    <a:lstStyle/>
                    <a:p>
                      <a:endParaRPr lang="es-CO"/>
                    </a:p>
                  </a:txBody>
                  <a:tcPr/>
                </a:tc>
                <a:tc hMerge="1">
                  <a:txBody>
                    <a:bodyPr/>
                    <a:lstStyle/>
                    <a:p>
                      <a:endParaRPr lang="es-CO"/>
                    </a:p>
                  </a:txBody>
                  <a:tcPr/>
                </a:tc>
                <a:extLst>
                  <a:ext uri="{0D108BD9-81ED-4DB2-BD59-A6C34878D82A}">
                    <a16:rowId xmlns:a16="http://schemas.microsoft.com/office/drawing/2014/main" val="2047228278"/>
                  </a:ext>
                </a:extLst>
              </a:tr>
            </a:tbl>
          </a:graphicData>
        </a:graphic>
      </p:graphicFrame>
    </p:spTree>
    <p:extLst>
      <p:ext uri="{BB962C8B-B14F-4D97-AF65-F5344CB8AC3E}">
        <p14:creationId xmlns:p14="http://schemas.microsoft.com/office/powerpoint/2010/main" val="9752231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170099"/>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Otras</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provisiones</a:t>
            </a:r>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Provisiones reconocidas para </a:t>
            </a:r>
            <a:r>
              <a:rPr lang="en-US" kern="0" dirty="0" err="1">
                <a:solidFill>
                  <a:srgbClr val="2E2E38"/>
                </a:solidFill>
                <a:latin typeface="Arial"/>
                <a:ea typeface="ＭＳ Ｐゴシック" charset="0"/>
              </a:rPr>
              <a:t>los</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costos</a:t>
            </a:r>
            <a:r>
              <a:rPr lang="en-US" kern="0" dirty="0">
                <a:solidFill>
                  <a:srgbClr val="2E2E38"/>
                </a:solidFill>
                <a:latin typeface="Arial"/>
                <a:ea typeface="ＭＳ Ｐゴシック" charset="0"/>
              </a:rPr>
              <a:t> de las obligaciones derivadas de un contrato que se espera que exceda el beneficio económico o el potencial de servicio del </a:t>
            </a:r>
            <a:r>
              <a:rPr lang="en-US" kern="0" dirty="0" err="1">
                <a:solidFill>
                  <a:srgbClr val="2E2E38"/>
                </a:solidFill>
                <a:latin typeface="Arial"/>
                <a:ea typeface="ＭＳ Ｐゴシック" charset="0"/>
              </a:rPr>
              <a:t>mismo</a:t>
            </a:r>
            <a:r>
              <a:rPr lang="en-US" kern="0" dirty="0">
                <a:solidFill>
                  <a:srgbClr val="2E2E38"/>
                </a:solidFill>
                <a:latin typeface="Arial"/>
                <a:ea typeface="ＭＳ Ｐゴシック" charset="0"/>
              </a:rPr>
              <a:t> - un «contrato oneroso»</a:t>
            </a: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Provisiones reconocidas para gastos directos derivados de </a:t>
            </a:r>
            <a:r>
              <a:rPr lang="en-US" kern="0" dirty="0" err="1">
                <a:solidFill>
                  <a:srgbClr val="2E2E38"/>
                </a:solidFill>
                <a:latin typeface="Arial"/>
                <a:ea typeface="ＭＳ Ｐゴシック" charset="0"/>
              </a:rPr>
              <a:t>una</a:t>
            </a:r>
            <a:r>
              <a:rPr lang="en-US" kern="0" dirty="0">
                <a:solidFill>
                  <a:srgbClr val="2E2E38"/>
                </a:solidFill>
                <a:latin typeface="Arial"/>
                <a:ea typeface="ＭＳ Ｐゴシック" charset="0"/>
              </a:rPr>
              <a:t> reestructuración </a:t>
            </a:r>
          </a:p>
          <a:p>
            <a:pPr marL="342900" lvl="0" indent="-342900" defTabSz="914400" fontAlgn="base">
              <a:spcBef>
                <a:spcPts val="776"/>
              </a:spcBef>
              <a:spcAft>
                <a:spcPct val="0"/>
              </a:spcAft>
              <a:buFontTx/>
              <a:buChar char="•"/>
            </a:pPr>
            <a:r>
              <a:rPr lang="en-US" kern="0" dirty="0">
                <a:solidFill>
                  <a:srgbClr val="2E2E38"/>
                </a:solidFill>
                <a:latin typeface="Arial"/>
                <a:ea typeface="ＭＳ Ｐゴシック" charset="0"/>
              </a:rPr>
              <a:t>Si alguno de los dos es pertinente para su situación, consulte </a:t>
            </a:r>
            <a:r>
              <a:rPr lang="en-US" kern="0" dirty="0" err="1">
                <a:solidFill>
                  <a:srgbClr val="2E2E38"/>
                </a:solidFill>
                <a:latin typeface="Arial"/>
                <a:ea typeface="ＭＳ Ｐゴシック" charset="0"/>
              </a:rPr>
              <a:t>directamente</a:t>
            </a:r>
            <a:r>
              <a:rPr lang="en-US" kern="0" dirty="0">
                <a:solidFill>
                  <a:srgbClr val="2E2E38"/>
                </a:solidFill>
                <a:latin typeface="Arial"/>
                <a:ea typeface="ＭＳ Ｐゴシック" charset="0"/>
              </a:rPr>
              <a:t> la NICSP 19</a:t>
            </a: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214383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4719241"/>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Revelaciones</a:t>
            </a:r>
            <a:endParaRPr lang="en-US" b="1"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defRPr/>
            </a:pPr>
            <a:r>
              <a:rPr lang="en-US" kern="0" dirty="0">
                <a:solidFill>
                  <a:srgbClr val="2E2E38"/>
                </a:solidFill>
                <a:latin typeface="Arial"/>
                <a:ea typeface="ＭＳ Ｐゴシック" charset="0"/>
              </a:rPr>
              <a:t>Para cada clase de provisión</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El </a:t>
            </a:r>
            <a:r>
              <a:rPr lang="en-US" kern="0" dirty="0" err="1">
                <a:solidFill>
                  <a:srgbClr val="2E2E38"/>
                </a:solidFill>
                <a:latin typeface="Arial"/>
                <a:ea typeface="ＭＳ Ｐゴシック" charset="0"/>
              </a:rPr>
              <a:t>importe</a:t>
            </a:r>
            <a:r>
              <a:rPr lang="en-US" kern="0" dirty="0">
                <a:solidFill>
                  <a:srgbClr val="2E2E38"/>
                </a:solidFill>
                <a:latin typeface="Arial"/>
                <a:ea typeface="ＭＳ Ｐゴシック" charset="0"/>
              </a:rPr>
              <a:t> en libros de apertura y cierre </a:t>
            </a:r>
          </a:p>
          <a:p>
            <a:pPr marL="514350" lvl="0" indent="-514350" defTabSz="914400" fontAlgn="base">
              <a:spcBef>
                <a:spcPts val="776"/>
              </a:spcBef>
              <a:spcAft>
                <a:spcPct val="0"/>
              </a:spcAft>
              <a:buFont typeface="+mj-lt"/>
              <a:buAutoNum type="alphaLcParenR"/>
              <a:defRPr/>
            </a:pPr>
            <a:r>
              <a:rPr lang="en-US" kern="0" dirty="0" err="1">
                <a:solidFill>
                  <a:srgbClr val="2E2E38"/>
                </a:solidFill>
                <a:latin typeface="Arial"/>
                <a:ea typeface="ＭＳ Ｐゴシック" charset="0"/>
              </a:rPr>
              <a:t>Provisiones</a:t>
            </a:r>
            <a:r>
              <a:rPr lang="en-US" kern="0" dirty="0">
                <a:solidFill>
                  <a:srgbClr val="2E2E38"/>
                </a:solidFill>
                <a:latin typeface="Arial"/>
                <a:ea typeface="ＭＳ Ｐゴシック" charset="0"/>
              </a:rPr>
              <a:t> adicionales o aumentos de las provisiones</a:t>
            </a:r>
          </a:p>
          <a:p>
            <a:pPr marL="514350" lvl="0" indent="-514350" defTabSz="914400" fontAlgn="base">
              <a:spcBef>
                <a:spcPts val="776"/>
              </a:spcBef>
              <a:spcAft>
                <a:spcPct val="0"/>
              </a:spcAft>
              <a:buFont typeface="+mj-lt"/>
              <a:buAutoNum type="alphaLcParenR"/>
              <a:defRPr/>
            </a:pPr>
            <a:r>
              <a:rPr lang="en-US" kern="0" dirty="0" err="1">
                <a:solidFill>
                  <a:srgbClr val="2E2E38"/>
                </a:solidFill>
                <a:latin typeface="Arial"/>
                <a:ea typeface="ＭＳ Ｐゴシック" charset="0"/>
              </a:rPr>
              <a:t>Importes</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utilizados</a:t>
            </a:r>
            <a:endParaRPr lang="en-US" kern="0" dirty="0">
              <a:solidFill>
                <a:srgbClr val="2E2E38"/>
              </a:solidFill>
              <a:latin typeface="Arial"/>
              <a:ea typeface="ＭＳ Ｐゴシック" charset="0"/>
            </a:endParaRPr>
          </a:p>
          <a:p>
            <a:pPr marL="514350" lvl="0" indent="-514350" defTabSz="914400" fontAlgn="base">
              <a:spcBef>
                <a:spcPts val="776"/>
              </a:spcBef>
              <a:spcAft>
                <a:spcPct val="0"/>
              </a:spcAft>
              <a:buFont typeface="+mj-lt"/>
              <a:buAutoNum type="alphaLcParenR"/>
              <a:defRPr/>
            </a:pPr>
            <a:r>
              <a:rPr lang="en-US" kern="0" dirty="0" err="1">
                <a:solidFill>
                  <a:srgbClr val="2E2E38"/>
                </a:solidFill>
                <a:latin typeface="Arial"/>
                <a:ea typeface="ＭＳ Ｐゴシック" charset="0"/>
              </a:rPr>
              <a:t>Importes</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revertidos</a:t>
            </a:r>
            <a:endParaRPr lang="en-US" kern="0" dirty="0">
              <a:solidFill>
                <a:srgbClr val="2E2E38"/>
              </a:solidFill>
              <a:latin typeface="Arial"/>
              <a:ea typeface="ＭＳ Ｐゴシック" charset="0"/>
            </a:endParaRPr>
          </a:p>
          <a:p>
            <a:pPr marL="514350" lvl="0" indent="-514350" defTabSz="914400" fontAlgn="base">
              <a:spcBef>
                <a:spcPts val="776"/>
              </a:spcBef>
              <a:spcAft>
                <a:spcPct val="0"/>
              </a:spcAft>
              <a:buFont typeface="+mj-lt"/>
              <a:buAutoNum type="alphaLcParenR"/>
              <a:defRPr/>
            </a:pPr>
            <a:r>
              <a:rPr lang="en-US" kern="0" dirty="0" err="1">
                <a:solidFill>
                  <a:srgbClr val="2E2E38"/>
                </a:solidFill>
                <a:latin typeface="Arial"/>
                <a:ea typeface="ＭＳ Ｐゴシック" charset="0"/>
              </a:rPr>
              <a:t>Aumento</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en</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el</a:t>
            </a:r>
            <a:r>
              <a:rPr lang="en-US" kern="0" dirty="0">
                <a:solidFill>
                  <a:srgbClr val="2E2E38"/>
                </a:solidFill>
                <a:latin typeface="Arial"/>
                <a:ea typeface="ＭＳ Ｐゴシック" charset="0"/>
              </a:rPr>
              <a:t> valor presente por el paso del tiempo</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Efecto de un cambio en la tasa de descuento</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Descripción de la naturaleza y </a:t>
            </a:r>
            <a:r>
              <a:rPr lang="en-US" kern="0" dirty="0" err="1">
                <a:solidFill>
                  <a:srgbClr val="2E2E38"/>
                </a:solidFill>
                <a:latin typeface="Arial"/>
                <a:ea typeface="ＭＳ Ｐゴシック" charset="0"/>
              </a:rPr>
              <a:t>el</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tiempo</a:t>
            </a:r>
            <a:endParaRPr lang="en-US" kern="0" dirty="0">
              <a:solidFill>
                <a:srgbClr val="2E2E38"/>
              </a:solidFill>
              <a:latin typeface="Arial"/>
              <a:ea typeface="ＭＳ Ｐゴシック" charset="0"/>
            </a:endParaRP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Incertidumbres y supuestos importantes</a:t>
            </a:r>
          </a:p>
          <a:p>
            <a:pPr marL="514350" lvl="0" indent="-514350" defTabSz="914400" fontAlgn="base">
              <a:spcBef>
                <a:spcPts val="776"/>
              </a:spcBef>
              <a:spcAft>
                <a:spcPct val="0"/>
              </a:spcAft>
              <a:buFont typeface="+mj-lt"/>
              <a:buAutoNum type="alphaLcParenR"/>
              <a:defRPr/>
            </a:pPr>
            <a:r>
              <a:rPr lang="en-US" kern="0" dirty="0">
                <a:solidFill>
                  <a:srgbClr val="2E2E38"/>
                </a:solidFill>
                <a:latin typeface="Arial"/>
                <a:ea typeface="ＭＳ Ｐゴシック" charset="0"/>
              </a:rPr>
              <a:t>Reembolsos previstos</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2571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latin typeface="Arial" panose="020B0604020202020204" pitchFamily="34" charset="0"/>
              </a:rPr>
              <a:t>Pasivo</a:t>
            </a:r>
          </a:p>
        </p:txBody>
      </p:sp>
      <p:sp>
        <p:nvSpPr>
          <p:cNvPr id="7" name="TextBox 6"/>
          <p:cNvSpPr txBox="1"/>
          <p:nvPr/>
        </p:nvSpPr>
        <p:spPr>
          <a:xfrm>
            <a:off x="495300" y="881956"/>
            <a:ext cx="8089900" cy="3147015"/>
          </a:xfrm>
          <a:prstGeom prst="rect">
            <a:avLst/>
          </a:prstGeom>
          <a:noFill/>
        </p:spPr>
        <p:txBody>
          <a:bodyPr wrap="square" rtlCol="0">
            <a:spAutoFit/>
          </a:bodyPr>
          <a:lstStyle/>
          <a:p>
            <a:pPr defTabSz="914400" fontAlgn="base">
              <a:spcBef>
                <a:spcPts val="776"/>
              </a:spcBef>
              <a:spcAft>
                <a:spcPct val="0"/>
              </a:spcAft>
            </a:pPr>
            <a:endParaRPr lang="en-US"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s-MX" sz="20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Contabilidad del Sector Público </a:t>
            </a: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fuente autorizada de principios internacionales de contabilidad generalmente aceptados para las entidades del sector público. </a:t>
            </a:r>
          </a:p>
          <a:p>
            <a:pPr defTabSz="914400" fontAlgn="base">
              <a:spcBef>
                <a:spcPts val="776"/>
              </a:spcBef>
              <a:spcAft>
                <a:spcPct val="0"/>
              </a:spcAft>
            </a:pPr>
            <a:r>
              <a:rPr lang="es-MX"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información en esta presentación es propia y está protegida por derechos de autor.</a:t>
            </a:r>
          </a:p>
          <a:p>
            <a:pPr marL="342900" indent="-342900" defTabSz="914400" fontAlgn="base">
              <a:spcBef>
                <a:spcPts val="776"/>
              </a:spcBef>
              <a:spcAft>
                <a:spcPct val="0"/>
              </a:spcAft>
              <a:buFontTx/>
              <a:buChar char="•"/>
            </a:pPr>
            <a:endParaRPr lang="en-US" sz="20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endParaRPr>
          </a:p>
          <a:p>
            <a:endParaRPr lang="en-US" sz="1850" dirty="0">
              <a:solidFill>
                <a:schemeClr val="bg1">
                  <a:lumMod val="50000"/>
                </a:schemeClr>
              </a:solidFill>
              <a:latin typeface="Arial" panose="020B0604020202020204" pitchFamily="34" charset="0"/>
            </a:endParaRPr>
          </a:p>
        </p:txBody>
      </p:sp>
    </p:spTree>
    <p:extLst>
      <p:ext uri="{BB962C8B-B14F-4D97-AF65-F5344CB8AC3E}">
        <p14:creationId xmlns:p14="http://schemas.microsoft.com/office/powerpoint/2010/main" val="35055529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643812" y="881956"/>
            <a:ext cx="7781051" cy="2133918"/>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de </a:t>
            </a:r>
            <a:r>
              <a:rPr lang="en-US" b="1" dirty="0" err="1">
                <a:solidFill>
                  <a:srgbClr val="2E2E38"/>
                </a:solidFill>
                <a:latin typeface="Arial" panose="020B0604020202020204" pitchFamily="34" charset="0"/>
                <a:cs typeface="Arial" panose="020B0604020202020204" pitchFamily="34" charset="0"/>
              </a:rPr>
              <a:t>revelación</a:t>
            </a:r>
            <a:r>
              <a:rPr lang="en-US" b="1" dirty="0">
                <a:solidFill>
                  <a:srgbClr val="2E2E38"/>
                </a:solidFill>
                <a:latin typeface="Arial" panose="020B0604020202020204" pitchFamily="34" charset="0"/>
                <a:cs typeface="Arial" panose="020B0604020202020204" pitchFamily="34" charset="0"/>
              </a:rPr>
              <a:t> </a:t>
            </a:r>
            <a:r>
              <a:rPr lang="en-US" b="1" dirty="0" err="1">
                <a:solidFill>
                  <a:srgbClr val="2E2E38"/>
                </a:solidFill>
                <a:latin typeface="Arial" panose="020B0604020202020204" pitchFamily="34" charset="0"/>
                <a:cs typeface="Arial" panose="020B0604020202020204" pitchFamily="34" charset="0"/>
              </a:rPr>
              <a:t>en</a:t>
            </a:r>
            <a:r>
              <a:rPr lang="en-US" b="1" dirty="0">
                <a:solidFill>
                  <a:srgbClr val="2E2E38"/>
                </a:solidFill>
                <a:latin typeface="Arial" panose="020B0604020202020204" pitchFamily="34" charset="0"/>
                <a:cs typeface="Arial" panose="020B0604020202020204" pitchFamily="34" charset="0"/>
              </a:rPr>
              <a:t> las </a:t>
            </a:r>
            <a:r>
              <a:rPr lang="en-US" b="1" dirty="0" err="1">
                <a:solidFill>
                  <a:srgbClr val="2E2E38"/>
                </a:solidFill>
                <a:latin typeface="Arial" panose="020B0604020202020204" pitchFamily="34" charset="0"/>
                <a:cs typeface="Arial" panose="020B0604020202020204" pitchFamily="34" charset="0"/>
              </a:rPr>
              <a:t>notas</a:t>
            </a:r>
            <a:endParaRPr lang="en-US" b="1"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defRPr/>
            </a:pPr>
            <a:r>
              <a:rPr lang="en-US" kern="0" dirty="0">
                <a:solidFill>
                  <a:srgbClr val="2E2E38"/>
                </a:solidFill>
                <a:latin typeface="Arial"/>
                <a:ea typeface="ＭＳ Ｐゴシック" charset="0"/>
              </a:rPr>
              <a:t>El Gobierno ha reconocido </a:t>
            </a:r>
            <a:r>
              <a:rPr lang="en-US" kern="0" dirty="0" err="1">
                <a:solidFill>
                  <a:srgbClr val="2E2E38"/>
                </a:solidFill>
                <a:latin typeface="Arial"/>
                <a:ea typeface="ＭＳ Ｐゴシック" charset="0"/>
              </a:rPr>
              <a:t>una</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provisión</a:t>
            </a:r>
            <a:r>
              <a:rPr lang="en-US" kern="0" dirty="0">
                <a:solidFill>
                  <a:srgbClr val="2E2E38"/>
                </a:solidFill>
                <a:latin typeface="Arial"/>
                <a:ea typeface="ＭＳ Ｐゴシック" charset="0"/>
              </a:rPr>
              <a:t> para los costos estimados relacionados con la remediación de sitios contaminados y la restauración de ciertos activos cuando está obligado, o probablemente obligado a incurrir en tales costos, como se indica a continuación:</a:t>
            </a:r>
          </a:p>
          <a:p>
            <a:endParaRPr lang="en-US" dirty="0">
              <a:solidFill>
                <a:srgbClr val="2E2E38"/>
              </a:solidFill>
              <a:latin typeface="Arial" panose="020B0604020202020204" pitchFamily="34" charset="0"/>
              <a:cs typeface="Arial" panose="020B0604020202020204" pitchFamily="34" charset="0"/>
            </a:endParaRPr>
          </a:p>
        </p:txBody>
      </p:sp>
      <p:graphicFrame>
        <p:nvGraphicFramePr>
          <p:cNvPr id="3" name="Tabla 2">
            <a:extLst>
              <a:ext uri="{FF2B5EF4-FFF2-40B4-BE49-F238E27FC236}">
                <a16:creationId xmlns:a16="http://schemas.microsoft.com/office/drawing/2014/main" id="{E692449B-3004-4C66-B30D-8F1E93DBA799}"/>
              </a:ext>
            </a:extLst>
          </p:cNvPr>
          <p:cNvGraphicFramePr>
            <a:graphicFrameLocks noGrp="1"/>
          </p:cNvGraphicFramePr>
          <p:nvPr>
            <p:extLst>
              <p:ext uri="{D42A27DB-BD31-4B8C-83A1-F6EECF244321}">
                <p14:modId xmlns:p14="http://schemas.microsoft.com/office/powerpoint/2010/main" val="966328670"/>
              </p:ext>
            </p:extLst>
          </p:nvPr>
        </p:nvGraphicFramePr>
        <p:xfrm>
          <a:off x="1435537" y="2843213"/>
          <a:ext cx="6197600" cy="1577340"/>
        </p:xfrm>
        <a:graphic>
          <a:graphicData uri="http://schemas.openxmlformats.org/drawingml/2006/table">
            <a:tbl>
              <a:tblPr>
                <a:tableStyleId>{5C22544A-7EE6-4342-B048-85BDC9FD1C3A}</a:tableStyleId>
              </a:tblPr>
              <a:tblGrid>
                <a:gridCol w="3098800">
                  <a:extLst>
                    <a:ext uri="{9D8B030D-6E8A-4147-A177-3AD203B41FA5}">
                      <a16:colId xmlns:a16="http://schemas.microsoft.com/office/drawing/2014/main" val="2183368081"/>
                    </a:ext>
                  </a:extLst>
                </a:gridCol>
                <a:gridCol w="1549400">
                  <a:extLst>
                    <a:ext uri="{9D8B030D-6E8A-4147-A177-3AD203B41FA5}">
                      <a16:colId xmlns:a16="http://schemas.microsoft.com/office/drawing/2014/main" val="2484132122"/>
                    </a:ext>
                  </a:extLst>
                </a:gridCol>
                <a:gridCol w="1549400">
                  <a:extLst>
                    <a:ext uri="{9D8B030D-6E8A-4147-A177-3AD203B41FA5}">
                      <a16:colId xmlns:a16="http://schemas.microsoft.com/office/drawing/2014/main" val="2759775889"/>
                    </a:ext>
                  </a:extLst>
                </a:gridCol>
              </a:tblGrid>
              <a:tr h="441960">
                <a:tc>
                  <a:txBody>
                    <a:bodyPr/>
                    <a:lstStyle/>
                    <a:p>
                      <a:pPr algn="ctr" fontAlgn="ctr"/>
                      <a:r>
                        <a:rPr lang="es-CO" sz="1200" u="none" strike="noStrike" dirty="0">
                          <a:solidFill>
                            <a:schemeClr val="bg1"/>
                          </a:solidFill>
                          <a:effectLst/>
                        </a:rPr>
                        <a:t> </a:t>
                      </a:r>
                      <a:endParaRPr lang="es-CO" sz="1200" b="0" i="0" u="none" strike="noStrike" dirty="0">
                        <a:solidFill>
                          <a:schemeClr val="bg1"/>
                        </a:solidFill>
                        <a:effectLst/>
                        <a:latin typeface="Calibri" panose="020F0502020204030204" pitchFamily="34" charset="0"/>
                      </a:endParaRPr>
                    </a:p>
                  </a:txBody>
                  <a:tcPr marL="7620" marR="7620" marT="7620" marB="0" anchor="ctr">
                    <a:solidFill>
                      <a:srgbClr val="0070C0"/>
                    </a:solidFill>
                  </a:tcPr>
                </a:tc>
                <a:tc>
                  <a:txBody>
                    <a:bodyPr/>
                    <a:lstStyle/>
                    <a:p>
                      <a:pPr algn="ctr" fontAlgn="ctr"/>
                      <a:r>
                        <a:rPr lang="es-CO" sz="1200" u="none" strike="noStrike" dirty="0">
                          <a:solidFill>
                            <a:schemeClr val="bg1"/>
                          </a:solidFill>
                          <a:effectLst/>
                        </a:rPr>
                        <a:t>20X1</a:t>
                      </a:r>
                      <a:br>
                        <a:rPr lang="es-CO" sz="1200" u="none" strike="noStrike" dirty="0">
                          <a:solidFill>
                            <a:schemeClr val="bg1"/>
                          </a:solidFill>
                          <a:effectLst/>
                        </a:rPr>
                      </a:br>
                      <a:r>
                        <a:rPr lang="es-CO" sz="1200" u="none" strike="noStrike" dirty="0">
                          <a:solidFill>
                            <a:schemeClr val="bg1"/>
                          </a:solidFill>
                          <a:effectLst/>
                        </a:rPr>
                        <a:t>000s UM</a:t>
                      </a:r>
                      <a:endParaRPr lang="es-CO" sz="1200" b="0" i="0" u="none" strike="noStrike" dirty="0">
                        <a:solidFill>
                          <a:schemeClr val="bg1"/>
                        </a:solidFill>
                        <a:effectLst/>
                        <a:latin typeface="Calibri" panose="020F0502020204030204" pitchFamily="34" charset="0"/>
                      </a:endParaRPr>
                    </a:p>
                  </a:txBody>
                  <a:tcPr marL="7620" marR="7620" marT="7620" marB="0" anchor="ctr">
                    <a:solidFill>
                      <a:srgbClr val="0070C0"/>
                    </a:solidFill>
                  </a:tcPr>
                </a:tc>
                <a:tc>
                  <a:txBody>
                    <a:bodyPr/>
                    <a:lstStyle/>
                    <a:p>
                      <a:pPr algn="ctr" fontAlgn="ctr"/>
                      <a:r>
                        <a:rPr lang="es-CO" sz="1200" u="none" strike="noStrike" dirty="0">
                          <a:solidFill>
                            <a:schemeClr val="bg1"/>
                          </a:solidFill>
                          <a:effectLst/>
                        </a:rPr>
                        <a:t>20X0</a:t>
                      </a:r>
                      <a:br>
                        <a:rPr lang="es-CO" sz="1200" u="none" strike="noStrike" dirty="0">
                          <a:solidFill>
                            <a:schemeClr val="bg1"/>
                          </a:solidFill>
                          <a:effectLst/>
                        </a:rPr>
                      </a:br>
                      <a:r>
                        <a:rPr lang="es-CO" sz="1200" u="none" strike="noStrike" dirty="0">
                          <a:solidFill>
                            <a:schemeClr val="bg1"/>
                          </a:solidFill>
                          <a:effectLst/>
                        </a:rPr>
                        <a:t>000s UM</a:t>
                      </a:r>
                      <a:endParaRPr lang="es-CO" sz="1200" b="0" i="0" u="none" strike="noStrike" dirty="0">
                        <a:solidFill>
                          <a:schemeClr val="bg1"/>
                        </a:solidFill>
                        <a:effectLst/>
                        <a:latin typeface="Calibri" panose="020F0502020204030204" pitchFamily="34" charset="0"/>
                      </a:endParaRPr>
                    </a:p>
                  </a:txBody>
                  <a:tcPr marL="7620" marR="7620" marT="7620" marB="0" anchor="ctr">
                    <a:solidFill>
                      <a:srgbClr val="0070C0"/>
                    </a:solidFill>
                  </a:tcPr>
                </a:tc>
                <a:extLst>
                  <a:ext uri="{0D108BD9-81ED-4DB2-BD59-A6C34878D82A}">
                    <a16:rowId xmlns:a16="http://schemas.microsoft.com/office/drawing/2014/main" val="538510081"/>
                  </a:ext>
                </a:extLst>
              </a:tr>
              <a:tr h="182880">
                <a:tc>
                  <a:txBody>
                    <a:bodyPr/>
                    <a:lstStyle/>
                    <a:p>
                      <a:pPr algn="l" fontAlgn="ctr"/>
                      <a:r>
                        <a:rPr lang="es-CO" sz="1200" u="none" strike="noStrike" dirty="0">
                          <a:solidFill>
                            <a:schemeClr val="accent5"/>
                          </a:solidFill>
                          <a:effectLst/>
                        </a:rPr>
                        <a:t>Provisión de apertura</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tc>
                  <a:txBody>
                    <a:bodyPr/>
                    <a:lstStyle/>
                    <a:p>
                      <a:pPr algn="r" fontAlgn="ctr"/>
                      <a:r>
                        <a:rPr lang="es-CO" sz="1200" u="none" strike="noStrike" dirty="0">
                          <a:solidFill>
                            <a:schemeClr val="accent5"/>
                          </a:solidFill>
                          <a:effectLst/>
                        </a:rPr>
                        <a:t>                                2,838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tc>
                  <a:txBody>
                    <a:bodyPr/>
                    <a:lstStyle/>
                    <a:p>
                      <a:pPr algn="r" fontAlgn="ctr"/>
                      <a:r>
                        <a:rPr lang="es-CO" sz="1200" u="none" strike="noStrike" dirty="0">
                          <a:solidFill>
                            <a:schemeClr val="accent5"/>
                          </a:solidFill>
                          <a:effectLst/>
                        </a:rPr>
                        <a:t>                                 2,580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extLst>
                  <a:ext uri="{0D108BD9-81ED-4DB2-BD59-A6C34878D82A}">
                    <a16:rowId xmlns:a16="http://schemas.microsoft.com/office/drawing/2014/main" val="3470438016"/>
                  </a:ext>
                </a:extLst>
              </a:tr>
              <a:tr h="182880">
                <a:tc>
                  <a:txBody>
                    <a:bodyPr/>
                    <a:lstStyle/>
                    <a:p>
                      <a:pPr algn="l" fontAlgn="ctr"/>
                      <a:r>
                        <a:rPr lang="es-CO" sz="1200" u="none" strike="noStrike" dirty="0">
                          <a:solidFill>
                            <a:schemeClr val="accent5"/>
                          </a:solidFill>
                          <a:effectLst/>
                        </a:rPr>
                        <a:t>Provisiones adicionales reconocidas</a:t>
                      </a:r>
                      <a:endParaRPr lang="es-CO" sz="12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r" fontAlgn="ctr"/>
                      <a:r>
                        <a:rPr lang="es-CO" sz="1200" u="none" strike="noStrike" dirty="0">
                          <a:solidFill>
                            <a:schemeClr val="accent5"/>
                          </a:solidFill>
                          <a:effectLst/>
                        </a:rPr>
                        <a:t>                                 1,733 </a:t>
                      </a:r>
                      <a:endParaRPr lang="es-CO" sz="12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r" fontAlgn="ctr"/>
                      <a:r>
                        <a:rPr lang="es-CO" sz="1200" u="none" strike="noStrike" dirty="0">
                          <a:solidFill>
                            <a:schemeClr val="accent5"/>
                          </a:solidFill>
                          <a:effectLst/>
                        </a:rPr>
                        <a:t>                                 1,872 </a:t>
                      </a:r>
                      <a:endParaRPr lang="es-CO" sz="1200" b="0" i="0" u="none" strike="noStrike" dirty="0">
                        <a:solidFill>
                          <a:schemeClr val="accent5"/>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668469545"/>
                  </a:ext>
                </a:extLst>
              </a:tr>
              <a:tr h="182880">
                <a:tc>
                  <a:txBody>
                    <a:bodyPr/>
                    <a:lstStyle/>
                    <a:p>
                      <a:pPr algn="l" fontAlgn="ctr"/>
                      <a:r>
                        <a:rPr lang="es-CO" sz="1200" u="none" strike="noStrike" dirty="0">
                          <a:solidFill>
                            <a:schemeClr val="accent5"/>
                          </a:solidFill>
                          <a:effectLst/>
                        </a:rPr>
                        <a:t>Provisiones utilizadas durante el período</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tc>
                  <a:txBody>
                    <a:bodyPr/>
                    <a:lstStyle/>
                    <a:p>
                      <a:pPr algn="r" fontAlgn="ctr"/>
                      <a:r>
                        <a:rPr lang="es-CO" sz="1200" u="none" strike="noStrike" dirty="0">
                          <a:solidFill>
                            <a:schemeClr val="accent5"/>
                          </a:solidFill>
                          <a:effectLst/>
                        </a:rPr>
                        <a:t>                               (1,528)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tc>
                  <a:txBody>
                    <a:bodyPr/>
                    <a:lstStyle/>
                    <a:p>
                      <a:pPr algn="r" fontAlgn="ctr"/>
                      <a:r>
                        <a:rPr lang="es-CO" sz="1200" u="none" strike="noStrike" dirty="0">
                          <a:solidFill>
                            <a:schemeClr val="accent5"/>
                          </a:solidFill>
                          <a:effectLst/>
                        </a:rPr>
                        <a:t>                               (1.615)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extLst>
                  <a:ext uri="{0D108BD9-81ED-4DB2-BD59-A6C34878D82A}">
                    <a16:rowId xmlns:a16="http://schemas.microsoft.com/office/drawing/2014/main" val="3217800576"/>
                  </a:ext>
                </a:extLst>
              </a:tr>
              <a:tr h="182880">
                <a:tc>
                  <a:txBody>
                    <a:bodyPr/>
                    <a:lstStyle/>
                    <a:p>
                      <a:pPr algn="l" fontAlgn="ctr"/>
                      <a:r>
                        <a:rPr lang="es-CO" sz="1200" u="none" strike="noStrike" dirty="0">
                          <a:solidFill>
                            <a:schemeClr val="accent5"/>
                          </a:solidFill>
                          <a:effectLst/>
                        </a:rPr>
                        <a:t>Aumento del importe descontado por el paso del tiempo</a:t>
                      </a:r>
                      <a:endParaRPr lang="es-CO" sz="12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l" fontAlgn="ctr"/>
                      <a:r>
                        <a:rPr lang="es-CO" sz="1200" u="none" strike="noStrike" dirty="0">
                          <a:solidFill>
                            <a:schemeClr val="accent5"/>
                          </a:solidFill>
                          <a:effectLst/>
                        </a:rPr>
                        <a:t>                                         9 </a:t>
                      </a:r>
                      <a:endParaRPr lang="es-CO" sz="1200" b="0" i="0" u="none" strike="noStrike" dirty="0">
                        <a:solidFill>
                          <a:schemeClr val="accent5"/>
                        </a:solidFill>
                        <a:effectLst/>
                        <a:latin typeface="Calibri" panose="020F0502020204030204" pitchFamily="34" charset="0"/>
                      </a:endParaRPr>
                    </a:p>
                  </a:txBody>
                  <a:tcPr marL="7620" marR="7620" marT="7620" marB="0" anchor="ctr"/>
                </a:tc>
                <a:tc>
                  <a:txBody>
                    <a:bodyPr/>
                    <a:lstStyle/>
                    <a:p>
                      <a:pPr algn="l" fontAlgn="ctr"/>
                      <a:r>
                        <a:rPr lang="es-CO" sz="1200" u="none" strike="noStrike" dirty="0">
                          <a:solidFill>
                            <a:schemeClr val="accent5"/>
                          </a:solidFill>
                          <a:effectLst/>
                        </a:rPr>
                        <a:t>                                        1 </a:t>
                      </a:r>
                      <a:endParaRPr lang="es-CO" sz="1200" b="0" i="0" u="none" strike="noStrike" dirty="0">
                        <a:solidFill>
                          <a:schemeClr val="accent5"/>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val="1592338790"/>
                  </a:ext>
                </a:extLst>
              </a:tr>
              <a:tr h="182880">
                <a:tc>
                  <a:txBody>
                    <a:bodyPr/>
                    <a:lstStyle/>
                    <a:p>
                      <a:pPr algn="l" fontAlgn="ctr"/>
                      <a:r>
                        <a:rPr lang="es-CO" sz="1200" u="none" strike="noStrike" dirty="0">
                          <a:solidFill>
                            <a:schemeClr val="accent5"/>
                          </a:solidFill>
                          <a:effectLst/>
                        </a:rPr>
                        <a:t>Provisión al cierre</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tc>
                  <a:txBody>
                    <a:bodyPr/>
                    <a:lstStyle/>
                    <a:p>
                      <a:pPr algn="r" fontAlgn="ctr"/>
                      <a:r>
                        <a:rPr lang="es-CO" sz="1200" u="none" strike="noStrike" dirty="0">
                          <a:solidFill>
                            <a:schemeClr val="accent5"/>
                          </a:solidFill>
                          <a:effectLst/>
                        </a:rPr>
                        <a:t>                                 3,052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tc>
                  <a:txBody>
                    <a:bodyPr/>
                    <a:lstStyle/>
                    <a:p>
                      <a:pPr algn="r" fontAlgn="ctr"/>
                      <a:r>
                        <a:rPr lang="es-CO" sz="1200" u="none" strike="noStrike" dirty="0">
                          <a:solidFill>
                            <a:schemeClr val="accent5"/>
                          </a:solidFill>
                          <a:effectLst/>
                        </a:rPr>
                        <a:t>                                2,838 </a:t>
                      </a:r>
                      <a:endParaRPr lang="es-CO" sz="1200" b="0" i="0" u="none" strike="noStrike" dirty="0">
                        <a:solidFill>
                          <a:schemeClr val="accent5"/>
                        </a:solidFill>
                        <a:effectLst/>
                        <a:latin typeface="Calibri" panose="020F0502020204030204" pitchFamily="34" charset="0"/>
                      </a:endParaRPr>
                    </a:p>
                  </a:txBody>
                  <a:tcPr marL="7620" marR="7620" marT="7620" marB="0" anchor="ctr">
                    <a:solidFill>
                      <a:schemeClr val="bg1">
                        <a:lumMod val="75000"/>
                      </a:schemeClr>
                    </a:solidFill>
                  </a:tcPr>
                </a:tc>
                <a:extLst>
                  <a:ext uri="{0D108BD9-81ED-4DB2-BD59-A6C34878D82A}">
                    <a16:rowId xmlns:a16="http://schemas.microsoft.com/office/drawing/2014/main" val="2958230474"/>
                  </a:ext>
                </a:extLst>
              </a:tr>
            </a:tbl>
          </a:graphicData>
        </a:graphic>
      </p:graphicFrame>
    </p:spTree>
    <p:extLst>
      <p:ext uri="{BB962C8B-B14F-4D97-AF65-F5344CB8AC3E}">
        <p14:creationId xmlns:p14="http://schemas.microsoft.com/office/powerpoint/2010/main" val="11169586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495300" y="881956"/>
            <a:ext cx="8089900" cy="92333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Preguntas y discusión</a:t>
            </a:r>
          </a:p>
          <a:p>
            <a:endParaRPr lang="en-US" dirty="0">
              <a:solidFill>
                <a:srgbClr val="2E2E38"/>
              </a:solidFill>
              <a:latin typeface="Arial" panose="020B0604020202020204" pitchFamily="34" charset="0"/>
              <a:cs typeface="Arial" panose="020B0604020202020204" pitchFamily="34" charset="0"/>
            </a:endParaRPr>
          </a:p>
          <a:p>
            <a:endParaRPr lang="en-US" dirty="0">
              <a:solidFill>
                <a:srgbClr val="2E2E38"/>
              </a:solidFill>
              <a:latin typeface="Arial" panose="020B0604020202020204" pitchFamily="34" charset="0"/>
              <a:cs typeface="Arial" panose="020B0604020202020204" pitchFamily="34" charset="0"/>
            </a:endParaRPr>
          </a:p>
        </p:txBody>
      </p:sp>
      <p:sp>
        <p:nvSpPr>
          <p:cNvPr id="8" name="Rectangle 7"/>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rgbClr val="2E2E38"/>
                </a:solidFill>
                <a:latin typeface="Arial" pitchFamily="34" charset="0"/>
                <a:ea typeface="ＭＳ Ｐゴシック" charset="0"/>
                <a:cs typeface="Arial" pitchFamily="34" charset="0"/>
              </a:rPr>
              <a:t>Visite el sitio web del IPSASB http://www.ipsasb.org  </a:t>
            </a:r>
          </a:p>
        </p:txBody>
      </p:sp>
      <p:pic>
        <p:nvPicPr>
          <p:cNvPr id="9" name="Picture 4" descr="http://www.eko-punkt.de/fileadmin/user_upload/ekopunkt/bilder/Fragezeichen_545.jpg"/>
          <p:cNvPicPr>
            <a:picLocks noChangeAspect="1" noChangeArrowheads="1"/>
          </p:cNvPicPr>
          <p:nvPr/>
        </p:nvPicPr>
        <p:blipFill>
          <a:blip r:embed="rId3" cstate="print">
            <a:duotone>
              <a:prstClr val="black"/>
              <a:srgbClr val="005BAA">
                <a:tint val="45000"/>
                <a:satMod val="400000"/>
              </a:srgbClr>
            </a:duotone>
          </a:blip>
          <a:srcRect/>
          <a:stretch>
            <a:fillRect/>
          </a:stretch>
        </p:blipFill>
        <p:spPr bwMode="auto">
          <a:xfrm>
            <a:off x="605284" y="1532707"/>
            <a:ext cx="7672667" cy="2309949"/>
          </a:xfrm>
          <a:prstGeom prst="rect">
            <a:avLst/>
          </a:prstGeom>
          <a:noFill/>
        </p:spPr>
      </p:pic>
    </p:spTree>
    <p:extLst>
      <p:ext uri="{BB962C8B-B14F-4D97-AF65-F5344CB8AC3E}">
        <p14:creationId xmlns:p14="http://schemas.microsoft.com/office/powerpoint/2010/main" val="26288015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3200876"/>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Pasivos típicos</a:t>
            </a:r>
          </a:p>
          <a:p>
            <a:endParaRPr lang="es-MX" dirty="0">
              <a:solidFill>
                <a:srgbClr val="2E2E38"/>
              </a:solidFill>
              <a:latin typeface="Arial" panose="020B0604020202020204" pitchFamily="34" charset="0"/>
              <a:cs typeface="Arial" panose="020B0604020202020204" pitchFamily="34" charset="0"/>
            </a:endParaRP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Cuentas por pagar y gastos devengados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Provisiones  </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Pensiones y otros beneficios para empleados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Ingresos no devengados</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Transferencias por pagar</a:t>
            </a:r>
          </a:p>
          <a:p>
            <a:pPr marL="342900" lvl="0" indent="-342900" defTabSz="914400" fontAlgn="base">
              <a:spcBef>
                <a:spcPts val="776"/>
              </a:spcBef>
              <a:spcAft>
                <a:spcPct val="0"/>
              </a:spcAft>
              <a:buFontTx/>
              <a:buChar char="•"/>
            </a:pPr>
            <a:r>
              <a:rPr lang="es-MX" kern="0" dirty="0">
                <a:solidFill>
                  <a:srgbClr val="2E2E38"/>
                </a:solidFill>
                <a:latin typeface="Arial"/>
                <a:ea typeface="ＭＳ Ｐゴシック" charset="0"/>
              </a:rPr>
              <a:t>Pasivos por beneficios sociales</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404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2585323"/>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Definición de pasivo</a:t>
            </a:r>
          </a:p>
          <a:p>
            <a:endParaRPr lang="es-MX" dirty="0">
              <a:solidFill>
                <a:srgbClr val="2E2E38"/>
              </a:solidFill>
              <a:latin typeface="Arial" panose="020B0604020202020204" pitchFamily="34" charset="0"/>
              <a:cs typeface="Arial" panose="020B0604020202020204" pitchFamily="34" charset="0"/>
            </a:endParaRPr>
          </a:p>
          <a:p>
            <a:pPr marL="285750" lvl="0" indent="-285750" defTabSz="914400" fontAlgn="base">
              <a:spcBef>
                <a:spcPct val="0"/>
              </a:spcBef>
              <a:spcAft>
                <a:spcPct val="0"/>
              </a:spcAft>
              <a:buFont typeface="Arial" panose="020B0604020202020204" pitchFamily="34" charset="0"/>
              <a:buChar char="•"/>
            </a:pPr>
            <a:r>
              <a:rPr lang="es-MX" altLang="en-US" kern="0" dirty="0">
                <a:solidFill>
                  <a:srgbClr val="2E2E38"/>
                </a:solidFill>
                <a:latin typeface="Arial" charset="0"/>
              </a:rPr>
              <a:t>Un </a:t>
            </a:r>
            <a:r>
              <a:rPr lang="es-MX" altLang="en-US" b="1" kern="0" dirty="0">
                <a:solidFill>
                  <a:srgbClr val="2E2E38"/>
                </a:solidFill>
                <a:latin typeface="Arial" charset="0"/>
              </a:rPr>
              <a:t>pasivo </a:t>
            </a:r>
            <a:r>
              <a:rPr lang="es-MX" altLang="en-US" kern="0" dirty="0">
                <a:solidFill>
                  <a:srgbClr val="2E2E38"/>
                </a:solidFill>
                <a:latin typeface="Arial" charset="0"/>
              </a:rPr>
              <a:t>es una obligación presente de la entidad que da lugar a una salida de recursos que surge de sucesos pasados.</a:t>
            </a:r>
          </a:p>
          <a:p>
            <a:pPr marL="285750" lvl="0" indent="-285750" defTabSz="914400" fontAlgn="base">
              <a:spcBef>
                <a:spcPct val="0"/>
              </a:spcBef>
              <a:spcAft>
                <a:spcPct val="0"/>
              </a:spcAft>
              <a:buFont typeface="Arial" panose="020B0604020202020204" pitchFamily="34" charset="0"/>
              <a:buChar char="•"/>
            </a:pPr>
            <a:endParaRPr lang="es-MX" altLang="en-US" kern="0" dirty="0">
              <a:solidFill>
                <a:srgbClr val="2E2E38"/>
              </a:solidFill>
              <a:latin typeface="Arial" charset="0"/>
            </a:endParaRPr>
          </a:p>
          <a:p>
            <a:pPr marL="285750" lvl="0" indent="-285750" defTabSz="914400" fontAlgn="base">
              <a:spcBef>
                <a:spcPct val="0"/>
              </a:spcBef>
              <a:spcAft>
                <a:spcPct val="0"/>
              </a:spcAft>
              <a:buFont typeface="Arial" panose="020B0604020202020204" pitchFamily="34" charset="0"/>
              <a:buChar char="•"/>
            </a:pPr>
            <a:r>
              <a:rPr lang="es-MX" altLang="en-US" kern="0" dirty="0">
                <a:solidFill>
                  <a:srgbClr val="2E2E38"/>
                </a:solidFill>
                <a:latin typeface="Arial" charset="0"/>
              </a:rPr>
              <a:t>Un </a:t>
            </a:r>
            <a:r>
              <a:rPr lang="es-MX" altLang="en-US" b="1" kern="0" dirty="0">
                <a:solidFill>
                  <a:srgbClr val="2E2E38"/>
                </a:solidFill>
                <a:latin typeface="Arial" charset="0"/>
              </a:rPr>
              <a:t>obligación presente</a:t>
            </a:r>
            <a:r>
              <a:rPr lang="es-MX" altLang="en-US" kern="0" dirty="0">
                <a:solidFill>
                  <a:srgbClr val="2E2E38"/>
                </a:solidFill>
                <a:latin typeface="Arial" charset="0"/>
              </a:rPr>
              <a:t> es una obligación legalmente vinculante (obligación legal) o una obligación no legalmente vinculante, que una entidad tiene poca o nula alternativa realista de evitar.</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05872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2893100"/>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Criterios de reconocimiento de un </a:t>
            </a:r>
            <a:r>
              <a:rPr lang="es-MX" b="1" dirty="0" err="1">
                <a:solidFill>
                  <a:srgbClr val="2E2E38"/>
                </a:solidFill>
                <a:latin typeface="Arial" panose="020B0604020202020204" pitchFamily="34" charset="0"/>
                <a:cs typeface="Arial" panose="020B0604020202020204" pitchFamily="34" charset="0"/>
              </a:rPr>
              <a:t>pasvio</a:t>
            </a:r>
            <a:endParaRPr lang="es-MX" b="1"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a:p>
            <a:pPr lvl="0" defTabSz="914400">
              <a:spcBef>
                <a:spcPts val="776"/>
              </a:spcBef>
              <a:buClr>
                <a:srgbClr val="F15A22"/>
              </a:buClr>
              <a:defRPr/>
            </a:pPr>
            <a:r>
              <a:rPr lang="es-MX" kern="0" dirty="0">
                <a:solidFill>
                  <a:srgbClr val="2E2E38"/>
                </a:solidFill>
                <a:latin typeface="Arial"/>
                <a:ea typeface="ＭＳ Ｐゴシック" charset="0"/>
              </a:rPr>
              <a:t>Un elemento que cumpla con la definición de un pasivo debe ser reconocido si</a:t>
            </a:r>
          </a:p>
          <a:p>
            <a:pPr marL="514350" lvl="0" indent="-514350" defTabSz="914400">
              <a:spcBef>
                <a:spcPts val="776"/>
              </a:spcBef>
              <a:buClr>
                <a:srgbClr val="000000"/>
              </a:buClr>
              <a:buFont typeface="+mj-lt"/>
              <a:buAutoNum type="alphaLcParenR"/>
              <a:defRPr/>
            </a:pPr>
            <a:r>
              <a:rPr lang="es-MX" kern="0" dirty="0">
                <a:solidFill>
                  <a:srgbClr val="2E2E38"/>
                </a:solidFill>
                <a:latin typeface="Arial"/>
                <a:ea typeface="ＭＳ Ｐゴシック" charset="0"/>
              </a:rPr>
              <a:t>Es probable que haya una salida de beneficios económicos o de potencial de servicio de la entidad.</a:t>
            </a:r>
          </a:p>
          <a:p>
            <a:pPr marL="514350" lvl="0" indent="-514350" defTabSz="914400">
              <a:spcBef>
                <a:spcPts val="776"/>
              </a:spcBef>
              <a:buClr>
                <a:srgbClr val="000000"/>
              </a:buClr>
              <a:buFont typeface="+mj-lt"/>
              <a:buAutoNum type="alphaLcParenR"/>
              <a:defRPr/>
            </a:pPr>
            <a:r>
              <a:rPr lang="es-MX" kern="0" dirty="0">
                <a:solidFill>
                  <a:srgbClr val="2E2E38"/>
                </a:solidFill>
                <a:latin typeface="Arial"/>
                <a:ea typeface="ＭＳ Ｐゴシック" charset="0"/>
              </a:rPr>
              <a:t>El elemento tiene un costo o valor razonable que se puede medir de manera fiable</a:t>
            </a: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58881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4206280"/>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ilustrativo</a:t>
            </a:r>
          </a:p>
          <a:p>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776"/>
              </a:spcBef>
              <a:spcAft>
                <a:spcPct val="0"/>
              </a:spcAft>
            </a:pPr>
            <a:r>
              <a:rPr lang="en-US" kern="0" dirty="0">
                <a:solidFill>
                  <a:srgbClr val="2E2E38"/>
                </a:solidFill>
                <a:latin typeface="Arial"/>
                <a:ea typeface="ＭＳ Ｐゴシック" charset="0"/>
              </a:rPr>
              <a:t>Una entidad tiene una fecha de presentación de informes del 31 de marzo </a:t>
            </a:r>
          </a:p>
          <a:p>
            <a:pPr lvl="0" defTabSz="914400" fontAlgn="base">
              <a:spcBef>
                <a:spcPts val="776"/>
              </a:spcBef>
              <a:spcAft>
                <a:spcPct val="0"/>
              </a:spcAft>
            </a:pPr>
            <a:r>
              <a:rPr lang="en-US" b="1" kern="0" dirty="0">
                <a:solidFill>
                  <a:srgbClr val="2E2E38"/>
                </a:solidFill>
                <a:latin typeface="Arial"/>
                <a:ea typeface="ＭＳ Ｐゴシック" charset="0"/>
              </a:rPr>
              <a:t>1.</a:t>
            </a:r>
            <a:r>
              <a:rPr lang="en-US" kern="0" dirty="0">
                <a:solidFill>
                  <a:srgbClr val="2E2E38"/>
                </a:solidFill>
                <a:latin typeface="Arial"/>
                <a:ea typeface="ＭＳ Ｐゴシック" charset="0"/>
              </a:rPr>
              <a:t> Recibió </a:t>
            </a:r>
            <a:r>
              <a:rPr lang="en-US" kern="0" dirty="0">
                <a:solidFill>
                  <a:srgbClr val="2E2E38"/>
                </a:solidFill>
                <a:latin typeface="Arial"/>
                <a:ea typeface="ＭＳ Ｐゴシック" charset="0"/>
                <a:cs typeface="Times New Roman" pitchFamily="18" charset="0"/>
              </a:rPr>
              <a:t>10</a:t>
            </a:r>
            <a:r>
              <a:rPr lang="en-US" kern="0" dirty="0">
                <a:solidFill>
                  <a:srgbClr val="2E2E38"/>
                </a:solidFill>
                <a:latin typeface="Arial"/>
                <a:ea typeface="ＭＳ Ｐゴシック" charset="0"/>
              </a:rPr>
              <a:t> camiones el 15 de marzo, con un </a:t>
            </a:r>
            <a:r>
              <a:rPr lang="en-US" kern="0" dirty="0" err="1">
                <a:solidFill>
                  <a:srgbClr val="2E2E38"/>
                </a:solidFill>
                <a:latin typeface="Arial"/>
                <a:ea typeface="ＭＳ Ｐゴシック" charset="0"/>
              </a:rPr>
              <a:t>pago</a:t>
            </a:r>
            <a:r>
              <a:rPr lang="en-US" kern="0" dirty="0">
                <a:solidFill>
                  <a:srgbClr val="2E2E38"/>
                </a:solidFill>
                <a:latin typeface="Arial"/>
                <a:ea typeface="ＭＳ Ｐゴシック" charset="0"/>
              </a:rPr>
              <a:t> de </a:t>
            </a:r>
            <a:r>
              <a:rPr lang="en-US" kern="0" dirty="0">
                <a:solidFill>
                  <a:srgbClr val="2E2E38"/>
                </a:solidFill>
                <a:latin typeface="Arial"/>
                <a:ea typeface="ＭＳ Ｐゴシック" charset="0"/>
                <a:cs typeface="Times New Roman" pitchFamily="18" charset="0"/>
              </a:rPr>
              <a:t>500,000 UM</a:t>
            </a:r>
            <a:r>
              <a:rPr lang="en-US" kern="0" dirty="0">
                <a:solidFill>
                  <a:srgbClr val="2E2E38"/>
                </a:solidFill>
                <a:latin typeface="Arial"/>
                <a:ea typeface="ＭＳ Ｐゴシック" charset="0"/>
              </a:rPr>
              <a:t> con </a:t>
            </a:r>
            <a:r>
              <a:rPr lang="en-US" kern="0" dirty="0" err="1">
                <a:solidFill>
                  <a:srgbClr val="2E2E38"/>
                </a:solidFill>
                <a:latin typeface="Arial"/>
                <a:ea typeface="ＭＳ Ｐゴシック" charset="0"/>
              </a:rPr>
              <a:t>vencimiento</a:t>
            </a:r>
            <a:r>
              <a:rPr lang="en-US" kern="0" dirty="0">
                <a:solidFill>
                  <a:srgbClr val="2E2E38"/>
                </a:solidFill>
                <a:latin typeface="Arial"/>
                <a:ea typeface="ＭＳ Ｐゴシック" charset="0"/>
              </a:rPr>
              <a:t> en treinta días</a:t>
            </a:r>
          </a:p>
          <a:p>
            <a:pPr lvl="0" defTabSz="914400" fontAlgn="base">
              <a:spcBef>
                <a:spcPts val="776"/>
              </a:spcBef>
              <a:spcAft>
                <a:spcPct val="0"/>
              </a:spcAft>
            </a:pPr>
            <a:r>
              <a:rPr lang="en-US" b="1" kern="0" dirty="0">
                <a:solidFill>
                  <a:srgbClr val="2E2E38"/>
                </a:solidFill>
                <a:latin typeface="Arial"/>
                <a:ea typeface="ＭＳ Ｐゴシック" charset="0"/>
              </a:rPr>
              <a:t>2. </a:t>
            </a:r>
            <a:r>
              <a:rPr lang="en-US" kern="0" dirty="0">
                <a:solidFill>
                  <a:srgbClr val="2E2E38"/>
                </a:solidFill>
                <a:latin typeface="Arial"/>
                <a:ea typeface="ＭＳ Ｐゴシック" charset="0"/>
              </a:rPr>
              <a:t>Tiene órdenes de compra pendientes que </a:t>
            </a:r>
            <a:r>
              <a:rPr lang="en-US" kern="0" dirty="0" err="1">
                <a:solidFill>
                  <a:srgbClr val="2E2E38"/>
                </a:solidFill>
                <a:latin typeface="Arial"/>
                <a:ea typeface="ＭＳ Ｐゴシック" charset="0"/>
              </a:rPr>
              <a:t>totalizan</a:t>
            </a:r>
            <a:r>
              <a:rPr lang="en-US" kern="0" dirty="0">
                <a:solidFill>
                  <a:srgbClr val="2E2E38"/>
                </a:solidFill>
                <a:latin typeface="Arial"/>
                <a:ea typeface="ＭＳ Ｐゴシック" charset="0"/>
              </a:rPr>
              <a:t> </a:t>
            </a:r>
            <a:r>
              <a:rPr lang="en-US" kern="0" dirty="0">
                <a:solidFill>
                  <a:srgbClr val="2E2E38"/>
                </a:solidFill>
                <a:latin typeface="Arial"/>
                <a:ea typeface="ＭＳ Ｐゴシック" charset="0"/>
                <a:cs typeface="Times New Roman" pitchFamily="18" charset="0"/>
              </a:rPr>
              <a:t>100,000</a:t>
            </a:r>
            <a:r>
              <a:rPr lang="en-US" kern="0" dirty="0">
                <a:solidFill>
                  <a:srgbClr val="2E2E38"/>
                </a:solidFill>
                <a:latin typeface="Arial"/>
                <a:ea typeface="ＭＳ Ｐゴシック" charset="0"/>
              </a:rPr>
              <a:t> CU  para materiales y suministros aún no recibidos</a:t>
            </a:r>
          </a:p>
          <a:p>
            <a:pPr lvl="0" defTabSz="914400" fontAlgn="base">
              <a:spcBef>
                <a:spcPts val="776"/>
              </a:spcBef>
              <a:spcAft>
                <a:spcPct val="0"/>
              </a:spcAft>
            </a:pPr>
            <a:r>
              <a:rPr lang="en-US" b="1" kern="0" dirty="0">
                <a:solidFill>
                  <a:srgbClr val="2E2E38"/>
                </a:solidFill>
                <a:latin typeface="Arial"/>
                <a:ea typeface="ＭＳ Ｐゴシック" charset="0"/>
              </a:rPr>
              <a:t>3. </a:t>
            </a:r>
            <a:r>
              <a:rPr lang="en-US" kern="0" dirty="0">
                <a:solidFill>
                  <a:srgbClr val="2E2E38"/>
                </a:solidFill>
                <a:latin typeface="Arial"/>
                <a:ea typeface="ＭＳ Ｐゴシック" charset="0"/>
              </a:rPr>
              <a:t>Ha contratado a un auditor externo para los servicios de auditoría relacionados con el período que acaba de concluir</a:t>
            </a:r>
          </a:p>
          <a:p>
            <a:pPr lvl="0" defTabSz="914400" fontAlgn="base">
              <a:spcBef>
                <a:spcPts val="776"/>
              </a:spcBef>
              <a:spcAft>
                <a:spcPct val="0"/>
              </a:spcAft>
            </a:pPr>
            <a:r>
              <a:rPr lang="en-US" b="1" kern="0" dirty="0">
                <a:solidFill>
                  <a:srgbClr val="2E2E38"/>
                </a:solidFill>
                <a:latin typeface="Arial"/>
                <a:ea typeface="ＭＳ Ｐゴシック" charset="0"/>
              </a:rPr>
              <a:t>Pregunta:</a:t>
            </a:r>
            <a:r>
              <a:rPr lang="en-US" kern="0" dirty="0">
                <a:solidFill>
                  <a:srgbClr val="2E2E38"/>
                </a:solidFill>
                <a:latin typeface="Arial"/>
                <a:ea typeface="ＭＳ Ｐゴシック" charset="0"/>
              </a:rPr>
              <a:t>  ¿A la </a:t>
            </a:r>
            <a:r>
              <a:rPr lang="en-US" kern="0" dirty="0" err="1">
                <a:solidFill>
                  <a:srgbClr val="2E2E38"/>
                </a:solidFill>
                <a:latin typeface="Arial"/>
                <a:ea typeface="ＭＳ Ｐゴシック" charset="0"/>
              </a:rPr>
              <a:t>fecha</a:t>
            </a:r>
            <a:r>
              <a:rPr lang="en-US" kern="0" dirty="0">
                <a:solidFill>
                  <a:srgbClr val="2E2E38"/>
                </a:solidFill>
                <a:latin typeface="Arial"/>
                <a:ea typeface="ＭＳ Ｐゴシック" charset="0"/>
              </a:rPr>
              <a:t> de </a:t>
            </a:r>
            <a:r>
              <a:rPr lang="en-US" kern="0" dirty="0" err="1">
                <a:solidFill>
                  <a:srgbClr val="2E2E38"/>
                </a:solidFill>
                <a:latin typeface="Arial"/>
                <a:ea typeface="ＭＳ Ｐゴシック" charset="0"/>
              </a:rPr>
              <a:t>presentación</a:t>
            </a:r>
            <a:r>
              <a:rPr lang="en-US" kern="0" dirty="0">
                <a:solidFill>
                  <a:srgbClr val="2E2E38"/>
                </a:solidFill>
                <a:latin typeface="Arial"/>
                <a:ea typeface="ＭＳ Ｐゴシック" charset="0"/>
              </a:rPr>
              <a:t>, la </a:t>
            </a:r>
            <a:r>
              <a:rPr lang="en-US" kern="0" dirty="0" err="1">
                <a:solidFill>
                  <a:srgbClr val="2E2E38"/>
                </a:solidFill>
                <a:latin typeface="Arial"/>
                <a:ea typeface="ＭＳ Ｐゴシック" charset="0"/>
              </a:rPr>
              <a:t>entidad</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informa</a:t>
            </a:r>
            <a:r>
              <a:rPr lang="en-US" kern="0" dirty="0">
                <a:solidFill>
                  <a:srgbClr val="2E2E38"/>
                </a:solidFill>
                <a:latin typeface="Arial"/>
                <a:ea typeface="ＭＳ Ｐゴシック" charset="0"/>
              </a:rPr>
              <a:t> una cuenta por pagar o un </a:t>
            </a:r>
            <a:r>
              <a:rPr lang="en-US" kern="0" dirty="0" err="1">
                <a:solidFill>
                  <a:srgbClr val="2E2E38"/>
                </a:solidFill>
                <a:latin typeface="Arial"/>
                <a:ea typeface="ＭＳ Ｐゴシック" charset="0"/>
              </a:rPr>
              <a:t>gasto</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devengado</a:t>
            </a:r>
            <a:r>
              <a:rPr lang="en-US" kern="0" dirty="0">
                <a:solidFill>
                  <a:srgbClr val="2E2E38"/>
                </a:solidFill>
                <a:latin typeface="Arial"/>
                <a:ea typeface="ＭＳ Ｐゴシック" charset="0"/>
              </a:rPr>
              <a:t>? En caso afirmativo, ¿cuál es la </a:t>
            </a:r>
            <a:r>
              <a:rPr lang="en-US" kern="0" dirty="0" err="1">
                <a:solidFill>
                  <a:srgbClr val="2E2E38"/>
                </a:solidFill>
                <a:latin typeface="Arial"/>
                <a:ea typeface="ＭＳ Ｐゴシック" charset="0"/>
              </a:rPr>
              <a:t>clasificación</a:t>
            </a:r>
            <a:r>
              <a:rPr lang="en-US" kern="0" dirty="0">
                <a:solidFill>
                  <a:srgbClr val="2E2E38"/>
                </a:solidFill>
                <a:latin typeface="Arial"/>
                <a:ea typeface="ＭＳ Ｐゴシック" charset="0"/>
              </a:rPr>
              <a:t>? </a:t>
            </a:r>
            <a:r>
              <a:rPr lang="en-US" kern="0" dirty="0" err="1">
                <a:solidFill>
                  <a:srgbClr val="2E2E38"/>
                </a:solidFill>
                <a:latin typeface="Arial"/>
                <a:ea typeface="ＭＳ Ｐゴシック" charset="0"/>
              </a:rPr>
              <a:t>Explique</a:t>
            </a:r>
            <a:endParaRPr lang="en-US" kern="0" dirty="0">
              <a:solidFill>
                <a:srgbClr val="2E2E38"/>
              </a:solidFill>
              <a:latin typeface="Arial"/>
              <a:ea typeface="ＭＳ Ｐゴシック" charset="0"/>
            </a:endParaRP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34041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2" y="881956"/>
            <a:ext cx="7848601" cy="1908215"/>
          </a:xfrm>
          <a:prstGeom prst="rect">
            <a:avLst/>
          </a:prstGeom>
          <a:noFill/>
        </p:spPr>
        <p:txBody>
          <a:bodyPr wrap="square" rtlCol="0">
            <a:spAutoFit/>
          </a:bodyPr>
          <a:lstStyle/>
          <a:p>
            <a:r>
              <a:rPr lang="en-US" b="1" dirty="0" err="1">
                <a:solidFill>
                  <a:srgbClr val="2E2E38"/>
                </a:solidFill>
                <a:latin typeface="Arial" panose="020B0604020202020204" pitchFamily="34" charset="0"/>
                <a:cs typeface="Arial" panose="020B0604020202020204" pitchFamily="34" charset="0"/>
              </a:rPr>
              <a:t>Provisiones</a:t>
            </a:r>
            <a:r>
              <a:rPr lang="en-US" b="1" dirty="0">
                <a:solidFill>
                  <a:srgbClr val="2E2E38"/>
                </a:solidFill>
                <a:latin typeface="Arial" panose="020B0604020202020204" pitchFamily="34" charset="0"/>
                <a:cs typeface="Arial" panose="020B0604020202020204" pitchFamily="34" charset="0"/>
              </a:rPr>
              <a:t> – Definiciones y reconocimiento</a:t>
            </a:r>
          </a:p>
          <a:p>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625"/>
              </a:spcBef>
              <a:spcAft>
                <a:spcPct val="0"/>
              </a:spcAft>
              <a:defRPr/>
            </a:pPr>
            <a:r>
              <a:rPr lang="en-US" dirty="0" err="1">
                <a:solidFill>
                  <a:srgbClr val="2E2E38"/>
                </a:solidFill>
                <a:latin typeface="Arial"/>
              </a:rPr>
              <a:t>Provisiones</a:t>
            </a:r>
            <a:r>
              <a:rPr lang="en-US" dirty="0">
                <a:solidFill>
                  <a:srgbClr val="2E2E38"/>
                </a:solidFill>
                <a:latin typeface="Arial"/>
              </a:rPr>
              <a:t> - </a:t>
            </a:r>
            <a:r>
              <a:rPr lang="en-US" dirty="0" err="1">
                <a:solidFill>
                  <a:srgbClr val="2E2E38"/>
                </a:solidFill>
                <a:latin typeface="Arial"/>
              </a:rPr>
              <a:t>Pasivos</a:t>
            </a:r>
            <a:r>
              <a:rPr lang="en-US" dirty="0">
                <a:solidFill>
                  <a:srgbClr val="2E2E38"/>
                </a:solidFill>
                <a:latin typeface="Arial"/>
              </a:rPr>
              <a:t> </a:t>
            </a:r>
            <a:r>
              <a:rPr lang="en-US" dirty="0" err="1">
                <a:solidFill>
                  <a:srgbClr val="2E2E38"/>
                </a:solidFill>
                <a:latin typeface="Arial"/>
              </a:rPr>
              <a:t>cuyo</a:t>
            </a:r>
            <a:r>
              <a:rPr lang="en-US" dirty="0">
                <a:solidFill>
                  <a:srgbClr val="2E2E38"/>
                </a:solidFill>
                <a:latin typeface="Arial"/>
              </a:rPr>
              <a:t> tiempo o </a:t>
            </a:r>
            <a:r>
              <a:rPr lang="en-US" dirty="0" err="1">
                <a:solidFill>
                  <a:srgbClr val="2E2E38"/>
                </a:solidFill>
                <a:latin typeface="Arial"/>
              </a:rPr>
              <a:t>importe</a:t>
            </a:r>
            <a:r>
              <a:rPr lang="en-US" dirty="0">
                <a:solidFill>
                  <a:srgbClr val="2E2E38"/>
                </a:solidFill>
                <a:latin typeface="Arial"/>
              </a:rPr>
              <a:t> son </a:t>
            </a:r>
            <a:r>
              <a:rPr lang="en-US" dirty="0" err="1">
                <a:solidFill>
                  <a:srgbClr val="2E2E38"/>
                </a:solidFill>
                <a:latin typeface="Arial"/>
              </a:rPr>
              <a:t>inciertos</a:t>
            </a:r>
            <a:endParaRPr lang="en-US" dirty="0">
              <a:solidFill>
                <a:srgbClr val="2E2E38"/>
              </a:solidFill>
              <a:latin typeface="Arial"/>
            </a:endParaRPr>
          </a:p>
          <a:p>
            <a:pPr lvl="0" defTabSz="914400" fontAlgn="base">
              <a:spcBef>
                <a:spcPts val="625"/>
              </a:spcBef>
              <a:spcAft>
                <a:spcPct val="0"/>
              </a:spcAft>
              <a:defRPr/>
            </a:pPr>
            <a:r>
              <a:rPr lang="en-US" dirty="0">
                <a:solidFill>
                  <a:srgbClr val="2E2E38"/>
                </a:solidFill>
                <a:latin typeface="Arial"/>
              </a:rPr>
              <a:t>Pasivos contingentes: posibles obligaciones que se confirmarán por la ocurrencia de eventos futuros</a:t>
            </a:r>
          </a:p>
          <a:p>
            <a:endParaRPr lang="en-US" dirty="0">
              <a:solidFill>
                <a:srgbClr val="2E2E38"/>
              </a:solidFill>
              <a:latin typeface="Arial" panose="020B0604020202020204" pitchFamily="34" charset="0"/>
              <a:cs typeface="Arial" panose="020B0604020202020204" pitchFamily="34" charset="0"/>
            </a:endParaRPr>
          </a:p>
        </p:txBody>
      </p:sp>
      <p:grpSp>
        <p:nvGrpSpPr>
          <p:cNvPr id="2" name="Grupo 1">
            <a:extLst>
              <a:ext uri="{FF2B5EF4-FFF2-40B4-BE49-F238E27FC236}">
                <a16:creationId xmlns:a16="http://schemas.microsoft.com/office/drawing/2014/main" id="{FED0109A-1401-447C-9D9C-4E35972AA2C4}"/>
              </a:ext>
            </a:extLst>
          </p:cNvPr>
          <p:cNvGrpSpPr/>
          <p:nvPr/>
        </p:nvGrpSpPr>
        <p:grpSpPr>
          <a:xfrm>
            <a:off x="1199697" y="2654445"/>
            <a:ext cx="6381750" cy="2095974"/>
            <a:chOff x="400050" y="2657025"/>
            <a:chExt cx="8489950" cy="2788375"/>
          </a:xfrm>
        </p:grpSpPr>
        <p:sp>
          <p:nvSpPr>
            <p:cNvPr id="9" name="Rectangle 8"/>
            <p:cNvSpPr/>
            <p:nvPr/>
          </p:nvSpPr>
          <p:spPr>
            <a:xfrm>
              <a:off x="400050" y="2669619"/>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FFFFFF"/>
                  </a:solidFill>
                  <a:effectLst/>
                  <a:uLnTx/>
                  <a:uFillTx/>
                  <a:latin typeface="Arial"/>
                  <a:ea typeface="+mn-ea"/>
                  <a:cs typeface="+mn-cs"/>
                </a:rPr>
                <a:t>Cuentas</a:t>
              </a:r>
              <a:r>
                <a:rPr kumimoji="0" lang="en-US" sz="1400" b="0" i="0" u="none" strike="noStrike" kern="0" cap="none" spc="0" normalizeH="0" baseline="0" noProof="0" dirty="0">
                  <a:ln>
                    <a:noFill/>
                  </a:ln>
                  <a:solidFill>
                    <a:srgbClr val="FFFFFF"/>
                  </a:solidFill>
                  <a:effectLst/>
                  <a:uLnTx/>
                  <a:uFillTx/>
                  <a:latin typeface="Arial"/>
                  <a:ea typeface="+mn-ea"/>
                  <a:cs typeface="+mn-cs"/>
                </a:rPr>
                <a:t> </a:t>
              </a:r>
              <a:r>
                <a:rPr kumimoji="0" lang="en-US" sz="1400" b="0" i="0" u="none" strike="noStrike" kern="0" cap="none" spc="0" normalizeH="0" baseline="0" noProof="0" dirty="0" err="1">
                  <a:ln>
                    <a:noFill/>
                  </a:ln>
                  <a:solidFill>
                    <a:srgbClr val="FFFFFF"/>
                  </a:solidFill>
                  <a:effectLst/>
                  <a:uLnTx/>
                  <a:uFillTx/>
                  <a:latin typeface="Arial"/>
                  <a:ea typeface="+mn-ea"/>
                  <a:cs typeface="+mn-cs"/>
                </a:rPr>
                <a:t>por</a:t>
              </a:r>
              <a:r>
                <a:rPr kumimoji="0" lang="en-US" sz="1400" b="0" i="0" u="none" strike="noStrike" kern="0" cap="none" spc="0" normalizeH="0" baseline="0" noProof="0" dirty="0">
                  <a:ln>
                    <a:noFill/>
                  </a:ln>
                  <a:solidFill>
                    <a:srgbClr val="FFFFFF"/>
                  </a:solidFill>
                  <a:effectLst/>
                  <a:uLnTx/>
                  <a:uFillTx/>
                  <a:latin typeface="Arial"/>
                  <a:ea typeface="+mn-ea"/>
                  <a:cs typeface="+mn-cs"/>
                </a:rPr>
                <a:t> pagar</a:t>
              </a:r>
            </a:p>
          </p:txBody>
        </p:sp>
        <p:sp>
          <p:nvSpPr>
            <p:cNvPr id="10" name="Rectangle 9"/>
            <p:cNvSpPr/>
            <p:nvPr/>
          </p:nvSpPr>
          <p:spPr>
            <a:xfrm>
              <a:off x="2524125" y="2668378"/>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err="1">
                  <a:ln>
                    <a:noFill/>
                  </a:ln>
                  <a:solidFill>
                    <a:srgbClr val="FFFFFF"/>
                  </a:solidFill>
                  <a:effectLst/>
                  <a:uLnTx/>
                  <a:uFillTx/>
                  <a:latin typeface="Arial"/>
                  <a:ea typeface="+mn-ea"/>
                  <a:cs typeface="+mn-cs"/>
                </a:rPr>
                <a:t>Devengos</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1" name="Rectangle 10"/>
            <p:cNvSpPr/>
            <p:nvPr/>
          </p:nvSpPr>
          <p:spPr>
            <a:xfrm>
              <a:off x="4648200" y="2657025"/>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Provisiones</a:t>
              </a:r>
            </a:p>
          </p:txBody>
        </p:sp>
        <p:sp>
          <p:nvSpPr>
            <p:cNvPr id="12" name="Rectangle 11"/>
            <p:cNvSpPr/>
            <p:nvPr/>
          </p:nvSpPr>
          <p:spPr>
            <a:xfrm>
              <a:off x="6781800" y="2669619"/>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Pasivo contingente</a:t>
              </a:r>
            </a:p>
          </p:txBody>
        </p:sp>
        <p:sp>
          <p:nvSpPr>
            <p:cNvPr id="13" name="Left-Right Arrow 12"/>
            <p:cNvSpPr/>
            <p:nvPr/>
          </p:nvSpPr>
          <p:spPr>
            <a:xfrm>
              <a:off x="400050" y="3734760"/>
              <a:ext cx="8305800" cy="609600"/>
            </a:xfrm>
            <a:prstGeom prst="leftRightArrow">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Continuidad de certeza</a:t>
              </a:r>
            </a:p>
          </p:txBody>
        </p:sp>
        <p:sp>
          <p:nvSpPr>
            <p:cNvPr id="14" name="Rectangle 13"/>
            <p:cNvSpPr/>
            <p:nvPr/>
          </p:nvSpPr>
          <p:spPr>
            <a:xfrm>
              <a:off x="476250" y="4431495"/>
              <a:ext cx="19050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lang="en-US" sz="1400" kern="0" dirty="0">
                  <a:solidFill>
                    <a:srgbClr val="FFFFFF"/>
                  </a:solidFill>
                  <a:latin typeface="Arial"/>
                </a:rPr>
                <a:t>Se </a:t>
              </a:r>
              <a:r>
                <a:rPr lang="en-US" sz="1400" kern="0" dirty="0" err="1">
                  <a:solidFill>
                    <a:srgbClr val="FFFFFF"/>
                  </a:solidFill>
                  <a:latin typeface="Arial"/>
                </a:rPr>
                <a:t>reconoce</a:t>
              </a:r>
              <a:r>
                <a:rPr lang="en-US" sz="1400" kern="0" dirty="0">
                  <a:solidFill>
                    <a:srgbClr val="FFFFFF"/>
                  </a:solidFill>
                  <a:latin typeface="Arial"/>
                </a:rPr>
                <a:t> </a:t>
              </a:r>
              <a:r>
                <a:rPr lang="en-US" sz="1400" kern="0" dirty="0" err="1">
                  <a:solidFill>
                    <a:srgbClr val="FFFFFF"/>
                  </a:solidFill>
                  <a:latin typeface="Arial"/>
                </a:rPr>
                <a:t>el</a:t>
              </a:r>
              <a:r>
                <a:rPr lang="en-US" sz="1400" kern="0" dirty="0">
                  <a:solidFill>
                    <a:srgbClr val="FFFFFF"/>
                  </a:solidFill>
                  <a:latin typeface="Arial"/>
                </a:rPr>
                <a:t> </a:t>
              </a:r>
              <a:r>
                <a:rPr lang="en-US" sz="1400" kern="0" dirty="0" err="1">
                  <a:solidFill>
                    <a:srgbClr val="FFFFFF"/>
                  </a:solidFill>
                  <a:latin typeface="Arial"/>
                </a:rPr>
                <a:t>pasivo</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5" name="Rectangle 14"/>
            <p:cNvSpPr/>
            <p:nvPr/>
          </p:nvSpPr>
          <p:spPr>
            <a:xfrm>
              <a:off x="2554288"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Se </a:t>
              </a:r>
              <a:r>
                <a:rPr kumimoji="0" lang="en-US" sz="1400" b="0" i="0" u="none" strike="noStrike" kern="0" cap="none" spc="0" normalizeH="0" baseline="0" noProof="0" dirty="0" err="1">
                  <a:ln>
                    <a:noFill/>
                  </a:ln>
                  <a:solidFill>
                    <a:srgbClr val="FFFFFF"/>
                  </a:solidFill>
                  <a:effectLst/>
                  <a:uLnTx/>
                  <a:uFillTx/>
                  <a:latin typeface="Arial"/>
                  <a:ea typeface="+mn-ea"/>
                  <a:cs typeface="+mn-cs"/>
                </a:rPr>
                <a:t>reconoce</a:t>
              </a:r>
              <a:r>
                <a:rPr kumimoji="0" lang="en-US" sz="1400" b="0" i="0" u="none" strike="noStrike" kern="0" cap="none" spc="0" normalizeH="0" baseline="0" noProof="0" dirty="0">
                  <a:ln>
                    <a:noFill/>
                  </a:ln>
                  <a:solidFill>
                    <a:srgbClr val="FFFFFF"/>
                  </a:solidFill>
                  <a:effectLst/>
                  <a:uLnTx/>
                  <a:uFillTx/>
                  <a:latin typeface="Arial"/>
                  <a:ea typeface="+mn-ea"/>
                  <a:cs typeface="+mn-cs"/>
                </a:rPr>
                <a:t> </a:t>
              </a:r>
              <a:r>
                <a:rPr kumimoji="0" lang="en-US" sz="1400" b="0" i="0" u="none" strike="noStrike" kern="0" cap="none" spc="0" normalizeH="0" baseline="0" noProof="0" dirty="0" err="1">
                  <a:ln>
                    <a:noFill/>
                  </a:ln>
                  <a:solidFill>
                    <a:srgbClr val="FFFFFF"/>
                  </a:solidFill>
                  <a:effectLst/>
                  <a:uLnTx/>
                  <a:uFillTx/>
                  <a:latin typeface="Arial"/>
                  <a:ea typeface="+mn-ea"/>
                  <a:cs typeface="+mn-cs"/>
                </a:rPr>
                <a:t>el</a:t>
              </a:r>
              <a:r>
                <a:rPr kumimoji="0" lang="en-US" sz="1400" b="0" i="0" u="none" strike="noStrike" kern="0" cap="none" spc="0" normalizeH="0" baseline="0" noProof="0" dirty="0">
                  <a:ln>
                    <a:noFill/>
                  </a:ln>
                  <a:solidFill>
                    <a:srgbClr val="FFFFFF"/>
                  </a:solidFill>
                  <a:effectLst/>
                  <a:uLnTx/>
                  <a:uFillTx/>
                  <a:latin typeface="Arial"/>
                  <a:ea typeface="+mn-ea"/>
                  <a:cs typeface="+mn-cs"/>
                </a:rPr>
                <a:t> </a:t>
              </a:r>
              <a:r>
                <a:rPr kumimoji="0" lang="en-US" sz="1400" b="0" i="0" u="none" strike="noStrike" kern="0" cap="none" spc="0" normalizeH="0" baseline="0" noProof="0" dirty="0" err="1">
                  <a:ln>
                    <a:noFill/>
                  </a:ln>
                  <a:solidFill>
                    <a:srgbClr val="FFFFFF"/>
                  </a:solidFill>
                  <a:effectLst/>
                  <a:uLnTx/>
                  <a:uFillTx/>
                  <a:latin typeface="Arial"/>
                  <a:ea typeface="+mn-ea"/>
                  <a:cs typeface="+mn-cs"/>
                </a:rPr>
                <a:t>pasivo</a:t>
              </a:r>
              <a:endParaRPr kumimoji="0" lang="en-US" sz="1400" b="0" i="0" u="none" strike="noStrike" kern="0" cap="none" spc="0" normalizeH="0" baseline="0" noProof="0" dirty="0">
                <a:ln>
                  <a:noFill/>
                </a:ln>
                <a:solidFill>
                  <a:srgbClr val="FFFFFF"/>
                </a:solidFill>
                <a:effectLst/>
                <a:uLnTx/>
                <a:uFillTx/>
                <a:latin typeface="Arial"/>
                <a:ea typeface="+mn-ea"/>
                <a:cs typeface="+mn-cs"/>
              </a:endParaRPr>
            </a:p>
          </p:txBody>
        </p:sp>
        <p:sp>
          <p:nvSpPr>
            <p:cNvPr id="16" name="Rectangle 15"/>
            <p:cNvSpPr/>
            <p:nvPr/>
          </p:nvSpPr>
          <p:spPr>
            <a:xfrm>
              <a:off x="4731544"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Se </a:t>
              </a:r>
              <a:r>
                <a:rPr kumimoji="0" lang="en-US" sz="1400" b="0" i="0" u="none" strike="noStrike" kern="0" cap="none" spc="0" normalizeH="0" baseline="0" noProof="0" dirty="0" err="1">
                  <a:ln>
                    <a:noFill/>
                  </a:ln>
                  <a:solidFill>
                    <a:srgbClr val="FFFFFF"/>
                  </a:solidFill>
                  <a:effectLst/>
                  <a:uLnTx/>
                  <a:uFillTx/>
                  <a:latin typeface="Arial"/>
                  <a:ea typeface="+mn-ea"/>
                  <a:cs typeface="+mn-cs"/>
                </a:rPr>
                <a:t>reconoce</a:t>
              </a:r>
              <a:r>
                <a:rPr kumimoji="0" lang="en-US" sz="1400" b="0" i="0" u="none" strike="noStrike" kern="0" cap="none" spc="0" normalizeH="0" baseline="0" noProof="0" dirty="0">
                  <a:ln>
                    <a:noFill/>
                  </a:ln>
                  <a:solidFill>
                    <a:srgbClr val="FFFFFF"/>
                  </a:solidFill>
                  <a:effectLst/>
                  <a:uLnTx/>
                  <a:uFillTx/>
                  <a:latin typeface="Arial"/>
                  <a:ea typeface="+mn-ea"/>
                  <a:cs typeface="+mn-cs"/>
                </a:rPr>
                <a:t> </a:t>
              </a:r>
              <a:r>
                <a:rPr kumimoji="0" lang="en-US" sz="1400" b="0" i="0" u="none" strike="noStrike" kern="0" cap="none" spc="0" normalizeH="0" baseline="0" noProof="0" dirty="0" err="1">
                  <a:ln>
                    <a:noFill/>
                  </a:ln>
                  <a:solidFill>
                    <a:srgbClr val="FFFFFF"/>
                  </a:solidFill>
                  <a:effectLst/>
                  <a:uLnTx/>
                  <a:uFillTx/>
                  <a:latin typeface="Arial"/>
                  <a:ea typeface="+mn-ea"/>
                  <a:cs typeface="+mn-cs"/>
                </a:rPr>
                <a:t>el</a:t>
              </a:r>
              <a:r>
                <a:rPr kumimoji="0" lang="en-US" sz="1400" b="0" i="0" u="none" strike="noStrike" kern="0" cap="none" spc="0" normalizeH="0" baseline="0" noProof="0" dirty="0">
                  <a:ln>
                    <a:noFill/>
                  </a:ln>
                  <a:solidFill>
                    <a:srgbClr val="FFFFFF"/>
                  </a:solidFill>
                  <a:effectLst/>
                  <a:uLnTx/>
                  <a:uFillTx/>
                  <a:latin typeface="Arial"/>
                  <a:ea typeface="+mn-ea"/>
                  <a:cs typeface="+mn-cs"/>
                </a:rPr>
                <a:t> </a:t>
              </a:r>
              <a:r>
                <a:rPr kumimoji="0" lang="en-US" sz="1400" b="0" i="0" u="none" strike="noStrike" kern="0" cap="none" spc="0" normalizeH="0" baseline="0" noProof="0" dirty="0" err="1">
                  <a:ln>
                    <a:noFill/>
                  </a:ln>
                  <a:solidFill>
                    <a:srgbClr val="FFFFFF"/>
                  </a:solidFill>
                  <a:effectLst/>
                  <a:uLnTx/>
                  <a:uFillTx/>
                  <a:latin typeface="Arial"/>
                  <a:ea typeface="+mn-ea"/>
                  <a:cs typeface="+mn-cs"/>
                </a:rPr>
                <a:t>pasivo</a:t>
              </a:r>
              <a:r>
                <a:rPr kumimoji="0" lang="en-US" sz="1400" b="0" i="0" u="none" strike="noStrike" kern="0" cap="none" spc="0" normalizeH="0" baseline="0" noProof="0" dirty="0">
                  <a:ln>
                    <a:noFill/>
                  </a:ln>
                  <a:solidFill>
                    <a:srgbClr val="FFFFFF"/>
                  </a:solidFill>
                  <a:effectLst/>
                  <a:uLnTx/>
                  <a:uFillTx/>
                  <a:latin typeface="Arial"/>
                  <a:ea typeface="+mn-ea"/>
                  <a:cs typeface="+mn-cs"/>
                </a:rPr>
                <a:t> </a:t>
              </a:r>
            </a:p>
          </p:txBody>
        </p:sp>
        <p:sp>
          <p:nvSpPr>
            <p:cNvPr id="17" name="Rectangle 16"/>
            <p:cNvSpPr/>
            <p:nvPr/>
          </p:nvSpPr>
          <p:spPr>
            <a:xfrm>
              <a:off x="6908800" y="4454800"/>
              <a:ext cx="1981200" cy="990600"/>
            </a:xfrm>
            <a:prstGeom prst="rect">
              <a:avLst/>
            </a:prstGeom>
            <a:solidFill>
              <a:srgbClr val="005BAA"/>
            </a:solidFill>
            <a:ln w="25400" cap="flat" cmpd="sng" algn="ctr">
              <a:solidFill>
                <a:srgbClr val="005BAA">
                  <a:shade val="50000"/>
                </a:srgbClr>
              </a:solidFill>
              <a:prstDash val="solid"/>
            </a:ln>
            <a:effectLst/>
          </p:spPr>
          <p:txBody>
            <a:bodyPr anchor="ct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sz="1400" b="0" i="0" u="none" strike="noStrike" kern="0" cap="none" spc="0" normalizeH="0" baseline="0" noProof="0" dirty="0">
                  <a:ln>
                    <a:noFill/>
                  </a:ln>
                  <a:solidFill>
                    <a:srgbClr val="FFFFFF"/>
                  </a:solidFill>
                  <a:effectLst/>
                  <a:uLnTx/>
                  <a:uFillTx/>
                  <a:latin typeface="Arial"/>
                  <a:ea typeface="+mn-ea"/>
                  <a:cs typeface="+mn-cs"/>
                </a:rPr>
                <a:t>Se </a:t>
              </a:r>
              <a:r>
                <a:rPr kumimoji="0" lang="en-US" sz="1400" b="0" i="0" u="none" strike="noStrike" kern="0" cap="none" spc="0" normalizeH="0" baseline="0" noProof="0" dirty="0" err="1">
                  <a:ln>
                    <a:noFill/>
                  </a:ln>
                  <a:solidFill>
                    <a:srgbClr val="FFFFFF"/>
                  </a:solidFill>
                  <a:effectLst/>
                  <a:uLnTx/>
                  <a:uFillTx/>
                  <a:latin typeface="Arial"/>
                  <a:ea typeface="+mn-ea"/>
                  <a:cs typeface="+mn-cs"/>
                </a:rPr>
                <a:t>revela</a:t>
              </a:r>
              <a:r>
                <a:rPr kumimoji="0" lang="en-US" sz="1400" b="0" i="0" u="none" strike="noStrike" kern="0" cap="none" spc="0" normalizeH="0" baseline="0" noProof="0" dirty="0">
                  <a:ln>
                    <a:noFill/>
                  </a:ln>
                  <a:solidFill>
                    <a:srgbClr val="FFFFFF"/>
                  </a:solidFill>
                  <a:effectLst/>
                  <a:uLnTx/>
                  <a:uFillTx/>
                  <a:latin typeface="Arial"/>
                  <a:ea typeface="+mn-ea"/>
                  <a:cs typeface="+mn-cs"/>
                </a:rPr>
                <a:t> </a:t>
              </a:r>
            </a:p>
          </p:txBody>
        </p:sp>
      </p:grpSp>
    </p:spTree>
    <p:extLst>
      <p:ext uri="{BB962C8B-B14F-4D97-AF65-F5344CB8AC3E}">
        <p14:creationId xmlns:p14="http://schemas.microsoft.com/office/powerpoint/2010/main" val="3491976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3" y="908050"/>
            <a:ext cx="7848600" cy="3647152"/>
          </a:xfrm>
          <a:prstGeom prst="rect">
            <a:avLst/>
          </a:prstGeom>
          <a:noFill/>
        </p:spPr>
        <p:txBody>
          <a:bodyPr wrap="square" rtlCol="0">
            <a:spAutoFit/>
          </a:bodyPr>
          <a:lstStyle/>
          <a:p>
            <a:r>
              <a:rPr lang="en-US" b="1" dirty="0">
                <a:solidFill>
                  <a:srgbClr val="2E2E38"/>
                </a:solidFill>
                <a:latin typeface="Arial" panose="020B0604020202020204" pitchFamily="34" charset="0"/>
                <a:cs typeface="Arial" panose="020B0604020202020204" pitchFamily="34" charset="0"/>
              </a:rPr>
              <a:t>Ejemplo ilustrativo</a:t>
            </a:r>
          </a:p>
          <a:p>
            <a:endParaRPr lang="en-US" dirty="0">
              <a:solidFill>
                <a:srgbClr val="2E2E38"/>
              </a:solidFill>
              <a:latin typeface="Arial" panose="020B0604020202020204" pitchFamily="34" charset="0"/>
              <a:cs typeface="Arial" panose="020B0604020202020204" pitchFamily="34" charset="0"/>
            </a:endParaRPr>
          </a:p>
          <a:p>
            <a:pPr lvl="0" defTabSz="914400" fontAlgn="base">
              <a:spcBef>
                <a:spcPts val="625"/>
              </a:spcBef>
              <a:spcAft>
                <a:spcPct val="0"/>
              </a:spcAft>
            </a:pPr>
            <a:r>
              <a:rPr lang="en-US" kern="0" dirty="0">
                <a:solidFill>
                  <a:srgbClr val="2E2E38"/>
                </a:solidFill>
                <a:latin typeface="Arial"/>
                <a:ea typeface="ＭＳ Ｐゴシック" charset="0"/>
              </a:rPr>
              <a:t>Una entidad del sector público opera una planta de generación de energía nuclear. El almacenamiento de pilas de combustible gastado cumple con la legislación. La nueva legislación que se promulgará después de la fecha de presentación de informes cambiará retroactivamente las normas. Si se promulga, la entidad tendrá que realizar gastos significativos en el almacenamiento de pilas de combustible gastadas generadas a partir de operaciones pasadas.</a:t>
            </a:r>
          </a:p>
          <a:p>
            <a:pPr lvl="0" defTabSz="914400" fontAlgn="base">
              <a:spcBef>
                <a:spcPts val="1200"/>
              </a:spcBef>
              <a:spcAft>
                <a:spcPct val="0"/>
              </a:spcAft>
            </a:pPr>
            <a:r>
              <a:rPr lang="en-US" kern="0" dirty="0">
                <a:solidFill>
                  <a:srgbClr val="2E2E38"/>
                </a:solidFill>
                <a:latin typeface="Arial"/>
                <a:ea typeface="ＭＳ Ｐゴシック" charset="0"/>
              </a:rPr>
              <a:t>¿Debe la entidad reconocer una provisión o revelar un pasivo contingente en la fecha de presentación de informes? </a:t>
            </a:r>
            <a:r>
              <a:rPr lang="en-US" kern="0" dirty="0" err="1">
                <a:solidFill>
                  <a:srgbClr val="2E2E38"/>
                </a:solidFill>
                <a:latin typeface="Arial"/>
                <a:ea typeface="ＭＳ Ｐゴシック" charset="0"/>
              </a:rPr>
              <a:t>Explique</a:t>
            </a:r>
            <a:endParaRPr lang="en-US" kern="0" dirty="0">
              <a:solidFill>
                <a:srgbClr val="2E2E38"/>
              </a:solidFill>
              <a:latin typeface="Arial"/>
              <a:ea typeface="ＭＳ Ｐゴシック" charset="0"/>
            </a:endParaRPr>
          </a:p>
          <a:p>
            <a:endParaRPr lang="en-US"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61363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err="1">
                <a:solidFill>
                  <a:schemeClr val="bg1"/>
                </a:solidFill>
                <a:latin typeface="Arial" panose="020B0604020202020204" pitchFamily="34" charset="0"/>
              </a:rPr>
              <a:t>Pasivo</a:t>
            </a:r>
            <a:endParaRPr lang="en-US" sz="2400" dirty="0">
              <a:solidFill>
                <a:schemeClr val="bg1"/>
              </a:solidFill>
              <a:latin typeface="Arial" panose="020B0604020202020204" pitchFamily="34" charset="0"/>
            </a:endParaRPr>
          </a:p>
        </p:txBody>
      </p:sp>
      <p:sp>
        <p:nvSpPr>
          <p:cNvPr id="7" name="TextBox 6"/>
          <p:cNvSpPr txBox="1"/>
          <p:nvPr/>
        </p:nvSpPr>
        <p:spPr>
          <a:xfrm>
            <a:off x="576263" y="881956"/>
            <a:ext cx="7848600" cy="4380686"/>
          </a:xfrm>
          <a:prstGeom prst="rect">
            <a:avLst/>
          </a:prstGeom>
          <a:noFill/>
        </p:spPr>
        <p:txBody>
          <a:bodyPr wrap="square" rtlCol="0">
            <a:spAutoFit/>
          </a:bodyPr>
          <a:lstStyle/>
          <a:p>
            <a:r>
              <a:rPr lang="es-MX" b="1" dirty="0">
                <a:solidFill>
                  <a:srgbClr val="2E2E38"/>
                </a:solidFill>
                <a:latin typeface="Arial" panose="020B0604020202020204" pitchFamily="34" charset="0"/>
                <a:cs typeface="Arial" panose="020B0604020202020204" pitchFamily="34" charset="0"/>
              </a:rPr>
              <a:t>Ejemplo ilustrativo</a:t>
            </a:r>
          </a:p>
          <a:p>
            <a:pPr lvl="0" defTabSz="914400" fontAlgn="base">
              <a:spcBef>
                <a:spcPts val="776"/>
              </a:spcBef>
              <a:spcAft>
                <a:spcPct val="0"/>
              </a:spcAft>
              <a:defRPr/>
            </a:pPr>
            <a:endParaRPr lang="es-MX" kern="0" dirty="0">
              <a:solidFill>
                <a:srgbClr val="2E2E38"/>
              </a:solidFill>
              <a:latin typeface="Arial"/>
              <a:ea typeface="ＭＳ Ｐゴシック" charset="0"/>
            </a:endParaRPr>
          </a:p>
          <a:p>
            <a:pPr lvl="0" defTabSz="914400" fontAlgn="base">
              <a:spcBef>
                <a:spcPts val="776"/>
              </a:spcBef>
              <a:spcAft>
                <a:spcPct val="0"/>
              </a:spcAft>
              <a:defRPr/>
            </a:pPr>
            <a:r>
              <a:rPr lang="es-MX" kern="0" dirty="0">
                <a:solidFill>
                  <a:srgbClr val="2E2E38"/>
                </a:solidFill>
                <a:latin typeface="Arial"/>
                <a:ea typeface="ＭＳ Ｐゴシック" charset="0"/>
              </a:rPr>
              <a:t>A la fecha de presentación se han iniciado procedimientos legales en busca de indemnizaciones punitivas y a la propiedad por parte de un municipio por lesiones causadas en un accidente. Se alega que el municipio fue negligente en el mantenimiento de la carretera. El asesor legal informa que hay una probabilidad del 30% de que el municipio sea considerado responsable.</a:t>
            </a:r>
          </a:p>
          <a:p>
            <a:pPr marL="342900" lvl="0" indent="-342900" defTabSz="914400" fontAlgn="base">
              <a:spcBef>
                <a:spcPts val="776"/>
              </a:spcBef>
              <a:spcAft>
                <a:spcPct val="0"/>
              </a:spcAft>
              <a:buFontTx/>
              <a:buChar char="•"/>
              <a:defRPr/>
            </a:pPr>
            <a:r>
              <a:rPr lang="es-MX" kern="0" dirty="0">
                <a:solidFill>
                  <a:srgbClr val="2E2E38"/>
                </a:solidFill>
                <a:latin typeface="Arial"/>
                <a:ea typeface="ＭＳ Ｐゴシック" charset="0"/>
              </a:rPr>
              <a:t>¿Debe la entidad reconocer una provisión o revelar un pasivo contingente? Explique</a:t>
            </a:r>
          </a:p>
          <a:p>
            <a:pPr marL="342900" lvl="0" indent="-342900" defTabSz="914400" fontAlgn="base">
              <a:spcBef>
                <a:spcPts val="776"/>
              </a:spcBef>
              <a:spcAft>
                <a:spcPct val="0"/>
              </a:spcAft>
              <a:buFontTx/>
              <a:buChar char="•"/>
              <a:defRPr/>
            </a:pPr>
            <a:r>
              <a:rPr lang="es-MX" kern="0" dirty="0">
                <a:solidFill>
                  <a:srgbClr val="2E2E38"/>
                </a:solidFill>
                <a:latin typeface="Arial"/>
                <a:ea typeface="ＭＳ Ｐゴシック" charset="0"/>
              </a:rPr>
              <a:t>¿Cambia la respuesta si, al final del siguiente período, la probabilidad se evalúa como (a) remota o (b) 60%? Explique</a:t>
            </a:r>
          </a:p>
          <a:p>
            <a:endParaRPr lang="es-MX" dirty="0">
              <a:solidFill>
                <a:srgbClr val="2E2E38"/>
              </a:solidFill>
              <a:latin typeface="Arial" panose="020B0604020202020204" pitchFamily="34" charset="0"/>
              <a:cs typeface="Arial" panose="020B0604020202020204" pitchFamily="34" charset="0"/>
            </a:endParaRPr>
          </a:p>
          <a:p>
            <a:endParaRPr lang="es-MX" dirty="0">
              <a:solidFill>
                <a:srgbClr val="2E2E38"/>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12892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71408F3-239A-4FB9-BF3A-7B5561AB84F5}">
  <ds:schemaRefs>
    <ds:schemaRef ds:uri="http://schemas.microsoft.com/sharepoint/v3/contenttype/forms"/>
  </ds:schemaRefs>
</ds:datastoreItem>
</file>

<file path=customXml/itemProps2.xml><?xml version="1.0" encoding="utf-8"?>
<ds:datastoreItem xmlns:ds="http://schemas.openxmlformats.org/officeDocument/2006/customXml" ds:itemID="{68A01698-A28F-4C15-A029-BAED0EDCA799}">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a5f5a3eb-0a2d-4d6a-9165-21ef9946a014"/>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16AF0634-0B17-4349-920F-D1BB03018869}"/>
</file>

<file path=docProps/app.xml><?xml version="1.0" encoding="utf-8"?>
<Properties xmlns="http://schemas.openxmlformats.org/officeDocument/2006/extended-properties" xmlns:vt="http://schemas.openxmlformats.org/officeDocument/2006/docPropsVTypes">
  <TotalTime>0</TotalTime>
  <Words>2864</Words>
  <Application>Microsoft Office PowerPoint</Application>
  <PresentationFormat>On-screen Show (4:3)</PresentationFormat>
  <Paragraphs>259</Paragraphs>
  <Slides>21</Slides>
  <Notes>21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21</vt:i4>
      </vt:variant>
    </vt:vector>
  </HeadingPairs>
  <TitlesOfParts>
    <vt:vector size="24"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34</cp:revision>
  <dcterms:created xsi:type="dcterms:W3CDTF">2014-09-10T19:10:10Z</dcterms:created>
  <dcterms:modified xsi:type="dcterms:W3CDTF">2023-06-05T15:38:10Z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14667200</vt:r8>
  </property>
</Properties>
</file>