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8" r:id="rId5"/>
    <p:sldId id="279" r:id="rId6"/>
    <p:sldId id="257" r:id="rId7"/>
    <p:sldId id="278" r:id="rId8"/>
    <p:sldId id="260" r:id="rId9"/>
    <p:sldId id="277" r:id="rId10"/>
    <p:sldId id="276" r:id="rId11"/>
    <p:sldId id="275" r:id="rId12"/>
    <p:sldId id="274" r:id="rId13"/>
    <p:sldId id="281" r:id="rId14"/>
    <p:sldId id="282" r:id="rId15"/>
    <p:sldId id="283" r:id="rId16"/>
    <p:sldId id="284" r:id="rId17"/>
    <p:sldId id="285" r:id="rId18"/>
    <p:sldId id="280"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63" userDrawn="1">
          <p15:clr>
            <a:srgbClr val="A4A3A4"/>
          </p15:clr>
        </p15:guide>
        <p15:guide id="4" pos="5307" userDrawn="1">
          <p15:clr>
            <a:srgbClr val="A4A3A4"/>
          </p15:clr>
        </p15:guide>
        <p15:guide id="5" orient="horz" pos="5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595959"/>
    <a:srgbClr val="F15A2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E4C20-DD56-48D2-84B8-1684154D3B2A}" v="2" dt="2023-06-06T13:59:42.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7" autoAdjust="0"/>
    <p:restoredTop sz="55466" autoAdjust="0"/>
  </p:normalViewPr>
  <p:slideViewPr>
    <p:cSldViewPr snapToGrid="0" snapToObjects="1">
      <p:cViewPr varScale="1">
        <p:scale>
          <a:sx n="36" d="100"/>
          <a:sy n="36" d="100"/>
        </p:scale>
        <p:origin x="618" y="24"/>
      </p:cViewPr>
      <p:guideLst>
        <p:guide orient="horz" pos="2160"/>
        <p:guide pos="2880"/>
        <p:guide pos="363"/>
        <p:guide pos="5307"/>
        <p:guide orient="horz" pos="5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zo A Roman" userId="ba22d4bb-d9e8-403b-9345-670493727527" providerId="ADAL" clId="{A9CDE23A-5879-4C50-8864-20F49E28E395}"/>
    <pc:docChg chg="custSel modSld">
      <pc:chgData name="Renzo A Roman" userId="ba22d4bb-d9e8-403b-9345-670493727527" providerId="ADAL" clId="{A9CDE23A-5879-4C50-8864-20F49E28E395}" dt="2022-08-22T21:05:13.002" v="30"/>
      <pc:docMkLst>
        <pc:docMk/>
      </pc:docMkLst>
      <pc:sldChg chg="addSp delSp modSp mod">
        <pc:chgData name="Renzo A Roman" userId="ba22d4bb-d9e8-403b-9345-670493727527" providerId="ADAL" clId="{A9CDE23A-5879-4C50-8864-20F49E28E395}" dt="2022-08-22T21:04:09.652" v="6"/>
        <pc:sldMkLst>
          <pc:docMk/>
          <pc:sldMk cId="1441733616" sldId="257"/>
        </pc:sldMkLst>
        <pc:spChg chg="add mod">
          <ac:chgData name="Renzo A Roman" userId="ba22d4bb-d9e8-403b-9345-670493727527" providerId="ADAL" clId="{A9CDE23A-5879-4C50-8864-20F49E28E395}" dt="2022-08-22T21:04:09.652" v="6"/>
          <ac:spMkLst>
            <pc:docMk/>
            <pc:sldMk cId="1441733616" sldId="257"/>
            <ac:spMk id="4" creationId="{C83A5300-4734-475A-90D1-94974E4A4FEC}"/>
          </ac:spMkLst>
        </pc:spChg>
        <pc:spChg chg="del">
          <ac:chgData name="Renzo A Roman" userId="ba22d4bb-d9e8-403b-9345-670493727527" providerId="ADAL" clId="{A9CDE23A-5879-4C50-8864-20F49E28E395}" dt="2022-08-22T21:04:08.679" v="5" actId="478"/>
          <ac:spMkLst>
            <pc:docMk/>
            <pc:sldMk cId="1441733616" sldId="257"/>
            <ac:spMk id="6" creationId="{00000000-0000-0000-0000-000000000000}"/>
          </ac:spMkLst>
        </pc:spChg>
      </pc:sldChg>
      <pc:sldChg chg="addSp delSp modSp mod">
        <pc:chgData name="Renzo A Roman" userId="ba22d4bb-d9e8-403b-9345-670493727527" providerId="ADAL" clId="{A9CDE23A-5879-4C50-8864-20F49E28E395}" dt="2022-08-22T21:04:19.098" v="10"/>
        <pc:sldMkLst>
          <pc:docMk/>
          <pc:sldMk cId="1895888144" sldId="260"/>
        </pc:sldMkLst>
        <pc:spChg chg="add mod">
          <ac:chgData name="Renzo A Roman" userId="ba22d4bb-d9e8-403b-9345-670493727527" providerId="ADAL" clId="{A9CDE23A-5879-4C50-8864-20F49E28E395}" dt="2022-08-22T21:04:19.098" v="10"/>
          <ac:spMkLst>
            <pc:docMk/>
            <pc:sldMk cId="1895888144" sldId="260"/>
            <ac:spMk id="4" creationId="{A72E8CA2-DCE0-4EB4-95FB-4B14AEF56CF2}"/>
          </ac:spMkLst>
        </pc:spChg>
        <pc:spChg chg="del">
          <ac:chgData name="Renzo A Roman" userId="ba22d4bb-d9e8-403b-9345-670493727527" providerId="ADAL" clId="{A9CDE23A-5879-4C50-8864-20F49E28E395}" dt="2022-08-22T21:04:17.957" v="9" actId="478"/>
          <ac:spMkLst>
            <pc:docMk/>
            <pc:sldMk cId="1895888144" sldId="260"/>
            <ac:spMk id="6" creationId="{00000000-0000-0000-0000-000000000000}"/>
          </ac:spMkLst>
        </pc:spChg>
      </pc:sldChg>
      <pc:sldChg chg="addSp delSp modSp mod">
        <pc:chgData name="Renzo A Roman" userId="ba22d4bb-d9e8-403b-9345-670493727527" providerId="ADAL" clId="{A9CDE23A-5879-4C50-8864-20F49E28E395}" dt="2022-08-22T21:04:41.606" v="18"/>
        <pc:sldMkLst>
          <pc:docMk/>
          <pc:sldMk cId="3894276949" sldId="274"/>
        </pc:sldMkLst>
        <pc:spChg chg="add mod">
          <ac:chgData name="Renzo A Roman" userId="ba22d4bb-d9e8-403b-9345-670493727527" providerId="ADAL" clId="{A9CDE23A-5879-4C50-8864-20F49E28E395}" dt="2022-08-22T21:04:41.606" v="18"/>
          <ac:spMkLst>
            <pc:docMk/>
            <pc:sldMk cId="3894276949" sldId="274"/>
            <ac:spMk id="4" creationId="{6D81B9DD-857E-4529-ABD0-EACB32F2E85C}"/>
          </ac:spMkLst>
        </pc:spChg>
        <pc:spChg chg="del">
          <ac:chgData name="Renzo A Roman" userId="ba22d4bb-d9e8-403b-9345-670493727527" providerId="ADAL" clId="{A9CDE23A-5879-4C50-8864-20F49E28E395}" dt="2022-08-22T21:04:40.413" v="17" actId="478"/>
          <ac:spMkLst>
            <pc:docMk/>
            <pc:sldMk cId="3894276949" sldId="274"/>
            <ac:spMk id="6" creationId="{00000000-0000-0000-0000-000000000000}"/>
          </ac:spMkLst>
        </pc:spChg>
      </pc:sldChg>
      <pc:sldChg chg="addSp delSp modSp mod">
        <pc:chgData name="Renzo A Roman" userId="ba22d4bb-d9e8-403b-9345-670493727527" providerId="ADAL" clId="{A9CDE23A-5879-4C50-8864-20F49E28E395}" dt="2022-08-22T21:04:35.300" v="16"/>
        <pc:sldMkLst>
          <pc:docMk/>
          <pc:sldMk cId="1502103101" sldId="275"/>
        </pc:sldMkLst>
        <pc:spChg chg="add mod">
          <ac:chgData name="Renzo A Roman" userId="ba22d4bb-d9e8-403b-9345-670493727527" providerId="ADAL" clId="{A9CDE23A-5879-4C50-8864-20F49E28E395}" dt="2022-08-22T21:04:35.300" v="16"/>
          <ac:spMkLst>
            <pc:docMk/>
            <pc:sldMk cId="1502103101" sldId="275"/>
            <ac:spMk id="4" creationId="{7D3AB394-8EDC-4197-BD4B-90CBA012A1FC}"/>
          </ac:spMkLst>
        </pc:spChg>
        <pc:spChg chg="del">
          <ac:chgData name="Renzo A Roman" userId="ba22d4bb-d9e8-403b-9345-670493727527" providerId="ADAL" clId="{A9CDE23A-5879-4C50-8864-20F49E28E395}" dt="2022-08-22T21:04:33.679" v="15" actId="478"/>
          <ac:spMkLst>
            <pc:docMk/>
            <pc:sldMk cId="1502103101" sldId="275"/>
            <ac:spMk id="6" creationId="{00000000-0000-0000-0000-000000000000}"/>
          </ac:spMkLst>
        </pc:spChg>
        <pc:spChg chg="mod">
          <ac:chgData name="Renzo A Roman" userId="ba22d4bb-d9e8-403b-9345-670493727527" providerId="ADAL" clId="{A9CDE23A-5879-4C50-8864-20F49E28E395}" dt="2022-08-22T21:02:54.757" v="1" actId="5793"/>
          <ac:spMkLst>
            <pc:docMk/>
            <pc:sldMk cId="1502103101" sldId="275"/>
            <ac:spMk id="7" creationId="{00000000-0000-0000-0000-000000000000}"/>
          </ac:spMkLst>
        </pc:spChg>
      </pc:sldChg>
      <pc:sldChg chg="addSp delSp modSp mod">
        <pc:chgData name="Renzo A Roman" userId="ba22d4bb-d9e8-403b-9345-670493727527" providerId="ADAL" clId="{A9CDE23A-5879-4C50-8864-20F49E28E395}" dt="2022-08-22T21:04:29.367" v="14"/>
        <pc:sldMkLst>
          <pc:docMk/>
          <pc:sldMk cId="1811860486" sldId="276"/>
        </pc:sldMkLst>
        <pc:spChg chg="add mod">
          <ac:chgData name="Renzo A Roman" userId="ba22d4bb-d9e8-403b-9345-670493727527" providerId="ADAL" clId="{A9CDE23A-5879-4C50-8864-20F49E28E395}" dt="2022-08-22T21:04:29.367" v="14"/>
          <ac:spMkLst>
            <pc:docMk/>
            <pc:sldMk cId="1811860486" sldId="276"/>
            <ac:spMk id="4" creationId="{42CF2B53-9F3A-4385-8F36-1DFCEEAA0D89}"/>
          </ac:spMkLst>
        </pc:spChg>
        <pc:spChg chg="del">
          <ac:chgData name="Renzo A Roman" userId="ba22d4bb-d9e8-403b-9345-670493727527" providerId="ADAL" clId="{A9CDE23A-5879-4C50-8864-20F49E28E395}" dt="2022-08-22T21:04:28.318" v="13" actId="478"/>
          <ac:spMkLst>
            <pc:docMk/>
            <pc:sldMk cId="1811860486" sldId="276"/>
            <ac:spMk id="6" creationId="{00000000-0000-0000-0000-000000000000}"/>
          </ac:spMkLst>
        </pc:spChg>
      </pc:sldChg>
      <pc:sldChg chg="addSp delSp modSp mod">
        <pc:chgData name="Renzo A Roman" userId="ba22d4bb-d9e8-403b-9345-670493727527" providerId="ADAL" clId="{A9CDE23A-5879-4C50-8864-20F49E28E395}" dt="2022-08-22T21:04:24.509" v="12"/>
        <pc:sldMkLst>
          <pc:docMk/>
          <pc:sldMk cId="1329567505" sldId="277"/>
        </pc:sldMkLst>
        <pc:spChg chg="add mod">
          <ac:chgData name="Renzo A Roman" userId="ba22d4bb-d9e8-403b-9345-670493727527" providerId="ADAL" clId="{A9CDE23A-5879-4C50-8864-20F49E28E395}" dt="2022-08-22T21:04:24.509" v="12"/>
          <ac:spMkLst>
            <pc:docMk/>
            <pc:sldMk cId="1329567505" sldId="277"/>
            <ac:spMk id="4" creationId="{879D6BCB-68B5-4FDA-9C22-D6C7324383BA}"/>
          </ac:spMkLst>
        </pc:spChg>
        <pc:spChg chg="del">
          <ac:chgData name="Renzo A Roman" userId="ba22d4bb-d9e8-403b-9345-670493727527" providerId="ADAL" clId="{A9CDE23A-5879-4C50-8864-20F49E28E395}" dt="2022-08-22T21:04:23.121" v="11" actId="478"/>
          <ac:spMkLst>
            <pc:docMk/>
            <pc:sldMk cId="1329567505" sldId="277"/>
            <ac:spMk id="6" creationId="{00000000-0000-0000-0000-000000000000}"/>
          </ac:spMkLst>
        </pc:spChg>
      </pc:sldChg>
      <pc:sldChg chg="addSp delSp modSp mod">
        <pc:chgData name="Renzo A Roman" userId="ba22d4bb-d9e8-403b-9345-670493727527" providerId="ADAL" clId="{A9CDE23A-5879-4C50-8864-20F49E28E395}" dt="2022-08-22T21:04:13.843" v="8"/>
        <pc:sldMkLst>
          <pc:docMk/>
          <pc:sldMk cId="283677809" sldId="278"/>
        </pc:sldMkLst>
        <pc:spChg chg="add mod">
          <ac:chgData name="Renzo A Roman" userId="ba22d4bb-d9e8-403b-9345-670493727527" providerId="ADAL" clId="{A9CDE23A-5879-4C50-8864-20F49E28E395}" dt="2022-08-22T21:04:13.843" v="8"/>
          <ac:spMkLst>
            <pc:docMk/>
            <pc:sldMk cId="283677809" sldId="278"/>
            <ac:spMk id="4" creationId="{BED3D152-A479-43CA-9488-CEE25E20330E}"/>
          </ac:spMkLst>
        </pc:spChg>
        <pc:spChg chg="del">
          <ac:chgData name="Renzo A Roman" userId="ba22d4bb-d9e8-403b-9345-670493727527" providerId="ADAL" clId="{A9CDE23A-5879-4C50-8864-20F49E28E395}" dt="2022-08-22T21:04:12.675" v="7" actId="478"/>
          <ac:spMkLst>
            <pc:docMk/>
            <pc:sldMk cId="283677809" sldId="278"/>
            <ac:spMk id="6" creationId="{00000000-0000-0000-0000-000000000000}"/>
          </ac:spMkLst>
        </pc:spChg>
      </pc:sldChg>
      <pc:sldChg chg="modSp mod">
        <pc:chgData name="Renzo A Roman" userId="ba22d4bb-d9e8-403b-9345-670493727527" providerId="ADAL" clId="{A9CDE23A-5879-4C50-8864-20F49E28E395}" dt="2022-08-22T21:04:04.306" v="4" actId="14100"/>
        <pc:sldMkLst>
          <pc:docMk/>
          <pc:sldMk cId="1295698516" sldId="279"/>
        </pc:sldMkLst>
        <pc:spChg chg="mod">
          <ac:chgData name="Renzo A Roman" userId="ba22d4bb-d9e8-403b-9345-670493727527" providerId="ADAL" clId="{A9CDE23A-5879-4C50-8864-20F49E28E395}" dt="2022-08-22T21:04:04.306" v="4" actId="14100"/>
          <ac:spMkLst>
            <pc:docMk/>
            <pc:sldMk cId="1295698516" sldId="279"/>
            <ac:spMk id="6" creationId="{00000000-0000-0000-0000-000000000000}"/>
          </ac:spMkLst>
        </pc:spChg>
      </pc:sldChg>
      <pc:sldChg chg="addSp delSp modSp mod">
        <pc:chgData name="Renzo A Roman" userId="ba22d4bb-d9e8-403b-9345-670493727527" providerId="ADAL" clId="{A9CDE23A-5879-4C50-8864-20F49E28E395}" dt="2022-08-22T21:05:13.002" v="30"/>
        <pc:sldMkLst>
          <pc:docMk/>
          <pc:sldMk cId="201970435" sldId="280"/>
        </pc:sldMkLst>
        <pc:spChg chg="del">
          <ac:chgData name="Renzo A Roman" userId="ba22d4bb-d9e8-403b-9345-670493727527" providerId="ADAL" clId="{A9CDE23A-5879-4C50-8864-20F49E28E395}" dt="2022-08-22T21:05:11.161" v="29" actId="478"/>
          <ac:spMkLst>
            <pc:docMk/>
            <pc:sldMk cId="201970435" sldId="280"/>
            <ac:spMk id="6" creationId="{00000000-0000-0000-0000-000000000000}"/>
          </ac:spMkLst>
        </pc:spChg>
        <pc:spChg chg="add mod">
          <ac:chgData name="Renzo A Roman" userId="ba22d4bb-d9e8-403b-9345-670493727527" providerId="ADAL" clId="{A9CDE23A-5879-4C50-8864-20F49E28E395}" dt="2022-08-22T21:05:13.002" v="30"/>
          <ac:spMkLst>
            <pc:docMk/>
            <pc:sldMk cId="201970435" sldId="280"/>
            <ac:spMk id="10" creationId="{F59DEC29-1246-4E43-A9A8-5A9B7BB68618}"/>
          </ac:spMkLst>
        </pc:spChg>
      </pc:sldChg>
      <pc:sldChg chg="addSp delSp modSp mod">
        <pc:chgData name="Renzo A Roman" userId="ba22d4bb-d9e8-403b-9345-670493727527" providerId="ADAL" clId="{A9CDE23A-5879-4C50-8864-20F49E28E395}" dt="2022-08-22T21:04:47.530" v="20"/>
        <pc:sldMkLst>
          <pc:docMk/>
          <pc:sldMk cId="3947625528" sldId="281"/>
        </pc:sldMkLst>
        <pc:spChg chg="add mod">
          <ac:chgData name="Renzo A Roman" userId="ba22d4bb-d9e8-403b-9345-670493727527" providerId="ADAL" clId="{A9CDE23A-5879-4C50-8864-20F49E28E395}" dt="2022-08-22T21:04:47.530" v="20"/>
          <ac:spMkLst>
            <pc:docMk/>
            <pc:sldMk cId="3947625528" sldId="281"/>
            <ac:spMk id="5" creationId="{2804359B-C3A3-4367-8934-531A1E4C6755}"/>
          </ac:spMkLst>
        </pc:spChg>
        <pc:spChg chg="del">
          <ac:chgData name="Renzo A Roman" userId="ba22d4bb-d9e8-403b-9345-670493727527" providerId="ADAL" clId="{A9CDE23A-5879-4C50-8864-20F49E28E395}" dt="2022-08-22T21:04:46.181" v="19" actId="478"/>
          <ac:spMkLst>
            <pc:docMk/>
            <pc:sldMk cId="3947625528" sldId="281"/>
            <ac:spMk id="6" creationId="{00000000-0000-0000-0000-000000000000}"/>
          </ac:spMkLst>
        </pc:spChg>
      </pc:sldChg>
      <pc:sldChg chg="addSp delSp modSp mod">
        <pc:chgData name="Renzo A Roman" userId="ba22d4bb-d9e8-403b-9345-670493727527" providerId="ADAL" clId="{A9CDE23A-5879-4C50-8864-20F49E28E395}" dt="2022-08-22T21:04:53.390" v="22"/>
        <pc:sldMkLst>
          <pc:docMk/>
          <pc:sldMk cId="4123252851" sldId="282"/>
        </pc:sldMkLst>
        <pc:spChg chg="add mod">
          <ac:chgData name="Renzo A Roman" userId="ba22d4bb-d9e8-403b-9345-670493727527" providerId="ADAL" clId="{A9CDE23A-5879-4C50-8864-20F49E28E395}" dt="2022-08-22T21:04:53.390" v="22"/>
          <ac:spMkLst>
            <pc:docMk/>
            <pc:sldMk cId="4123252851" sldId="282"/>
            <ac:spMk id="4" creationId="{FB1F84AE-2AC7-44FB-B5B2-4EDC4F650ABF}"/>
          </ac:spMkLst>
        </pc:spChg>
        <pc:spChg chg="del">
          <ac:chgData name="Renzo A Roman" userId="ba22d4bb-d9e8-403b-9345-670493727527" providerId="ADAL" clId="{A9CDE23A-5879-4C50-8864-20F49E28E395}" dt="2022-08-22T21:04:51.687" v="21" actId="478"/>
          <ac:spMkLst>
            <pc:docMk/>
            <pc:sldMk cId="4123252851" sldId="282"/>
            <ac:spMk id="6" creationId="{00000000-0000-0000-0000-000000000000}"/>
          </ac:spMkLst>
        </pc:spChg>
      </pc:sldChg>
      <pc:sldChg chg="addSp delSp modSp mod">
        <pc:chgData name="Renzo A Roman" userId="ba22d4bb-d9e8-403b-9345-670493727527" providerId="ADAL" clId="{A9CDE23A-5879-4C50-8864-20F49E28E395}" dt="2022-08-22T21:04:58.227" v="24"/>
        <pc:sldMkLst>
          <pc:docMk/>
          <pc:sldMk cId="4123263370" sldId="283"/>
        </pc:sldMkLst>
        <pc:spChg chg="del">
          <ac:chgData name="Renzo A Roman" userId="ba22d4bb-d9e8-403b-9345-670493727527" providerId="ADAL" clId="{A9CDE23A-5879-4C50-8864-20F49E28E395}" dt="2022-08-22T21:04:56.967" v="23" actId="478"/>
          <ac:spMkLst>
            <pc:docMk/>
            <pc:sldMk cId="4123263370" sldId="283"/>
            <ac:spMk id="6" creationId="{00000000-0000-0000-0000-000000000000}"/>
          </ac:spMkLst>
        </pc:spChg>
        <pc:spChg chg="mod">
          <ac:chgData name="Renzo A Roman" userId="ba22d4bb-d9e8-403b-9345-670493727527" providerId="ADAL" clId="{A9CDE23A-5879-4C50-8864-20F49E28E395}" dt="2022-08-22T21:03:25.848" v="2" actId="1076"/>
          <ac:spMkLst>
            <pc:docMk/>
            <pc:sldMk cId="4123263370" sldId="283"/>
            <ac:spMk id="8" creationId="{AA2210F9-9784-490F-8E48-C5DD59394913}"/>
          </ac:spMkLst>
        </pc:spChg>
        <pc:spChg chg="mod">
          <ac:chgData name="Renzo A Roman" userId="ba22d4bb-d9e8-403b-9345-670493727527" providerId="ADAL" clId="{A9CDE23A-5879-4C50-8864-20F49E28E395}" dt="2022-08-22T21:03:29.808" v="3" actId="1076"/>
          <ac:spMkLst>
            <pc:docMk/>
            <pc:sldMk cId="4123263370" sldId="283"/>
            <ac:spMk id="9" creationId="{70DA1E53-9291-430C-A45E-4F5C24F7D1B0}"/>
          </ac:spMkLst>
        </pc:spChg>
        <pc:spChg chg="add mod">
          <ac:chgData name="Renzo A Roman" userId="ba22d4bb-d9e8-403b-9345-670493727527" providerId="ADAL" clId="{A9CDE23A-5879-4C50-8864-20F49E28E395}" dt="2022-08-22T21:04:58.227" v="24"/>
          <ac:spMkLst>
            <pc:docMk/>
            <pc:sldMk cId="4123263370" sldId="283"/>
            <ac:spMk id="11" creationId="{8CEB6814-38FF-4525-9957-8152896430F9}"/>
          </ac:spMkLst>
        </pc:spChg>
      </pc:sldChg>
      <pc:sldChg chg="addSp delSp modSp mod">
        <pc:chgData name="Renzo A Roman" userId="ba22d4bb-d9e8-403b-9345-670493727527" providerId="ADAL" clId="{A9CDE23A-5879-4C50-8864-20F49E28E395}" dt="2022-08-22T21:05:01.743" v="26"/>
        <pc:sldMkLst>
          <pc:docMk/>
          <pc:sldMk cId="1768073351" sldId="284"/>
        </pc:sldMkLst>
        <pc:spChg chg="add mod">
          <ac:chgData name="Renzo A Roman" userId="ba22d4bb-d9e8-403b-9345-670493727527" providerId="ADAL" clId="{A9CDE23A-5879-4C50-8864-20F49E28E395}" dt="2022-08-22T21:05:01.743" v="26"/>
          <ac:spMkLst>
            <pc:docMk/>
            <pc:sldMk cId="1768073351" sldId="284"/>
            <ac:spMk id="4" creationId="{AB146EC4-B68F-403E-9B29-833B5DCBEF1B}"/>
          </ac:spMkLst>
        </pc:spChg>
        <pc:spChg chg="del">
          <ac:chgData name="Renzo A Roman" userId="ba22d4bb-d9e8-403b-9345-670493727527" providerId="ADAL" clId="{A9CDE23A-5879-4C50-8864-20F49E28E395}" dt="2022-08-22T21:05:00.779" v="25" actId="478"/>
          <ac:spMkLst>
            <pc:docMk/>
            <pc:sldMk cId="1768073351" sldId="284"/>
            <ac:spMk id="6" creationId="{00000000-0000-0000-0000-000000000000}"/>
          </ac:spMkLst>
        </pc:spChg>
      </pc:sldChg>
      <pc:sldChg chg="addSp delSp modSp mod">
        <pc:chgData name="Renzo A Roman" userId="ba22d4bb-d9e8-403b-9345-670493727527" providerId="ADAL" clId="{A9CDE23A-5879-4C50-8864-20F49E28E395}" dt="2022-08-22T21:05:07.190" v="28"/>
        <pc:sldMkLst>
          <pc:docMk/>
          <pc:sldMk cId="906604754" sldId="285"/>
        </pc:sldMkLst>
        <pc:spChg chg="add mod">
          <ac:chgData name="Renzo A Roman" userId="ba22d4bb-d9e8-403b-9345-670493727527" providerId="ADAL" clId="{A9CDE23A-5879-4C50-8864-20F49E28E395}" dt="2022-08-22T21:05:07.190" v="28"/>
          <ac:spMkLst>
            <pc:docMk/>
            <pc:sldMk cId="906604754" sldId="285"/>
            <ac:spMk id="4" creationId="{DF173DEC-D9BB-47D6-819A-70533AF0F460}"/>
          </ac:spMkLst>
        </pc:spChg>
        <pc:spChg chg="del">
          <ac:chgData name="Renzo A Roman" userId="ba22d4bb-d9e8-403b-9345-670493727527" providerId="ADAL" clId="{A9CDE23A-5879-4C50-8864-20F49E28E395}" dt="2022-08-22T21:05:05.586" v="27" actId="478"/>
          <ac:spMkLst>
            <pc:docMk/>
            <pc:sldMk cId="906604754" sldId="285"/>
            <ac:spMk id="6" creationId="{00000000-0000-0000-0000-000000000000}"/>
          </ac:spMkLst>
        </pc:spChg>
      </pc:sldChg>
    </pc:docChg>
  </pc:docChgLst>
  <pc:docChgLst>
    <pc:chgData name="Juan Gomez Duque" userId="12ffef9d-c492-4764-9ece-d82edf94b9a1" providerId="ADAL" clId="{440DE7FA-7CC1-457B-882B-56D3C63BC42B}"/>
    <pc:docChg chg="undo custSel modSld">
      <pc:chgData name="Juan Gomez Duque" userId="12ffef9d-c492-4764-9ece-d82edf94b9a1" providerId="ADAL" clId="{440DE7FA-7CC1-457B-882B-56D3C63BC42B}" dt="2022-09-16T21:17:29.425" v="39" actId="20577"/>
      <pc:docMkLst>
        <pc:docMk/>
      </pc:docMkLst>
      <pc:sldChg chg="modSp mod">
        <pc:chgData name="Juan Gomez Duque" userId="12ffef9d-c492-4764-9ece-d82edf94b9a1" providerId="ADAL" clId="{440DE7FA-7CC1-457B-882B-56D3C63BC42B}" dt="2022-09-16T16:08:57.301" v="4" actId="20577"/>
        <pc:sldMkLst>
          <pc:docMk/>
          <pc:sldMk cId="4120575675" sldId="258"/>
        </pc:sldMkLst>
        <pc:spChg chg="mod">
          <ac:chgData name="Juan Gomez Duque" userId="12ffef9d-c492-4764-9ece-d82edf94b9a1" providerId="ADAL" clId="{440DE7FA-7CC1-457B-882B-56D3C63BC42B}" dt="2022-09-16T16:08:57.301" v="4" actId="20577"/>
          <ac:spMkLst>
            <pc:docMk/>
            <pc:sldMk cId="4120575675" sldId="258"/>
            <ac:spMk id="4" creationId="{00000000-0000-0000-0000-000000000000}"/>
          </ac:spMkLst>
        </pc:spChg>
      </pc:sldChg>
      <pc:sldChg chg="modSp mod">
        <pc:chgData name="Juan Gomez Duque" userId="12ffef9d-c492-4764-9ece-d82edf94b9a1" providerId="ADAL" clId="{440DE7FA-7CC1-457B-882B-56D3C63BC42B}" dt="2022-09-16T20:32:22.966" v="8" actId="20577"/>
        <pc:sldMkLst>
          <pc:docMk/>
          <pc:sldMk cId="3947625528" sldId="281"/>
        </pc:sldMkLst>
        <pc:graphicFrameChg chg="modGraphic">
          <ac:chgData name="Juan Gomez Duque" userId="12ffef9d-c492-4764-9ece-d82edf94b9a1" providerId="ADAL" clId="{440DE7FA-7CC1-457B-882B-56D3C63BC42B}" dt="2022-09-16T20:32:22.966" v="8" actId="20577"/>
          <ac:graphicFrameMkLst>
            <pc:docMk/>
            <pc:sldMk cId="3947625528" sldId="281"/>
            <ac:graphicFrameMk id="2" creationId="{977D3D4E-E512-4838-891D-87A50FA5AB11}"/>
          </ac:graphicFrameMkLst>
        </pc:graphicFrameChg>
      </pc:sldChg>
      <pc:sldChg chg="modSp mod">
        <pc:chgData name="Juan Gomez Duque" userId="12ffef9d-c492-4764-9ece-d82edf94b9a1" providerId="ADAL" clId="{440DE7FA-7CC1-457B-882B-56D3C63BC42B}" dt="2022-09-16T21:07:25.169" v="32" actId="478"/>
        <pc:sldMkLst>
          <pc:docMk/>
          <pc:sldMk cId="4123263370" sldId="283"/>
        </pc:sldMkLst>
        <pc:grpChg chg="mod">
          <ac:chgData name="Juan Gomez Duque" userId="12ffef9d-c492-4764-9ece-d82edf94b9a1" providerId="ADAL" clId="{440DE7FA-7CC1-457B-882B-56D3C63BC42B}" dt="2022-09-16T21:03:47.069" v="10" actId="1076"/>
          <ac:grpSpMkLst>
            <pc:docMk/>
            <pc:sldMk cId="4123263370" sldId="283"/>
            <ac:grpSpMk id="12" creationId="{553F971C-21E2-42AA-A977-2FF41D05775E}"/>
          </ac:grpSpMkLst>
        </pc:grpChg>
        <pc:graphicFrameChg chg="mod">
          <ac:chgData name="Juan Gomez Duque" userId="12ffef9d-c492-4764-9ece-d82edf94b9a1" providerId="ADAL" clId="{440DE7FA-7CC1-457B-882B-56D3C63BC42B}" dt="2022-09-16T21:07:25.169" v="32" actId="478"/>
          <ac:graphicFrameMkLst>
            <pc:docMk/>
            <pc:sldMk cId="4123263370" sldId="283"/>
            <ac:graphicFrameMk id="3" creationId="{0E6CEC5F-9EC8-4E49-BAC3-78A814B9FAFA}"/>
          </ac:graphicFrameMkLst>
        </pc:graphicFrameChg>
      </pc:sldChg>
      <pc:sldChg chg="modSp mod">
        <pc:chgData name="Juan Gomez Duque" userId="12ffef9d-c492-4764-9ece-d82edf94b9a1" providerId="ADAL" clId="{440DE7FA-7CC1-457B-882B-56D3C63BC42B}" dt="2022-09-16T21:17:11.952" v="37" actId="20577"/>
        <pc:sldMkLst>
          <pc:docMk/>
          <pc:sldMk cId="1768073351" sldId="284"/>
        </pc:sldMkLst>
        <pc:spChg chg="mod">
          <ac:chgData name="Juan Gomez Duque" userId="12ffef9d-c492-4764-9ece-d82edf94b9a1" providerId="ADAL" clId="{440DE7FA-7CC1-457B-882B-56D3C63BC42B}" dt="2022-09-16T21:17:11.952" v="37" actId="20577"/>
          <ac:spMkLst>
            <pc:docMk/>
            <pc:sldMk cId="1768073351" sldId="284"/>
            <ac:spMk id="7" creationId="{00000000-0000-0000-0000-000000000000}"/>
          </ac:spMkLst>
        </pc:spChg>
      </pc:sldChg>
      <pc:sldChg chg="modSp mod">
        <pc:chgData name="Juan Gomez Duque" userId="12ffef9d-c492-4764-9ece-d82edf94b9a1" providerId="ADAL" clId="{440DE7FA-7CC1-457B-882B-56D3C63BC42B}" dt="2022-09-16T21:17:29.425" v="39" actId="20577"/>
        <pc:sldMkLst>
          <pc:docMk/>
          <pc:sldMk cId="906604754" sldId="285"/>
        </pc:sldMkLst>
        <pc:spChg chg="mod">
          <ac:chgData name="Juan Gomez Duque" userId="12ffef9d-c492-4764-9ece-d82edf94b9a1" providerId="ADAL" clId="{440DE7FA-7CC1-457B-882B-56D3C63BC42B}" dt="2022-09-16T21:17:29.425" v="39" actId="20577"/>
          <ac:spMkLst>
            <pc:docMk/>
            <pc:sldMk cId="906604754" sldId="285"/>
            <ac:spMk id="7" creationId="{00000000-0000-0000-0000-000000000000}"/>
          </ac:spMkLst>
        </pc:spChg>
      </pc:sldChg>
    </pc:docChg>
  </pc:docChgLst>
  <pc:docChgLst>
    <pc:chgData name="Claudia Dapelo" userId="6834f8f6-426f-42b4-bdb1-35a33e8fe58e" providerId="ADAL" clId="{F21C55FB-4F87-4A8B-9A83-61A9F212D622}"/>
    <pc:docChg chg="custSel addSld delSld modSld sldOrd">
      <pc:chgData name="Claudia Dapelo" userId="6834f8f6-426f-42b4-bdb1-35a33e8fe58e" providerId="ADAL" clId="{F21C55FB-4F87-4A8B-9A83-61A9F212D622}" dt="2022-08-17T21:00:23.821" v="70" actId="21"/>
      <pc:docMkLst>
        <pc:docMk/>
      </pc:docMkLst>
      <pc:sldChg chg="modSp mod">
        <pc:chgData name="Claudia Dapelo" userId="6834f8f6-426f-42b4-bdb1-35a33e8fe58e" providerId="ADAL" clId="{F21C55FB-4F87-4A8B-9A83-61A9F212D622}" dt="2022-08-17T20:56:05.385" v="3" actId="14100"/>
        <pc:sldMkLst>
          <pc:docMk/>
          <pc:sldMk cId="1441733616" sldId="257"/>
        </pc:sldMkLst>
        <pc:spChg chg="mod">
          <ac:chgData name="Claudia Dapelo" userId="6834f8f6-426f-42b4-bdb1-35a33e8fe58e" providerId="ADAL" clId="{F21C55FB-4F87-4A8B-9A83-61A9F212D622}" dt="2022-08-17T20:56:05.385" v="3" actId="14100"/>
          <ac:spMkLst>
            <pc:docMk/>
            <pc:sldMk cId="1441733616" sldId="257"/>
            <ac:spMk id="7" creationId="{00000000-0000-0000-0000-000000000000}"/>
          </ac:spMkLst>
        </pc:spChg>
      </pc:sldChg>
      <pc:sldChg chg="modSp mod">
        <pc:chgData name="Claudia Dapelo" userId="6834f8f6-426f-42b4-bdb1-35a33e8fe58e" providerId="ADAL" clId="{F21C55FB-4F87-4A8B-9A83-61A9F212D622}" dt="2022-08-17T20:56:26.803" v="11" actId="14100"/>
        <pc:sldMkLst>
          <pc:docMk/>
          <pc:sldMk cId="1895888144" sldId="260"/>
        </pc:sldMkLst>
        <pc:spChg chg="mod">
          <ac:chgData name="Claudia Dapelo" userId="6834f8f6-426f-42b4-bdb1-35a33e8fe58e" providerId="ADAL" clId="{F21C55FB-4F87-4A8B-9A83-61A9F212D622}" dt="2022-08-17T20:56:26.803" v="11" actId="14100"/>
          <ac:spMkLst>
            <pc:docMk/>
            <pc:sldMk cId="1895888144" sldId="260"/>
            <ac:spMk id="7" creationId="{00000000-0000-0000-0000-000000000000}"/>
          </ac:spMkLst>
        </pc:spChg>
      </pc:sldChg>
      <pc:sldChg chg="modSp mod">
        <pc:chgData name="Claudia Dapelo" userId="6834f8f6-426f-42b4-bdb1-35a33e8fe58e" providerId="ADAL" clId="{F21C55FB-4F87-4A8B-9A83-61A9F212D622}" dt="2022-08-17T20:57:00.806" v="28" actId="14100"/>
        <pc:sldMkLst>
          <pc:docMk/>
          <pc:sldMk cId="3894276949" sldId="274"/>
        </pc:sldMkLst>
        <pc:spChg chg="mod">
          <ac:chgData name="Claudia Dapelo" userId="6834f8f6-426f-42b4-bdb1-35a33e8fe58e" providerId="ADAL" clId="{F21C55FB-4F87-4A8B-9A83-61A9F212D622}" dt="2022-08-17T20:57:00.806" v="28" actId="14100"/>
          <ac:spMkLst>
            <pc:docMk/>
            <pc:sldMk cId="3894276949" sldId="274"/>
            <ac:spMk id="7" creationId="{00000000-0000-0000-0000-000000000000}"/>
          </ac:spMkLst>
        </pc:spChg>
      </pc:sldChg>
      <pc:sldChg chg="modSp mod">
        <pc:chgData name="Claudia Dapelo" userId="6834f8f6-426f-42b4-bdb1-35a33e8fe58e" providerId="ADAL" clId="{F21C55FB-4F87-4A8B-9A83-61A9F212D622}" dt="2022-08-17T20:56:53.898" v="24" actId="14100"/>
        <pc:sldMkLst>
          <pc:docMk/>
          <pc:sldMk cId="1502103101" sldId="275"/>
        </pc:sldMkLst>
        <pc:spChg chg="mod">
          <ac:chgData name="Claudia Dapelo" userId="6834f8f6-426f-42b4-bdb1-35a33e8fe58e" providerId="ADAL" clId="{F21C55FB-4F87-4A8B-9A83-61A9F212D622}" dt="2022-08-17T20:56:53.898" v="24" actId="14100"/>
          <ac:spMkLst>
            <pc:docMk/>
            <pc:sldMk cId="1502103101" sldId="275"/>
            <ac:spMk id="7" creationId="{00000000-0000-0000-0000-000000000000}"/>
          </ac:spMkLst>
        </pc:spChg>
      </pc:sldChg>
      <pc:sldChg chg="modSp mod">
        <pc:chgData name="Claudia Dapelo" userId="6834f8f6-426f-42b4-bdb1-35a33e8fe58e" providerId="ADAL" clId="{F21C55FB-4F87-4A8B-9A83-61A9F212D622}" dt="2022-08-17T20:56:41.665" v="19" actId="14100"/>
        <pc:sldMkLst>
          <pc:docMk/>
          <pc:sldMk cId="1811860486" sldId="276"/>
        </pc:sldMkLst>
        <pc:spChg chg="mod">
          <ac:chgData name="Claudia Dapelo" userId="6834f8f6-426f-42b4-bdb1-35a33e8fe58e" providerId="ADAL" clId="{F21C55FB-4F87-4A8B-9A83-61A9F212D622}" dt="2022-08-17T20:56:41.665" v="19" actId="14100"/>
          <ac:spMkLst>
            <pc:docMk/>
            <pc:sldMk cId="1811860486" sldId="276"/>
            <ac:spMk id="7" creationId="{00000000-0000-0000-0000-000000000000}"/>
          </ac:spMkLst>
        </pc:spChg>
      </pc:sldChg>
      <pc:sldChg chg="modSp mod">
        <pc:chgData name="Claudia Dapelo" userId="6834f8f6-426f-42b4-bdb1-35a33e8fe58e" providerId="ADAL" clId="{F21C55FB-4F87-4A8B-9A83-61A9F212D622}" dt="2022-08-17T20:56:33.681" v="15" actId="14100"/>
        <pc:sldMkLst>
          <pc:docMk/>
          <pc:sldMk cId="1329567505" sldId="277"/>
        </pc:sldMkLst>
        <pc:spChg chg="mod">
          <ac:chgData name="Claudia Dapelo" userId="6834f8f6-426f-42b4-bdb1-35a33e8fe58e" providerId="ADAL" clId="{F21C55FB-4F87-4A8B-9A83-61A9F212D622}" dt="2022-08-17T20:56:33.681" v="15" actId="14100"/>
          <ac:spMkLst>
            <pc:docMk/>
            <pc:sldMk cId="1329567505" sldId="277"/>
            <ac:spMk id="7" creationId="{00000000-0000-0000-0000-000000000000}"/>
          </ac:spMkLst>
        </pc:spChg>
      </pc:sldChg>
      <pc:sldChg chg="addSp delSp modSp mod">
        <pc:chgData name="Claudia Dapelo" userId="6834f8f6-426f-42b4-bdb1-35a33e8fe58e" providerId="ADAL" clId="{F21C55FB-4F87-4A8B-9A83-61A9F212D622}" dt="2022-08-17T21:00:23.821" v="70" actId="21"/>
        <pc:sldMkLst>
          <pc:docMk/>
          <pc:sldMk cId="283677809" sldId="278"/>
        </pc:sldMkLst>
        <pc:spChg chg="add del">
          <ac:chgData name="Claudia Dapelo" userId="6834f8f6-426f-42b4-bdb1-35a33e8fe58e" providerId="ADAL" clId="{F21C55FB-4F87-4A8B-9A83-61A9F212D622}" dt="2022-08-17T21:00:23.821" v="70" actId="21"/>
          <ac:spMkLst>
            <pc:docMk/>
            <pc:sldMk cId="283677809" sldId="278"/>
            <ac:spMk id="2" creationId="{267786B8-CAE9-4BB5-8F5F-3958CD58A2A6}"/>
          </ac:spMkLst>
        </pc:spChg>
        <pc:spChg chg="mod">
          <ac:chgData name="Claudia Dapelo" userId="6834f8f6-426f-42b4-bdb1-35a33e8fe58e" providerId="ADAL" clId="{F21C55FB-4F87-4A8B-9A83-61A9F212D622}" dt="2022-08-17T20:56:17.482" v="7" actId="404"/>
          <ac:spMkLst>
            <pc:docMk/>
            <pc:sldMk cId="283677809" sldId="278"/>
            <ac:spMk id="7" creationId="{00000000-0000-0000-0000-000000000000}"/>
          </ac:spMkLst>
        </pc:spChg>
      </pc:sldChg>
      <pc:sldChg chg="modSp mod">
        <pc:chgData name="Claudia Dapelo" userId="6834f8f6-426f-42b4-bdb1-35a33e8fe58e" providerId="ADAL" clId="{F21C55FB-4F87-4A8B-9A83-61A9F212D622}" dt="2022-08-17T20:58:08.049" v="60" actId="207"/>
        <pc:sldMkLst>
          <pc:docMk/>
          <pc:sldMk cId="201970435" sldId="280"/>
        </pc:sldMkLst>
        <pc:spChg chg="mod">
          <ac:chgData name="Claudia Dapelo" userId="6834f8f6-426f-42b4-bdb1-35a33e8fe58e" providerId="ADAL" clId="{F21C55FB-4F87-4A8B-9A83-61A9F212D622}" dt="2022-08-17T20:58:03.145" v="58" actId="404"/>
          <ac:spMkLst>
            <pc:docMk/>
            <pc:sldMk cId="201970435" sldId="280"/>
            <ac:spMk id="7" creationId="{00000000-0000-0000-0000-000000000000}"/>
          </ac:spMkLst>
        </pc:spChg>
        <pc:spChg chg="mod">
          <ac:chgData name="Claudia Dapelo" userId="6834f8f6-426f-42b4-bdb1-35a33e8fe58e" providerId="ADAL" clId="{F21C55FB-4F87-4A8B-9A83-61A9F212D622}" dt="2022-08-17T20:58:08.049" v="60" actId="207"/>
          <ac:spMkLst>
            <pc:docMk/>
            <pc:sldMk cId="201970435" sldId="280"/>
            <ac:spMk id="8" creationId="{00000000-0000-0000-0000-000000000000}"/>
          </ac:spMkLst>
        </pc:spChg>
      </pc:sldChg>
      <pc:sldChg chg="modSp mod">
        <pc:chgData name="Claudia Dapelo" userId="6834f8f6-426f-42b4-bdb1-35a33e8fe58e" providerId="ADAL" clId="{F21C55FB-4F87-4A8B-9A83-61A9F212D622}" dt="2022-08-17T20:57:21.634" v="38" actId="404"/>
        <pc:sldMkLst>
          <pc:docMk/>
          <pc:sldMk cId="3947625528" sldId="281"/>
        </pc:sldMkLst>
        <pc:spChg chg="mod">
          <ac:chgData name="Claudia Dapelo" userId="6834f8f6-426f-42b4-bdb1-35a33e8fe58e" providerId="ADAL" clId="{F21C55FB-4F87-4A8B-9A83-61A9F212D622}" dt="2022-08-17T20:57:08.359" v="31" actId="14100"/>
          <ac:spMkLst>
            <pc:docMk/>
            <pc:sldMk cId="3947625528" sldId="281"/>
            <ac:spMk id="7" creationId="{00000000-0000-0000-0000-000000000000}"/>
          </ac:spMkLst>
        </pc:spChg>
        <pc:graphicFrameChg chg="mod modGraphic">
          <ac:chgData name="Claudia Dapelo" userId="6834f8f6-426f-42b4-bdb1-35a33e8fe58e" providerId="ADAL" clId="{F21C55FB-4F87-4A8B-9A83-61A9F212D622}" dt="2022-08-17T20:57:21.634" v="38" actId="404"/>
          <ac:graphicFrameMkLst>
            <pc:docMk/>
            <pc:sldMk cId="3947625528" sldId="281"/>
            <ac:graphicFrameMk id="2" creationId="{977D3D4E-E512-4838-891D-87A50FA5AB11}"/>
          </ac:graphicFrameMkLst>
        </pc:graphicFrameChg>
      </pc:sldChg>
      <pc:sldChg chg="modSp mod">
        <pc:chgData name="Claudia Dapelo" userId="6834f8f6-426f-42b4-bdb1-35a33e8fe58e" providerId="ADAL" clId="{F21C55FB-4F87-4A8B-9A83-61A9F212D622}" dt="2022-08-17T20:57:30.184" v="42" actId="14100"/>
        <pc:sldMkLst>
          <pc:docMk/>
          <pc:sldMk cId="4123252851" sldId="282"/>
        </pc:sldMkLst>
        <pc:spChg chg="mod">
          <ac:chgData name="Claudia Dapelo" userId="6834f8f6-426f-42b4-bdb1-35a33e8fe58e" providerId="ADAL" clId="{F21C55FB-4F87-4A8B-9A83-61A9F212D622}" dt="2022-08-17T20:57:30.184" v="42" actId="14100"/>
          <ac:spMkLst>
            <pc:docMk/>
            <pc:sldMk cId="4123252851" sldId="282"/>
            <ac:spMk id="7" creationId="{00000000-0000-0000-0000-000000000000}"/>
          </ac:spMkLst>
        </pc:spChg>
      </pc:sldChg>
      <pc:sldChg chg="modSp mod">
        <pc:chgData name="Claudia Dapelo" userId="6834f8f6-426f-42b4-bdb1-35a33e8fe58e" providerId="ADAL" clId="{F21C55FB-4F87-4A8B-9A83-61A9F212D622}" dt="2022-08-17T20:57:43.724" v="48" actId="2711"/>
        <pc:sldMkLst>
          <pc:docMk/>
          <pc:sldMk cId="4123263370" sldId="283"/>
        </pc:sldMkLst>
        <pc:spChg chg="mod">
          <ac:chgData name="Claudia Dapelo" userId="6834f8f6-426f-42b4-bdb1-35a33e8fe58e" providerId="ADAL" clId="{F21C55FB-4F87-4A8B-9A83-61A9F212D622}" dt="2022-08-17T20:57:34.329" v="44" actId="404"/>
          <ac:spMkLst>
            <pc:docMk/>
            <pc:sldMk cId="4123263370" sldId="283"/>
            <ac:spMk id="7" creationId="{00000000-0000-0000-0000-000000000000}"/>
          </ac:spMkLst>
        </pc:spChg>
        <pc:spChg chg="mod">
          <ac:chgData name="Claudia Dapelo" userId="6834f8f6-426f-42b4-bdb1-35a33e8fe58e" providerId="ADAL" clId="{F21C55FB-4F87-4A8B-9A83-61A9F212D622}" dt="2022-08-17T20:57:43.724" v="48" actId="2711"/>
          <ac:spMkLst>
            <pc:docMk/>
            <pc:sldMk cId="4123263370" sldId="283"/>
            <ac:spMk id="8" creationId="{AA2210F9-9784-490F-8E48-C5DD59394913}"/>
          </ac:spMkLst>
        </pc:spChg>
        <pc:spChg chg="mod">
          <ac:chgData name="Claudia Dapelo" userId="6834f8f6-426f-42b4-bdb1-35a33e8fe58e" providerId="ADAL" clId="{F21C55FB-4F87-4A8B-9A83-61A9F212D622}" dt="2022-08-17T20:57:43.724" v="48" actId="2711"/>
          <ac:spMkLst>
            <pc:docMk/>
            <pc:sldMk cId="4123263370" sldId="283"/>
            <ac:spMk id="9" creationId="{70DA1E53-9291-430C-A45E-4F5C24F7D1B0}"/>
          </ac:spMkLst>
        </pc:spChg>
        <pc:spChg chg="mod">
          <ac:chgData name="Claudia Dapelo" userId="6834f8f6-426f-42b4-bdb1-35a33e8fe58e" providerId="ADAL" clId="{F21C55FB-4F87-4A8B-9A83-61A9F212D622}" dt="2022-08-17T20:57:43.724" v="48" actId="2711"/>
          <ac:spMkLst>
            <pc:docMk/>
            <pc:sldMk cId="4123263370" sldId="283"/>
            <ac:spMk id="10" creationId="{B8CDB53C-E5C3-4754-B47F-CF8DEB57D3C2}"/>
          </ac:spMkLst>
        </pc:spChg>
        <pc:grpChg chg="mod">
          <ac:chgData name="Claudia Dapelo" userId="6834f8f6-426f-42b4-bdb1-35a33e8fe58e" providerId="ADAL" clId="{F21C55FB-4F87-4A8B-9A83-61A9F212D622}" dt="2022-08-17T20:57:39.022" v="46" actId="1076"/>
          <ac:grpSpMkLst>
            <pc:docMk/>
            <pc:sldMk cId="4123263370" sldId="283"/>
            <ac:grpSpMk id="12" creationId="{553F971C-21E2-42AA-A977-2FF41D05775E}"/>
          </ac:grpSpMkLst>
        </pc:grpChg>
      </pc:sldChg>
      <pc:sldChg chg="modSp mod">
        <pc:chgData name="Claudia Dapelo" userId="6834f8f6-426f-42b4-bdb1-35a33e8fe58e" providerId="ADAL" clId="{F21C55FB-4F87-4A8B-9A83-61A9F212D622}" dt="2022-08-17T20:57:50.928" v="52" actId="14100"/>
        <pc:sldMkLst>
          <pc:docMk/>
          <pc:sldMk cId="1768073351" sldId="284"/>
        </pc:sldMkLst>
        <pc:spChg chg="mod">
          <ac:chgData name="Claudia Dapelo" userId="6834f8f6-426f-42b4-bdb1-35a33e8fe58e" providerId="ADAL" clId="{F21C55FB-4F87-4A8B-9A83-61A9F212D622}" dt="2022-08-17T20:57:50.928" v="52" actId="14100"/>
          <ac:spMkLst>
            <pc:docMk/>
            <pc:sldMk cId="1768073351" sldId="284"/>
            <ac:spMk id="7" creationId="{00000000-0000-0000-0000-000000000000}"/>
          </ac:spMkLst>
        </pc:spChg>
      </pc:sldChg>
      <pc:sldChg chg="modSp mod">
        <pc:chgData name="Claudia Dapelo" userId="6834f8f6-426f-42b4-bdb1-35a33e8fe58e" providerId="ADAL" clId="{F21C55FB-4F87-4A8B-9A83-61A9F212D622}" dt="2022-08-17T20:57:58.824" v="56" actId="14100"/>
        <pc:sldMkLst>
          <pc:docMk/>
          <pc:sldMk cId="906604754" sldId="285"/>
        </pc:sldMkLst>
        <pc:spChg chg="mod">
          <ac:chgData name="Claudia Dapelo" userId="6834f8f6-426f-42b4-bdb1-35a33e8fe58e" providerId="ADAL" clId="{F21C55FB-4F87-4A8B-9A83-61A9F212D622}" dt="2022-08-17T20:57:58.824" v="56" actId="14100"/>
          <ac:spMkLst>
            <pc:docMk/>
            <pc:sldMk cId="906604754" sldId="285"/>
            <ac:spMk id="7" creationId="{00000000-0000-0000-0000-000000000000}"/>
          </ac:spMkLst>
        </pc:spChg>
      </pc:sldChg>
      <pc:sldChg chg="new del ord">
        <pc:chgData name="Claudia Dapelo" userId="6834f8f6-426f-42b4-bdb1-35a33e8fe58e" providerId="ADAL" clId="{F21C55FB-4F87-4A8B-9A83-61A9F212D622}" dt="2022-08-17T20:58:54.848" v="68" actId="47"/>
        <pc:sldMkLst>
          <pc:docMk/>
          <pc:sldMk cId="2745621669" sldId="286"/>
        </pc:sldMkLst>
      </pc:sldChg>
    </pc:docChg>
  </pc:docChgLst>
  <pc:docChgLst>
    <pc:chgData name="Kamira Sanchez" userId="d90880d6-78a9-457c-991e-24450603455a" providerId="ADAL" clId="{3CAE4C20-DD56-48D2-84B8-1684154D3B2A}"/>
    <pc:docChg chg="modSld">
      <pc:chgData name="Kamira Sanchez" userId="d90880d6-78a9-457c-991e-24450603455a" providerId="ADAL" clId="{3CAE4C20-DD56-48D2-84B8-1684154D3B2A}" dt="2023-06-06T13:59:45.635" v="5" actId="20577"/>
      <pc:docMkLst>
        <pc:docMk/>
      </pc:docMkLst>
      <pc:sldChg chg="modSp mod">
        <pc:chgData name="Kamira Sanchez" userId="d90880d6-78a9-457c-991e-24450603455a" providerId="ADAL" clId="{3CAE4C20-DD56-48D2-84B8-1684154D3B2A}" dt="2023-06-06T13:59:45.635" v="5" actId="20577"/>
        <pc:sldMkLst>
          <pc:docMk/>
          <pc:sldMk cId="1811860486" sldId="276"/>
        </pc:sldMkLst>
        <pc:spChg chg="mod">
          <ac:chgData name="Kamira Sanchez" userId="d90880d6-78a9-457c-991e-24450603455a" providerId="ADAL" clId="{3CAE4C20-DD56-48D2-84B8-1684154D3B2A}" dt="2023-06-06T13:59:45.635" v="5" actId="20577"/>
          <ac:spMkLst>
            <pc:docMk/>
            <pc:sldMk cId="1811860486" sldId="276"/>
            <ac:spMk id="7" creationId="{00000000-0000-0000-0000-000000000000}"/>
          </ac:spMkLst>
        </pc:spChg>
      </pc:sldChg>
    </pc:docChg>
  </pc:docChgLst>
  <pc:docChgLst>
    <pc:chgData name="Kamira Sanchez" userId="d90880d6-78a9-457c-991e-24450603455a" providerId="ADAL" clId="{8552FAB8-4B22-4666-851A-93F0560ED34A}"/>
    <pc:docChg chg="undo custSel modSld">
      <pc:chgData name="Kamira Sanchez" userId="d90880d6-78a9-457c-991e-24450603455a" providerId="ADAL" clId="{8552FAB8-4B22-4666-851A-93F0560ED34A}" dt="2023-03-31T19:53:27.942" v="2584" actId="20577"/>
      <pc:docMkLst>
        <pc:docMk/>
      </pc:docMkLst>
      <pc:sldChg chg="modSp mod modNotesTx">
        <pc:chgData name="Kamira Sanchez" userId="d90880d6-78a9-457c-991e-24450603455a" providerId="ADAL" clId="{8552FAB8-4B22-4666-851A-93F0560ED34A}" dt="2023-03-31T19:18:49.818" v="328"/>
        <pc:sldMkLst>
          <pc:docMk/>
          <pc:sldMk cId="1441733616" sldId="257"/>
        </pc:sldMkLst>
        <pc:spChg chg="mod">
          <ac:chgData name="Kamira Sanchez" userId="d90880d6-78a9-457c-991e-24450603455a" providerId="ADAL" clId="{8552FAB8-4B22-4666-851A-93F0560ED34A}" dt="2023-03-31T19:18:49.818" v="328"/>
          <ac:spMkLst>
            <pc:docMk/>
            <pc:sldMk cId="1441733616" sldId="257"/>
            <ac:spMk id="4" creationId="{C83A5300-4734-475A-90D1-94974E4A4FEC}"/>
          </ac:spMkLst>
        </pc:spChg>
        <pc:spChg chg="mod">
          <ac:chgData name="Kamira Sanchez" userId="d90880d6-78a9-457c-991e-24450603455a" providerId="ADAL" clId="{8552FAB8-4B22-4666-851A-93F0560ED34A}" dt="2023-03-31T19:17:14.533" v="200" actId="6549"/>
          <ac:spMkLst>
            <pc:docMk/>
            <pc:sldMk cId="1441733616" sldId="257"/>
            <ac:spMk id="7" creationId="{00000000-0000-0000-0000-000000000000}"/>
          </ac:spMkLst>
        </pc:spChg>
      </pc:sldChg>
      <pc:sldChg chg="modSp mod modNotesTx">
        <pc:chgData name="Kamira Sanchez" userId="d90880d6-78a9-457c-991e-24450603455a" providerId="ADAL" clId="{8552FAB8-4B22-4666-851A-93F0560ED34A}" dt="2023-03-31T19:14:21.253" v="49" actId="20577"/>
        <pc:sldMkLst>
          <pc:docMk/>
          <pc:sldMk cId="4120575675" sldId="258"/>
        </pc:sldMkLst>
        <pc:spChg chg="mod">
          <ac:chgData name="Kamira Sanchez" userId="d90880d6-78a9-457c-991e-24450603455a" providerId="ADAL" clId="{8552FAB8-4B22-4666-851A-93F0560ED34A}" dt="2023-03-31T19:14:00.257" v="21" actId="20577"/>
          <ac:spMkLst>
            <pc:docMk/>
            <pc:sldMk cId="4120575675" sldId="258"/>
            <ac:spMk id="4" creationId="{00000000-0000-0000-0000-000000000000}"/>
          </ac:spMkLst>
        </pc:spChg>
      </pc:sldChg>
      <pc:sldChg chg="modSp mod modNotesTx">
        <pc:chgData name="Kamira Sanchez" userId="d90880d6-78a9-457c-991e-24450603455a" providerId="ADAL" clId="{8552FAB8-4B22-4666-851A-93F0560ED34A}" dt="2023-03-31T19:26:12.086" v="703" actId="20577"/>
        <pc:sldMkLst>
          <pc:docMk/>
          <pc:sldMk cId="1895888144" sldId="260"/>
        </pc:sldMkLst>
        <pc:spChg chg="mod">
          <ac:chgData name="Kamira Sanchez" userId="d90880d6-78a9-457c-991e-24450603455a" providerId="ADAL" clId="{8552FAB8-4B22-4666-851A-93F0560ED34A}" dt="2023-03-31T19:18:56.228" v="330"/>
          <ac:spMkLst>
            <pc:docMk/>
            <pc:sldMk cId="1895888144" sldId="260"/>
            <ac:spMk id="4" creationId="{A72E8CA2-DCE0-4EB4-95FB-4B14AEF56CF2}"/>
          </ac:spMkLst>
        </pc:spChg>
        <pc:spChg chg="mod">
          <ac:chgData name="Kamira Sanchez" userId="d90880d6-78a9-457c-991e-24450603455a" providerId="ADAL" clId="{8552FAB8-4B22-4666-851A-93F0560ED34A}" dt="2023-03-31T19:23:57.957" v="603" actId="20577"/>
          <ac:spMkLst>
            <pc:docMk/>
            <pc:sldMk cId="1895888144" sldId="260"/>
            <ac:spMk id="7" creationId="{00000000-0000-0000-0000-000000000000}"/>
          </ac:spMkLst>
        </pc:spChg>
      </pc:sldChg>
      <pc:sldChg chg="modSp mod modNotesTx">
        <pc:chgData name="Kamira Sanchez" userId="d90880d6-78a9-457c-991e-24450603455a" providerId="ADAL" clId="{8552FAB8-4B22-4666-851A-93F0560ED34A}" dt="2023-03-31T19:42:46.816" v="1693" actId="6549"/>
        <pc:sldMkLst>
          <pc:docMk/>
          <pc:sldMk cId="3894276949" sldId="274"/>
        </pc:sldMkLst>
        <pc:spChg chg="mod">
          <ac:chgData name="Kamira Sanchez" userId="d90880d6-78a9-457c-991e-24450603455a" providerId="ADAL" clId="{8552FAB8-4B22-4666-851A-93F0560ED34A}" dt="2023-03-31T19:19:08.240" v="334"/>
          <ac:spMkLst>
            <pc:docMk/>
            <pc:sldMk cId="3894276949" sldId="274"/>
            <ac:spMk id="4" creationId="{6D81B9DD-857E-4529-ABD0-EACB32F2E85C}"/>
          </ac:spMkLst>
        </pc:spChg>
        <pc:spChg chg="mod">
          <ac:chgData name="Kamira Sanchez" userId="d90880d6-78a9-457c-991e-24450603455a" providerId="ADAL" clId="{8552FAB8-4B22-4666-851A-93F0560ED34A}" dt="2023-03-31T19:41:39.121" v="1525" actId="20577"/>
          <ac:spMkLst>
            <pc:docMk/>
            <pc:sldMk cId="3894276949" sldId="274"/>
            <ac:spMk id="7" creationId="{00000000-0000-0000-0000-000000000000}"/>
          </ac:spMkLst>
        </pc:spChg>
      </pc:sldChg>
      <pc:sldChg chg="modSp mod modNotesTx">
        <pc:chgData name="Kamira Sanchez" userId="d90880d6-78a9-457c-991e-24450603455a" providerId="ADAL" clId="{8552FAB8-4B22-4666-851A-93F0560ED34A}" dt="2023-03-31T19:40:26.556" v="1435" actId="20577"/>
        <pc:sldMkLst>
          <pc:docMk/>
          <pc:sldMk cId="1502103101" sldId="275"/>
        </pc:sldMkLst>
        <pc:spChg chg="mod">
          <ac:chgData name="Kamira Sanchez" userId="d90880d6-78a9-457c-991e-24450603455a" providerId="ADAL" clId="{8552FAB8-4B22-4666-851A-93F0560ED34A}" dt="2023-03-31T19:19:05.599" v="333"/>
          <ac:spMkLst>
            <pc:docMk/>
            <pc:sldMk cId="1502103101" sldId="275"/>
            <ac:spMk id="4" creationId="{7D3AB394-8EDC-4197-BD4B-90CBA012A1FC}"/>
          </ac:spMkLst>
        </pc:spChg>
        <pc:spChg chg="mod">
          <ac:chgData name="Kamira Sanchez" userId="d90880d6-78a9-457c-991e-24450603455a" providerId="ADAL" clId="{8552FAB8-4B22-4666-851A-93F0560ED34A}" dt="2023-03-31T19:37:50.159" v="1297" actId="20577"/>
          <ac:spMkLst>
            <pc:docMk/>
            <pc:sldMk cId="1502103101" sldId="275"/>
            <ac:spMk id="7" creationId="{00000000-0000-0000-0000-000000000000}"/>
          </ac:spMkLst>
        </pc:spChg>
      </pc:sldChg>
      <pc:sldChg chg="modSp mod modNotesTx">
        <pc:chgData name="Kamira Sanchez" userId="d90880d6-78a9-457c-991e-24450603455a" providerId="ADAL" clId="{8552FAB8-4B22-4666-851A-93F0560ED34A}" dt="2023-03-31T19:35:46.827" v="1205" actId="20577"/>
        <pc:sldMkLst>
          <pc:docMk/>
          <pc:sldMk cId="1811860486" sldId="276"/>
        </pc:sldMkLst>
        <pc:spChg chg="mod">
          <ac:chgData name="Kamira Sanchez" userId="d90880d6-78a9-457c-991e-24450603455a" providerId="ADAL" clId="{8552FAB8-4B22-4666-851A-93F0560ED34A}" dt="2023-03-31T19:19:02.406" v="332"/>
          <ac:spMkLst>
            <pc:docMk/>
            <pc:sldMk cId="1811860486" sldId="276"/>
            <ac:spMk id="4" creationId="{42CF2B53-9F3A-4385-8F36-1DFCEEAA0D89}"/>
          </ac:spMkLst>
        </pc:spChg>
        <pc:spChg chg="mod">
          <ac:chgData name="Kamira Sanchez" userId="d90880d6-78a9-457c-991e-24450603455a" providerId="ADAL" clId="{8552FAB8-4B22-4666-851A-93F0560ED34A}" dt="2023-03-31T19:32:23.664" v="1088" actId="6549"/>
          <ac:spMkLst>
            <pc:docMk/>
            <pc:sldMk cId="1811860486" sldId="276"/>
            <ac:spMk id="7" creationId="{00000000-0000-0000-0000-000000000000}"/>
          </ac:spMkLst>
        </pc:spChg>
      </pc:sldChg>
      <pc:sldChg chg="modSp mod modNotesTx">
        <pc:chgData name="Kamira Sanchez" userId="d90880d6-78a9-457c-991e-24450603455a" providerId="ADAL" clId="{8552FAB8-4B22-4666-851A-93F0560ED34A}" dt="2023-03-31T19:27:53.439" v="827" actId="20577"/>
        <pc:sldMkLst>
          <pc:docMk/>
          <pc:sldMk cId="1329567505" sldId="277"/>
        </pc:sldMkLst>
        <pc:spChg chg="mod">
          <ac:chgData name="Kamira Sanchez" userId="d90880d6-78a9-457c-991e-24450603455a" providerId="ADAL" clId="{8552FAB8-4B22-4666-851A-93F0560ED34A}" dt="2023-03-31T19:18:59.532" v="331"/>
          <ac:spMkLst>
            <pc:docMk/>
            <pc:sldMk cId="1329567505" sldId="277"/>
            <ac:spMk id="4" creationId="{879D6BCB-68B5-4FDA-9C22-D6C7324383BA}"/>
          </ac:spMkLst>
        </pc:spChg>
        <pc:spChg chg="mod">
          <ac:chgData name="Kamira Sanchez" userId="d90880d6-78a9-457c-991e-24450603455a" providerId="ADAL" clId="{8552FAB8-4B22-4666-851A-93F0560ED34A}" dt="2023-03-31T19:27:23.939" v="788" actId="20577"/>
          <ac:spMkLst>
            <pc:docMk/>
            <pc:sldMk cId="1329567505" sldId="277"/>
            <ac:spMk id="7" creationId="{00000000-0000-0000-0000-000000000000}"/>
          </ac:spMkLst>
        </pc:spChg>
      </pc:sldChg>
      <pc:sldChg chg="modSp mod">
        <pc:chgData name="Kamira Sanchez" userId="d90880d6-78a9-457c-991e-24450603455a" providerId="ADAL" clId="{8552FAB8-4B22-4666-851A-93F0560ED34A}" dt="2023-03-31T19:19:47.160" v="342" actId="20577"/>
        <pc:sldMkLst>
          <pc:docMk/>
          <pc:sldMk cId="283677809" sldId="278"/>
        </pc:sldMkLst>
        <pc:spChg chg="mod">
          <ac:chgData name="Kamira Sanchez" userId="d90880d6-78a9-457c-991e-24450603455a" providerId="ADAL" clId="{8552FAB8-4B22-4666-851A-93F0560ED34A}" dt="2023-03-31T19:18:53.288" v="329"/>
          <ac:spMkLst>
            <pc:docMk/>
            <pc:sldMk cId="283677809" sldId="278"/>
            <ac:spMk id="4" creationId="{BED3D152-A479-43CA-9488-CEE25E20330E}"/>
          </ac:spMkLst>
        </pc:spChg>
        <pc:spChg chg="mod">
          <ac:chgData name="Kamira Sanchez" userId="d90880d6-78a9-457c-991e-24450603455a" providerId="ADAL" clId="{8552FAB8-4B22-4666-851A-93F0560ED34A}" dt="2023-03-31T19:19:47.160" v="342" actId="20577"/>
          <ac:spMkLst>
            <pc:docMk/>
            <pc:sldMk cId="283677809" sldId="278"/>
            <ac:spMk id="7" creationId="{00000000-0000-0000-0000-000000000000}"/>
          </ac:spMkLst>
        </pc:spChg>
      </pc:sldChg>
      <pc:sldChg chg="modSp mod">
        <pc:chgData name="Kamira Sanchez" userId="d90880d6-78a9-457c-991e-24450603455a" providerId="ADAL" clId="{8552FAB8-4B22-4666-851A-93F0560ED34A}" dt="2023-03-31T19:18:44.067" v="327" actId="6549"/>
        <pc:sldMkLst>
          <pc:docMk/>
          <pc:sldMk cId="1295698516" sldId="279"/>
        </pc:sldMkLst>
        <pc:spChg chg="mod">
          <ac:chgData name="Kamira Sanchez" userId="d90880d6-78a9-457c-991e-24450603455a" providerId="ADAL" clId="{8552FAB8-4B22-4666-851A-93F0560ED34A}" dt="2023-03-31T19:18:44.067" v="327" actId="6549"/>
          <ac:spMkLst>
            <pc:docMk/>
            <pc:sldMk cId="1295698516" sldId="279"/>
            <ac:spMk id="6" creationId="{00000000-0000-0000-0000-000000000000}"/>
          </ac:spMkLst>
        </pc:spChg>
        <pc:spChg chg="mod">
          <ac:chgData name="Kamira Sanchez" userId="d90880d6-78a9-457c-991e-24450603455a" providerId="ADAL" clId="{8552FAB8-4B22-4666-851A-93F0560ED34A}" dt="2023-03-31T19:14:38.027" v="50"/>
          <ac:spMkLst>
            <pc:docMk/>
            <pc:sldMk cId="1295698516" sldId="279"/>
            <ac:spMk id="7" creationId="{00000000-0000-0000-0000-000000000000}"/>
          </ac:spMkLst>
        </pc:spChg>
      </pc:sldChg>
      <pc:sldChg chg="modSp mod">
        <pc:chgData name="Kamira Sanchez" userId="d90880d6-78a9-457c-991e-24450603455a" providerId="ADAL" clId="{8552FAB8-4B22-4666-851A-93F0560ED34A}" dt="2023-03-31T19:19:29.773" v="340"/>
        <pc:sldMkLst>
          <pc:docMk/>
          <pc:sldMk cId="201970435" sldId="280"/>
        </pc:sldMkLst>
        <pc:spChg chg="mod">
          <ac:chgData name="Kamira Sanchez" userId="d90880d6-78a9-457c-991e-24450603455a" providerId="ADAL" clId="{8552FAB8-4B22-4666-851A-93F0560ED34A}" dt="2023-03-31T19:19:29.773" v="340"/>
          <ac:spMkLst>
            <pc:docMk/>
            <pc:sldMk cId="201970435" sldId="280"/>
            <ac:spMk id="10" creationId="{F59DEC29-1246-4E43-A9A8-5A9B7BB68618}"/>
          </ac:spMkLst>
        </pc:spChg>
      </pc:sldChg>
      <pc:sldChg chg="modSp mod modNotesTx">
        <pc:chgData name="Kamira Sanchez" userId="d90880d6-78a9-457c-991e-24450603455a" providerId="ADAL" clId="{8552FAB8-4B22-4666-851A-93F0560ED34A}" dt="2023-03-31T19:45:59.334" v="1885" actId="6549"/>
        <pc:sldMkLst>
          <pc:docMk/>
          <pc:sldMk cId="3947625528" sldId="281"/>
        </pc:sldMkLst>
        <pc:spChg chg="mod">
          <ac:chgData name="Kamira Sanchez" userId="d90880d6-78a9-457c-991e-24450603455a" providerId="ADAL" clId="{8552FAB8-4B22-4666-851A-93F0560ED34A}" dt="2023-03-31T19:19:11.419" v="335"/>
          <ac:spMkLst>
            <pc:docMk/>
            <pc:sldMk cId="3947625528" sldId="281"/>
            <ac:spMk id="5" creationId="{2804359B-C3A3-4367-8934-531A1E4C6755}"/>
          </ac:spMkLst>
        </pc:spChg>
        <pc:graphicFrameChg chg="modGraphic">
          <ac:chgData name="Kamira Sanchez" userId="d90880d6-78a9-457c-991e-24450603455a" providerId="ADAL" clId="{8552FAB8-4B22-4666-851A-93F0560ED34A}" dt="2023-03-31T19:45:35.264" v="1801" actId="20577"/>
          <ac:graphicFrameMkLst>
            <pc:docMk/>
            <pc:sldMk cId="3947625528" sldId="281"/>
            <ac:graphicFrameMk id="2" creationId="{977D3D4E-E512-4838-891D-87A50FA5AB11}"/>
          </ac:graphicFrameMkLst>
        </pc:graphicFrameChg>
      </pc:sldChg>
      <pc:sldChg chg="modSp mod">
        <pc:chgData name="Kamira Sanchez" userId="d90880d6-78a9-457c-991e-24450603455a" providerId="ADAL" clId="{8552FAB8-4B22-4666-851A-93F0560ED34A}" dt="2023-03-31T19:47:52.659" v="2051" actId="20577"/>
        <pc:sldMkLst>
          <pc:docMk/>
          <pc:sldMk cId="4123252851" sldId="282"/>
        </pc:sldMkLst>
        <pc:spChg chg="mod">
          <ac:chgData name="Kamira Sanchez" userId="d90880d6-78a9-457c-991e-24450603455a" providerId="ADAL" clId="{8552FAB8-4B22-4666-851A-93F0560ED34A}" dt="2023-03-31T19:19:15.196" v="336"/>
          <ac:spMkLst>
            <pc:docMk/>
            <pc:sldMk cId="4123252851" sldId="282"/>
            <ac:spMk id="4" creationId="{FB1F84AE-2AC7-44FB-B5B2-4EDC4F650ABF}"/>
          </ac:spMkLst>
        </pc:spChg>
        <pc:spChg chg="mod">
          <ac:chgData name="Kamira Sanchez" userId="d90880d6-78a9-457c-991e-24450603455a" providerId="ADAL" clId="{8552FAB8-4B22-4666-851A-93F0560ED34A}" dt="2023-03-31T19:47:52.659" v="2051" actId="20577"/>
          <ac:spMkLst>
            <pc:docMk/>
            <pc:sldMk cId="4123252851" sldId="282"/>
            <ac:spMk id="7" creationId="{00000000-0000-0000-0000-000000000000}"/>
          </ac:spMkLst>
        </pc:spChg>
      </pc:sldChg>
      <pc:sldChg chg="modSp mod modNotesTx">
        <pc:chgData name="Kamira Sanchez" userId="d90880d6-78a9-457c-991e-24450603455a" providerId="ADAL" clId="{8552FAB8-4B22-4666-851A-93F0560ED34A}" dt="2023-03-31T19:49:37.399" v="2146" actId="6549"/>
        <pc:sldMkLst>
          <pc:docMk/>
          <pc:sldMk cId="4123263370" sldId="283"/>
        </pc:sldMkLst>
        <pc:spChg chg="mod">
          <ac:chgData name="Kamira Sanchez" userId="d90880d6-78a9-457c-991e-24450603455a" providerId="ADAL" clId="{8552FAB8-4B22-4666-851A-93F0560ED34A}" dt="2023-03-31T19:48:07.764" v="2052" actId="20577"/>
          <ac:spMkLst>
            <pc:docMk/>
            <pc:sldMk cId="4123263370" sldId="283"/>
            <ac:spMk id="9" creationId="{70DA1E53-9291-430C-A45E-4F5C24F7D1B0}"/>
          </ac:spMkLst>
        </pc:spChg>
        <pc:spChg chg="mod">
          <ac:chgData name="Kamira Sanchez" userId="d90880d6-78a9-457c-991e-24450603455a" providerId="ADAL" clId="{8552FAB8-4B22-4666-851A-93F0560ED34A}" dt="2023-03-31T19:48:59.549" v="2095" actId="20577"/>
          <ac:spMkLst>
            <pc:docMk/>
            <pc:sldMk cId="4123263370" sldId="283"/>
            <ac:spMk id="10" creationId="{B8CDB53C-E5C3-4754-B47F-CF8DEB57D3C2}"/>
          </ac:spMkLst>
        </pc:spChg>
        <pc:spChg chg="mod">
          <ac:chgData name="Kamira Sanchez" userId="d90880d6-78a9-457c-991e-24450603455a" providerId="ADAL" clId="{8552FAB8-4B22-4666-851A-93F0560ED34A}" dt="2023-03-31T19:19:18.505" v="337"/>
          <ac:spMkLst>
            <pc:docMk/>
            <pc:sldMk cId="4123263370" sldId="283"/>
            <ac:spMk id="11" creationId="{8CEB6814-38FF-4525-9957-8152896430F9}"/>
          </ac:spMkLst>
        </pc:spChg>
        <pc:graphicFrameChg chg="mod">
          <ac:chgData name="Kamira Sanchez" userId="d90880d6-78a9-457c-991e-24450603455a" providerId="ADAL" clId="{8552FAB8-4B22-4666-851A-93F0560ED34A}" dt="2023-03-31T19:49:17.282" v="2118" actId="20577"/>
          <ac:graphicFrameMkLst>
            <pc:docMk/>
            <pc:sldMk cId="4123263370" sldId="283"/>
            <ac:graphicFrameMk id="3" creationId="{0E6CEC5F-9EC8-4E49-BAC3-78A814B9FAFA}"/>
          </ac:graphicFrameMkLst>
        </pc:graphicFrameChg>
      </pc:sldChg>
      <pc:sldChg chg="modSp mod modNotesTx">
        <pc:chgData name="Kamira Sanchez" userId="d90880d6-78a9-457c-991e-24450603455a" providerId="ADAL" clId="{8552FAB8-4B22-4666-851A-93F0560ED34A}" dt="2023-03-31T19:51:04.050" v="2290" actId="20577"/>
        <pc:sldMkLst>
          <pc:docMk/>
          <pc:sldMk cId="1768073351" sldId="284"/>
        </pc:sldMkLst>
        <pc:spChg chg="mod">
          <ac:chgData name="Kamira Sanchez" userId="d90880d6-78a9-457c-991e-24450603455a" providerId="ADAL" clId="{8552FAB8-4B22-4666-851A-93F0560ED34A}" dt="2023-03-31T19:19:21.940" v="338"/>
          <ac:spMkLst>
            <pc:docMk/>
            <pc:sldMk cId="1768073351" sldId="284"/>
            <ac:spMk id="4" creationId="{AB146EC4-B68F-403E-9B29-833B5DCBEF1B}"/>
          </ac:spMkLst>
        </pc:spChg>
        <pc:spChg chg="mod">
          <ac:chgData name="Kamira Sanchez" userId="d90880d6-78a9-457c-991e-24450603455a" providerId="ADAL" clId="{8552FAB8-4B22-4666-851A-93F0560ED34A}" dt="2023-03-31T19:50:41.768" v="2244" actId="20577"/>
          <ac:spMkLst>
            <pc:docMk/>
            <pc:sldMk cId="1768073351" sldId="284"/>
            <ac:spMk id="7" creationId="{00000000-0000-0000-0000-000000000000}"/>
          </ac:spMkLst>
        </pc:spChg>
      </pc:sldChg>
      <pc:sldChg chg="modSp mod modNotesTx">
        <pc:chgData name="Kamira Sanchez" userId="d90880d6-78a9-457c-991e-24450603455a" providerId="ADAL" clId="{8552FAB8-4B22-4666-851A-93F0560ED34A}" dt="2023-03-31T19:53:27.942" v="2584" actId="20577"/>
        <pc:sldMkLst>
          <pc:docMk/>
          <pc:sldMk cId="906604754" sldId="285"/>
        </pc:sldMkLst>
        <pc:spChg chg="mod">
          <ac:chgData name="Kamira Sanchez" userId="d90880d6-78a9-457c-991e-24450603455a" providerId="ADAL" clId="{8552FAB8-4B22-4666-851A-93F0560ED34A}" dt="2023-03-31T19:19:24.869" v="339"/>
          <ac:spMkLst>
            <pc:docMk/>
            <pc:sldMk cId="906604754" sldId="285"/>
            <ac:spMk id="4" creationId="{DF173DEC-D9BB-47D6-819A-70533AF0F460}"/>
          </ac:spMkLst>
        </pc:spChg>
        <pc:spChg chg="mod">
          <ac:chgData name="Kamira Sanchez" userId="d90880d6-78a9-457c-991e-24450603455a" providerId="ADAL" clId="{8552FAB8-4B22-4666-851A-93F0560ED34A}" dt="2023-03-31T19:53:27.942" v="2584" actId="20577"/>
          <ac:spMkLst>
            <pc:docMk/>
            <pc:sldMk cId="906604754" sldId="285"/>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C68BA-3728-4B2B-950A-90F5CF50A530}"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GB"/>
        </a:p>
      </dgm:t>
    </dgm:pt>
    <dgm:pt modelId="{98D56996-927D-439B-8D7C-E9525BF4A508}">
      <dgm:prSet phldrT="[Text]"/>
      <dgm:spPr/>
      <dgm:t>
        <a:bodyPr/>
        <a:lstStyle/>
        <a:p>
          <a:r>
            <a:rPr lang="es-CO" dirty="0">
              <a:solidFill>
                <a:srgbClr val="595959"/>
              </a:solidFill>
            </a:rPr>
            <a:t>Costo del servicio</a:t>
          </a:r>
          <a:endParaRPr lang="en-GB" dirty="0">
            <a:solidFill>
              <a:srgbClr val="595959"/>
            </a:solidFill>
          </a:endParaRPr>
        </a:p>
      </dgm:t>
    </dgm:pt>
    <dgm:pt modelId="{AA59F673-FB89-4DE3-9B35-7643055CD202}" type="parTrans" cxnId="{D38DBBB8-A170-4AB3-912F-571094AA6CC3}">
      <dgm:prSet/>
      <dgm:spPr/>
      <dgm:t>
        <a:bodyPr/>
        <a:lstStyle/>
        <a:p>
          <a:endParaRPr lang="en-GB">
            <a:solidFill>
              <a:srgbClr val="595959"/>
            </a:solidFill>
          </a:endParaRPr>
        </a:p>
      </dgm:t>
    </dgm:pt>
    <dgm:pt modelId="{50CE5E07-3460-4367-80CD-959D4AC6B51C}" type="sibTrans" cxnId="{D38DBBB8-A170-4AB3-912F-571094AA6CC3}">
      <dgm:prSet/>
      <dgm:spPr/>
      <dgm:t>
        <a:bodyPr/>
        <a:lstStyle/>
        <a:p>
          <a:endParaRPr lang="en-GB">
            <a:solidFill>
              <a:srgbClr val="595959"/>
            </a:solidFill>
          </a:endParaRPr>
        </a:p>
      </dgm:t>
    </dgm:pt>
    <dgm:pt modelId="{CCCEFDFD-7E45-4AA2-9E24-DA35A3C20E9C}">
      <dgm:prSet phldrT="[Text]"/>
      <dgm:spPr/>
      <dgm:t>
        <a:bodyPr/>
        <a:lstStyle/>
        <a:p>
          <a:r>
            <a:rPr lang="es-CO" dirty="0">
              <a:solidFill>
                <a:srgbClr val="595959"/>
              </a:solidFill>
            </a:rPr>
            <a:t>Costo del servicio actual</a:t>
          </a:r>
          <a:endParaRPr lang="en-GB" dirty="0">
            <a:solidFill>
              <a:srgbClr val="595959"/>
            </a:solidFill>
          </a:endParaRPr>
        </a:p>
      </dgm:t>
    </dgm:pt>
    <dgm:pt modelId="{78E6BA2D-9235-4183-9A64-59000522B002}" type="parTrans" cxnId="{A7555F88-D3B6-466F-B2EF-8C9E168E20E7}">
      <dgm:prSet/>
      <dgm:spPr/>
      <dgm:t>
        <a:bodyPr/>
        <a:lstStyle/>
        <a:p>
          <a:endParaRPr lang="en-GB">
            <a:solidFill>
              <a:srgbClr val="595959"/>
            </a:solidFill>
          </a:endParaRPr>
        </a:p>
      </dgm:t>
    </dgm:pt>
    <dgm:pt modelId="{70C01AFE-58D3-47FA-AE91-2C321FB940A4}" type="sibTrans" cxnId="{A7555F88-D3B6-466F-B2EF-8C9E168E20E7}">
      <dgm:prSet/>
      <dgm:spPr/>
      <dgm:t>
        <a:bodyPr/>
        <a:lstStyle/>
        <a:p>
          <a:endParaRPr lang="en-GB">
            <a:solidFill>
              <a:srgbClr val="595959"/>
            </a:solidFill>
          </a:endParaRPr>
        </a:p>
      </dgm:t>
    </dgm:pt>
    <dgm:pt modelId="{8B448715-43D5-4FAE-A9A6-0535CC7A0DD6}">
      <dgm:prSet phldrT="[Text]"/>
      <dgm:spPr/>
      <dgm:t>
        <a:bodyPr/>
        <a:lstStyle/>
        <a:p>
          <a:r>
            <a:rPr lang="es-CO" dirty="0">
              <a:solidFill>
                <a:srgbClr val="595959"/>
              </a:solidFill>
            </a:rPr>
            <a:t>Costo del servicio pasado</a:t>
          </a:r>
          <a:endParaRPr lang="en-GB" dirty="0">
            <a:solidFill>
              <a:srgbClr val="595959"/>
            </a:solidFill>
          </a:endParaRPr>
        </a:p>
      </dgm:t>
    </dgm:pt>
    <dgm:pt modelId="{36E1114E-CAEF-4CBD-96DA-4131C368342A}" type="parTrans" cxnId="{58571ACF-FCE6-42BE-94F0-83DC7BFE9EF0}">
      <dgm:prSet/>
      <dgm:spPr/>
      <dgm:t>
        <a:bodyPr/>
        <a:lstStyle/>
        <a:p>
          <a:endParaRPr lang="en-GB">
            <a:solidFill>
              <a:srgbClr val="595959"/>
            </a:solidFill>
          </a:endParaRPr>
        </a:p>
      </dgm:t>
    </dgm:pt>
    <dgm:pt modelId="{A047B6C2-FDE4-4792-A39B-CE1C7433A16A}" type="sibTrans" cxnId="{58571ACF-FCE6-42BE-94F0-83DC7BFE9EF0}">
      <dgm:prSet/>
      <dgm:spPr/>
      <dgm:t>
        <a:bodyPr/>
        <a:lstStyle/>
        <a:p>
          <a:endParaRPr lang="en-GB">
            <a:solidFill>
              <a:srgbClr val="595959"/>
            </a:solidFill>
          </a:endParaRPr>
        </a:p>
      </dgm:t>
    </dgm:pt>
    <dgm:pt modelId="{65289C50-2345-4203-A4C0-FC64F2AE71E6}">
      <dgm:prSet phldrT="[Text]"/>
      <dgm:spPr/>
      <dgm:t>
        <a:bodyPr/>
        <a:lstStyle/>
        <a:p>
          <a:r>
            <a:rPr lang="es-CO" dirty="0">
              <a:solidFill>
                <a:srgbClr val="595959"/>
              </a:solidFill>
            </a:rPr>
            <a:t>Enmienda del plan</a:t>
          </a:r>
          <a:endParaRPr lang="en-GB" dirty="0">
            <a:solidFill>
              <a:srgbClr val="595959"/>
            </a:solidFill>
          </a:endParaRPr>
        </a:p>
      </dgm:t>
    </dgm:pt>
    <dgm:pt modelId="{A7900D1C-4A4A-41CC-BF07-549A41B71AC7}" type="parTrans" cxnId="{6FE3E04A-C8D9-4268-8C10-9D293290F34C}">
      <dgm:prSet/>
      <dgm:spPr/>
      <dgm:t>
        <a:bodyPr/>
        <a:lstStyle/>
        <a:p>
          <a:endParaRPr lang="en-GB">
            <a:solidFill>
              <a:srgbClr val="595959"/>
            </a:solidFill>
          </a:endParaRPr>
        </a:p>
      </dgm:t>
    </dgm:pt>
    <dgm:pt modelId="{CAB090E4-2CEB-4E38-97AF-FD8ADF297CF3}" type="sibTrans" cxnId="{6FE3E04A-C8D9-4268-8C10-9D293290F34C}">
      <dgm:prSet/>
      <dgm:spPr/>
      <dgm:t>
        <a:bodyPr/>
        <a:lstStyle/>
        <a:p>
          <a:endParaRPr lang="en-GB">
            <a:solidFill>
              <a:srgbClr val="595959"/>
            </a:solidFill>
          </a:endParaRPr>
        </a:p>
      </dgm:t>
    </dgm:pt>
    <dgm:pt modelId="{28D007DE-2FC9-4DEE-8466-F46719385BD8}">
      <dgm:prSet phldrT="[Text]"/>
      <dgm:spPr/>
      <dgm:t>
        <a:bodyPr/>
        <a:lstStyle/>
        <a:p>
          <a:r>
            <a:rPr lang="es-CO" dirty="0">
              <a:solidFill>
                <a:srgbClr val="595959"/>
              </a:solidFill>
            </a:rPr>
            <a:t>Liquidación</a:t>
          </a:r>
          <a:endParaRPr lang="en-GB" dirty="0">
            <a:solidFill>
              <a:srgbClr val="595959"/>
            </a:solidFill>
          </a:endParaRPr>
        </a:p>
      </dgm:t>
    </dgm:pt>
    <dgm:pt modelId="{69480F58-E19B-43FB-9BF0-A2798B6C6350}" type="parTrans" cxnId="{9E999A01-6058-4C28-83E6-95C3594760FB}">
      <dgm:prSet/>
      <dgm:spPr/>
      <dgm:t>
        <a:bodyPr/>
        <a:lstStyle/>
        <a:p>
          <a:endParaRPr lang="en-GB">
            <a:solidFill>
              <a:srgbClr val="595959"/>
            </a:solidFill>
          </a:endParaRPr>
        </a:p>
      </dgm:t>
    </dgm:pt>
    <dgm:pt modelId="{8AB55372-3F00-4E98-A93E-B1BBC890AFB9}" type="sibTrans" cxnId="{9E999A01-6058-4C28-83E6-95C3594760FB}">
      <dgm:prSet/>
      <dgm:spPr/>
      <dgm:t>
        <a:bodyPr/>
        <a:lstStyle/>
        <a:p>
          <a:endParaRPr lang="en-GB">
            <a:solidFill>
              <a:srgbClr val="595959"/>
            </a:solidFill>
          </a:endParaRPr>
        </a:p>
      </dgm:t>
    </dgm:pt>
    <dgm:pt modelId="{7A0590B9-4B50-427F-99FF-DF7ADAB75F57}">
      <dgm:prSet phldrT="[Text]"/>
      <dgm:spPr/>
      <dgm:t>
        <a:bodyPr/>
        <a:lstStyle/>
        <a:p>
          <a:r>
            <a:rPr lang="es-CO" dirty="0">
              <a:solidFill>
                <a:srgbClr val="595959"/>
              </a:solidFill>
            </a:rPr>
            <a:t>Gastos/ingresos netos por intereses</a:t>
          </a:r>
          <a:endParaRPr lang="en-GB" dirty="0">
            <a:solidFill>
              <a:srgbClr val="595959"/>
            </a:solidFill>
          </a:endParaRPr>
        </a:p>
      </dgm:t>
    </dgm:pt>
    <dgm:pt modelId="{57B266D0-1C84-4376-A72F-210F3CE8F75D}" type="parTrans" cxnId="{F8D33DE5-B70C-4D84-9380-0523C631C55D}">
      <dgm:prSet/>
      <dgm:spPr/>
      <dgm:t>
        <a:bodyPr/>
        <a:lstStyle/>
        <a:p>
          <a:endParaRPr lang="en-GB">
            <a:solidFill>
              <a:srgbClr val="595959"/>
            </a:solidFill>
          </a:endParaRPr>
        </a:p>
      </dgm:t>
    </dgm:pt>
    <dgm:pt modelId="{21C74401-BB19-48B2-8E0C-746393D5E9AF}" type="sibTrans" cxnId="{F8D33DE5-B70C-4D84-9380-0523C631C55D}">
      <dgm:prSet/>
      <dgm:spPr/>
      <dgm:t>
        <a:bodyPr/>
        <a:lstStyle/>
        <a:p>
          <a:endParaRPr lang="en-GB">
            <a:solidFill>
              <a:srgbClr val="595959"/>
            </a:solidFill>
          </a:endParaRPr>
        </a:p>
      </dgm:t>
    </dgm:pt>
    <dgm:pt modelId="{FE723D2E-22CD-4403-810A-CBA45E84A13E}">
      <dgm:prSet phldrT="[Text]"/>
      <dgm:spPr/>
      <dgm:t>
        <a:bodyPr/>
        <a:lstStyle/>
        <a:p>
          <a:r>
            <a:rPr lang="es-CO" dirty="0">
              <a:solidFill>
                <a:srgbClr val="595959"/>
              </a:solidFill>
            </a:rPr>
            <a:t>Reducción</a:t>
          </a:r>
          <a:endParaRPr lang="en-GB" dirty="0">
            <a:solidFill>
              <a:srgbClr val="595959"/>
            </a:solidFill>
          </a:endParaRPr>
        </a:p>
      </dgm:t>
    </dgm:pt>
    <dgm:pt modelId="{F91FAE9C-A647-4663-9A60-23B5A8CAFCAF}" type="parTrans" cxnId="{FDDDB9D3-3F1F-40FF-839B-2537C32A4E48}">
      <dgm:prSet/>
      <dgm:spPr/>
      <dgm:t>
        <a:bodyPr/>
        <a:lstStyle/>
        <a:p>
          <a:endParaRPr lang="en-GB">
            <a:solidFill>
              <a:srgbClr val="595959"/>
            </a:solidFill>
          </a:endParaRPr>
        </a:p>
      </dgm:t>
    </dgm:pt>
    <dgm:pt modelId="{B38E4F35-542E-48BA-8713-27178F54EF53}" type="sibTrans" cxnId="{FDDDB9D3-3F1F-40FF-839B-2537C32A4E48}">
      <dgm:prSet/>
      <dgm:spPr/>
      <dgm:t>
        <a:bodyPr/>
        <a:lstStyle/>
        <a:p>
          <a:endParaRPr lang="en-GB">
            <a:solidFill>
              <a:srgbClr val="595959"/>
            </a:solidFill>
          </a:endParaRPr>
        </a:p>
      </dgm:t>
    </dgm:pt>
    <dgm:pt modelId="{C1102AA5-BD18-4B2D-8A3A-166F2BEFC5F7}">
      <dgm:prSet phldrT="[Text]"/>
      <dgm:spPr/>
      <dgm:t>
        <a:bodyPr/>
        <a:lstStyle/>
        <a:p>
          <a:r>
            <a:rPr lang="es-CO" dirty="0">
              <a:solidFill>
                <a:srgbClr val="595959"/>
              </a:solidFill>
            </a:rPr>
            <a:t>Revaluaciones</a:t>
          </a:r>
          <a:endParaRPr lang="en-GB" dirty="0">
            <a:solidFill>
              <a:srgbClr val="595959"/>
            </a:solidFill>
          </a:endParaRPr>
        </a:p>
      </dgm:t>
    </dgm:pt>
    <dgm:pt modelId="{7CF9B917-7D94-4836-ACD6-A2EB6916F5F6}" type="parTrans" cxnId="{EE659525-CDEB-4D76-AEEA-AD632298A067}">
      <dgm:prSet/>
      <dgm:spPr/>
      <dgm:t>
        <a:bodyPr/>
        <a:lstStyle/>
        <a:p>
          <a:endParaRPr lang="en-GB">
            <a:solidFill>
              <a:srgbClr val="595959"/>
            </a:solidFill>
          </a:endParaRPr>
        </a:p>
      </dgm:t>
    </dgm:pt>
    <dgm:pt modelId="{A04D30C3-DAF9-479F-87B1-9C60F2528B1F}" type="sibTrans" cxnId="{EE659525-CDEB-4D76-AEEA-AD632298A067}">
      <dgm:prSet/>
      <dgm:spPr/>
      <dgm:t>
        <a:bodyPr/>
        <a:lstStyle/>
        <a:p>
          <a:endParaRPr lang="en-GB">
            <a:solidFill>
              <a:srgbClr val="595959"/>
            </a:solidFill>
          </a:endParaRPr>
        </a:p>
      </dgm:t>
    </dgm:pt>
    <dgm:pt modelId="{B50E07E7-D8FE-4190-985A-201FDDDF5AFB}">
      <dgm:prSet phldrT="[Text]"/>
      <dgm:spPr/>
      <dgm:t>
        <a:bodyPr/>
        <a:lstStyle/>
        <a:p>
          <a:r>
            <a:rPr lang="en-GB" dirty="0">
              <a:solidFill>
                <a:srgbClr val="595959"/>
              </a:solidFill>
            </a:rPr>
            <a:t>G</a:t>
          </a:r>
          <a:r>
            <a:rPr lang="es-CO" dirty="0">
              <a:solidFill>
                <a:srgbClr val="595959"/>
              </a:solidFill>
            </a:rPr>
            <a:t>anancias y pérdidas actuariales</a:t>
          </a:r>
          <a:endParaRPr lang="en-GB" dirty="0">
            <a:solidFill>
              <a:srgbClr val="595959"/>
            </a:solidFill>
          </a:endParaRPr>
        </a:p>
      </dgm:t>
    </dgm:pt>
    <dgm:pt modelId="{2365AB1D-C818-4679-885C-E14709CF581E}" type="parTrans" cxnId="{F4DFC18B-B243-469B-9D6E-2A2A610972F9}">
      <dgm:prSet/>
      <dgm:spPr/>
      <dgm:t>
        <a:bodyPr/>
        <a:lstStyle/>
        <a:p>
          <a:endParaRPr lang="en-GB">
            <a:solidFill>
              <a:srgbClr val="595959"/>
            </a:solidFill>
          </a:endParaRPr>
        </a:p>
      </dgm:t>
    </dgm:pt>
    <dgm:pt modelId="{A16DD166-0710-4807-9771-5070D4DB4C2B}" type="sibTrans" cxnId="{F4DFC18B-B243-469B-9D6E-2A2A610972F9}">
      <dgm:prSet/>
      <dgm:spPr/>
      <dgm:t>
        <a:bodyPr/>
        <a:lstStyle/>
        <a:p>
          <a:endParaRPr lang="en-GB">
            <a:solidFill>
              <a:srgbClr val="595959"/>
            </a:solidFill>
          </a:endParaRPr>
        </a:p>
      </dgm:t>
    </dgm:pt>
    <dgm:pt modelId="{774D92D7-5A65-4620-A33E-F83B0123A8CD}">
      <dgm:prSet phldrT="[Text]"/>
      <dgm:spPr/>
      <dgm:t>
        <a:bodyPr/>
        <a:lstStyle/>
        <a:p>
          <a:r>
            <a:rPr lang="es-CO" dirty="0">
              <a:solidFill>
                <a:srgbClr val="595959"/>
              </a:solidFill>
            </a:rPr>
            <a:t>Rendimiento de los activos del plan</a:t>
          </a:r>
          <a:r>
            <a:rPr lang="en-GB" dirty="0">
              <a:solidFill>
                <a:srgbClr val="595959"/>
              </a:solidFill>
            </a:rPr>
            <a:t>*</a:t>
          </a:r>
        </a:p>
      </dgm:t>
    </dgm:pt>
    <dgm:pt modelId="{3940BDF1-E54D-4736-9D2B-53577D38A694}" type="parTrans" cxnId="{C217BBFB-F2CE-4B0E-A0A7-741535F251CE}">
      <dgm:prSet/>
      <dgm:spPr/>
      <dgm:t>
        <a:bodyPr/>
        <a:lstStyle/>
        <a:p>
          <a:endParaRPr lang="en-GB">
            <a:solidFill>
              <a:srgbClr val="595959"/>
            </a:solidFill>
          </a:endParaRPr>
        </a:p>
      </dgm:t>
    </dgm:pt>
    <dgm:pt modelId="{08CE838D-3F39-4126-B041-465176B6B589}" type="sibTrans" cxnId="{C217BBFB-F2CE-4B0E-A0A7-741535F251CE}">
      <dgm:prSet/>
      <dgm:spPr/>
      <dgm:t>
        <a:bodyPr/>
        <a:lstStyle/>
        <a:p>
          <a:endParaRPr lang="en-GB">
            <a:solidFill>
              <a:srgbClr val="595959"/>
            </a:solidFill>
          </a:endParaRPr>
        </a:p>
      </dgm:t>
    </dgm:pt>
    <dgm:pt modelId="{F21A68C6-976D-4203-A326-1854F3CD03FC}">
      <dgm:prSet/>
      <dgm:spPr/>
      <dgm:t>
        <a:bodyPr/>
        <a:lstStyle/>
        <a:p>
          <a:r>
            <a:rPr lang="es-CO" dirty="0">
              <a:solidFill>
                <a:srgbClr val="595959"/>
              </a:solidFill>
            </a:rPr>
            <a:t>Cambios en el Efecto del límite de los activos*</a:t>
          </a:r>
        </a:p>
      </dgm:t>
    </dgm:pt>
    <dgm:pt modelId="{5B5BBB2A-5DB7-4DE5-8EF4-1E5AEA188A72}" type="parTrans" cxnId="{77514770-3399-4678-A185-533D864D3966}">
      <dgm:prSet/>
      <dgm:spPr/>
      <dgm:t>
        <a:bodyPr/>
        <a:lstStyle/>
        <a:p>
          <a:endParaRPr lang="es-CO"/>
        </a:p>
      </dgm:t>
    </dgm:pt>
    <dgm:pt modelId="{FBEEECC3-6268-4FFB-B31E-AE1FDBAF6DF7}" type="sibTrans" cxnId="{77514770-3399-4678-A185-533D864D3966}">
      <dgm:prSet/>
      <dgm:spPr/>
      <dgm:t>
        <a:bodyPr/>
        <a:lstStyle/>
        <a:p>
          <a:endParaRPr lang="es-CO"/>
        </a:p>
      </dgm:t>
    </dgm:pt>
    <dgm:pt modelId="{A3BDD1B2-FBAF-4EEB-8549-381AE5B262C7}" type="pres">
      <dgm:prSet presAssocID="{471C68BA-3728-4B2B-950A-90F5CF50A530}" presName="hierChild1" presStyleCnt="0">
        <dgm:presLayoutVars>
          <dgm:orgChart val="1"/>
          <dgm:chPref val="1"/>
          <dgm:dir/>
          <dgm:animOne val="branch"/>
          <dgm:animLvl val="lvl"/>
          <dgm:resizeHandles/>
        </dgm:presLayoutVars>
      </dgm:prSet>
      <dgm:spPr/>
    </dgm:pt>
    <dgm:pt modelId="{2BCC6534-3B98-46E7-9C7D-D0D9FB188301}" type="pres">
      <dgm:prSet presAssocID="{98D56996-927D-439B-8D7C-E9525BF4A508}" presName="hierRoot1" presStyleCnt="0">
        <dgm:presLayoutVars>
          <dgm:hierBranch val="init"/>
        </dgm:presLayoutVars>
      </dgm:prSet>
      <dgm:spPr/>
    </dgm:pt>
    <dgm:pt modelId="{36779A89-3958-4C7F-9D08-55D2BA2EF5C3}" type="pres">
      <dgm:prSet presAssocID="{98D56996-927D-439B-8D7C-E9525BF4A508}" presName="rootComposite1" presStyleCnt="0"/>
      <dgm:spPr/>
    </dgm:pt>
    <dgm:pt modelId="{A7E020C6-5D36-4105-BDDE-9360C1E98768}" type="pres">
      <dgm:prSet presAssocID="{98D56996-927D-439B-8D7C-E9525BF4A508}" presName="rootText1" presStyleLbl="node0" presStyleIdx="0" presStyleCnt="3">
        <dgm:presLayoutVars>
          <dgm:chPref val="3"/>
        </dgm:presLayoutVars>
      </dgm:prSet>
      <dgm:spPr/>
    </dgm:pt>
    <dgm:pt modelId="{0D406E71-526C-4B7E-BBA3-0261BC955FFA}" type="pres">
      <dgm:prSet presAssocID="{98D56996-927D-439B-8D7C-E9525BF4A508}" presName="rootConnector1" presStyleLbl="node1" presStyleIdx="0" presStyleCnt="0"/>
      <dgm:spPr/>
    </dgm:pt>
    <dgm:pt modelId="{E00AFF1C-4EE9-4F64-A402-28AB86E90DBF}" type="pres">
      <dgm:prSet presAssocID="{98D56996-927D-439B-8D7C-E9525BF4A508}" presName="hierChild2" presStyleCnt="0"/>
      <dgm:spPr/>
    </dgm:pt>
    <dgm:pt modelId="{CB472D77-364B-440F-98B6-E993F297CFFE}" type="pres">
      <dgm:prSet presAssocID="{78E6BA2D-9235-4183-9A64-59000522B002}" presName="Name37" presStyleLbl="parChTrans1D2" presStyleIdx="0" presStyleCnt="6"/>
      <dgm:spPr/>
    </dgm:pt>
    <dgm:pt modelId="{265F7705-9684-45E9-BBAE-747BD2902224}" type="pres">
      <dgm:prSet presAssocID="{CCCEFDFD-7E45-4AA2-9E24-DA35A3C20E9C}" presName="hierRoot2" presStyleCnt="0">
        <dgm:presLayoutVars>
          <dgm:hierBranch val="init"/>
        </dgm:presLayoutVars>
      </dgm:prSet>
      <dgm:spPr/>
    </dgm:pt>
    <dgm:pt modelId="{77CFA81B-51FC-44B8-B409-10603E0FD1AB}" type="pres">
      <dgm:prSet presAssocID="{CCCEFDFD-7E45-4AA2-9E24-DA35A3C20E9C}" presName="rootComposite" presStyleCnt="0"/>
      <dgm:spPr/>
    </dgm:pt>
    <dgm:pt modelId="{BDEF8724-8641-4B7B-ACFD-E31D46A7F2D1}" type="pres">
      <dgm:prSet presAssocID="{CCCEFDFD-7E45-4AA2-9E24-DA35A3C20E9C}" presName="rootText" presStyleLbl="node2" presStyleIdx="0" presStyleCnt="6">
        <dgm:presLayoutVars>
          <dgm:chPref val="3"/>
        </dgm:presLayoutVars>
      </dgm:prSet>
      <dgm:spPr/>
    </dgm:pt>
    <dgm:pt modelId="{E299700A-0D69-457F-A9E0-AB2183EE566C}" type="pres">
      <dgm:prSet presAssocID="{CCCEFDFD-7E45-4AA2-9E24-DA35A3C20E9C}" presName="rootConnector" presStyleLbl="node2" presStyleIdx="0" presStyleCnt="6"/>
      <dgm:spPr/>
    </dgm:pt>
    <dgm:pt modelId="{C7D6CB06-371D-46FC-8F7A-A322D7F228E7}" type="pres">
      <dgm:prSet presAssocID="{CCCEFDFD-7E45-4AA2-9E24-DA35A3C20E9C}" presName="hierChild4" presStyleCnt="0"/>
      <dgm:spPr/>
    </dgm:pt>
    <dgm:pt modelId="{9730C647-6D63-4A4D-AAA6-9067CA8B00DF}" type="pres">
      <dgm:prSet presAssocID="{CCCEFDFD-7E45-4AA2-9E24-DA35A3C20E9C}" presName="hierChild5" presStyleCnt="0"/>
      <dgm:spPr/>
    </dgm:pt>
    <dgm:pt modelId="{5998C600-F902-4C59-A70A-83643B64D494}" type="pres">
      <dgm:prSet presAssocID="{36E1114E-CAEF-4CBD-96DA-4131C368342A}" presName="Name37" presStyleLbl="parChTrans1D2" presStyleIdx="1" presStyleCnt="6"/>
      <dgm:spPr/>
    </dgm:pt>
    <dgm:pt modelId="{72C24159-A75B-4D73-BD9D-12B678D74E66}" type="pres">
      <dgm:prSet presAssocID="{8B448715-43D5-4FAE-A9A6-0535CC7A0DD6}" presName="hierRoot2" presStyleCnt="0">
        <dgm:presLayoutVars>
          <dgm:hierBranch val="init"/>
        </dgm:presLayoutVars>
      </dgm:prSet>
      <dgm:spPr/>
    </dgm:pt>
    <dgm:pt modelId="{CD696218-98ED-47A0-8ACE-F2B8A9E4E127}" type="pres">
      <dgm:prSet presAssocID="{8B448715-43D5-4FAE-A9A6-0535CC7A0DD6}" presName="rootComposite" presStyleCnt="0"/>
      <dgm:spPr/>
    </dgm:pt>
    <dgm:pt modelId="{FCF9671A-9663-4D45-877A-A7E29BAD5625}" type="pres">
      <dgm:prSet presAssocID="{8B448715-43D5-4FAE-A9A6-0535CC7A0DD6}" presName="rootText" presStyleLbl="node2" presStyleIdx="1" presStyleCnt="6">
        <dgm:presLayoutVars>
          <dgm:chPref val="3"/>
        </dgm:presLayoutVars>
      </dgm:prSet>
      <dgm:spPr/>
    </dgm:pt>
    <dgm:pt modelId="{5FD2396B-D25C-4464-A90D-D8482DBF9200}" type="pres">
      <dgm:prSet presAssocID="{8B448715-43D5-4FAE-A9A6-0535CC7A0DD6}" presName="rootConnector" presStyleLbl="node2" presStyleIdx="1" presStyleCnt="6"/>
      <dgm:spPr/>
    </dgm:pt>
    <dgm:pt modelId="{89B1B7A7-0012-474C-9AB0-CB13F9BCAA38}" type="pres">
      <dgm:prSet presAssocID="{8B448715-43D5-4FAE-A9A6-0535CC7A0DD6}" presName="hierChild4" presStyleCnt="0"/>
      <dgm:spPr/>
    </dgm:pt>
    <dgm:pt modelId="{C0E115BF-7038-4A72-9212-A11374652F99}" type="pres">
      <dgm:prSet presAssocID="{A7900D1C-4A4A-41CC-BF07-549A41B71AC7}" presName="Name37" presStyleLbl="parChTrans1D3" presStyleIdx="0" presStyleCnt="2"/>
      <dgm:spPr/>
    </dgm:pt>
    <dgm:pt modelId="{C572105D-F4B3-4793-A9F0-D49027FB32F8}" type="pres">
      <dgm:prSet presAssocID="{65289C50-2345-4203-A4C0-FC64F2AE71E6}" presName="hierRoot2" presStyleCnt="0">
        <dgm:presLayoutVars>
          <dgm:hierBranch val="init"/>
        </dgm:presLayoutVars>
      </dgm:prSet>
      <dgm:spPr/>
    </dgm:pt>
    <dgm:pt modelId="{CB1836B6-231E-45A3-A4CC-B0AB29020802}" type="pres">
      <dgm:prSet presAssocID="{65289C50-2345-4203-A4C0-FC64F2AE71E6}" presName="rootComposite" presStyleCnt="0"/>
      <dgm:spPr/>
    </dgm:pt>
    <dgm:pt modelId="{E56B49BE-3E76-4ACD-9B77-5F645A4BB585}" type="pres">
      <dgm:prSet presAssocID="{65289C50-2345-4203-A4C0-FC64F2AE71E6}" presName="rootText" presStyleLbl="node3" presStyleIdx="0" presStyleCnt="2">
        <dgm:presLayoutVars>
          <dgm:chPref val="3"/>
        </dgm:presLayoutVars>
      </dgm:prSet>
      <dgm:spPr/>
    </dgm:pt>
    <dgm:pt modelId="{5BC39247-5C41-4A17-B911-CC6ED006E58C}" type="pres">
      <dgm:prSet presAssocID="{65289C50-2345-4203-A4C0-FC64F2AE71E6}" presName="rootConnector" presStyleLbl="node3" presStyleIdx="0" presStyleCnt="2"/>
      <dgm:spPr/>
    </dgm:pt>
    <dgm:pt modelId="{B8A5636A-3600-4FAB-B8CA-6F85DC63E1D7}" type="pres">
      <dgm:prSet presAssocID="{65289C50-2345-4203-A4C0-FC64F2AE71E6}" presName="hierChild4" presStyleCnt="0"/>
      <dgm:spPr/>
    </dgm:pt>
    <dgm:pt modelId="{F2C7CF9D-0E9F-4EF2-9B0C-8F7B9F8FD184}" type="pres">
      <dgm:prSet presAssocID="{65289C50-2345-4203-A4C0-FC64F2AE71E6}" presName="hierChild5" presStyleCnt="0"/>
      <dgm:spPr/>
    </dgm:pt>
    <dgm:pt modelId="{ADE67684-C9D3-4D00-9B75-DACA9583D670}" type="pres">
      <dgm:prSet presAssocID="{F91FAE9C-A647-4663-9A60-23B5A8CAFCAF}" presName="Name37" presStyleLbl="parChTrans1D3" presStyleIdx="1" presStyleCnt="2"/>
      <dgm:spPr/>
    </dgm:pt>
    <dgm:pt modelId="{1BD104CF-84CD-427A-844A-396F1DFF7066}" type="pres">
      <dgm:prSet presAssocID="{FE723D2E-22CD-4403-810A-CBA45E84A13E}" presName="hierRoot2" presStyleCnt="0">
        <dgm:presLayoutVars>
          <dgm:hierBranch val="init"/>
        </dgm:presLayoutVars>
      </dgm:prSet>
      <dgm:spPr/>
    </dgm:pt>
    <dgm:pt modelId="{139E6122-5B4B-4DD4-AD2D-E8F9A5DBF8A1}" type="pres">
      <dgm:prSet presAssocID="{FE723D2E-22CD-4403-810A-CBA45E84A13E}" presName="rootComposite" presStyleCnt="0"/>
      <dgm:spPr/>
    </dgm:pt>
    <dgm:pt modelId="{94E91AD6-701D-4526-A279-69B13F889204}" type="pres">
      <dgm:prSet presAssocID="{FE723D2E-22CD-4403-810A-CBA45E84A13E}" presName="rootText" presStyleLbl="node3" presStyleIdx="1" presStyleCnt="2">
        <dgm:presLayoutVars>
          <dgm:chPref val="3"/>
        </dgm:presLayoutVars>
      </dgm:prSet>
      <dgm:spPr/>
    </dgm:pt>
    <dgm:pt modelId="{892C2889-4818-4CFD-917C-C2D9DCB714CF}" type="pres">
      <dgm:prSet presAssocID="{FE723D2E-22CD-4403-810A-CBA45E84A13E}" presName="rootConnector" presStyleLbl="node3" presStyleIdx="1" presStyleCnt="2"/>
      <dgm:spPr/>
    </dgm:pt>
    <dgm:pt modelId="{E0BCDD17-B97F-4BD4-9B65-3A457E76B12F}" type="pres">
      <dgm:prSet presAssocID="{FE723D2E-22CD-4403-810A-CBA45E84A13E}" presName="hierChild4" presStyleCnt="0"/>
      <dgm:spPr/>
    </dgm:pt>
    <dgm:pt modelId="{D07A54C2-E00B-45A2-8E56-E853563D01D5}" type="pres">
      <dgm:prSet presAssocID="{FE723D2E-22CD-4403-810A-CBA45E84A13E}" presName="hierChild5" presStyleCnt="0"/>
      <dgm:spPr/>
    </dgm:pt>
    <dgm:pt modelId="{D78730A0-C8B9-4828-8317-4F16236DD5A5}" type="pres">
      <dgm:prSet presAssocID="{8B448715-43D5-4FAE-A9A6-0535CC7A0DD6}" presName="hierChild5" presStyleCnt="0"/>
      <dgm:spPr/>
    </dgm:pt>
    <dgm:pt modelId="{E5A14EF4-1B7C-425A-B959-CF58C1CD391B}" type="pres">
      <dgm:prSet presAssocID="{69480F58-E19B-43FB-9BF0-A2798B6C6350}" presName="Name37" presStyleLbl="parChTrans1D2" presStyleIdx="2" presStyleCnt="6"/>
      <dgm:spPr/>
    </dgm:pt>
    <dgm:pt modelId="{202E1CD7-C0C0-44CC-A4C4-05BE8F6D751D}" type="pres">
      <dgm:prSet presAssocID="{28D007DE-2FC9-4DEE-8466-F46719385BD8}" presName="hierRoot2" presStyleCnt="0">
        <dgm:presLayoutVars>
          <dgm:hierBranch val="init"/>
        </dgm:presLayoutVars>
      </dgm:prSet>
      <dgm:spPr/>
    </dgm:pt>
    <dgm:pt modelId="{57937BA0-EF56-49CB-9ECD-521993E22E2E}" type="pres">
      <dgm:prSet presAssocID="{28D007DE-2FC9-4DEE-8466-F46719385BD8}" presName="rootComposite" presStyleCnt="0"/>
      <dgm:spPr/>
    </dgm:pt>
    <dgm:pt modelId="{B29038D0-F3B0-4CE7-B7CD-B4B42602FB06}" type="pres">
      <dgm:prSet presAssocID="{28D007DE-2FC9-4DEE-8466-F46719385BD8}" presName="rootText" presStyleLbl="node2" presStyleIdx="2" presStyleCnt="6">
        <dgm:presLayoutVars>
          <dgm:chPref val="3"/>
        </dgm:presLayoutVars>
      </dgm:prSet>
      <dgm:spPr/>
    </dgm:pt>
    <dgm:pt modelId="{F3B675D6-214B-4A43-AC43-1DC553E4853E}" type="pres">
      <dgm:prSet presAssocID="{28D007DE-2FC9-4DEE-8466-F46719385BD8}" presName="rootConnector" presStyleLbl="node2" presStyleIdx="2" presStyleCnt="6"/>
      <dgm:spPr/>
    </dgm:pt>
    <dgm:pt modelId="{2833D78E-CEF1-48C5-BF27-C827D4DFCCBA}" type="pres">
      <dgm:prSet presAssocID="{28D007DE-2FC9-4DEE-8466-F46719385BD8}" presName="hierChild4" presStyleCnt="0"/>
      <dgm:spPr/>
    </dgm:pt>
    <dgm:pt modelId="{0CEDB8A6-83C6-4EA1-8DA3-C382F0D4D45E}" type="pres">
      <dgm:prSet presAssocID="{28D007DE-2FC9-4DEE-8466-F46719385BD8}" presName="hierChild5" presStyleCnt="0"/>
      <dgm:spPr/>
    </dgm:pt>
    <dgm:pt modelId="{A0F18998-C2D1-4D47-8477-DA25CCD5C22E}" type="pres">
      <dgm:prSet presAssocID="{98D56996-927D-439B-8D7C-E9525BF4A508}" presName="hierChild3" presStyleCnt="0"/>
      <dgm:spPr/>
    </dgm:pt>
    <dgm:pt modelId="{094B227C-2EA0-4042-BF34-FA60954EAE2F}" type="pres">
      <dgm:prSet presAssocID="{7A0590B9-4B50-427F-99FF-DF7ADAB75F57}" presName="hierRoot1" presStyleCnt="0">
        <dgm:presLayoutVars>
          <dgm:hierBranch val="init"/>
        </dgm:presLayoutVars>
      </dgm:prSet>
      <dgm:spPr/>
    </dgm:pt>
    <dgm:pt modelId="{37D15C29-A47E-45FC-B946-366BCCE9E689}" type="pres">
      <dgm:prSet presAssocID="{7A0590B9-4B50-427F-99FF-DF7ADAB75F57}" presName="rootComposite1" presStyleCnt="0"/>
      <dgm:spPr/>
    </dgm:pt>
    <dgm:pt modelId="{94560CFE-FA72-4DAA-A146-269F61424407}" type="pres">
      <dgm:prSet presAssocID="{7A0590B9-4B50-427F-99FF-DF7ADAB75F57}" presName="rootText1" presStyleLbl="node0" presStyleIdx="1" presStyleCnt="3">
        <dgm:presLayoutVars>
          <dgm:chPref val="3"/>
        </dgm:presLayoutVars>
      </dgm:prSet>
      <dgm:spPr/>
    </dgm:pt>
    <dgm:pt modelId="{634AE2CA-662A-472B-9EB9-C4B730FFA0E5}" type="pres">
      <dgm:prSet presAssocID="{7A0590B9-4B50-427F-99FF-DF7ADAB75F57}" presName="rootConnector1" presStyleLbl="node1" presStyleIdx="0" presStyleCnt="0"/>
      <dgm:spPr/>
    </dgm:pt>
    <dgm:pt modelId="{FFB4B1AB-535C-4C41-83AD-C9656C9321B9}" type="pres">
      <dgm:prSet presAssocID="{7A0590B9-4B50-427F-99FF-DF7ADAB75F57}" presName="hierChild2" presStyleCnt="0"/>
      <dgm:spPr/>
    </dgm:pt>
    <dgm:pt modelId="{7CA1012A-27A4-4507-AF7E-C19868938894}" type="pres">
      <dgm:prSet presAssocID="{7A0590B9-4B50-427F-99FF-DF7ADAB75F57}" presName="hierChild3" presStyleCnt="0"/>
      <dgm:spPr/>
    </dgm:pt>
    <dgm:pt modelId="{86372CBC-AD1E-4A86-9881-ADCDA4A95A74}" type="pres">
      <dgm:prSet presAssocID="{C1102AA5-BD18-4B2D-8A3A-166F2BEFC5F7}" presName="hierRoot1" presStyleCnt="0">
        <dgm:presLayoutVars>
          <dgm:hierBranch val="init"/>
        </dgm:presLayoutVars>
      </dgm:prSet>
      <dgm:spPr/>
    </dgm:pt>
    <dgm:pt modelId="{E6A91ECF-E43F-44B0-8628-3449867A895D}" type="pres">
      <dgm:prSet presAssocID="{C1102AA5-BD18-4B2D-8A3A-166F2BEFC5F7}" presName="rootComposite1" presStyleCnt="0"/>
      <dgm:spPr/>
    </dgm:pt>
    <dgm:pt modelId="{020A135F-09C1-42CD-AD29-8438D97DF1C0}" type="pres">
      <dgm:prSet presAssocID="{C1102AA5-BD18-4B2D-8A3A-166F2BEFC5F7}" presName="rootText1" presStyleLbl="node0" presStyleIdx="2" presStyleCnt="3">
        <dgm:presLayoutVars>
          <dgm:chPref val="3"/>
        </dgm:presLayoutVars>
      </dgm:prSet>
      <dgm:spPr/>
    </dgm:pt>
    <dgm:pt modelId="{BB3B2CF1-4F16-48E2-B8D3-6ACA0AE04054}" type="pres">
      <dgm:prSet presAssocID="{C1102AA5-BD18-4B2D-8A3A-166F2BEFC5F7}" presName="rootConnector1" presStyleLbl="node1" presStyleIdx="0" presStyleCnt="0"/>
      <dgm:spPr/>
    </dgm:pt>
    <dgm:pt modelId="{161DD85A-9B08-4D2D-8D96-0EF2335AF303}" type="pres">
      <dgm:prSet presAssocID="{C1102AA5-BD18-4B2D-8A3A-166F2BEFC5F7}" presName="hierChild2" presStyleCnt="0"/>
      <dgm:spPr/>
    </dgm:pt>
    <dgm:pt modelId="{070C82B7-72B8-47E9-8451-A7BDAEEF2D71}" type="pres">
      <dgm:prSet presAssocID="{2365AB1D-C818-4679-885C-E14709CF581E}" presName="Name37" presStyleLbl="parChTrans1D2" presStyleIdx="3" presStyleCnt="6"/>
      <dgm:spPr/>
    </dgm:pt>
    <dgm:pt modelId="{B237DFF1-3AC3-4002-AE7B-1152071A4A05}" type="pres">
      <dgm:prSet presAssocID="{B50E07E7-D8FE-4190-985A-201FDDDF5AFB}" presName="hierRoot2" presStyleCnt="0">
        <dgm:presLayoutVars>
          <dgm:hierBranch val="init"/>
        </dgm:presLayoutVars>
      </dgm:prSet>
      <dgm:spPr/>
    </dgm:pt>
    <dgm:pt modelId="{F8621513-CABC-4008-A506-0111117E95C3}" type="pres">
      <dgm:prSet presAssocID="{B50E07E7-D8FE-4190-985A-201FDDDF5AFB}" presName="rootComposite" presStyleCnt="0"/>
      <dgm:spPr/>
    </dgm:pt>
    <dgm:pt modelId="{BB858A13-B32D-4ED4-BA0F-A3E5B0225B25}" type="pres">
      <dgm:prSet presAssocID="{B50E07E7-D8FE-4190-985A-201FDDDF5AFB}" presName="rootText" presStyleLbl="node2" presStyleIdx="3" presStyleCnt="6">
        <dgm:presLayoutVars>
          <dgm:chPref val="3"/>
        </dgm:presLayoutVars>
      </dgm:prSet>
      <dgm:spPr/>
    </dgm:pt>
    <dgm:pt modelId="{8D7AB0B8-8774-4B28-AA57-DA07E49F213A}" type="pres">
      <dgm:prSet presAssocID="{B50E07E7-D8FE-4190-985A-201FDDDF5AFB}" presName="rootConnector" presStyleLbl="node2" presStyleIdx="3" presStyleCnt="6"/>
      <dgm:spPr/>
    </dgm:pt>
    <dgm:pt modelId="{BDEDC239-5008-4940-9554-F813A1B0ED75}" type="pres">
      <dgm:prSet presAssocID="{B50E07E7-D8FE-4190-985A-201FDDDF5AFB}" presName="hierChild4" presStyleCnt="0"/>
      <dgm:spPr/>
    </dgm:pt>
    <dgm:pt modelId="{9FB9FDE0-5330-4FAB-A75F-0FFDBFD79EE8}" type="pres">
      <dgm:prSet presAssocID="{B50E07E7-D8FE-4190-985A-201FDDDF5AFB}" presName="hierChild5" presStyleCnt="0"/>
      <dgm:spPr/>
    </dgm:pt>
    <dgm:pt modelId="{6D62E19F-ACFD-4BC5-AEA6-C65FC7F6A3C6}" type="pres">
      <dgm:prSet presAssocID="{3940BDF1-E54D-4736-9D2B-53577D38A694}" presName="Name37" presStyleLbl="parChTrans1D2" presStyleIdx="4" presStyleCnt="6"/>
      <dgm:spPr/>
    </dgm:pt>
    <dgm:pt modelId="{E56016B2-DA86-4FF3-96CC-0816B1E55F89}" type="pres">
      <dgm:prSet presAssocID="{774D92D7-5A65-4620-A33E-F83B0123A8CD}" presName="hierRoot2" presStyleCnt="0">
        <dgm:presLayoutVars>
          <dgm:hierBranch val="init"/>
        </dgm:presLayoutVars>
      </dgm:prSet>
      <dgm:spPr/>
    </dgm:pt>
    <dgm:pt modelId="{EDBADBE6-9D64-4F73-9B28-60334A1BC064}" type="pres">
      <dgm:prSet presAssocID="{774D92D7-5A65-4620-A33E-F83B0123A8CD}" presName="rootComposite" presStyleCnt="0"/>
      <dgm:spPr/>
    </dgm:pt>
    <dgm:pt modelId="{F1D7DAC9-D418-47FA-AF5E-AB153BA6A282}" type="pres">
      <dgm:prSet presAssocID="{774D92D7-5A65-4620-A33E-F83B0123A8CD}" presName="rootText" presStyleLbl="node2" presStyleIdx="4" presStyleCnt="6">
        <dgm:presLayoutVars>
          <dgm:chPref val="3"/>
        </dgm:presLayoutVars>
      </dgm:prSet>
      <dgm:spPr/>
    </dgm:pt>
    <dgm:pt modelId="{4D65E971-E33F-44D9-B038-AB944411970F}" type="pres">
      <dgm:prSet presAssocID="{774D92D7-5A65-4620-A33E-F83B0123A8CD}" presName="rootConnector" presStyleLbl="node2" presStyleIdx="4" presStyleCnt="6"/>
      <dgm:spPr/>
    </dgm:pt>
    <dgm:pt modelId="{959F510A-A320-44CD-9507-41A3DCE73157}" type="pres">
      <dgm:prSet presAssocID="{774D92D7-5A65-4620-A33E-F83B0123A8CD}" presName="hierChild4" presStyleCnt="0"/>
      <dgm:spPr/>
    </dgm:pt>
    <dgm:pt modelId="{1184F4A8-7E00-4D4F-893B-1EAFE796DAED}" type="pres">
      <dgm:prSet presAssocID="{774D92D7-5A65-4620-A33E-F83B0123A8CD}" presName="hierChild5" presStyleCnt="0"/>
      <dgm:spPr/>
    </dgm:pt>
    <dgm:pt modelId="{3CCEE5AB-94A0-4D5D-B6A7-C2E2E06EBA5C}" type="pres">
      <dgm:prSet presAssocID="{5B5BBB2A-5DB7-4DE5-8EF4-1E5AEA188A72}" presName="Name37" presStyleLbl="parChTrans1D2" presStyleIdx="5" presStyleCnt="6"/>
      <dgm:spPr/>
    </dgm:pt>
    <dgm:pt modelId="{B4BB8037-018E-41C0-A76E-5F73770EA99E}" type="pres">
      <dgm:prSet presAssocID="{F21A68C6-976D-4203-A326-1854F3CD03FC}" presName="hierRoot2" presStyleCnt="0">
        <dgm:presLayoutVars>
          <dgm:hierBranch val="init"/>
        </dgm:presLayoutVars>
      </dgm:prSet>
      <dgm:spPr/>
    </dgm:pt>
    <dgm:pt modelId="{C75CFA99-B19B-426C-8D75-44B3FAA4CA17}" type="pres">
      <dgm:prSet presAssocID="{F21A68C6-976D-4203-A326-1854F3CD03FC}" presName="rootComposite" presStyleCnt="0"/>
      <dgm:spPr/>
    </dgm:pt>
    <dgm:pt modelId="{5E239802-A744-4F49-9CD4-9C82E370C050}" type="pres">
      <dgm:prSet presAssocID="{F21A68C6-976D-4203-A326-1854F3CD03FC}" presName="rootText" presStyleLbl="node2" presStyleIdx="5" presStyleCnt="6">
        <dgm:presLayoutVars>
          <dgm:chPref val="3"/>
        </dgm:presLayoutVars>
      </dgm:prSet>
      <dgm:spPr/>
    </dgm:pt>
    <dgm:pt modelId="{AF3BBD02-0193-4618-A3BB-C6655B88C1EC}" type="pres">
      <dgm:prSet presAssocID="{F21A68C6-976D-4203-A326-1854F3CD03FC}" presName="rootConnector" presStyleLbl="node2" presStyleIdx="5" presStyleCnt="6"/>
      <dgm:spPr/>
    </dgm:pt>
    <dgm:pt modelId="{69D0E945-E65B-497F-AC9E-C017235A1269}" type="pres">
      <dgm:prSet presAssocID="{F21A68C6-976D-4203-A326-1854F3CD03FC}" presName="hierChild4" presStyleCnt="0"/>
      <dgm:spPr/>
    </dgm:pt>
    <dgm:pt modelId="{226C9D32-2372-41E5-A9AA-6588011C0B8F}" type="pres">
      <dgm:prSet presAssocID="{F21A68C6-976D-4203-A326-1854F3CD03FC}" presName="hierChild5" presStyleCnt="0"/>
      <dgm:spPr/>
    </dgm:pt>
    <dgm:pt modelId="{8DF3198E-B94C-4E5A-9970-AB4BEB1704C9}" type="pres">
      <dgm:prSet presAssocID="{C1102AA5-BD18-4B2D-8A3A-166F2BEFC5F7}" presName="hierChild3" presStyleCnt="0"/>
      <dgm:spPr/>
    </dgm:pt>
  </dgm:ptLst>
  <dgm:cxnLst>
    <dgm:cxn modelId="{20CE2900-6470-40E1-8A67-416A68E22F75}" type="presOf" srcId="{B50E07E7-D8FE-4190-985A-201FDDDF5AFB}" destId="{8D7AB0B8-8774-4B28-AA57-DA07E49F213A}" srcOrd="1" destOrd="0" presId="urn:microsoft.com/office/officeart/2005/8/layout/orgChart1"/>
    <dgm:cxn modelId="{9E999A01-6058-4C28-83E6-95C3594760FB}" srcId="{98D56996-927D-439B-8D7C-E9525BF4A508}" destId="{28D007DE-2FC9-4DEE-8466-F46719385BD8}" srcOrd="2" destOrd="0" parTransId="{69480F58-E19B-43FB-9BF0-A2798B6C6350}" sibTransId="{8AB55372-3F00-4E98-A93E-B1BBC890AFB9}"/>
    <dgm:cxn modelId="{82125415-254D-48EA-A213-2DF8DABEC271}" type="presOf" srcId="{B50E07E7-D8FE-4190-985A-201FDDDF5AFB}" destId="{BB858A13-B32D-4ED4-BA0F-A3E5B0225B25}" srcOrd="0" destOrd="0" presId="urn:microsoft.com/office/officeart/2005/8/layout/orgChart1"/>
    <dgm:cxn modelId="{EE659525-CDEB-4D76-AEEA-AD632298A067}" srcId="{471C68BA-3728-4B2B-950A-90F5CF50A530}" destId="{C1102AA5-BD18-4B2D-8A3A-166F2BEFC5F7}" srcOrd="2" destOrd="0" parTransId="{7CF9B917-7D94-4836-ACD6-A2EB6916F5F6}" sibTransId="{A04D30C3-DAF9-479F-87B1-9C60F2528B1F}"/>
    <dgm:cxn modelId="{1BD2D32C-AE05-47F1-82EA-30F14B45AD44}" type="presOf" srcId="{28D007DE-2FC9-4DEE-8466-F46719385BD8}" destId="{B29038D0-F3B0-4CE7-B7CD-B4B42602FB06}" srcOrd="0" destOrd="0" presId="urn:microsoft.com/office/officeart/2005/8/layout/orgChart1"/>
    <dgm:cxn modelId="{27312132-B18A-4C0D-897C-A762F7B0EB6B}" type="presOf" srcId="{65289C50-2345-4203-A4C0-FC64F2AE71E6}" destId="{E56B49BE-3E76-4ACD-9B77-5F645A4BB585}" srcOrd="0" destOrd="0" presId="urn:microsoft.com/office/officeart/2005/8/layout/orgChart1"/>
    <dgm:cxn modelId="{170F9035-53D7-4DB8-8114-CE4BFEDF1BCB}" type="presOf" srcId="{8B448715-43D5-4FAE-A9A6-0535CC7A0DD6}" destId="{FCF9671A-9663-4D45-877A-A7E29BAD5625}" srcOrd="0" destOrd="0" presId="urn:microsoft.com/office/officeart/2005/8/layout/orgChart1"/>
    <dgm:cxn modelId="{36302B39-B921-4F9B-9129-0205FBF0C2AC}" type="presOf" srcId="{36E1114E-CAEF-4CBD-96DA-4131C368342A}" destId="{5998C600-F902-4C59-A70A-83643B64D494}" srcOrd="0" destOrd="0" presId="urn:microsoft.com/office/officeart/2005/8/layout/orgChart1"/>
    <dgm:cxn modelId="{B7289A3E-8D82-493C-B9B6-D9205198807F}" type="presOf" srcId="{F91FAE9C-A647-4663-9A60-23B5A8CAFCAF}" destId="{ADE67684-C9D3-4D00-9B75-DACA9583D670}" srcOrd="0" destOrd="0" presId="urn:microsoft.com/office/officeart/2005/8/layout/orgChart1"/>
    <dgm:cxn modelId="{A592A25C-18C9-4095-9AC8-B66A1427BEC0}" type="presOf" srcId="{F21A68C6-976D-4203-A326-1854F3CD03FC}" destId="{5E239802-A744-4F49-9CD4-9C82E370C050}" srcOrd="0" destOrd="0" presId="urn:microsoft.com/office/officeart/2005/8/layout/orgChart1"/>
    <dgm:cxn modelId="{96038560-8F2B-4814-8C75-926FD0732ADC}" type="presOf" srcId="{78E6BA2D-9235-4183-9A64-59000522B002}" destId="{CB472D77-364B-440F-98B6-E993F297CFFE}" srcOrd="0" destOrd="0" presId="urn:microsoft.com/office/officeart/2005/8/layout/orgChart1"/>
    <dgm:cxn modelId="{6FE3E04A-C8D9-4268-8C10-9D293290F34C}" srcId="{8B448715-43D5-4FAE-A9A6-0535CC7A0DD6}" destId="{65289C50-2345-4203-A4C0-FC64F2AE71E6}" srcOrd="0" destOrd="0" parTransId="{A7900D1C-4A4A-41CC-BF07-549A41B71AC7}" sibTransId="{CAB090E4-2CEB-4E38-97AF-FD8ADF297CF3}"/>
    <dgm:cxn modelId="{77514770-3399-4678-A185-533D864D3966}" srcId="{C1102AA5-BD18-4B2D-8A3A-166F2BEFC5F7}" destId="{F21A68C6-976D-4203-A326-1854F3CD03FC}" srcOrd="2" destOrd="0" parTransId="{5B5BBB2A-5DB7-4DE5-8EF4-1E5AEA188A72}" sibTransId="{FBEEECC3-6268-4FFB-B31E-AE1FDBAF6DF7}"/>
    <dgm:cxn modelId="{D5D55373-5E7B-4B5E-B620-98CB9BD55F46}" type="presOf" srcId="{7A0590B9-4B50-427F-99FF-DF7ADAB75F57}" destId="{634AE2CA-662A-472B-9EB9-C4B730FFA0E5}" srcOrd="1" destOrd="0" presId="urn:microsoft.com/office/officeart/2005/8/layout/orgChart1"/>
    <dgm:cxn modelId="{61554B56-D6C6-45F3-9511-027AFD3E28A8}" type="presOf" srcId="{65289C50-2345-4203-A4C0-FC64F2AE71E6}" destId="{5BC39247-5C41-4A17-B911-CC6ED006E58C}" srcOrd="1" destOrd="0" presId="urn:microsoft.com/office/officeart/2005/8/layout/orgChart1"/>
    <dgm:cxn modelId="{C1016C7D-9347-4B5D-96E1-8A62065B24E1}" type="presOf" srcId="{FE723D2E-22CD-4403-810A-CBA45E84A13E}" destId="{892C2889-4818-4CFD-917C-C2D9DCB714CF}" srcOrd="1" destOrd="0" presId="urn:microsoft.com/office/officeart/2005/8/layout/orgChart1"/>
    <dgm:cxn modelId="{2D9A527E-8819-4011-B2D7-8DFAF65BC16B}" type="presOf" srcId="{FE723D2E-22CD-4403-810A-CBA45E84A13E}" destId="{94E91AD6-701D-4526-A279-69B13F889204}" srcOrd="0" destOrd="0" presId="urn:microsoft.com/office/officeart/2005/8/layout/orgChart1"/>
    <dgm:cxn modelId="{3544F67F-CF2D-4E15-A022-197CF8F770A8}" type="presOf" srcId="{C1102AA5-BD18-4B2D-8A3A-166F2BEFC5F7}" destId="{BB3B2CF1-4F16-48E2-B8D3-6ACA0AE04054}" srcOrd="1" destOrd="0" presId="urn:microsoft.com/office/officeart/2005/8/layout/orgChart1"/>
    <dgm:cxn modelId="{74D75882-2548-4CEA-903E-CDF60DC535DC}" type="presOf" srcId="{69480F58-E19B-43FB-9BF0-A2798B6C6350}" destId="{E5A14EF4-1B7C-425A-B959-CF58C1CD391B}" srcOrd="0" destOrd="0" presId="urn:microsoft.com/office/officeart/2005/8/layout/orgChart1"/>
    <dgm:cxn modelId="{A7555F88-D3B6-466F-B2EF-8C9E168E20E7}" srcId="{98D56996-927D-439B-8D7C-E9525BF4A508}" destId="{CCCEFDFD-7E45-4AA2-9E24-DA35A3C20E9C}" srcOrd="0" destOrd="0" parTransId="{78E6BA2D-9235-4183-9A64-59000522B002}" sibTransId="{70C01AFE-58D3-47FA-AE91-2C321FB940A4}"/>
    <dgm:cxn modelId="{1BDC7D89-47F4-4211-AA2D-91BEDF8A7288}" type="presOf" srcId="{98D56996-927D-439B-8D7C-E9525BF4A508}" destId="{A7E020C6-5D36-4105-BDDE-9360C1E98768}" srcOrd="0" destOrd="0" presId="urn:microsoft.com/office/officeart/2005/8/layout/orgChart1"/>
    <dgm:cxn modelId="{F4DFC18B-B243-469B-9D6E-2A2A610972F9}" srcId="{C1102AA5-BD18-4B2D-8A3A-166F2BEFC5F7}" destId="{B50E07E7-D8FE-4190-985A-201FDDDF5AFB}" srcOrd="0" destOrd="0" parTransId="{2365AB1D-C818-4679-885C-E14709CF581E}" sibTransId="{A16DD166-0710-4807-9771-5070D4DB4C2B}"/>
    <dgm:cxn modelId="{0C3B2493-C0D5-4F14-A236-40BBAE6C168A}" type="presOf" srcId="{28D007DE-2FC9-4DEE-8466-F46719385BD8}" destId="{F3B675D6-214B-4A43-AC43-1DC553E4853E}" srcOrd="1" destOrd="0" presId="urn:microsoft.com/office/officeart/2005/8/layout/orgChart1"/>
    <dgm:cxn modelId="{648D3B97-4FA1-4F50-B19C-CED2E685F206}" type="presOf" srcId="{2365AB1D-C818-4679-885C-E14709CF581E}" destId="{070C82B7-72B8-47E9-8451-A7BDAEEF2D71}" srcOrd="0" destOrd="0" presId="urn:microsoft.com/office/officeart/2005/8/layout/orgChart1"/>
    <dgm:cxn modelId="{DCD1CCAF-A054-4415-875F-ACA556562A0B}" type="presOf" srcId="{774D92D7-5A65-4620-A33E-F83B0123A8CD}" destId="{4D65E971-E33F-44D9-B038-AB944411970F}" srcOrd="1" destOrd="0" presId="urn:microsoft.com/office/officeart/2005/8/layout/orgChart1"/>
    <dgm:cxn modelId="{D38DBBB8-A170-4AB3-912F-571094AA6CC3}" srcId="{471C68BA-3728-4B2B-950A-90F5CF50A530}" destId="{98D56996-927D-439B-8D7C-E9525BF4A508}" srcOrd="0" destOrd="0" parTransId="{AA59F673-FB89-4DE3-9B35-7643055CD202}" sibTransId="{50CE5E07-3460-4367-80CD-959D4AC6B51C}"/>
    <dgm:cxn modelId="{FEDE24B9-8400-48AE-B6FA-17D2CD1D031A}" type="presOf" srcId="{C1102AA5-BD18-4B2D-8A3A-166F2BEFC5F7}" destId="{020A135F-09C1-42CD-AD29-8438D97DF1C0}" srcOrd="0" destOrd="0" presId="urn:microsoft.com/office/officeart/2005/8/layout/orgChart1"/>
    <dgm:cxn modelId="{63FB11BA-013D-45BD-9CDA-5C292046C6C1}" type="presOf" srcId="{CCCEFDFD-7E45-4AA2-9E24-DA35A3C20E9C}" destId="{BDEF8724-8641-4B7B-ACFD-E31D46A7F2D1}" srcOrd="0" destOrd="0" presId="urn:microsoft.com/office/officeart/2005/8/layout/orgChart1"/>
    <dgm:cxn modelId="{58571ACF-FCE6-42BE-94F0-83DC7BFE9EF0}" srcId="{98D56996-927D-439B-8D7C-E9525BF4A508}" destId="{8B448715-43D5-4FAE-A9A6-0535CC7A0DD6}" srcOrd="1" destOrd="0" parTransId="{36E1114E-CAEF-4CBD-96DA-4131C368342A}" sibTransId="{A047B6C2-FDE4-4792-A39B-CE1C7433A16A}"/>
    <dgm:cxn modelId="{FDDDB9D3-3F1F-40FF-839B-2537C32A4E48}" srcId="{8B448715-43D5-4FAE-A9A6-0535CC7A0DD6}" destId="{FE723D2E-22CD-4403-810A-CBA45E84A13E}" srcOrd="1" destOrd="0" parTransId="{F91FAE9C-A647-4663-9A60-23B5A8CAFCAF}" sibTransId="{B38E4F35-542E-48BA-8713-27178F54EF53}"/>
    <dgm:cxn modelId="{CAC524D6-5D8A-4BCD-AD0D-DC3CAD2AF918}" type="presOf" srcId="{7A0590B9-4B50-427F-99FF-DF7ADAB75F57}" destId="{94560CFE-FA72-4DAA-A146-269F61424407}" srcOrd="0" destOrd="0" presId="urn:microsoft.com/office/officeart/2005/8/layout/orgChart1"/>
    <dgm:cxn modelId="{855BF8D6-0119-48FB-9191-AEA4C5311669}" type="presOf" srcId="{98D56996-927D-439B-8D7C-E9525BF4A508}" destId="{0D406E71-526C-4B7E-BBA3-0261BC955FFA}" srcOrd="1" destOrd="0" presId="urn:microsoft.com/office/officeart/2005/8/layout/orgChart1"/>
    <dgm:cxn modelId="{F8D33DE5-B70C-4D84-9380-0523C631C55D}" srcId="{471C68BA-3728-4B2B-950A-90F5CF50A530}" destId="{7A0590B9-4B50-427F-99FF-DF7ADAB75F57}" srcOrd="1" destOrd="0" parTransId="{57B266D0-1C84-4376-A72F-210F3CE8F75D}" sibTransId="{21C74401-BB19-48B2-8E0C-746393D5E9AF}"/>
    <dgm:cxn modelId="{960DC1E5-346D-46EE-8C29-8D43AE0EE21A}" type="presOf" srcId="{5B5BBB2A-5DB7-4DE5-8EF4-1E5AEA188A72}" destId="{3CCEE5AB-94A0-4D5D-B6A7-C2E2E06EBA5C}" srcOrd="0" destOrd="0" presId="urn:microsoft.com/office/officeart/2005/8/layout/orgChart1"/>
    <dgm:cxn modelId="{F3CD2FEA-7E30-4EF3-8B3C-0B2E43B5733F}" type="presOf" srcId="{F21A68C6-976D-4203-A326-1854F3CD03FC}" destId="{AF3BBD02-0193-4618-A3BB-C6655B88C1EC}" srcOrd="1" destOrd="0" presId="urn:microsoft.com/office/officeart/2005/8/layout/orgChart1"/>
    <dgm:cxn modelId="{9F018CEC-587A-4522-9DD8-97A2AFBA51EF}" type="presOf" srcId="{774D92D7-5A65-4620-A33E-F83B0123A8CD}" destId="{F1D7DAC9-D418-47FA-AF5E-AB153BA6A282}" srcOrd="0" destOrd="0" presId="urn:microsoft.com/office/officeart/2005/8/layout/orgChart1"/>
    <dgm:cxn modelId="{89A314ED-8BCB-40D2-A5C6-227E2105C77E}" type="presOf" srcId="{471C68BA-3728-4B2B-950A-90F5CF50A530}" destId="{A3BDD1B2-FBAF-4EEB-8549-381AE5B262C7}" srcOrd="0" destOrd="0" presId="urn:microsoft.com/office/officeart/2005/8/layout/orgChart1"/>
    <dgm:cxn modelId="{CE194BF0-5954-4CD8-BA48-A4D371DE1D47}" type="presOf" srcId="{A7900D1C-4A4A-41CC-BF07-549A41B71AC7}" destId="{C0E115BF-7038-4A72-9212-A11374652F99}" srcOrd="0" destOrd="0" presId="urn:microsoft.com/office/officeart/2005/8/layout/orgChart1"/>
    <dgm:cxn modelId="{21CB13F4-6DDC-4B6A-B890-5E41C44D7F86}" type="presOf" srcId="{CCCEFDFD-7E45-4AA2-9E24-DA35A3C20E9C}" destId="{E299700A-0D69-457F-A9E0-AB2183EE566C}" srcOrd="1" destOrd="0" presId="urn:microsoft.com/office/officeart/2005/8/layout/orgChart1"/>
    <dgm:cxn modelId="{C217BBFB-F2CE-4B0E-A0A7-741535F251CE}" srcId="{C1102AA5-BD18-4B2D-8A3A-166F2BEFC5F7}" destId="{774D92D7-5A65-4620-A33E-F83B0123A8CD}" srcOrd="1" destOrd="0" parTransId="{3940BDF1-E54D-4736-9D2B-53577D38A694}" sibTransId="{08CE838D-3F39-4126-B041-465176B6B589}"/>
    <dgm:cxn modelId="{DB3C33FD-ED84-4B51-B2F9-C5593ABC4FB6}" type="presOf" srcId="{8B448715-43D5-4FAE-A9A6-0535CC7A0DD6}" destId="{5FD2396B-D25C-4464-A90D-D8482DBF9200}" srcOrd="1" destOrd="0" presId="urn:microsoft.com/office/officeart/2005/8/layout/orgChart1"/>
    <dgm:cxn modelId="{0B5061FF-89C0-4BBC-BDD0-385C6AEBB76C}" type="presOf" srcId="{3940BDF1-E54D-4736-9D2B-53577D38A694}" destId="{6D62E19F-ACFD-4BC5-AEA6-C65FC7F6A3C6}" srcOrd="0" destOrd="0" presId="urn:microsoft.com/office/officeart/2005/8/layout/orgChart1"/>
    <dgm:cxn modelId="{DF09453C-6856-4A26-B889-B6F2BBC3FA27}" type="presParOf" srcId="{A3BDD1B2-FBAF-4EEB-8549-381AE5B262C7}" destId="{2BCC6534-3B98-46E7-9C7D-D0D9FB188301}" srcOrd="0" destOrd="0" presId="urn:microsoft.com/office/officeart/2005/8/layout/orgChart1"/>
    <dgm:cxn modelId="{D2806674-00F5-42A4-858A-1240B4BCC01B}" type="presParOf" srcId="{2BCC6534-3B98-46E7-9C7D-D0D9FB188301}" destId="{36779A89-3958-4C7F-9D08-55D2BA2EF5C3}" srcOrd="0" destOrd="0" presId="urn:microsoft.com/office/officeart/2005/8/layout/orgChart1"/>
    <dgm:cxn modelId="{2538C11A-A82C-4C23-AD0E-43E2E809AAC1}" type="presParOf" srcId="{36779A89-3958-4C7F-9D08-55D2BA2EF5C3}" destId="{A7E020C6-5D36-4105-BDDE-9360C1E98768}" srcOrd="0" destOrd="0" presId="urn:microsoft.com/office/officeart/2005/8/layout/orgChart1"/>
    <dgm:cxn modelId="{F4F8E3FE-70D7-4721-971E-7EE78602B2D6}" type="presParOf" srcId="{36779A89-3958-4C7F-9D08-55D2BA2EF5C3}" destId="{0D406E71-526C-4B7E-BBA3-0261BC955FFA}" srcOrd="1" destOrd="0" presId="urn:microsoft.com/office/officeart/2005/8/layout/orgChart1"/>
    <dgm:cxn modelId="{3EA311D3-9997-44EC-AB02-FF990BC492DC}" type="presParOf" srcId="{2BCC6534-3B98-46E7-9C7D-D0D9FB188301}" destId="{E00AFF1C-4EE9-4F64-A402-28AB86E90DBF}" srcOrd="1" destOrd="0" presId="urn:microsoft.com/office/officeart/2005/8/layout/orgChart1"/>
    <dgm:cxn modelId="{F0300DDD-91B5-4819-885B-6A174A15D102}" type="presParOf" srcId="{E00AFF1C-4EE9-4F64-A402-28AB86E90DBF}" destId="{CB472D77-364B-440F-98B6-E993F297CFFE}" srcOrd="0" destOrd="0" presId="urn:microsoft.com/office/officeart/2005/8/layout/orgChart1"/>
    <dgm:cxn modelId="{7DAE2663-4939-4AE6-BC10-8134B1F5A8F0}" type="presParOf" srcId="{E00AFF1C-4EE9-4F64-A402-28AB86E90DBF}" destId="{265F7705-9684-45E9-BBAE-747BD2902224}" srcOrd="1" destOrd="0" presId="urn:microsoft.com/office/officeart/2005/8/layout/orgChart1"/>
    <dgm:cxn modelId="{2A794CD3-9841-4550-9094-BA651BE4F6C2}" type="presParOf" srcId="{265F7705-9684-45E9-BBAE-747BD2902224}" destId="{77CFA81B-51FC-44B8-B409-10603E0FD1AB}" srcOrd="0" destOrd="0" presId="urn:microsoft.com/office/officeart/2005/8/layout/orgChart1"/>
    <dgm:cxn modelId="{14C2EB70-113D-4E07-B937-1B73CA4E1C7C}" type="presParOf" srcId="{77CFA81B-51FC-44B8-B409-10603E0FD1AB}" destId="{BDEF8724-8641-4B7B-ACFD-E31D46A7F2D1}" srcOrd="0" destOrd="0" presId="urn:microsoft.com/office/officeart/2005/8/layout/orgChart1"/>
    <dgm:cxn modelId="{FCC5B9B4-762C-4E14-9A87-59A1891131C6}" type="presParOf" srcId="{77CFA81B-51FC-44B8-B409-10603E0FD1AB}" destId="{E299700A-0D69-457F-A9E0-AB2183EE566C}" srcOrd="1" destOrd="0" presId="urn:microsoft.com/office/officeart/2005/8/layout/orgChart1"/>
    <dgm:cxn modelId="{7DFA3DC8-D257-481F-B868-A60D69CCB3AB}" type="presParOf" srcId="{265F7705-9684-45E9-BBAE-747BD2902224}" destId="{C7D6CB06-371D-46FC-8F7A-A322D7F228E7}" srcOrd="1" destOrd="0" presId="urn:microsoft.com/office/officeart/2005/8/layout/orgChart1"/>
    <dgm:cxn modelId="{23077614-0A82-4A85-82D7-D7FD5623B860}" type="presParOf" srcId="{265F7705-9684-45E9-BBAE-747BD2902224}" destId="{9730C647-6D63-4A4D-AAA6-9067CA8B00DF}" srcOrd="2" destOrd="0" presId="urn:microsoft.com/office/officeart/2005/8/layout/orgChart1"/>
    <dgm:cxn modelId="{616BAB69-C58A-46E6-B532-C4296FD6A38D}" type="presParOf" srcId="{E00AFF1C-4EE9-4F64-A402-28AB86E90DBF}" destId="{5998C600-F902-4C59-A70A-83643B64D494}" srcOrd="2" destOrd="0" presId="urn:microsoft.com/office/officeart/2005/8/layout/orgChart1"/>
    <dgm:cxn modelId="{9CE0982E-4276-4B6E-91BF-3FF83460AE4B}" type="presParOf" srcId="{E00AFF1C-4EE9-4F64-A402-28AB86E90DBF}" destId="{72C24159-A75B-4D73-BD9D-12B678D74E66}" srcOrd="3" destOrd="0" presId="urn:microsoft.com/office/officeart/2005/8/layout/orgChart1"/>
    <dgm:cxn modelId="{B136BF31-710C-43F6-AA1C-2C076973CC95}" type="presParOf" srcId="{72C24159-A75B-4D73-BD9D-12B678D74E66}" destId="{CD696218-98ED-47A0-8ACE-F2B8A9E4E127}" srcOrd="0" destOrd="0" presId="urn:microsoft.com/office/officeart/2005/8/layout/orgChart1"/>
    <dgm:cxn modelId="{102DC409-4177-44BD-B51E-E3BC8406F613}" type="presParOf" srcId="{CD696218-98ED-47A0-8ACE-F2B8A9E4E127}" destId="{FCF9671A-9663-4D45-877A-A7E29BAD5625}" srcOrd="0" destOrd="0" presId="urn:microsoft.com/office/officeart/2005/8/layout/orgChart1"/>
    <dgm:cxn modelId="{8F14E3F9-8832-413C-BF22-39FD1A356E44}" type="presParOf" srcId="{CD696218-98ED-47A0-8ACE-F2B8A9E4E127}" destId="{5FD2396B-D25C-4464-A90D-D8482DBF9200}" srcOrd="1" destOrd="0" presId="urn:microsoft.com/office/officeart/2005/8/layout/orgChart1"/>
    <dgm:cxn modelId="{D4D05F2C-8AC4-4A58-BFC6-79AB78C2CDCE}" type="presParOf" srcId="{72C24159-A75B-4D73-BD9D-12B678D74E66}" destId="{89B1B7A7-0012-474C-9AB0-CB13F9BCAA38}" srcOrd="1" destOrd="0" presId="urn:microsoft.com/office/officeart/2005/8/layout/orgChart1"/>
    <dgm:cxn modelId="{C68AEAE6-A750-4E4A-8484-9877B4A6DA40}" type="presParOf" srcId="{89B1B7A7-0012-474C-9AB0-CB13F9BCAA38}" destId="{C0E115BF-7038-4A72-9212-A11374652F99}" srcOrd="0" destOrd="0" presId="urn:microsoft.com/office/officeart/2005/8/layout/orgChart1"/>
    <dgm:cxn modelId="{9F639C37-2EEE-4FA5-820D-9899471FC253}" type="presParOf" srcId="{89B1B7A7-0012-474C-9AB0-CB13F9BCAA38}" destId="{C572105D-F4B3-4793-A9F0-D49027FB32F8}" srcOrd="1" destOrd="0" presId="urn:microsoft.com/office/officeart/2005/8/layout/orgChart1"/>
    <dgm:cxn modelId="{C0E13AD9-214C-4682-A5CF-93B3F93553FF}" type="presParOf" srcId="{C572105D-F4B3-4793-A9F0-D49027FB32F8}" destId="{CB1836B6-231E-45A3-A4CC-B0AB29020802}" srcOrd="0" destOrd="0" presId="urn:microsoft.com/office/officeart/2005/8/layout/orgChart1"/>
    <dgm:cxn modelId="{7F8F5750-37B1-4D24-84D4-AE540A8B4904}" type="presParOf" srcId="{CB1836B6-231E-45A3-A4CC-B0AB29020802}" destId="{E56B49BE-3E76-4ACD-9B77-5F645A4BB585}" srcOrd="0" destOrd="0" presId="urn:microsoft.com/office/officeart/2005/8/layout/orgChart1"/>
    <dgm:cxn modelId="{FE672B22-7854-451D-ABBB-991F8B65D846}" type="presParOf" srcId="{CB1836B6-231E-45A3-A4CC-B0AB29020802}" destId="{5BC39247-5C41-4A17-B911-CC6ED006E58C}" srcOrd="1" destOrd="0" presId="urn:microsoft.com/office/officeart/2005/8/layout/orgChart1"/>
    <dgm:cxn modelId="{37BEDAB4-C050-4E91-BEC5-8D4DF13A6528}" type="presParOf" srcId="{C572105D-F4B3-4793-A9F0-D49027FB32F8}" destId="{B8A5636A-3600-4FAB-B8CA-6F85DC63E1D7}" srcOrd="1" destOrd="0" presId="urn:microsoft.com/office/officeart/2005/8/layout/orgChart1"/>
    <dgm:cxn modelId="{0CFA368E-72DF-43F0-A5AB-25DD0E78F638}" type="presParOf" srcId="{C572105D-F4B3-4793-A9F0-D49027FB32F8}" destId="{F2C7CF9D-0E9F-4EF2-9B0C-8F7B9F8FD184}" srcOrd="2" destOrd="0" presId="urn:microsoft.com/office/officeart/2005/8/layout/orgChart1"/>
    <dgm:cxn modelId="{BC00929B-461A-44CB-9987-81A95A1CE957}" type="presParOf" srcId="{89B1B7A7-0012-474C-9AB0-CB13F9BCAA38}" destId="{ADE67684-C9D3-4D00-9B75-DACA9583D670}" srcOrd="2" destOrd="0" presId="urn:microsoft.com/office/officeart/2005/8/layout/orgChart1"/>
    <dgm:cxn modelId="{AAEE4545-2610-48E1-9C30-A6B315FE2F8E}" type="presParOf" srcId="{89B1B7A7-0012-474C-9AB0-CB13F9BCAA38}" destId="{1BD104CF-84CD-427A-844A-396F1DFF7066}" srcOrd="3" destOrd="0" presId="urn:microsoft.com/office/officeart/2005/8/layout/orgChart1"/>
    <dgm:cxn modelId="{A05AF0B2-763D-4F17-9915-49D8B561E862}" type="presParOf" srcId="{1BD104CF-84CD-427A-844A-396F1DFF7066}" destId="{139E6122-5B4B-4DD4-AD2D-E8F9A5DBF8A1}" srcOrd="0" destOrd="0" presId="urn:microsoft.com/office/officeart/2005/8/layout/orgChart1"/>
    <dgm:cxn modelId="{E7E40FC5-6F9C-4574-B7ED-9E08550C2B5C}" type="presParOf" srcId="{139E6122-5B4B-4DD4-AD2D-E8F9A5DBF8A1}" destId="{94E91AD6-701D-4526-A279-69B13F889204}" srcOrd="0" destOrd="0" presId="urn:microsoft.com/office/officeart/2005/8/layout/orgChart1"/>
    <dgm:cxn modelId="{08612FBA-7B67-4CC6-BE76-05BB36BE0221}" type="presParOf" srcId="{139E6122-5B4B-4DD4-AD2D-E8F9A5DBF8A1}" destId="{892C2889-4818-4CFD-917C-C2D9DCB714CF}" srcOrd="1" destOrd="0" presId="urn:microsoft.com/office/officeart/2005/8/layout/orgChart1"/>
    <dgm:cxn modelId="{D077705E-DD06-41A5-86A6-5A378C7726A9}" type="presParOf" srcId="{1BD104CF-84CD-427A-844A-396F1DFF7066}" destId="{E0BCDD17-B97F-4BD4-9B65-3A457E76B12F}" srcOrd="1" destOrd="0" presId="urn:microsoft.com/office/officeart/2005/8/layout/orgChart1"/>
    <dgm:cxn modelId="{7CF3FE54-3811-4233-89FB-76E4E251E8F1}" type="presParOf" srcId="{1BD104CF-84CD-427A-844A-396F1DFF7066}" destId="{D07A54C2-E00B-45A2-8E56-E853563D01D5}" srcOrd="2" destOrd="0" presId="urn:microsoft.com/office/officeart/2005/8/layout/orgChart1"/>
    <dgm:cxn modelId="{C69429B9-4867-42D1-81F6-8967F2944675}" type="presParOf" srcId="{72C24159-A75B-4D73-BD9D-12B678D74E66}" destId="{D78730A0-C8B9-4828-8317-4F16236DD5A5}" srcOrd="2" destOrd="0" presId="urn:microsoft.com/office/officeart/2005/8/layout/orgChart1"/>
    <dgm:cxn modelId="{3712CDDD-775B-42F1-90D4-359358DFF81A}" type="presParOf" srcId="{E00AFF1C-4EE9-4F64-A402-28AB86E90DBF}" destId="{E5A14EF4-1B7C-425A-B959-CF58C1CD391B}" srcOrd="4" destOrd="0" presId="urn:microsoft.com/office/officeart/2005/8/layout/orgChart1"/>
    <dgm:cxn modelId="{B6011520-82C9-44BA-AD21-789CFCB68EB4}" type="presParOf" srcId="{E00AFF1C-4EE9-4F64-A402-28AB86E90DBF}" destId="{202E1CD7-C0C0-44CC-A4C4-05BE8F6D751D}" srcOrd="5" destOrd="0" presId="urn:microsoft.com/office/officeart/2005/8/layout/orgChart1"/>
    <dgm:cxn modelId="{E988E79A-09C3-4040-9E95-4B6FDD5375FD}" type="presParOf" srcId="{202E1CD7-C0C0-44CC-A4C4-05BE8F6D751D}" destId="{57937BA0-EF56-49CB-9ECD-521993E22E2E}" srcOrd="0" destOrd="0" presId="urn:microsoft.com/office/officeart/2005/8/layout/orgChart1"/>
    <dgm:cxn modelId="{381DFC1B-AAF6-406F-BEC1-CB5DA28753D1}" type="presParOf" srcId="{57937BA0-EF56-49CB-9ECD-521993E22E2E}" destId="{B29038D0-F3B0-4CE7-B7CD-B4B42602FB06}" srcOrd="0" destOrd="0" presId="urn:microsoft.com/office/officeart/2005/8/layout/orgChart1"/>
    <dgm:cxn modelId="{89ED2A64-8624-4275-A7AD-730348691260}" type="presParOf" srcId="{57937BA0-EF56-49CB-9ECD-521993E22E2E}" destId="{F3B675D6-214B-4A43-AC43-1DC553E4853E}" srcOrd="1" destOrd="0" presId="urn:microsoft.com/office/officeart/2005/8/layout/orgChart1"/>
    <dgm:cxn modelId="{1F04BF5F-A179-433C-A0FF-192F1FAE318C}" type="presParOf" srcId="{202E1CD7-C0C0-44CC-A4C4-05BE8F6D751D}" destId="{2833D78E-CEF1-48C5-BF27-C827D4DFCCBA}" srcOrd="1" destOrd="0" presId="urn:microsoft.com/office/officeart/2005/8/layout/orgChart1"/>
    <dgm:cxn modelId="{DE9754EA-625E-4204-B1EE-53B83B78B2D8}" type="presParOf" srcId="{202E1CD7-C0C0-44CC-A4C4-05BE8F6D751D}" destId="{0CEDB8A6-83C6-4EA1-8DA3-C382F0D4D45E}" srcOrd="2" destOrd="0" presId="urn:microsoft.com/office/officeart/2005/8/layout/orgChart1"/>
    <dgm:cxn modelId="{8291661A-C824-411E-8FFE-15EFCE093F00}" type="presParOf" srcId="{2BCC6534-3B98-46E7-9C7D-D0D9FB188301}" destId="{A0F18998-C2D1-4D47-8477-DA25CCD5C22E}" srcOrd="2" destOrd="0" presId="urn:microsoft.com/office/officeart/2005/8/layout/orgChart1"/>
    <dgm:cxn modelId="{D01C3589-C699-4390-BFA3-9191422AF01C}" type="presParOf" srcId="{A3BDD1B2-FBAF-4EEB-8549-381AE5B262C7}" destId="{094B227C-2EA0-4042-BF34-FA60954EAE2F}" srcOrd="1" destOrd="0" presId="urn:microsoft.com/office/officeart/2005/8/layout/orgChart1"/>
    <dgm:cxn modelId="{7CF6D1B2-F547-4DF7-8799-234AC007053E}" type="presParOf" srcId="{094B227C-2EA0-4042-BF34-FA60954EAE2F}" destId="{37D15C29-A47E-45FC-B946-366BCCE9E689}" srcOrd="0" destOrd="0" presId="urn:microsoft.com/office/officeart/2005/8/layout/orgChart1"/>
    <dgm:cxn modelId="{E1E37E35-7C63-4108-9D7A-A3A3E63E9A2D}" type="presParOf" srcId="{37D15C29-A47E-45FC-B946-366BCCE9E689}" destId="{94560CFE-FA72-4DAA-A146-269F61424407}" srcOrd="0" destOrd="0" presId="urn:microsoft.com/office/officeart/2005/8/layout/orgChart1"/>
    <dgm:cxn modelId="{CF6DE5F3-2B96-4538-952C-2E28673EB178}" type="presParOf" srcId="{37D15C29-A47E-45FC-B946-366BCCE9E689}" destId="{634AE2CA-662A-472B-9EB9-C4B730FFA0E5}" srcOrd="1" destOrd="0" presId="urn:microsoft.com/office/officeart/2005/8/layout/orgChart1"/>
    <dgm:cxn modelId="{895FE983-C0E1-4FA8-9331-6881BE52AF84}" type="presParOf" srcId="{094B227C-2EA0-4042-BF34-FA60954EAE2F}" destId="{FFB4B1AB-535C-4C41-83AD-C9656C9321B9}" srcOrd="1" destOrd="0" presId="urn:microsoft.com/office/officeart/2005/8/layout/orgChart1"/>
    <dgm:cxn modelId="{9044113A-07C3-47BD-97DA-B486D68DA751}" type="presParOf" srcId="{094B227C-2EA0-4042-BF34-FA60954EAE2F}" destId="{7CA1012A-27A4-4507-AF7E-C19868938894}" srcOrd="2" destOrd="0" presId="urn:microsoft.com/office/officeart/2005/8/layout/orgChart1"/>
    <dgm:cxn modelId="{BF909379-6C3D-4ABD-8AAA-6390479D8BB0}" type="presParOf" srcId="{A3BDD1B2-FBAF-4EEB-8549-381AE5B262C7}" destId="{86372CBC-AD1E-4A86-9881-ADCDA4A95A74}" srcOrd="2" destOrd="0" presId="urn:microsoft.com/office/officeart/2005/8/layout/orgChart1"/>
    <dgm:cxn modelId="{88D0DB09-DD4A-467F-8074-DA9566B3A310}" type="presParOf" srcId="{86372CBC-AD1E-4A86-9881-ADCDA4A95A74}" destId="{E6A91ECF-E43F-44B0-8628-3449867A895D}" srcOrd="0" destOrd="0" presId="urn:microsoft.com/office/officeart/2005/8/layout/orgChart1"/>
    <dgm:cxn modelId="{BAE424DE-80AA-46F7-8E3D-82E002EC4FA1}" type="presParOf" srcId="{E6A91ECF-E43F-44B0-8628-3449867A895D}" destId="{020A135F-09C1-42CD-AD29-8438D97DF1C0}" srcOrd="0" destOrd="0" presId="urn:microsoft.com/office/officeart/2005/8/layout/orgChart1"/>
    <dgm:cxn modelId="{D26F73AB-5614-47F1-9B04-D7D96FD4DCF1}" type="presParOf" srcId="{E6A91ECF-E43F-44B0-8628-3449867A895D}" destId="{BB3B2CF1-4F16-48E2-B8D3-6ACA0AE04054}" srcOrd="1" destOrd="0" presId="urn:microsoft.com/office/officeart/2005/8/layout/orgChart1"/>
    <dgm:cxn modelId="{ED10A964-0F70-4446-8C43-52CC56B11A5D}" type="presParOf" srcId="{86372CBC-AD1E-4A86-9881-ADCDA4A95A74}" destId="{161DD85A-9B08-4D2D-8D96-0EF2335AF303}" srcOrd="1" destOrd="0" presId="urn:microsoft.com/office/officeart/2005/8/layout/orgChart1"/>
    <dgm:cxn modelId="{13A2AAD1-2843-4161-A000-4F010C9DC78F}" type="presParOf" srcId="{161DD85A-9B08-4D2D-8D96-0EF2335AF303}" destId="{070C82B7-72B8-47E9-8451-A7BDAEEF2D71}" srcOrd="0" destOrd="0" presId="urn:microsoft.com/office/officeart/2005/8/layout/orgChart1"/>
    <dgm:cxn modelId="{F4618F2B-71B6-4F92-8AB2-196455E28FB8}" type="presParOf" srcId="{161DD85A-9B08-4D2D-8D96-0EF2335AF303}" destId="{B237DFF1-3AC3-4002-AE7B-1152071A4A05}" srcOrd="1" destOrd="0" presId="urn:microsoft.com/office/officeart/2005/8/layout/orgChart1"/>
    <dgm:cxn modelId="{274C70F5-5D5F-43E8-BFDB-8170EEDC004A}" type="presParOf" srcId="{B237DFF1-3AC3-4002-AE7B-1152071A4A05}" destId="{F8621513-CABC-4008-A506-0111117E95C3}" srcOrd="0" destOrd="0" presId="urn:microsoft.com/office/officeart/2005/8/layout/orgChart1"/>
    <dgm:cxn modelId="{3FDB3775-F299-46C2-891E-5A93555D138A}" type="presParOf" srcId="{F8621513-CABC-4008-A506-0111117E95C3}" destId="{BB858A13-B32D-4ED4-BA0F-A3E5B0225B25}" srcOrd="0" destOrd="0" presId="urn:microsoft.com/office/officeart/2005/8/layout/orgChart1"/>
    <dgm:cxn modelId="{539E978E-9B61-4BCA-92F7-7B0202B7B1F4}" type="presParOf" srcId="{F8621513-CABC-4008-A506-0111117E95C3}" destId="{8D7AB0B8-8774-4B28-AA57-DA07E49F213A}" srcOrd="1" destOrd="0" presId="urn:microsoft.com/office/officeart/2005/8/layout/orgChart1"/>
    <dgm:cxn modelId="{2392052B-FB57-41FD-8BBD-73139412E29D}" type="presParOf" srcId="{B237DFF1-3AC3-4002-AE7B-1152071A4A05}" destId="{BDEDC239-5008-4940-9554-F813A1B0ED75}" srcOrd="1" destOrd="0" presId="urn:microsoft.com/office/officeart/2005/8/layout/orgChart1"/>
    <dgm:cxn modelId="{2BF98A7D-CEAA-45B1-AB17-0A30EF62F7CA}" type="presParOf" srcId="{B237DFF1-3AC3-4002-AE7B-1152071A4A05}" destId="{9FB9FDE0-5330-4FAB-A75F-0FFDBFD79EE8}" srcOrd="2" destOrd="0" presId="urn:microsoft.com/office/officeart/2005/8/layout/orgChart1"/>
    <dgm:cxn modelId="{7009B586-DEEC-435D-9DF4-8B4BA51D9B6E}" type="presParOf" srcId="{161DD85A-9B08-4D2D-8D96-0EF2335AF303}" destId="{6D62E19F-ACFD-4BC5-AEA6-C65FC7F6A3C6}" srcOrd="2" destOrd="0" presId="urn:microsoft.com/office/officeart/2005/8/layout/orgChart1"/>
    <dgm:cxn modelId="{5423D6F6-1DB1-471A-9B27-341D9AF6BFFE}" type="presParOf" srcId="{161DD85A-9B08-4D2D-8D96-0EF2335AF303}" destId="{E56016B2-DA86-4FF3-96CC-0816B1E55F89}" srcOrd="3" destOrd="0" presId="urn:microsoft.com/office/officeart/2005/8/layout/orgChart1"/>
    <dgm:cxn modelId="{0AA29D1B-5DD5-45AD-9E66-222B1803153F}" type="presParOf" srcId="{E56016B2-DA86-4FF3-96CC-0816B1E55F89}" destId="{EDBADBE6-9D64-4F73-9B28-60334A1BC064}" srcOrd="0" destOrd="0" presId="urn:microsoft.com/office/officeart/2005/8/layout/orgChart1"/>
    <dgm:cxn modelId="{A427990A-80EF-4201-821A-DB6057A73838}" type="presParOf" srcId="{EDBADBE6-9D64-4F73-9B28-60334A1BC064}" destId="{F1D7DAC9-D418-47FA-AF5E-AB153BA6A282}" srcOrd="0" destOrd="0" presId="urn:microsoft.com/office/officeart/2005/8/layout/orgChart1"/>
    <dgm:cxn modelId="{B33827D6-9C4D-46DD-86C4-00890C3C6AA2}" type="presParOf" srcId="{EDBADBE6-9D64-4F73-9B28-60334A1BC064}" destId="{4D65E971-E33F-44D9-B038-AB944411970F}" srcOrd="1" destOrd="0" presId="urn:microsoft.com/office/officeart/2005/8/layout/orgChart1"/>
    <dgm:cxn modelId="{5FCDDCE9-3112-45D4-B1BE-471F6B833125}" type="presParOf" srcId="{E56016B2-DA86-4FF3-96CC-0816B1E55F89}" destId="{959F510A-A320-44CD-9507-41A3DCE73157}" srcOrd="1" destOrd="0" presId="urn:microsoft.com/office/officeart/2005/8/layout/orgChart1"/>
    <dgm:cxn modelId="{429C5BE2-B059-4A7E-A5F7-51DC79EE9337}" type="presParOf" srcId="{E56016B2-DA86-4FF3-96CC-0816B1E55F89}" destId="{1184F4A8-7E00-4D4F-893B-1EAFE796DAED}" srcOrd="2" destOrd="0" presId="urn:microsoft.com/office/officeart/2005/8/layout/orgChart1"/>
    <dgm:cxn modelId="{6916E0CE-EDCF-45FE-B070-E89C85E6BDD1}" type="presParOf" srcId="{161DD85A-9B08-4D2D-8D96-0EF2335AF303}" destId="{3CCEE5AB-94A0-4D5D-B6A7-C2E2E06EBA5C}" srcOrd="4" destOrd="0" presId="urn:microsoft.com/office/officeart/2005/8/layout/orgChart1"/>
    <dgm:cxn modelId="{DD579E79-1060-44C5-847C-9A49C21697F9}" type="presParOf" srcId="{161DD85A-9B08-4D2D-8D96-0EF2335AF303}" destId="{B4BB8037-018E-41C0-A76E-5F73770EA99E}" srcOrd="5" destOrd="0" presId="urn:microsoft.com/office/officeart/2005/8/layout/orgChart1"/>
    <dgm:cxn modelId="{22B829F2-C511-4A77-B4C6-CC458FA551F0}" type="presParOf" srcId="{B4BB8037-018E-41C0-A76E-5F73770EA99E}" destId="{C75CFA99-B19B-426C-8D75-44B3FAA4CA17}" srcOrd="0" destOrd="0" presId="urn:microsoft.com/office/officeart/2005/8/layout/orgChart1"/>
    <dgm:cxn modelId="{38D9B8F0-B3B6-49F8-B3B8-5FEBF8C7ADDE}" type="presParOf" srcId="{C75CFA99-B19B-426C-8D75-44B3FAA4CA17}" destId="{5E239802-A744-4F49-9CD4-9C82E370C050}" srcOrd="0" destOrd="0" presId="urn:microsoft.com/office/officeart/2005/8/layout/orgChart1"/>
    <dgm:cxn modelId="{8D058404-C673-4DAF-B2F3-AC058F925A7F}" type="presParOf" srcId="{C75CFA99-B19B-426C-8D75-44B3FAA4CA17}" destId="{AF3BBD02-0193-4618-A3BB-C6655B88C1EC}" srcOrd="1" destOrd="0" presId="urn:microsoft.com/office/officeart/2005/8/layout/orgChart1"/>
    <dgm:cxn modelId="{BDC5D00B-AE71-4841-9EDE-66FA72BE0BD4}" type="presParOf" srcId="{B4BB8037-018E-41C0-A76E-5F73770EA99E}" destId="{69D0E945-E65B-497F-AC9E-C017235A1269}" srcOrd="1" destOrd="0" presId="urn:microsoft.com/office/officeart/2005/8/layout/orgChart1"/>
    <dgm:cxn modelId="{4298C489-4EEC-4A20-BE56-C4CDBC6E7490}" type="presParOf" srcId="{B4BB8037-018E-41C0-A76E-5F73770EA99E}" destId="{226C9D32-2372-41E5-A9AA-6588011C0B8F}" srcOrd="2" destOrd="0" presId="urn:microsoft.com/office/officeart/2005/8/layout/orgChart1"/>
    <dgm:cxn modelId="{54C1FE60-52B5-4EA4-B76B-863A671FFA72}" type="presParOf" srcId="{86372CBC-AD1E-4A86-9881-ADCDA4A95A74}" destId="{8DF3198E-B94C-4E5A-9970-AB4BEB1704C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EE5AB-94A0-4D5D-B6A7-C2E2E06EBA5C}">
      <dsp:nvSpPr>
        <dsp:cNvPr id="0" name=""/>
        <dsp:cNvSpPr/>
      </dsp:nvSpPr>
      <dsp:spPr>
        <a:xfrm>
          <a:off x="5966145" y="764441"/>
          <a:ext cx="1351314" cy="234525"/>
        </a:xfrm>
        <a:custGeom>
          <a:avLst/>
          <a:gdLst/>
          <a:ahLst/>
          <a:cxnLst/>
          <a:rect l="0" t="0" r="0" b="0"/>
          <a:pathLst>
            <a:path>
              <a:moveTo>
                <a:pt x="0" y="0"/>
              </a:moveTo>
              <a:lnTo>
                <a:pt x="0" y="117262"/>
              </a:lnTo>
              <a:lnTo>
                <a:pt x="1351314" y="117262"/>
              </a:lnTo>
              <a:lnTo>
                <a:pt x="1351314" y="23452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2E19F-ACFD-4BC5-AEA6-C65FC7F6A3C6}">
      <dsp:nvSpPr>
        <dsp:cNvPr id="0" name=""/>
        <dsp:cNvSpPr/>
      </dsp:nvSpPr>
      <dsp:spPr>
        <a:xfrm>
          <a:off x="5920425" y="764441"/>
          <a:ext cx="91440" cy="234525"/>
        </a:xfrm>
        <a:custGeom>
          <a:avLst/>
          <a:gdLst/>
          <a:ahLst/>
          <a:cxnLst/>
          <a:rect l="0" t="0" r="0" b="0"/>
          <a:pathLst>
            <a:path>
              <a:moveTo>
                <a:pt x="45720" y="0"/>
              </a:moveTo>
              <a:lnTo>
                <a:pt x="45720" y="23452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0C82B7-72B8-47E9-8451-A7BDAEEF2D71}">
      <dsp:nvSpPr>
        <dsp:cNvPr id="0" name=""/>
        <dsp:cNvSpPr/>
      </dsp:nvSpPr>
      <dsp:spPr>
        <a:xfrm>
          <a:off x="4614831" y="764441"/>
          <a:ext cx="1351314" cy="234525"/>
        </a:xfrm>
        <a:custGeom>
          <a:avLst/>
          <a:gdLst/>
          <a:ahLst/>
          <a:cxnLst/>
          <a:rect l="0" t="0" r="0" b="0"/>
          <a:pathLst>
            <a:path>
              <a:moveTo>
                <a:pt x="1351314" y="0"/>
              </a:moveTo>
              <a:lnTo>
                <a:pt x="1351314" y="117262"/>
              </a:lnTo>
              <a:lnTo>
                <a:pt x="0" y="117262"/>
              </a:lnTo>
              <a:lnTo>
                <a:pt x="0" y="23452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14EF4-1B7C-425A-B959-CF58C1CD391B}">
      <dsp:nvSpPr>
        <dsp:cNvPr id="0" name=""/>
        <dsp:cNvSpPr/>
      </dsp:nvSpPr>
      <dsp:spPr>
        <a:xfrm>
          <a:off x="1912203" y="764441"/>
          <a:ext cx="1351314" cy="234525"/>
        </a:xfrm>
        <a:custGeom>
          <a:avLst/>
          <a:gdLst/>
          <a:ahLst/>
          <a:cxnLst/>
          <a:rect l="0" t="0" r="0" b="0"/>
          <a:pathLst>
            <a:path>
              <a:moveTo>
                <a:pt x="0" y="0"/>
              </a:moveTo>
              <a:lnTo>
                <a:pt x="0" y="117262"/>
              </a:lnTo>
              <a:lnTo>
                <a:pt x="1351314" y="117262"/>
              </a:lnTo>
              <a:lnTo>
                <a:pt x="1351314" y="23452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67684-C9D3-4D00-9B75-DACA9583D670}">
      <dsp:nvSpPr>
        <dsp:cNvPr id="0" name=""/>
        <dsp:cNvSpPr/>
      </dsp:nvSpPr>
      <dsp:spPr>
        <a:xfrm>
          <a:off x="1465487" y="1557361"/>
          <a:ext cx="167518" cy="1306642"/>
        </a:xfrm>
        <a:custGeom>
          <a:avLst/>
          <a:gdLst/>
          <a:ahLst/>
          <a:cxnLst/>
          <a:rect l="0" t="0" r="0" b="0"/>
          <a:pathLst>
            <a:path>
              <a:moveTo>
                <a:pt x="0" y="0"/>
              </a:moveTo>
              <a:lnTo>
                <a:pt x="0" y="1306642"/>
              </a:lnTo>
              <a:lnTo>
                <a:pt x="167518" y="130664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115BF-7038-4A72-9212-A11374652F99}">
      <dsp:nvSpPr>
        <dsp:cNvPr id="0" name=""/>
        <dsp:cNvSpPr/>
      </dsp:nvSpPr>
      <dsp:spPr>
        <a:xfrm>
          <a:off x="1465487" y="1557361"/>
          <a:ext cx="167518" cy="513722"/>
        </a:xfrm>
        <a:custGeom>
          <a:avLst/>
          <a:gdLst/>
          <a:ahLst/>
          <a:cxnLst/>
          <a:rect l="0" t="0" r="0" b="0"/>
          <a:pathLst>
            <a:path>
              <a:moveTo>
                <a:pt x="0" y="0"/>
              </a:moveTo>
              <a:lnTo>
                <a:pt x="0" y="513722"/>
              </a:lnTo>
              <a:lnTo>
                <a:pt x="167518" y="51372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8C600-F902-4C59-A70A-83643B64D494}">
      <dsp:nvSpPr>
        <dsp:cNvPr id="0" name=""/>
        <dsp:cNvSpPr/>
      </dsp:nvSpPr>
      <dsp:spPr>
        <a:xfrm>
          <a:off x="1866483" y="764441"/>
          <a:ext cx="91440" cy="234525"/>
        </a:xfrm>
        <a:custGeom>
          <a:avLst/>
          <a:gdLst/>
          <a:ahLst/>
          <a:cxnLst/>
          <a:rect l="0" t="0" r="0" b="0"/>
          <a:pathLst>
            <a:path>
              <a:moveTo>
                <a:pt x="45720" y="0"/>
              </a:moveTo>
              <a:lnTo>
                <a:pt x="45720" y="23452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72D77-364B-440F-98B6-E993F297CFFE}">
      <dsp:nvSpPr>
        <dsp:cNvPr id="0" name=""/>
        <dsp:cNvSpPr/>
      </dsp:nvSpPr>
      <dsp:spPr>
        <a:xfrm>
          <a:off x="560888" y="764441"/>
          <a:ext cx="1351314" cy="234525"/>
        </a:xfrm>
        <a:custGeom>
          <a:avLst/>
          <a:gdLst/>
          <a:ahLst/>
          <a:cxnLst/>
          <a:rect l="0" t="0" r="0" b="0"/>
          <a:pathLst>
            <a:path>
              <a:moveTo>
                <a:pt x="1351314" y="0"/>
              </a:moveTo>
              <a:lnTo>
                <a:pt x="1351314" y="117262"/>
              </a:lnTo>
              <a:lnTo>
                <a:pt x="0" y="117262"/>
              </a:lnTo>
              <a:lnTo>
                <a:pt x="0" y="23452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020C6-5D36-4105-BDDE-9360C1E98768}">
      <dsp:nvSpPr>
        <dsp:cNvPr id="0" name=""/>
        <dsp:cNvSpPr/>
      </dsp:nvSpPr>
      <dsp:spPr>
        <a:xfrm>
          <a:off x="1353808" y="20604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Costo del servicio</a:t>
          </a:r>
          <a:endParaRPr lang="en-GB" sz="1200" kern="1200" dirty="0">
            <a:solidFill>
              <a:srgbClr val="595959"/>
            </a:solidFill>
          </a:endParaRPr>
        </a:p>
      </dsp:txBody>
      <dsp:txXfrm>
        <a:off x="1353808" y="206047"/>
        <a:ext cx="1116788" cy="558394"/>
      </dsp:txXfrm>
    </dsp:sp>
    <dsp:sp modelId="{BDEF8724-8641-4B7B-ACFD-E31D46A7F2D1}">
      <dsp:nvSpPr>
        <dsp:cNvPr id="0" name=""/>
        <dsp:cNvSpPr/>
      </dsp:nvSpPr>
      <dsp:spPr>
        <a:xfrm>
          <a:off x="2494" y="99896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Costo del servicio actual</a:t>
          </a:r>
          <a:endParaRPr lang="en-GB" sz="1200" kern="1200" dirty="0">
            <a:solidFill>
              <a:srgbClr val="595959"/>
            </a:solidFill>
          </a:endParaRPr>
        </a:p>
      </dsp:txBody>
      <dsp:txXfrm>
        <a:off x="2494" y="998967"/>
        <a:ext cx="1116788" cy="558394"/>
      </dsp:txXfrm>
    </dsp:sp>
    <dsp:sp modelId="{FCF9671A-9663-4D45-877A-A7E29BAD5625}">
      <dsp:nvSpPr>
        <dsp:cNvPr id="0" name=""/>
        <dsp:cNvSpPr/>
      </dsp:nvSpPr>
      <dsp:spPr>
        <a:xfrm>
          <a:off x="1353808" y="99896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Costo del servicio pasado</a:t>
          </a:r>
          <a:endParaRPr lang="en-GB" sz="1200" kern="1200" dirty="0">
            <a:solidFill>
              <a:srgbClr val="595959"/>
            </a:solidFill>
          </a:endParaRPr>
        </a:p>
      </dsp:txBody>
      <dsp:txXfrm>
        <a:off x="1353808" y="998967"/>
        <a:ext cx="1116788" cy="558394"/>
      </dsp:txXfrm>
    </dsp:sp>
    <dsp:sp modelId="{E56B49BE-3E76-4ACD-9B77-5F645A4BB585}">
      <dsp:nvSpPr>
        <dsp:cNvPr id="0" name=""/>
        <dsp:cNvSpPr/>
      </dsp:nvSpPr>
      <dsp:spPr>
        <a:xfrm>
          <a:off x="1633005" y="179188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Enmienda del plan</a:t>
          </a:r>
          <a:endParaRPr lang="en-GB" sz="1200" kern="1200" dirty="0">
            <a:solidFill>
              <a:srgbClr val="595959"/>
            </a:solidFill>
          </a:endParaRPr>
        </a:p>
      </dsp:txBody>
      <dsp:txXfrm>
        <a:off x="1633005" y="1791887"/>
        <a:ext cx="1116788" cy="558394"/>
      </dsp:txXfrm>
    </dsp:sp>
    <dsp:sp modelId="{94E91AD6-701D-4526-A279-69B13F889204}">
      <dsp:nvSpPr>
        <dsp:cNvPr id="0" name=""/>
        <dsp:cNvSpPr/>
      </dsp:nvSpPr>
      <dsp:spPr>
        <a:xfrm>
          <a:off x="1633005" y="258480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Reducción</a:t>
          </a:r>
          <a:endParaRPr lang="en-GB" sz="1200" kern="1200" dirty="0">
            <a:solidFill>
              <a:srgbClr val="595959"/>
            </a:solidFill>
          </a:endParaRPr>
        </a:p>
      </dsp:txBody>
      <dsp:txXfrm>
        <a:off x="1633005" y="2584807"/>
        <a:ext cx="1116788" cy="558394"/>
      </dsp:txXfrm>
    </dsp:sp>
    <dsp:sp modelId="{B29038D0-F3B0-4CE7-B7CD-B4B42602FB06}">
      <dsp:nvSpPr>
        <dsp:cNvPr id="0" name=""/>
        <dsp:cNvSpPr/>
      </dsp:nvSpPr>
      <dsp:spPr>
        <a:xfrm>
          <a:off x="2705123" y="99896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Liquidación</a:t>
          </a:r>
          <a:endParaRPr lang="en-GB" sz="1200" kern="1200" dirty="0">
            <a:solidFill>
              <a:srgbClr val="595959"/>
            </a:solidFill>
          </a:endParaRPr>
        </a:p>
      </dsp:txBody>
      <dsp:txXfrm>
        <a:off x="2705123" y="998967"/>
        <a:ext cx="1116788" cy="558394"/>
      </dsp:txXfrm>
    </dsp:sp>
    <dsp:sp modelId="{94560CFE-FA72-4DAA-A146-269F61424407}">
      <dsp:nvSpPr>
        <dsp:cNvPr id="0" name=""/>
        <dsp:cNvSpPr/>
      </dsp:nvSpPr>
      <dsp:spPr>
        <a:xfrm>
          <a:off x="2705123" y="20604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Gastos/ingresos netos por intereses</a:t>
          </a:r>
          <a:endParaRPr lang="en-GB" sz="1200" kern="1200" dirty="0">
            <a:solidFill>
              <a:srgbClr val="595959"/>
            </a:solidFill>
          </a:endParaRPr>
        </a:p>
      </dsp:txBody>
      <dsp:txXfrm>
        <a:off x="2705123" y="206047"/>
        <a:ext cx="1116788" cy="558394"/>
      </dsp:txXfrm>
    </dsp:sp>
    <dsp:sp modelId="{020A135F-09C1-42CD-AD29-8438D97DF1C0}">
      <dsp:nvSpPr>
        <dsp:cNvPr id="0" name=""/>
        <dsp:cNvSpPr/>
      </dsp:nvSpPr>
      <dsp:spPr>
        <a:xfrm>
          <a:off x="5407751" y="20604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Revaluaciones</a:t>
          </a:r>
          <a:endParaRPr lang="en-GB" sz="1200" kern="1200" dirty="0">
            <a:solidFill>
              <a:srgbClr val="595959"/>
            </a:solidFill>
          </a:endParaRPr>
        </a:p>
      </dsp:txBody>
      <dsp:txXfrm>
        <a:off x="5407751" y="206047"/>
        <a:ext cx="1116788" cy="558394"/>
      </dsp:txXfrm>
    </dsp:sp>
    <dsp:sp modelId="{BB858A13-B32D-4ED4-BA0F-A3E5B0225B25}">
      <dsp:nvSpPr>
        <dsp:cNvPr id="0" name=""/>
        <dsp:cNvSpPr/>
      </dsp:nvSpPr>
      <dsp:spPr>
        <a:xfrm>
          <a:off x="4056437" y="99896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G</a:t>
          </a:r>
          <a:r>
            <a:rPr lang="es-CO" sz="1200" kern="1200" dirty="0">
              <a:solidFill>
                <a:srgbClr val="595959"/>
              </a:solidFill>
            </a:rPr>
            <a:t>anancias y pérdidas actuariales</a:t>
          </a:r>
          <a:endParaRPr lang="en-GB" sz="1200" kern="1200" dirty="0">
            <a:solidFill>
              <a:srgbClr val="595959"/>
            </a:solidFill>
          </a:endParaRPr>
        </a:p>
      </dsp:txBody>
      <dsp:txXfrm>
        <a:off x="4056437" y="998967"/>
        <a:ext cx="1116788" cy="558394"/>
      </dsp:txXfrm>
    </dsp:sp>
    <dsp:sp modelId="{F1D7DAC9-D418-47FA-AF5E-AB153BA6A282}">
      <dsp:nvSpPr>
        <dsp:cNvPr id="0" name=""/>
        <dsp:cNvSpPr/>
      </dsp:nvSpPr>
      <dsp:spPr>
        <a:xfrm>
          <a:off x="5407751" y="99896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Rendimiento de los activos del plan</a:t>
          </a:r>
          <a:r>
            <a:rPr lang="en-GB" sz="1200" kern="1200" dirty="0">
              <a:solidFill>
                <a:srgbClr val="595959"/>
              </a:solidFill>
            </a:rPr>
            <a:t>*</a:t>
          </a:r>
        </a:p>
      </dsp:txBody>
      <dsp:txXfrm>
        <a:off x="5407751" y="998967"/>
        <a:ext cx="1116788" cy="558394"/>
      </dsp:txXfrm>
    </dsp:sp>
    <dsp:sp modelId="{5E239802-A744-4F49-9CD4-9C82E370C050}">
      <dsp:nvSpPr>
        <dsp:cNvPr id="0" name=""/>
        <dsp:cNvSpPr/>
      </dsp:nvSpPr>
      <dsp:spPr>
        <a:xfrm>
          <a:off x="6759065" y="998967"/>
          <a:ext cx="1116788" cy="5583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rgbClr val="595959"/>
              </a:solidFill>
            </a:rPr>
            <a:t>Cambios en el Efecto del límite de los activos*</a:t>
          </a:r>
        </a:p>
      </dsp:txBody>
      <dsp:txXfrm>
        <a:off x="6759065" y="998967"/>
        <a:ext cx="1116788" cy="5583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DD49F-1260-4925-BE75-694F02ECC090}" type="datetimeFigureOut">
              <a:rPr lang="en-GB" smtClean="0"/>
              <a:t>06/06/2023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B5D49-E6BD-48ED-AA01-20E6DA070A58}" type="slidenum">
              <a:rPr lang="en-GB" smtClean="0"/>
              <a:t>‹#›</a:t>
            </a:fld>
            <a:endParaRPr lang="en-GB"/>
          </a:p>
        </p:txBody>
      </p:sp>
    </p:spTree>
    <p:extLst>
      <p:ext uri="{BB962C8B-B14F-4D97-AF65-F5344CB8AC3E}">
        <p14:creationId xmlns:p14="http://schemas.microsoft.com/office/powerpoint/2010/main" val="20508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39 se </a:t>
            </a:r>
            <a:r>
              <a:rPr lang="en-GB" dirty="0" err="1"/>
              <a:t>basa</a:t>
            </a:r>
            <a:r>
              <a:rPr lang="en-GB" dirty="0"/>
              <a:t> en la NIC 19. Si los participantes están familiarizados con las NIIF, </a:t>
            </a:r>
            <a:r>
              <a:rPr lang="en-GB" dirty="0" err="1"/>
              <a:t>destaque</a:t>
            </a:r>
            <a:r>
              <a:rPr lang="en-GB" dirty="0"/>
              <a:t> </a:t>
            </a:r>
            <a:r>
              <a:rPr lang="en-GB" dirty="0" err="1"/>
              <a:t>esto</a:t>
            </a:r>
            <a:r>
              <a:rPr lang="en-GB" dirty="0"/>
              <a:t>.</a:t>
            </a:r>
          </a:p>
          <a:p>
            <a:endParaRPr lang="en-GB" dirty="0"/>
          </a:p>
          <a:p>
            <a:r>
              <a:rPr lang="en-GB" dirty="0"/>
              <a:t>Esta presentación cubre los </a:t>
            </a:r>
            <a:r>
              <a:rPr lang="en-GB" dirty="0" err="1"/>
              <a:t>beneficios</a:t>
            </a:r>
            <a:r>
              <a:rPr lang="en-GB" dirty="0"/>
              <a:t> post-</a:t>
            </a:r>
            <a:r>
              <a:rPr lang="en-GB" dirty="0" err="1"/>
              <a:t>empleo</a:t>
            </a:r>
            <a:r>
              <a:rPr lang="en-GB" dirty="0"/>
              <a:t>. Otros beneficios para empleados están cubiertos en una presentación separada.</a:t>
            </a: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a:t>
            </a:fld>
            <a:endParaRPr lang="en-GB"/>
          </a:p>
        </p:txBody>
      </p:sp>
    </p:spTree>
    <p:extLst>
      <p:ext uri="{BB962C8B-B14F-4D97-AF65-F5344CB8AC3E}">
        <p14:creationId xmlns:p14="http://schemas.microsoft.com/office/powerpoint/2010/main" val="255004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más detalles, véase </a:t>
            </a:r>
            <a:r>
              <a:rPr lang="en-GB" dirty="0" err="1"/>
              <a:t>el</a:t>
            </a:r>
            <a:r>
              <a:rPr lang="en-GB" dirty="0"/>
              <a:t> </a:t>
            </a:r>
            <a:r>
              <a:rPr lang="en-GB" sz="1200" kern="1200" dirty="0" err="1">
                <a:solidFill>
                  <a:schemeClr val="tx1"/>
                </a:solidFill>
                <a:effectLst/>
                <a:latin typeface="+mn-lt"/>
                <a:ea typeface="+mn-ea"/>
                <a:cs typeface="+mn-cs"/>
              </a:rPr>
              <a:t>Módulo</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Pasivos</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Beneficios</a:t>
            </a:r>
            <a:r>
              <a:rPr lang="en-GB" sz="1200" kern="1200" dirty="0">
                <a:solidFill>
                  <a:schemeClr val="tx1"/>
                </a:solidFill>
                <a:effectLst/>
                <a:latin typeface="+mn-lt"/>
                <a:ea typeface="+mn-ea"/>
                <a:cs typeface="+mn-cs"/>
              </a:rPr>
              <a:t> Post-Empleo.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Obsérvese que la NICSP 39 no prescribe la presentación de planes de </a:t>
            </a:r>
            <a:r>
              <a:rPr lang="en-GB" sz="1200" kern="1200" dirty="0" err="1">
                <a:solidFill>
                  <a:schemeClr val="tx1"/>
                </a:solidFill>
                <a:effectLst/>
                <a:latin typeface="+mn-lt"/>
                <a:ea typeface="+mn-ea"/>
                <a:cs typeface="+mn-cs"/>
              </a:rPr>
              <a:t>contribuciones</a:t>
            </a:r>
            <a:r>
              <a:rPr lang="en-GB" sz="1200" kern="1200" dirty="0">
                <a:solidFill>
                  <a:schemeClr val="tx1"/>
                </a:solidFill>
                <a:effectLst/>
                <a:latin typeface="+mn-lt"/>
                <a:ea typeface="+mn-ea"/>
                <a:cs typeface="+mn-cs"/>
              </a:rPr>
              <a:t> definidas: una entidad debe aplicar los principios de la NICSP1 (véase el módulo de presentación).</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13</a:t>
            </a:fld>
            <a:endParaRPr lang="en-GB"/>
          </a:p>
        </p:txBody>
      </p:sp>
    </p:spTree>
    <p:extLst>
      <p:ext uri="{BB962C8B-B14F-4D97-AF65-F5344CB8AC3E}">
        <p14:creationId xmlns:p14="http://schemas.microsoft.com/office/powerpoint/2010/main" val="271755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Los requisitos de </a:t>
            </a:r>
            <a:r>
              <a:rPr lang="en-US" sz="1200" kern="1200" dirty="0" err="1">
                <a:solidFill>
                  <a:schemeClr val="tx1"/>
                </a:solidFill>
                <a:effectLst/>
                <a:latin typeface="+mn-lt"/>
                <a:ea typeface="+mn-ea"/>
                <a:cs typeface="+mn-cs"/>
              </a:rPr>
              <a:t>revelaciones</a:t>
            </a:r>
            <a:r>
              <a:rPr lang="en-US" sz="1200" kern="1200" dirty="0">
                <a:solidFill>
                  <a:schemeClr val="tx1"/>
                </a:solidFill>
                <a:effectLst/>
                <a:latin typeface="+mn-lt"/>
                <a:ea typeface="+mn-ea"/>
                <a:cs typeface="+mn-cs"/>
              </a:rPr>
              <a:t> establecidos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NICSP 39 con respecto 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beneficios</a:t>
            </a:r>
            <a:r>
              <a:rPr lang="en-US" sz="1200" kern="1200" dirty="0">
                <a:solidFill>
                  <a:schemeClr val="tx1"/>
                </a:solidFill>
                <a:effectLst/>
                <a:latin typeface="+mn-lt"/>
                <a:ea typeface="+mn-ea"/>
                <a:cs typeface="+mn-cs"/>
              </a:rPr>
              <a:t> post-</a:t>
            </a:r>
            <a:r>
              <a:rPr lang="en-US" sz="1200" kern="1200" dirty="0" err="1">
                <a:solidFill>
                  <a:schemeClr val="tx1"/>
                </a:solidFill>
                <a:effectLst/>
                <a:latin typeface="+mn-lt"/>
                <a:ea typeface="+mn-ea"/>
                <a:cs typeface="+mn-cs"/>
              </a:rPr>
              <a:t>empleo</a:t>
            </a:r>
            <a:r>
              <a:rPr lang="en-US" sz="1200" kern="1200" dirty="0">
                <a:solidFill>
                  <a:schemeClr val="tx1"/>
                </a:solidFill>
                <a:effectLst/>
                <a:latin typeface="+mn-lt"/>
                <a:ea typeface="+mn-ea"/>
                <a:cs typeface="+mn-cs"/>
              </a:rPr>
              <a:t> son amplios y se </a:t>
            </a:r>
            <a:r>
              <a:rPr lang="en-US" sz="1200" kern="1200" dirty="0" err="1">
                <a:solidFill>
                  <a:schemeClr val="tx1"/>
                </a:solidFill>
                <a:effectLst/>
                <a:latin typeface="+mn-lt"/>
                <a:ea typeface="+mn-ea"/>
                <a:cs typeface="+mn-cs"/>
              </a:rPr>
              <a:t>requiere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juicio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profesional</a:t>
            </a:r>
            <a:r>
              <a:rPr lang="de-DE" sz="1200" kern="1200" dirty="0">
                <a:solidFill>
                  <a:schemeClr val="tx1"/>
                </a:solidFill>
                <a:effectLst/>
                <a:latin typeface="+mn-lt"/>
                <a:ea typeface="+mn-ea"/>
                <a:cs typeface="+mn-cs"/>
              </a:rPr>
              <a:t>. El </a:t>
            </a:r>
            <a:r>
              <a:rPr lang="en-GB" sz="1200" kern="1200" dirty="0">
                <a:solidFill>
                  <a:schemeClr val="tx1"/>
                </a:solidFill>
                <a:effectLst/>
                <a:latin typeface="+mn-lt"/>
                <a:ea typeface="+mn-ea"/>
                <a:cs typeface="+mn-cs"/>
              </a:rPr>
              <a:t>modulo </a:t>
            </a:r>
            <a:r>
              <a:rPr lang="en-GB" sz="1200" kern="1200" dirty="0" err="1">
                <a:solidFill>
                  <a:schemeClr val="tx1"/>
                </a:solidFill>
                <a:effectLst/>
                <a:latin typeface="+mn-lt"/>
                <a:ea typeface="+mn-ea"/>
                <a:cs typeface="+mn-cs"/>
              </a:rPr>
              <a:t>Pasivos</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Beneficios</a:t>
            </a:r>
            <a:r>
              <a:rPr lang="en-GB" sz="1200" kern="1200" dirty="0">
                <a:solidFill>
                  <a:schemeClr val="tx1"/>
                </a:solidFill>
                <a:effectLst/>
                <a:latin typeface="+mn-lt"/>
                <a:ea typeface="+mn-ea"/>
                <a:cs typeface="+mn-cs"/>
              </a:rPr>
              <a:t> post-</a:t>
            </a:r>
            <a:r>
              <a:rPr lang="en-GB" sz="1200" kern="1200" dirty="0" err="1">
                <a:solidFill>
                  <a:schemeClr val="tx1"/>
                </a:solidFill>
                <a:effectLst/>
                <a:latin typeface="+mn-lt"/>
                <a:ea typeface="+mn-ea"/>
                <a:cs typeface="+mn-cs"/>
              </a:rPr>
              <a:t>empleo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proporciona</a:t>
            </a:r>
            <a:r>
              <a:rPr lang="en-GB" sz="1200" kern="1200" dirty="0">
                <a:solidFill>
                  <a:schemeClr val="tx1"/>
                </a:solidFill>
                <a:effectLst/>
                <a:latin typeface="+mn-lt"/>
                <a:ea typeface="+mn-ea"/>
                <a:cs typeface="+mn-cs"/>
              </a:rPr>
              <a:t> algunos detalles adicionales (véanse las páginas 53 a 54); sin embargo,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requisites </a:t>
            </a:r>
            <a:r>
              <a:rPr lang="en-GB" sz="1200" kern="1200" dirty="0" err="1">
                <a:solidFill>
                  <a:schemeClr val="tx1"/>
                </a:solidFill>
                <a:effectLst/>
                <a:latin typeface="+mn-lt"/>
                <a:ea typeface="+mn-ea"/>
                <a:cs typeface="+mn-cs"/>
              </a:rPr>
              <a:t>completos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revelación</a:t>
            </a:r>
            <a:r>
              <a:rPr lang="en-GB" sz="1200" kern="1200" dirty="0">
                <a:solidFill>
                  <a:schemeClr val="tx1"/>
                </a:solidFill>
                <a:effectLst/>
                <a:latin typeface="+mn-lt"/>
                <a:ea typeface="+mn-ea"/>
                <a:cs typeface="+mn-cs"/>
              </a:rPr>
              <a:t> están más allá del alcance de este material.</a:t>
            </a: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14</a:t>
            </a:fld>
            <a:endParaRPr lang="en-GB"/>
          </a:p>
        </p:txBody>
      </p:sp>
    </p:spTree>
    <p:extLst>
      <p:ext uri="{BB962C8B-B14F-4D97-AF65-F5344CB8AC3E}">
        <p14:creationId xmlns:p14="http://schemas.microsoft.com/office/powerpoint/2010/main" val="26338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beneficio post-empleo más común es una pensión de jubilación del empleado, pero también existen otros beneficios (como los beneficios de atención médica posteriores al empleo).</a:t>
            </a:r>
          </a:p>
          <a:p>
            <a:endParaRPr lang="en-GB" dirty="0"/>
          </a:p>
          <a:p>
            <a:r>
              <a:rPr lang="en-GB" dirty="0"/>
              <a:t>Destaque la diferencia entre los planes de contribución definida y los planes de beneficios definidos. Considere una discusión (utilizando salas de chat o de descanso si imparte la capacitación en línea) sobre qué </a:t>
            </a:r>
            <a:r>
              <a:rPr lang="en-GB" dirty="0" err="1"/>
              <a:t>beneficios</a:t>
            </a:r>
            <a:r>
              <a:rPr lang="en-GB" dirty="0"/>
              <a:t> post-</a:t>
            </a:r>
            <a:r>
              <a:rPr lang="en-GB" dirty="0" err="1"/>
              <a:t>empleo</a:t>
            </a:r>
            <a:r>
              <a:rPr lang="en-GB" dirty="0"/>
              <a:t> ofrecen las organizaciones de </a:t>
            </a:r>
            <a:r>
              <a:rPr lang="en-GB" dirty="0" err="1"/>
              <a:t>los</a:t>
            </a:r>
            <a:r>
              <a:rPr lang="en-GB" dirty="0"/>
              <a:t> </a:t>
            </a:r>
            <a:r>
              <a:rPr lang="en-GB" dirty="0" err="1"/>
              <a:t>participantes</a:t>
            </a:r>
            <a:r>
              <a:rPr lang="en-GB" dirty="0"/>
              <a:t>.</a:t>
            </a:r>
          </a:p>
        </p:txBody>
      </p:sp>
      <p:sp>
        <p:nvSpPr>
          <p:cNvPr id="4" name="Slide Number Placeholder 3"/>
          <p:cNvSpPr>
            <a:spLocks noGrp="1"/>
          </p:cNvSpPr>
          <p:nvPr>
            <p:ph type="sldNum" sz="quarter" idx="5"/>
          </p:nvPr>
        </p:nvSpPr>
        <p:spPr/>
        <p:txBody>
          <a:bodyPr/>
          <a:lstStyle/>
          <a:p>
            <a:fld id="{CF4B5D49-E6BD-48ED-AA01-20E6DA070A58}" type="slidenum">
              <a:rPr lang="en-GB" smtClean="0"/>
              <a:t>3</a:t>
            </a:fld>
            <a:endParaRPr lang="en-GB"/>
          </a:p>
        </p:txBody>
      </p:sp>
    </p:spTree>
    <p:extLst>
      <p:ext uri="{BB962C8B-B14F-4D97-AF65-F5344CB8AC3E}">
        <p14:creationId xmlns:p14="http://schemas.microsoft.com/office/powerpoint/2010/main" val="71607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Respuesta</a:t>
            </a:r>
          </a:p>
          <a:p>
            <a:endParaRPr lang="en-GB" dirty="0"/>
          </a:p>
          <a:p>
            <a:pPr marL="266700" indent="-266700">
              <a:buAutoNum type="alphaLcParenBoth"/>
            </a:pPr>
            <a:r>
              <a:rPr lang="en-GB" dirty="0"/>
              <a:t>El gasto para el </a:t>
            </a:r>
            <a:r>
              <a:rPr lang="en-GB" dirty="0" err="1"/>
              <a:t>período</a:t>
            </a:r>
            <a:r>
              <a:rPr lang="en-GB" dirty="0"/>
              <a:t> es (b) 300,000 UM. La contribución pagadera a un plan de contribución definida se reconoce como un gasto en el período en que un empleado ha prestado servicio sobre la misma base que para los beneficios de empleado a corto plazo. El cálculo es:</a:t>
            </a:r>
          </a:p>
          <a:p>
            <a:pPr marL="266700" indent="-266700">
              <a:buAutoNum type="alphaLcParenBoth"/>
            </a:pPr>
            <a:endParaRPr lang="en-GB" dirty="0"/>
          </a:p>
          <a:p>
            <a:pPr marL="266700" indent="-266700"/>
            <a:r>
              <a:rPr lang="en-GB" b="1" dirty="0"/>
              <a:t>Ganancias </a:t>
            </a:r>
            <a:r>
              <a:rPr lang="en-GB" b="1" dirty="0" err="1"/>
              <a:t>brutas</a:t>
            </a:r>
            <a:r>
              <a:rPr lang="en-GB" b="1" dirty="0"/>
              <a:t> 15 </a:t>
            </a:r>
            <a:r>
              <a:rPr lang="en-GB" b="1" dirty="0" err="1"/>
              <a:t>millones</a:t>
            </a:r>
            <a:r>
              <a:rPr lang="en-GB" b="1" dirty="0"/>
              <a:t> UM * 2% = 300,000 UM</a:t>
            </a:r>
          </a:p>
          <a:p>
            <a:pPr marL="266700" indent="-266700"/>
            <a:endParaRPr lang="en-GB" dirty="0"/>
          </a:p>
          <a:p>
            <a:pPr marL="266700" indent="-266700">
              <a:buAutoNum type="alphaLcParenBoth" startAt="2"/>
            </a:pPr>
            <a:r>
              <a:rPr lang="en-GB" dirty="0"/>
              <a:t>El pasivo al 31 de diciembre de 20X1 es (b) 100,000 UM calculado de la siguiente manera:</a:t>
            </a:r>
          </a:p>
          <a:p>
            <a:pPr marL="266700" indent="-266700">
              <a:buAutoNum type="alphaLcParenBoth" startAt="2"/>
            </a:pPr>
            <a:endParaRPr lang="en-GB" dirty="0"/>
          </a:p>
          <a:p>
            <a:pPr marL="266700" indent="-266700"/>
            <a:r>
              <a:rPr lang="en-GB" b="1" dirty="0"/>
              <a:t> 300,000 UM – </a:t>
            </a:r>
            <a:r>
              <a:rPr lang="en-GB" b="1" dirty="0" err="1"/>
              <a:t>pagos</a:t>
            </a:r>
            <a:r>
              <a:rPr lang="en-GB" b="1" dirty="0"/>
              <a:t> </a:t>
            </a:r>
            <a:r>
              <a:rPr lang="en-GB" b="1" dirty="0" err="1"/>
              <a:t>en</a:t>
            </a:r>
            <a:r>
              <a:rPr lang="en-GB" b="1" dirty="0"/>
              <a:t> </a:t>
            </a:r>
            <a:r>
              <a:rPr lang="en-GB" b="1" dirty="0" err="1"/>
              <a:t>el</a:t>
            </a:r>
            <a:r>
              <a:rPr lang="en-GB" b="1" dirty="0"/>
              <a:t> período por el servicio actual 200,000 UM = 100,000 UM</a:t>
            </a:r>
          </a:p>
          <a:p>
            <a:pPr marL="266700" indent="-266700"/>
            <a:endParaRPr lang="en-GB" dirty="0"/>
          </a:p>
          <a:p>
            <a:pPr marL="266700" indent="-266700">
              <a:buAutoNum type="alphaLcParenBoth" startAt="3"/>
            </a:pPr>
            <a:r>
              <a:rPr lang="en-GB" dirty="0"/>
              <a:t>Si la entidad realizó </a:t>
            </a:r>
            <a:r>
              <a:rPr lang="en-GB" dirty="0" err="1"/>
              <a:t>pagos</a:t>
            </a:r>
            <a:r>
              <a:rPr lang="en-GB" dirty="0"/>
              <a:t> </a:t>
            </a:r>
            <a:r>
              <a:rPr lang="en-GB" dirty="0" err="1"/>
              <a:t>por</a:t>
            </a:r>
            <a:r>
              <a:rPr lang="en-GB" dirty="0"/>
              <a:t> 500,000 UM, el gasto sería (b) 300,000 UM. Registraría un activo (gasto prepagado) de  50,000 UM. La cantidad pagada </a:t>
            </a:r>
            <a:r>
              <a:rPr lang="en-GB" dirty="0" err="1"/>
              <a:t>excede</a:t>
            </a:r>
            <a:r>
              <a:rPr lang="en-GB" dirty="0"/>
              <a:t> las contribuciones que se espera que se paguen en la medida en que el pago anticipado conduzca a una reducción de los pagos futuros. Los cálculos son los siguientes:</a:t>
            </a:r>
          </a:p>
          <a:p>
            <a:pPr marL="266700" indent="-266700">
              <a:buAutoNum type="alphaLcParenBoth" startAt="3"/>
            </a:pPr>
            <a:endParaRPr lang="en-GB" dirty="0"/>
          </a:p>
          <a:p>
            <a:pPr marL="266700" indent="-266700"/>
            <a:r>
              <a:rPr lang="en-GB" b="1" dirty="0"/>
              <a:t>(500,000 UM –  150,000 UM) menos </a:t>
            </a:r>
            <a:r>
              <a:rPr lang="en-GB" b="1" dirty="0" err="1"/>
              <a:t>gasto</a:t>
            </a:r>
            <a:r>
              <a:rPr lang="en-GB" b="1" dirty="0"/>
              <a:t>  300,000 UM = 50,000 UM (prepago)</a:t>
            </a:r>
          </a:p>
          <a:p>
            <a:endParaRPr lang="en-GB" dirty="0"/>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5</a:t>
            </a:fld>
            <a:endParaRPr lang="en-GB"/>
          </a:p>
        </p:txBody>
      </p:sp>
    </p:spTree>
    <p:extLst>
      <p:ext uri="{BB962C8B-B14F-4D97-AF65-F5344CB8AC3E}">
        <p14:creationId xmlns:p14="http://schemas.microsoft.com/office/powerpoint/2010/main" val="236543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39 </a:t>
            </a:r>
            <a:r>
              <a:rPr lang="en-GB" dirty="0" err="1"/>
              <a:t>incluyen</a:t>
            </a:r>
            <a:r>
              <a:rPr lang="en-GB" dirty="0"/>
              <a:t> requisitos detallados con respecto a los planes de </a:t>
            </a:r>
            <a:r>
              <a:rPr lang="en-GB" dirty="0" err="1"/>
              <a:t>beneficios</a:t>
            </a:r>
            <a:r>
              <a:rPr lang="en-GB" dirty="0"/>
              <a:t> </a:t>
            </a:r>
            <a:r>
              <a:rPr lang="en-GB" dirty="0" err="1"/>
              <a:t>definidos</a:t>
            </a:r>
            <a:r>
              <a:rPr lang="en-GB" dirty="0"/>
              <a:t>. Algunos de ellos van más allá del alcance de este material, por ejemplo, la aplicación de las técnicas actuariales requeridas.</a:t>
            </a:r>
          </a:p>
          <a:p>
            <a:endParaRPr lang="en-GB" dirty="0"/>
          </a:p>
          <a:p>
            <a:r>
              <a:rPr lang="en-GB" dirty="0"/>
              <a:t>Este material proporciona una visión general; si los participantes necesitan más información, consulte </a:t>
            </a:r>
            <a:r>
              <a:rPr lang="en-GB" dirty="0" err="1"/>
              <a:t>directamente</a:t>
            </a:r>
            <a:r>
              <a:rPr lang="en-GB" dirty="0"/>
              <a:t> la NICSP 39.</a:t>
            </a:r>
          </a:p>
        </p:txBody>
      </p:sp>
      <p:sp>
        <p:nvSpPr>
          <p:cNvPr id="4" name="Slide Number Placeholder 3"/>
          <p:cNvSpPr>
            <a:spLocks noGrp="1"/>
          </p:cNvSpPr>
          <p:nvPr>
            <p:ph type="sldNum" sz="quarter" idx="5"/>
          </p:nvPr>
        </p:nvSpPr>
        <p:spPr/>
        <p:txBody>
          <a:bodyPr/>
          <a:lstStyle/>
          <a:p>
            <a:fld id="{CF4B5D49-E6BD-48ED-AA01-20E6DA070A58}" type="slidenum">
              <a:rPr lang="en-GB" smtClean="0"/>
              <a:t>6</a:t>
            </a:fld>
            <a:endParaRPr lang="en-GB"/>
          </a:p>
        </p:txBody>
      </p:sp>
    </p:spTree>
    <p:extLst>
      <p:ext uri="{BB962C8B-B14F-4D97-AF65-F5344CB8AC3E}">
        <p14:creationId xmlns:p14="http://schemas.microsoft.com/office/powerpoint/2010/main" val="306527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39 exigen que la entidad determine el pasivo o activo </a:t>
            </a:r>
            <a:r>
              <a:rPr lang="en-GB" dirty="0" err="1"/>
              <a:t>neto</a:t>
            </a:r>
            <a:r>
              <a:rPr lang="en-GB" dirty="0"/>
              <a:t> </a:t>
            </a:r>
            <a:r>
              <a:rPr lang="en-GB" dirty="0" err="1"/>
              <a:t>por</a:t>
            </a:r>
            <a:r>
              <a:rPr lang="en-GB" dirty="0"/>
              <a:t> </a:t>
            </a:r>
            <a:r>
              <a:rPr lang="en-GB" dirty="0" err="1"/>
              <a:t>beneficios</a:t>
            </a:r>
            <a:r>
              <a:rPr lang="en-GB" dirty="0"/>
              <a:t> </a:t>
            </a:r>
            <a:r>
              <a:rPr lang="en-GB" dirty="0" err="1"/>
              <a:t>definidos</a:t>
            </a:r>
            <a:r>
              <a:rPr lang="en-GB" dirty="0"/>
              <a:t>. El valor de los activos del plan (inversiones que se utilizarán para pagar beneficios futuros) se deduce del </a:t>
            </a:r>
            <a:r>
              <a:rPr lang="en-GB" dirty="0" err="1"/>
              <a:t>valor</a:t>
            </a:r>
            <a:r>
              <a:rPr lang="en-GB" dirty="0"/>
              <a:t> </a:t>
            </a:r>
            <a:r>
              <a:rPr lang="en-GB" dirty="0" err="1"/>
              <a:t>presente</a:t>
            </a:r>
            <a:r>
              <a:rPr lang="en-GB" dirty="0"/>
              <a:t> de la obligación de beneficio definido. Si bien esto generalmente da lugar a un pasivo neto de beneficios definidos, puede haber casos en que los activos del plan excedan </a:t>
            </a:r>
            <a:r>
              <a:rPr lang="en-GB" dirty="0" err="1"/>
              <a:t>el</a:t>
            </a:r>
            <a:r>
              <a:rPr lang="en-GB" dirty="0"/>
              <a:t> </a:t>
            </a:r>
            <a:r>
              <a:rPr lang="en-GB" dirty="0" err="1"/>
              <a:t>valor</a:t>
            </a:r>
            <a:r>
              <a:rPr lang="en-GB" dirty="0"/>
              <a:t> </a:t>
            </a:r>
            <a:r>
              <a:rPr lang="en-GB" dirty="0" err="1"/>
              <a:t>presente</a:t>
            </a:r>
            <a:r>
              <a:rPr lang="en-GB" dirty="0"/>
              <a:t> de la obligación y haya un activo neto de beneficios definidos.</a:t>
            </a:r>
          </a:p>
          <a:p>
            <a:endParaRPr lang="en-GB" dirty="0"/>
          </a:p>
          <a:p>
            <a:r>
              <a:rPr lang="en-GB" dirty="0"/>
              <a:t>Tenga en cuenta que se utiliza una técnica actuarial: </a:t>
            </a:r>
            <a:r>
              <a:rPr lang="en-GB" sz="1200" kern="0" dirty="0">
                <a:solidFill>
                  <a:srgbClr val="000000">
                    <a:lumMod val="65000"/>
                    <a:lumOff val="35000"/>
                  </a:srgbClr>
                </a:solidFill>
                <a:latin typeface="Arial"/>
                <a:ea typeface="ＭＳ Ｐゴシック" charset="0"/>
              </a:rPr>
              <a:t>el método de la </a:t>
            </a:r>
            <a:r>
              <a:rPr lang="en-GB" sz="1200" kern="0" dirty="0" err="1">
                <a:solidFill>
                  <a:srgbClr val="000000">
                    <a:lumMod val="65000"/>
                    <a:lumOff val="35000"/>
                  </a:srgbClr>
                </a:solidFill>
                <a:latin typeface="Arial"/>
                <a:ea typeface="ＭＳ Ｐゴシック" charset="0"/>
              </a:rPr>
              <a:t>unidad</a:t>
            </a:r>
            <a:r>
              <a:rPr lang="en-GB" sz="1200" kern="0" dirty="0">
                <a:solidFill>
                  <a:srgbClr val="000000">
                    <a:lumMod val="65000"/>
                    <a:lumOff val="35000"/>
                  </a:srgbClr>
                </a:solidFill>
                <a:latin typeface="Arial"/>
                <a:ea typeface="ＭＳ Ｐゴシック" charset="0"/>
              </a:rPr>
              <a:t> de </a:t>
            </a:r>
            <a:r>
              <a:rPr lang="en-GB" sz="1200" kern="0" dirty="0" err="1">
                <a:solidFill>
                  <a:srgbClr val="000000">
                    <a:lumMod val="65000"/>
                    <a:lumOff val="35000"/>
                  </a:srgbClr>
                </a:solidFill>
                <a:latin typeface="Arial"/>
                <a:ea typeface="ＭＳ Ｐゴシック" charset="0"/>
              </a:rPr>
              <a:t>crédito</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proyectada</a:t>
            </a:r>
            <a:r>
              <a:rPr lang="en-GB" sz="1200" kern="0" dirty="0">
                <a:solidFill>
                  <a:srgbClr val="000000">
                    <a:lumMod val="65000"/>
                    <a:lumOff val="35000"/>
                  </a:srgbClr>
                </a:solidFill>
                <a:latin typeface="Arial"/>
                <a:ea typeface="ＭＳ Ｐゴシック" charset="0"/>
              </a:rPr>
              <a:t>. Esto generalmente será realizado por un actuario calificado, y este material no cubre los detalles del método. Algunos detalles adicionales se encuentran en el módulo Pasivos – </a:t>
            </a:r>
            <a:r>
              <a:rPr lang="en-GB" sz="1200" kern="0" dirty="0" err="1">
                <a:solidFill>
                  <a:srgbClr val="000000">
                    <a:lumMod val="65000"/>
                    <a:lumOff val="35000"/>
                  </a:srgbClr>
                </a:solidFill>
                <a:latin typeface="Arial"/>
                <a:ea typeface="ＭＳ Ｐゴシック" charset="0"/>
              </a:rPr>
              <a:t>Beneficios</a:t>
            </a:r>
            <a:r>
              <a:rPr lang="en-GB" sz="1200" kern="0" dirty="0">
                <a:solidFill>
                  <a:srgbClr val="000000">
                    <a:lumMod val="65000"/>
                    <a:lumOff val="35000"/>
                  </a:srgbClr>
                </a:solidFill>
                <a:latin typeface="Arial"/>
                <a:ea typeface="ＭＳ Ｐゴシック" charset="0"/>
              </a:rPr>
              <a:t> post-</a:t>
            </a:r>
            <a:r>
              <a:rPr lang="en-GB" sz="1200" kern="0" dirty="0" err="1">
                <a:solidFill>
                  <a:srgbClr val="000000">
                    <a:lumMod val="65000"/>
                    <a:lumOff val="35000"/>
                  </a:srgbClr>
                </a:solidFill>
                <a:latin typeface="Arial"/>
                <a:ea typeface="ＭＳ Ｐゴシック" charset="0"/>
              </a:rPr>
              <a:t>empleo</a:t>
            </a:r>
            <a:r>
              <a:rPr lang="en-GB" sz="1200" kern="0" dirty="0">
                <a:solidFill>
                  <a:srgbClr val="000000">
                    <a:lumMod val="65000"/>
                    <a:lumOff val="35000"/>
                  </a:srgbClr>
                </a:solidFill>
                <a:latin typeface="Arial"/>
                <a:ea typeface="ＭＳ Ｐゴシック" charset="0"/>
              </a:rPr>
              <a:t>.</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7</a:t>
            </a:fld>
            <a:endParaRPr lang="en-GB"/>
          </a:p>
        </p:txBody>
      </p:sp>
    </p:spTree>
    <p:extLst>
      <p:ext uri="{BB962C8B-B14F-4D97-AF65-F5344CB8AC3E}">
        <p14:creationId xmlns:p14="http://schemas.microsoft.com/office/powerpoint/2010/main" val="249018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costo actual del servicio y el costo del </a:t>
            </a:r>
            <a:r>
              <a:rPr lang="en-GB" dirty="0" err="1"/>
              <a:t>servicio</a:t>
            </a:r>
            <a:r>
              <a:rPr lang="en-GB" dirty="0"/>
              <a:t> </a:t>
            </a:r>
            <a:r>
              <a:rPr lang="en-GB" dirty="0" err="1"/>
              <a:t>pasado</a:t>
            </a:r>
            <a:r>
              <a:rPr lang="en-GB" dirty="0"/>
              <a:t> se determinan utilizando el </a:t>
            </a:r>
            <a:r>
              <a:rPr lang="en-GB" sz="1200" kern="0" dirty="0">
                <a:solidFill>
                  <a:srgbClr val="000000">
                    <a:lumMod val="65000"/>
                    <a:lumOff val="35000"/>
                  </a:srgbClr>
                </a:solidFill>
                <a:latin typeface="Arial"/>
                <a:ea typeface="ＭＳ Ｐゴシック" charset="0"/>
              </a:rPr>
              <a:t>método de la </a:t>
            </a:r>
            <a:r>
              <a:rPr lang="en-GB" sz="1200" kern="0" dirty="0" err="1">
                <a:solidFill>
                  <a:srgbClr val="000000">
                    <a:lumMod val="65000"/>
                    <a:lumOff val="35000"/>
                  </a:srgbClr>
                </a:solidFill>
                <a:latin typeface="Arial"/>
                <a:ea typeface="ＭＳ Ｐゴシック" charset="0"/>
              </a:rPr>
              <a:t>unidad</a:t>
            </a:r>
            <a:r>
              <a:rPr lang="en-GB" sz="1200" kern="0" dirty="0">
                <a:solidFill>
                  <a:srgbClr val="000000">
                    <a:lumMod val="65000"/>
                    <a:lumOff val="35000"/>
                  </a:srgbClr>
                </a:solidFill>
                <a:latin typeface="Arial"/>
                <a:ea typeface="ＭＳ Ｐゴシック" charset="0"/>
              </a:rPr>
              <a:t> de </a:t>
            </a:r>
            <a:r>
              <a:rPr lang="en-GB" sz="1200" kern="0" dirty="0" err="1">
                <a:solidFill>
                  <a:srgbClr val="000000">
                    <a:lumMod val="65000"/>
                    <a:lumOff val="35000"/>
                  </a:srgbClr>
                </a:solidFill>
                <a:latin typeface="Arial"/>
                <a:ea typeface="ＭＳ Ｐゴシック" charset="0"/>
              </a:rPr>
              <a:t>crédito</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proyectada</a:t>
            </a:r>
            <a:r>
              <a:rPr lang="en-GB" sz="1200" kern="0" dirty="0">
                <a:solidFill>
                  <a:srgbClr val="000000">
                    <a:lumMod val="65000"/>
                    <a:lumOff val="35000"/>
                  </a:srgbClr>
                </a:solidFill>
                <a:latin typeface="Arial"/>
                <a:ea typeface="ＭＳ Ｐゴシック" charset="0"/>
              </a:rPr>
              <a:t> (también utilizado para determinar el </a:t>
            </a:r>
            <a:r>
              <a:rPr lang="en-GB" sz="1200" kern="0" dirty="0" err="1">
                <a:solidFill>
                  <a:srgbClr val="000000">
                    <a:lumMod val="65000"/>
                    <a:lumOff val="35000"/>
                  </a:srgbClr>
                </a:solidFill>
                <a:latin typeface="Arial"/>
                <a:ea typeface="ＭＳ Ｐゴシック" charset="0"/>
              </a:rPr>
              <a:t>pasivo</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activo</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neto</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por</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beneficios</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definidos</a:t>
            </a:r>
            <a:r>
              <a:rPr lang="en-GB" sz="1200" kern="0" dirty="0">
                <a:solidFill>
                  <a:srgbClr val="000000">
                    <a:lumMod val="65000"/>
                    <a:lumOff val="35000"/>
                  </a:srgbClr>
                </a:solidFill>
                <a:latin typeface="Arial"/>
                <a:ea typeface="ＭＳ Ｐゴシック" charset="0"/>
              </a:rPr>
              <a:t>.</a:t>
            </a:r>
          </a:p>
          <a:p>
            <a:endParaRPr lang="en-GB" sz="1200" kern="0" dirty="0">
              <a:solidFill>
                <a:srgbClr val="000000">
                  <a:lumMod val="65000"/>
                  <a:lumOff val="35000"/>
                </a:srgbClr>
              </a:solidFill>
              <a:latin typeface="Arial"/>
              <a:ea typeface="ＭＳ Ｐゴシック" charset="0"/>
            </a:endParaRPr>
          </a:p>
          <a:p>
            <a:r>
              <a:rPr lang="en-US" sz="1200" kern="1200" dirty="0">
                <a:solidFill>
                  <a:schemeClr val="tx1"/>
                </a:solidFill>
                <a:effectLst/>
                <a:latin typeface="+mn-lt"/>
                <a:ea typeface="+mn-ea"/>
                <a:cs typeface="+mn-cs"/>
              </a:rPr>
              <a:t>Bajo este método, un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podría</a:t>
            </a:r>
            <a:r>
              <a:rPr lang="en-US" sz="1200" kern="1200" dirty="0">
                <a:solidFill>
                  <a:schemeClr val="tx1"/>
                </a:solidFill>
                <a:effectLst/>
                <a:latin typeface="+mn-lt"/>
                <a:ea typeface="+mn-ea"/>
                <a:cs typeface="+mn-cs"/>
              </a:rPr>
              <a:t> ser </a:t>
            </a:r>
            <a:r>
              <a:rPr lang="en-US" sz="1200" kern="1200" dirty="0" err="1">
                <a:solidFill>
                  <a:schemeClr val="tx1"/>
                </a:solidFill>
                <a:effectLst/>
                <a:latin typeface="+mn-lt"/>
                <a:ea typeface="+mn-ea"/>
                <a:cs typeface="+mn-cs"/>
              </a:rPr>
              <a:t>reconocido</a:t>
            </a:r>
            <a:r>
              <a:rPr lang="en-US" sz="1200" kern="1200" dirty="0">
                <a:solidFill>
                  <a:schemeClr val="tx1"/>
                </a:solidFill>
                <a:effectLst/>
                <a:latin typeface="+mn-lt"/>
                <a:ea typeface="+mn-ea"/>
                <a:cs typeface="+mn-cs"/>
              </a:rPr>
              <a:t> incluso si los beneficios aún no han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conferidos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 servicio al empleado da lugar a una obligación en virtud de un plan de beneficios definidos, incluso si los beneficios están condicionados a un empleo futuro (en otras palabras,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adquirido</a:t>
            </a:r>
            <a:r>
              <a:rPr lang="en-US" sz="1200" kern="1200" dirty="0">
                <a:solidFill>
                  <a:schemeClr val="tx1"/>
                </a:solidFill>
                <a:effectLst/>
                <a:latin typeface="+mn-lt"/>
                <a:ea typeface="+mn-ea"/>
                <a:cs typeface="+mn-cs"/>
              </a:rPr>
              <a:t>). El servicio de los empleados antes de la fecha de </a:t>
            </a:r>
            <a:r>
              <a:rPr lang="en-US" sz="1200" kern="1200" dirty="0" err="1">
                <a:solidFill>
                  <a:schemeClr val="tx1"/>
                </a:solidFill>
                <a:effectLst/>
                <a:latin typeface="+mn-lt"/>
                <a:ea typeface="+mn-ea"/>
                <a:cs typeface="+mn-cs"/>
              </a:rPr>
              <a:t>adquisición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derechos da lugar a una obligación constructiva porque, al final de cada período de informe sucesivo, se reduce la cantidad de servicio futuro que un empleado tendrá que prestar antes de tener derecho a la prestación.</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 medir su obligación de beneficio definido, una entidad considera la probabilidad de que algunos empleados no satisfagan ningún requisito de adquisición de derechos.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 proporcionan más detalles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GB" sz="1200" kern="0" dirty="0">
                <a:solidFill>
                  <a:srgbClr val="000000">
                    <a:lumMod val="65000"/>
                    <a:lumOff val="35000"/>
                  </a:srgbClr>
                </a:solidFill>
                <a:latin typeface="Arial"/>
                <a:ea typeface="ＭＳ Ｐゴシック" charset="0"/>
              </a:rPr>
              <a:t> </a:t>
            </a:r>
            <a:r>
              <a:rPr lang="en-GB" sz="1200" kern="0" dirty="0" err="1">
                <a:solidFill>
                  <a:srgbClr val="000000">
                    <a:lumMod val="65000"/>
                    <a:lumOff val="35000"/>
                  </a:srgbClr>
                </a:solidFill>
                <a:latin typeface="Arial"/>
                <a:ea typeface="ＭＳ Ｐゴシック" charset="0"/>
              </a:rPr>
              <a:t>Módulo</a:t>
            </a:r>
            <a:r>
              <a:rPr lang="en-GB" sz="1200" kern="0" dirty="0">
                <a:solidFill>
                  <a:srgbClr val="000000">
                    <a:lumMod val="65000"/>
                    <a:lumOff val="35000"/>
                  </a:srgbClr>
                </a:solidFill>
                <a:latin typeface="Arial"/>
                <a:ea typeface="ＭＳ Ｐゴシック" charset="0"/>
              </a:rPr>
              <a:t> de </a:t>
            </a:r>
            <a:r>
              <a:rPr lang="en-GB" sz="1200" kern="0" dirty="0" err="1">
                <a:solidFill>
                  <a:srgbClr val="000000">
                    <a:lumMod val="65000"/>
                    <a:lumOff val="35000"/>
                  </a:srgbClr>
                </a:solidFill>
                <a:latin typeface="Arial"/>
                <a:ea typeface="ＭＳ Ｐゴシック" charset="0"/>
              </a:rPr>
              <a:t>Pasivos</a:t>
            </a:r>
            <a:r>
              <a:rPr lang="en-GB" sz="1200" kern="0" dirty="0">
                <a:solidFill>
                  <a:srgbClr val="000000">
                    <a:lumMod val="65000"/>
                    <a:lumOff val="35000"/>
                  </a:srgbClr>
                </a:solidFill>
                <a:latin typeface="Arial"/>
                <a:ea typeface="ＭＳ Ｐゴシック" charset="0"/>
              </a:rPr>
              <a:t> - Beneficios Post-Empleo.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8</a:t>
            </a:fld>
            <a:endParaRPr lang="en-GB"/>
          </a:p>
        </p:txBody>
      </p:sp>
    </p:spTree>
    <p:extLst>
      <p:ext uri="{BB962C8B-B14F-4D97-AF65-F5344CB8AC3E}">
        <p14:creationId xmlns:p14="http://schemas.microsoft.com/office/powerpoint/2010/main" val="199547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 límite máximo de activos puede aplicarse cuando un plan de </a:t>
            </a:r>
            <a:r>
              <a:rPr lang="en-US" sz="1200" kern="1200" dirty="0" err="1">
                <a:solidFill>
                  <a:schemeClr val="tx1"/>
                </a:solidFill>
                <a:effectLst/>
                <a:latin typeface="+mn-lt"/>
                <a:ea typeface="+mn-ea"/>
                <a:cs typeface="+mn-cs"/>
              </a:rPr>
              <a:t>beneficios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definidos</a:t>
            </a:r>
            <a:r>
              <a:rPr lang="en-US" sz="1200" kern="1200" dirty="0">
                <a:solidFill>
                  <a:schemeClr val="tx1"/>
                </a:solidFill>
                <a:effectLst/>
                <a:latin typeface="+mn-lt"/>
                <a:ea typeface="+mn-ea"/>
                <a:cs typeface="+mn-cs"/>
              </a:rPr>
              <a:t> tiene superávit, es decir, tiene un </a:t>
            </a:r>
            <a:r>
              <a:rPr lang="en-US" sz="1200" kern="1200" dirty="0" err="1">
                <a:solidFill>
                  <a:schemeClr val="tx1"/>
                </a:solidFill>
                <a:effectLst/>
                <a:latin typeface="+mn-lt"/>
                <a:ea typeface="+mn-ea"/>
                <a:cs typeface="+mn-cs"/>
              </a:rPr>
              <a:t>activo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beneficios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definidos</a:t>
            </a:r>
            <a:r>
              <a:rPr lang="en-US" sz="1200" kern="1200" dirty="0">
                <a:solidFill>
                  <a:schemeClr val="tx1"/>
                </a:solidFill>
                <a:effectLst/>
                <a:latin typeface="+mn-lt"/>
                <a:ea typeface="+mn-ea"/>
                <a:cs typeface="+mn-cs"/>
              </a:rPr>
              <a:t>. Muchos planes de </a:t>
            </a:r>
            <a:r>
              <a:rPr lang="en-US" sz="1200" kern="1200" dirty="0" err="1">
                <a:solidFill>
                  <a:schemeClr val="tx1"/>
                </a:solidFill>
                <a:effectLst/>
                <a:latin typeface="+mn-lt"/>
                <a:ea typeface="+mn-ea"/>
                <a:cs typeface="+mn-cs"/>
              </a:rPr>
              <a:t>beneficios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definidos</a:t>
            </a:r>
            <a:r>
              <a:rPr lang="en-US" sz="1200" kern="1200" dirty="0">
                <a:solidFill>
                  <a:schemeClr val="tx1"/>
                </a:solidFill>
                <a:effectLst/>
                <a:latin typeface="+mn-lt"/>
                <a:ea typeface="+mn-ea"/>
                <a:cs typeface="+mn-cs"/>
              </a:rPr>
              <a:t> del sector público tienen un déficit, es decir, un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beneficios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definidos</a:t>
            </a:r>
            <a:r>
              <a:rPr lang="en-US" sz="1200" kern="1200" dirty="0">
                <a:solidFill>
                  <a:schemeClr val="tx1"/>
                </a:solidFill>
                <a:effectLst/>
                <a:latin typeface="+mn-lt"/>
                <a:ea typeface="+mn-ea"/>
                <a:cs typeface="+mn-cs"/>
              </a:rPr>
              <a:t> , y no se aplicarán los requisitos relativos al límite máximo de activos.</a:t>
            </a:r>
            <a:endParaRPr lang="en-GB" sz="1200" kern="1200" dirty="0">
              <a:solidFill>
                <a:schemeClr val="tx1"/>
              </a:solidFill>
              <a:effectLst/>
              <a:latin typeface="+mn-lt"/>
              <a:ea typeface="+mn-ea"/>
              <a:cs typeface="+mn-cs"/>
            </a:endParaRPr>
          </a:p>
          <a:p>
            <a:endParaRPr lang="en-GB" dirty="0"/>
          </a:p>
          <a:p>
            <a:r>
              <a:rPr lang="en-GB" dirty="0"/>
              <a:t>Para más detalles, véase </a:t>
            </a:r>
            <a:r>
              <a:rPr lang="en-GB" dirty="0" err="1"/>
              <a:t>el</a:t>
            </a:r>
            <a:r>
              <a:rPr lang="en-GB" dirty="0"/>
              <a:t> </a:t>
            </a:r>
            <a:r>
              <a:rPr lang="en-GB" sz="1200" kern="1200" dirty="0" err="1">
                <a:solidFill>
                  <a:schemeClr val="tx1"/>
                </a:solidFill>
                <a:effectLst/>
                <a:latin typeface="+mn-lt"/>
                <a:ea typeface="+mn-ea"/>
                <a:cs typeface="+mn-cs"/>
              </a:rPr>
              <a:t>Módulo</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Pasivos</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Beneficios</a:t>
            </a:r>
            <a:r>
              <a:rPr lang="en-GB" sz="1200" kern="1200" dirty="0">
                <a:solidFill>
                  <a:schemeClr val="tx1"/>
                </a:solidFill>
                <a:effectLst/>
                <a:latin typeface="+mn-lt"/>
                <a:ea typeface="+mn-ea"/>
                <a:cs typeface="+mn-cs"/>
              </a:rPr>
              <a:t> Post-Empleo.</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9</a:t>
            </a:fld>
            <a:endParaRPr lang="en-GB"/>
          </a:p>
        </p:txBody>
      </p:sp>
    </p:spTree>
    <p:extLst>
      <p:ext uri="{BB962C8B-B14F-4D97-AF65-F5344CB8AC3E}">
        <p14:creationId xmlns:p14="http://schemas.microsoft.com/office/powerpoint/2010/main" val="36771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explicación de los importes se proporciona en </a:t>
            </a:r>
            <a:r>
              <a:rPr lang="en-GB" dirty="0" err="1"/>
              <a:t>el</a:t>
            </a:r>
            <a:r>
              <a:rPr lang="en-GB" dirty="0"/>
              <a:t> </a:t>
            </a:r>
            <a:r>
              <a:rPr lang="en-GB" sz="1200" kern="1200" dirty="0" err="1">
                <a:solidFill>
                  <a:schemeClr val="tx1"/>
                </a:solidFill>
                <a:effectLst/>
                <a:latin typeface="+mn-lt"/>
                <a:ea typeface="+mn-ea"/>
                <a:cs typeface="+mn-cs"/>
              </a:rPr>
              <a:t>Módulo</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Pasivos</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Beneficios</a:t>
            </a:r>
            <a:r>
              <a:rPr lang="en-GB" sz="1200" kern="1200" dirty="0">
                <a:solidFill>
                  <a:schemeClr val="tx1"/>
                </a:solidFill>
                <a:effectLst/>
                <a:latin typeface="+mn-lt"/>
                <a:ea typeface="+mn-ea"/>
                <a:cs typeface="+mn-cs"/>
              </a:rPr>
              <a:t> Post-</a:t>
            </a:r>
            <a:r>
              <a:rPr lang="en-GB" sz="1200" kern="1200" dirty="0" err="1">
                <a:solidFill>
                  <a:schemeClr val="tx1"/>
                </a:solidFill>
                <a:effectLst/>
                <a:latin typeface="+mn-lt"/>
                <a:ea typeface="+mn-ea"/>
                <a:cs typeface="+mn-cs"/>
              </a:rPr>
              <a:t>empleo</a:t>
            </a:r>
            <a:r>
              <a:rPr lang="en-GB" sz="1200" kern="1200" dirty="0">
                <a:solidFill>
                  <a:schemeClr val="tx1"/>
                </a:solidFill>
                <a:effectLst/>
                <a:latin typeface="+mn-lt"/>
                <a:ea typeface="+mn-ea"/>
                <a:cs typeface="+mn-cs"/>
              </a:rPr>
              <a:t> (ver página 50). Recorra el ejemplo cuidadosamente, dando a los participantes la oportunidad de hacer preguntas (a través del chat si imparten la capacitación en línea). Este ejemplo ayuda a explicar cómo funciona la contabilidad de los diferentes elementos.</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10</a:t>
            </a:fld>
            <a:endParaRPr lang="en-GB"/>
          </a:p>
        </p:txBody>
      </p:sp>
    </p:spTree>
    <p:extLst>
      <p:ext uri="{BB962C8B-B14F-4D97-AF65-F5344CB8AC3E}">
        <p14:creationId xmlns:p14="http://schemas.microsoft.com/office/powerpoint/2010/main" val="81819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diagrama ilustra los componentes del costo de beneficio definido y su presentación en los estados financieros.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Los participantes deberían poder relacionar este diagrama con el ejemplo anterior (aunque eso no incluía los costos de los </a:t>
            </a:r>
            <a:r>
              <a:rPr lang="en-US" sz="1200" kern="1200" dirty="0" err="1">
                <a:solidFill>
                  <a:schemeClr val="tx1"/>
                </a:solidFill>
                <a:effectLst/>
                <a:latin typeface="+mn-lt"/>
                <a:ea typeface="+mn-ea"/>
                <a:cs typeface="+mn-cs"/>
              </a:rPr>
              <a:t>servicios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pasados</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liquidación</a:t>
            </a:r>
            <a:r>
              <a:rPr lang="en-US" sz="1200" kern="1200" dirty="0">
                <a:solidFill>
                  <a:schemeClr val="tx1"/>
                </a:solidFill>
                <a:effectLst/>
                <a:latin typeface="+mn-lt"/>
                <a:ea typeface="+mn-ea"/>
                <a:cs typeface="+mn-cs"/>
              </a:rPr>
              <a:t>). Algunos participantes pueden encontrar la relación entre los componentes más fácil de entender visualmente.</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12</a:t>
            </a:fld>
            <a:endParaRPr lang="en-GB"/>
          </a:p>
        </p:txBody>
      </p:sp>
    </p:spTree>
    <p:extLst>
      <p:ext uri="{BB962C8B-B14F-4D97-AF65-F5344CB8AC3E}">
        <p14:creationId xmlns:p14="http://schemas.microsoft.com/office/powerpoint/2010/main" val="174556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6/6/2023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Beneficios</a:t>
            </a:r>
            <a:r>
              <a:rPr lang="en-US" b="1" dirty="0">
                <a:latin typeface="Arial" panose="020B0604020202020204" pitchFamily="34" charset="0"/>
                <a:cs typeface="Arial" panose="020B0604020202020204" pitchFamily="34" charset="0"/>
              </a:rPr>
              <a:t> a </a:t>
            </a:r>
            <a:r>
              <a:rPr lang="en-US" b="1" dirty="0" err="1">
                <a:latin typeface="Arial" panose="020B0604020202020204" pitchFamily="34" charset="0"/>
                <a:cs typeface="Arial" panose="020B0604020202020204" pitchFamily="34" charset="0"/>
              </a:rPr>
              <a:t>los</a:t>
            </a:r>
            <a:r>
              <a:rPr lang="en-US" b="1" dirty="0">
                <a:latin typeface="Arial" panose="020B0604020202020204" pitchFamily="34" charset="0"/>
                <a:cs typeface="Arial" panose="020B0604020202020204" pitchFamily="34" charset="0"/>
              </a:rPr>
              <a:t> empleados:  </a:t>
            </a:r>
          </a:p>
          <a:p>
            <a:pPr algn="l"/>
            <a:r>
              <a:rPr lang="en-US" b="1" dirty="0" err="1">
                <a:latin typeface="Arial" panose="020B0604020202020204" pitchFamily="34" charset="0"/>
                <a:cs typeface="Arial" panose="020B0604020202020204" pitchFamily="34" charset="0"/>
              </a:rPr>
              <a:t>Beneficios</a:t>
            </a:r>
            <a:r>
              <a:rPr lang="en-US" b="1" dirty="0">
                <a:latin typeface="Arial" panose="020B0604020202020204" pitchFamily="34" charset="0"/>
                <a:cs typeface="Arial" panose="020B0604020202020204" pitchFamily="34" charset="0"/>
              </a:rPr>
              <a:t> post-</a:t>
            </a:r>
            <a:r>
              <a:rPr lang="en-US" b="1" dirty="0" err="1">
                <a:latin typeface="Arial" panose="020B0604020202020204" pitchFamily="34" charset="0"/>
                <a:cs typeface="Arial" panose="020B0604020202020204" pitchFamily="34" charset="0"/>
              </a:rPr>
              <a:t>empleo</a:t>
            </a:r>
            <a:endParaRPr lang="en-US" b="1" dirty="0">
              <a:latin typeface="Arial" panose="020B0604020202020204" pitchFamily="34" charset="0"/>
              <a:cs typeface="Arial" panose="020B0604020202020204" pitchFamily="34" charset="0"/>
            </a:endParaRPr>
          </a:p>
          <a:p>
            <a:pPr algn="l"/>
            <a:r>
              <a:rPr lang="en-CA" b="1" dirty="0">
                <a:latin typeface="Arial" panose="020B0604020202020204" pitchFamily="34" charset="0"/>
                <a:cs typeface="Arial" panose="020B0604020202020204" pitchFamily="34" charset="0"/>
              </a:rPr>
              <a:t>NICSP</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39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8008937" cy="369332"/>
          </a:xfrm>
          <a:prstGeom prst="rect">
            <a:avLst/>
          </a:prstGeom>
          <a:noFill/>
        </p:spPr>
        <p:txBody>
          <a:bodyPr wrap="square" rtlCol="0">
            <a:spAutoFit/>
          </a:bodyPr>
          <a:lstStyle/>
          <a:p>
            <a:r>
              <a:rPr lang="en-GB" b="1" dirty="0">
                <a:solidFill>
                  <a:srgbClr val="2E2E38"/>
                </a:solidFill>
                <a:latin typeface="Arial" panose="020B0604020202020204" pitchFamily="34" charset="0"/>
                <a:cs typeface="Arial" panose="020B0604020202020204" pitchFamily="34" charset="0"/>
              </a:rPr>
              <a:t>Ejemplo ilustrativo</a:t>
            </a:r>
            <a:endParaRPr lang="en-US" b="1" dirty="0">
              <a:solidFill>
                <a:srgbClr val="2E2E38"/>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977D3D4E-E512-4838-891D-87A50FA5AB11}"/>
              </a:ext>
            </a:extLst>
          </p:cNvPr>
          <p:cNvGraphicFramePr>
            <a:graphicFrameLocks noGrp="1"/>
          </p:cNvGraphicFramePr>
          <p:nvPr>
            <p:extLst>
              <p:ext uri="{D42A27DB-BD31-4B8C-83A1-F6EECF244321}">
                <p14:modId xmlns:p14="http://schemas.microsoft.com/office/powerpoint/2010/main" val="1293963259"/>
              </p:ext>
            </p:extLst>
          </p:nvPr>
        </p:nvGraphicFramePr>
        <p:xfrm>
          <a:off x="576263" y="1653854"/>
          <a:ext cx="7848601" cy="2659064"/>
        </p:xfrm>
        <a:graphic>
          <a:graphicData uri="http://schemas.openxmlformats.org/drawingml/2006/table">
            <a:tbl>
              <a:tblPr firstRow="1" bandRow="1">
                <a:tableStyleId>{72833802-FEF1-4C79-8D5D-14CF1EAF98D9}</a:tableStyleId>
              </a:tblPr>
              <a:tblGrid>
                <a:gridCol w="2711218">
                  <a:extLst>
                    <a:ext uri="{9D8B030D-6E8A-4147-A177-3AD203B41FA5}">
                      <a16:colId xmlns:a16="http://schemas.microsoft.com/office/drawing/2014/main" val="2331400377"/>
                    </a:ext>
                  </a:extLst>
                </a:gridCol>
                <a:gridCol w="1712461">
                  <a:extLst>
                    <a:ext uri="{9D8B030D-6E8A-4147-A177-3AD203B41FA5}">
                      <a16:colId xmlns:a16="http://schemas.microsoft.com/office/drawing/2014/main" val="3875436982"/>
                    </a:ext>
                  </a:extLst>
                </a:gridCol>
                <a:gridCol w="1712461">
                  <a:extLst>
                    <a:ext uri="{9D8B030D-6E8A-4147-A177-3AD203B41FA5}">
                      <a16:colId xmlns:a16="http://schemas.microsoft.com/office/drawing/2014/main" val="1016946908"/>
                    </a:ext>
                  </a:extLst>
                </a:gridCol>
                <a:gridCol w="1712461">
                  <a:extLst>
                    <a:ext uri="{9D8B030D-6E8A-4147-A177-3AD203B41FA5}">
                      <a16:colId xmlns:a16="http://schemas.microsoft.com/office/drawing/2014/main" val="2530703991"/>
                    </a:ext>
                  </a:extLst>
                </a:gridCol>
              </a:tblGrid>
              <a:tr h="736491">
                <a:tc>
                  <a:txBody>
                    <a:bodyPr/>
                    <a:lstStyle/>
                    <a:p>
                      <a:endParaRPr lang="en-GB" sz="1200" dirty="0">
                        <a:latin typeface="Arial" panose="020B0604020202020204" pitchFamily="34" charset="0"/>
                        <a:cs typeface="Arial" panose="020B0604020202020204" pitchFamily="34" charset="0"/>
                      </a:endParaRP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err="1">
                          <a:latin typeface="Arial" panose="020B0604020202020204" pitchFamily="34" charset="0"/>
                          <a:cs typeface="Arial" panose="020B0604020202020204" pitchFamily="34" charset="0"/>
                        </a:rPr>
                        <a:t>Obligación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beneficio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definido</a:t>
                      </a:r>
                      <a:endParaRPr lang="en-GB" sz="1200" dirty="0">
                        <a:latin typeface="Arial" panose="020B0604020202020204" pitchFamily="34" charset="0"/>
                        <a:cs typeface="Arial" panose="020B0604020202020204" pitchFamily="34" charset="0"/>
                      </a:endParaRP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err="1">
                          <a:latin typeface="Arial" panose="020B0604020202020204" pitchFamily="34" charset="0"/>
                          <a:cs typeface="Arial" panose="020B0604020202020204" pitchFamily="34" charset="0"/>
                        </a:rPr>
                        <a:t>Activos</a:t>
                      </a:r>
                      <a:r>
                        <a:rPr lang="en-GB" sz="1200" dirty="0">
                          <a:latin typeface="Arial" panose="020B0604020202020204" pitchFamily="34" charset="0"/>
                          <a:cs typeface="Arial" panose="020B0604020202020204" pitchFamily="34" charset="0"/>
                        </a:rPr>
                        <a:t> del plan</a:t>
                      </a:r>
                    </a:p>
                  </a:txBody>
                  <a:tcPr/>
                </a:tc>
                <a:tc>
                  <a:txBody>
                    <a:bodyPr/>
                    <a:lstStyle/>
                    <a:p>
                      <a:pPr algn="ctr"/>
                      <a:r>
                        <a:rPr lang="en-GB" sz="1200" dirty="0" err="1">
                          <a:latin typeface="Arial" panose="020B0604020202020204" pitchFamily="34" charset="0"/>
                          <a:cs typeface="Arial" panose="020B0604020202020204" pitchFamily="34" charset="0"/>
                        </a:rPr>
                        <a:t>Pasivo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neto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beneficio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definido</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0934388"/>
                  </a:ext>
                </a:extLst>
              </a:tr>
              <a:tr h="380691">
                <a:tc>
                  <a:txBody>
                    <a:bodyPr/>
                    <a:lstStyle/>
                    <a:p>
                      <a:r>
                        <a:rPr lang="en-GB" sz="1200" b="1" dirty="0">
                          <a:solidFill>
                            <a:srgbClr val="F15A22"/>
                          </a:solidFill>
                          <a:latin typeface="Arial" panose="020B0604020202020204" pitchFamily="34" charset="0"/>
                          <a:cs typeface="Arial" panose="020B0604020202020204" pitchFamily="34" charset="0"/>
                        </a:rPr>
                        <a:t>Saldo de apertura</a:t>
                      </a:r>
                    </a:p>
                  </a:txBody>
                  <a:tcPr anchor="ctr"/>
                </a:tc>
                <a:tc>
                  <a:txBody>
                    <a:bodyPr/>
                    <a:lstStyle/>
                    <a:p>
                      <a:pPr algn="r"/>
                      <a:r>
                        <a:rPr lang="en-GB" sz="1200" b="1" dirty="0">
                          <a:solidFill>
                            <a:srgbClr val="F15A22"/>
                          </a:solidFill>
                          <a:latin typeface="Arial" panose="020B0604020202020204" pitchFamily="34" charset="0"/>
                          <a:cs typeface="Arial" panose="020B0604020202020204" pitchFamily="34" charset="0"/>
                        </a:rPr>
                        <a:t>(500)</a:t>
                      </a:r>
                    </a:p>
                  </a:txBody>
                  <a:tcPr anchor="ctr"/>
                </a:tc>
                <a:tc>
                  <a:txBody>
                    <a:bodyPr/>
                    <a:lstStyle/>
                    <a:p>
                      <a:pPr algn="r"/>
                      <a:r>
                        <a:rPr lang="en-GB" sz="1200" b="1" dirty="0">
                          <a:solidFill>
                            <a:srgbClr val="F15A22"/>
                          </a:solidFill>
                          <a:latin typeface="Arial" panose="020B0604020202020204" pitchFamily="34" charset="0"/>
                          <a:cs typeface="Arial" panose="020B0604020202020204" pitchFamily="34" charset="0"/>
                        </a:rPr>
                        <a:t>400</a:t>
                      </a:r>
                    </a:p>
                  </a:txBody>
                  <a:tcPr anchor="ctr"/>
                </a:tc>
                <a:tc>
                  <a:txBody>
                    <a:bodyPr/>
                    <a:lstStyle/>
                    <a:p>
                      <a:pPr algn="r"/>
                      <a:r>
                        <a:rPr lang="en-GB" sz="1200" b="1" dirty="0">
                          <a:solidFill>
                            <a:srgbClr val="F15A22"/>
                          </a:solidFill>
                          <a:latin typeface="Arial" panose="020B0604020202020204" pitchFamily="34" charset="0"/>
                          <a:cs typeface="Arial" panose="020B0604020202020204" pitchFamily="34" charset="0"/>
                        </a:rPr>
                        <a:t>(100)</a:t>
                      </a:r>
                    </a:p>
                  </a:txBody>
                  <a:tcPr anchor="ctr"/>
                </a:tc>
                <a:extLst>
                  <a:ext uri="{0D108BD9-81ED-4DB2-BD59-A6C34878D82A}">
                    <a16:rowId xmlns:a16="http://schemas.microsoft.com/office/drawing/2014/main" val="357667070"/>
                  </a:ext>
                </a:extLst>
              </a:tr>
              <a:tr h="380691">
                <a:tc>
                  <a:txBody>
                    <a:bodyPr/>
                    <a:lstStyle/>
                    <a:p>
                      <a:r>
                        <a:rPr lang="en-GB" sz="1200" dirty="0">
                          <a:solidFill>
                            <a:schemeClr val="accent5"/>
                          </a:solidFill>
                          <a:latin typeface="Arial" panose="020B0604020202020204" pitchFamily="34" charset="0"/>
                          <a:cs typeface="Arial" panose="020B0604020202020204" pitchFamily="34" charset="0"/>
                        </a:rPr>
                        <a:t>Costo del servicio en el año</a:t>
                      </a: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(125)</a:t>
                      </a:r>
                    </a:p>
                  </a:txBody>
                  <a:tcPr anchor="ctr">
                    <a:solidFill>
                      <a:schemeClr val="accent5">
                        <a:lumMod val="10000"/>
                        <a:lumOff val="90000"/>
                      </a:schemeClr>
                    </a:solidFill>
                  </a:tcPr>
                </a:tc>
                <a:tc>
                  <a:txBody>
                    <a:bodyPr/>
                    <a:lstStyle/>
                    <a:p>
                      <a:pPr algn="r"/>
                      <a:endParaRPr lang="en-GB" sz="1200" dirty="0">
                        <a:solidFill>
                          <a:schemeClr val="accent5"/>
                        </a:solidFill>
                        <a:latin typeface="Arial" panose="020B0604020202020204" pitchFamily="34" charset="0"/>
                        <a:cs typeface="Arial" panose="020B0604020202020204" pitchFamily="34" charset="0"/>
                      </a:endParaRP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(125)</a:t>
                      </a:r>
                    </a:p>
                  </a:txBody>
                  <a:tcPr anchor="ctr">
                    <a:solidFill>
                      <a:schemeClr val="accent5">
                        <a:lumMod val="10000"/>
                        <a:lumOff val="90000"/>
                      </a:schemeClr>
                    </a:solidFill>
                  </a:tcPr>
                </a:tc>
                <a:extLst>
                  <a:ext uri="{0D108BD9-81ED-4DB2-BD59-A6C34878D82A}">
                    <a16:rowId xmlns:a16="http://schemas.microsoft.com/office/drawing/2014/main" val="3160279260"/>
                  </a:ext>
                </a:extLst>
              </a:tr>
              <a:tr h="399809">
                <a:tc>
                  <a:txBody>
                    <a:bodyPr/>
                    <a:lstStyle/>
                    <a:p>
                      <a:r>
                        <a:rPr lang="en-GB" sz="1200" dirty="0">
                          <a:solidFill>
                            <a:schemeClr val="accent5"/>
                          </a:solidFill>
                          <a:latin typeface="Arial" panose="020B0604020202020204" pitchFamily="34" charset="0"/>
                          <a:cs typeface="Arial" panose="020B0604020202020204" pitchFamily="34" charset="0"/>
                        </a:rPr>
                        <a:t>Gasto neto por intereses en el año</a:t>
                      </a: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(35)</a:t>
                      </a: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28</a:t>
                      </a: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(7)</a:t>
                      </a:r>
                    </a:p>
                  </a:txBody>
                  <a:tcPr anchor="ctr">
                    <a:solidFill>
                      <a:schemeClr val="accent5">
                        <a:lumMod val="10000"/>
                        <a:lumOff val="90000"/>
                      </a:schemeClr>
                    </a:solidFill>
                  </a:tcPr>
                </a:tc>
                <a:extLst>
                  <a:ext uri="{0D108BD9-81ED-4DB2-BD59-A6C34878D82A}">
                    <a16:rowId xmlns:a16="http://schemas.microsoft.com/office/drawing/2014/main" val="149318765"/>
                  </a:ext>
                </a:extLst>
              </a:tr>
              <a:tr h="380691">
                <a:tc>
                  <a:txBody>
                    <a:bodyPr/>
                    <a:lstStyle/>
                    <a:p>
                      <a:r>
                        <a:rPr lang="en-GB" sz="1200" dirty="0" err="1">
                          <a:solidFill>
                            <a:schemeClr val="accent5"/>
                          </a:solidFill>
                          <a:latin typeface="Arial" panose="020B0604020202020204" pitchFamily="34" charset="0"/>
                          <a:cs typeface="Arial" panose="020B0604020202020204" pitchFamily="34" charset="0"/>
                        </a:rPr>
                        <a:t>Revaluaciones</a:t>
                      </a:r>
                      <a:r>
                        <a:rPr lang="en-GB" sz="1200" dirty="0">
                          <a:solidFill>
                            <a:schemeClr val="accent5"/>
                          </a:solidFill>
                          <a:latin typeface="Arial" panose="020B0604020202020204" pitchFamily="34" charset="0"/>
                          <a:cs typeface="Arial" panose="020B0604020202020204" pitchFamily="34" charset="0"/>
                        </a:rPr>
                        <a:t> </a:t>
                      </a:r>
                      <a:r>
                        <a:rPr lang="en-GB" sz="1200" dirty="0" err="1">
                          <a:solidFill>
                            <a:schemeClr val="accent5"/>
                          </a:solidFill>
                          <a:latin typeface="Arial" panose="020B0604020202020204" pitchFamily="34" charset="0"/>
                          <a:cs typeface="Arial" panose="020B0604020202020204" pitchFamily="34" charset="0"/>
                        </a:rPr>
                        <a:t>en</a:t>
                      </a:r>
                      <a:r>
                        <a:rPr lang="en-GB" sz="1200" dirty="0">
                          <a:solidFill>
                            <a:schemeClr val="accent5"/>
                          </a:solidFill>
                          <a:latin typeface="Arial" panose="020B0604020202020204" pitchFamily="34" charset="0"/>
                          <a:cs typeface="Arial" panose="020B0604020202020204" pitchFamily="34" charset="0"/>
                        </a:rPr>
                        <a:t> el año</a:t>
                      </a: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(80)</a:t>
                      </a: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55</a:t>
                      </a:r>
                    </a:p>
                  </a:txBody>
                  <a:tcPr anchor="ctr">
                    <a:solidFill>
                      <a:schemeClr val="accent5">
                        <a:lumMod val="10000"/>
                        <a:lumOff val="90000"/>
                      </a:schemeClr>
                    </a:solidFill>
                  </a:tcPr>
                </a:tc>
                <a:tc>
                  <a:txBody>
                    <a:bodyPr/>
                    <a:lstStyle/>
                    <a:p>
                      <a:pPr algn="r"/>
                      <a:r>
                        <a:rPr lang="en-GB" sz="1200" dirty="0">
                          <a:solidFill>
                            <a:schemeClr val="accent5"/>
                          </a:solidFill>
                          <a:latin typeface="Arial" panose="020B0604020202020204" pitchFamily="34" charset="0"/>
                          <a:cs typeface="Arial" panose="020B0604020202020204" pitchFamily="34" charset="0"/>
                        </a:rPr>
                        <a:t>(25)</a:t>
                      </a:r>
                    </a:p>
                  </a:txBody>
                  <a:tcPr anchor="ctr">
                    <a:solidFill>
                      <a:schemeClr val="accent5">
                        <a:lumMod val="10000"/>
                        <a:lumOff val="90000"/>
                      </a:schemeClr>
                    </a:solidFill>
                  </a:tcPr>
                </a:tc>
                <a:extLst>
                  <a:ext uri="{0D108BD9-81ED-4DB2-BD59-A6C34878D82A}">
                    <a16:rowId xmlns:a16="http://schemas.microsoft.com/office/drawing/2014/main" val="837489699"/>
                  </a:ext>
                </a:extLst>
              </a:tr>
              <a:tr h="380691">
                <a:tc>
                  <a:txBody>
                    <a:bodyPr/>
                    <a:lstStyle/>
                    <a:p>
                      <a:r>
                        <a:rPr lang="en-GB" sz="1200" b="1" dirty="0">
                          <a:solidFill>
                            <a:srgbClr val="F15A22"/>
                          </a:solidFill>
                          <a:latin typeface="Arial" panose="020B0604020202020204" pitchFamily="34" charset="0"/>
                          <a:cs typeface="Arial" panose="020B0604020202020204" pitchFamily="34" charset="0"/>
                        </a:rPr>
                        <a:t>Saldo de cierre</a:t>
                      </a:r>
                    </a:p>
                  </a:txBody>
                  <a:tcPr anchor="ctr"/>
                </a:tc>
                <a:tc>
                  <a:txBody>
                    <a:bodyPr/>
                    <a:lstStyle/>
                    <a:p>
                      <a:pPr algn="r"/>
                      <a:r>
                        <a:rPr lang="en-GB" sz="1200" b="1" dirty="0">
                          <a:solidFill>
                            <a:srgbClr val="F15A22"/>
                          </a:solidFill>
                          <a:latin typeface="Arial" panose="020B0604020202020204" pitchFamily="34" charset="0"/>
                          <a:cs typeface="Arial" panose="020B0604020202020204" pitchFamily="34" charset="0"/>
                        </a:rPr>
                        <a:t>(740)</a:t>
                      </a:r>
                    </a:p>
                  </a:txBody>
                  <a:tcPr anchor="ctr"/>
                </a:tc>
                <a:tc>
                  <a:txBody>
                    <a:bodyPr/>
                    <a:lstStyle/>
                    <a:p>
                      <a:pPr algn="r"/>
                      <a:r>
                        <a:rPr lang="en-GB" sz="1200" b="1" dirty="0">
                          <a:solidFill>
                            <a:srgbClr val="F15A22"/>
                          </a:solidFill>
                          <a:latin typeface="Arial" panose="020B0604020202020204" pitchFamily="34" charset="0"/>
                          <a:cs typeface="Arial" panose="020B0604020202020204" pitchFamily="34" charset="0"/>
                        </a:rPr>
                        <a:t>483</a:t>
                      </a:r>
                    </a:p>
                  </a:txBody>
                  <a:tcPr anchor="ctr"/>
                </a:tc>
                <a:tc>
                  <a:txBody>
                    <a:bodyPr/>
                    <a:lstStyle/>
                    <a:p>
                      <a:pPr algn="r"/>
                      <a:r>
                        <a:rPr lang="en-GB" sz="1200" b="1" dirty="0">
                          <a:solidFill>
                            <a:srgbClr val="F15A22"/>
                          </a:solidFill>
                          <a:latin typeface="Arial" panose="020B0604020202020204" pitchFamily="34" charset="0"/>
                          <a:cs typeface="Arial" panose="020B0604020202020204" pitchFamily="34" charset="0"/>
                        </a:rPr>
                        <a:t>(247)</a:t>
                      </a:r>
                    </a:p>
                  </a:txBody>
                  <a:tcPr anchor="ctr"/>
                </a:tc>
                <a:extLst>
                  <a:ext uri="{0D108BD9-81ED-4DB2-BD59-A6C34878D82A}">
                    <a16:rowId xmlns:a16="http://schemas.microsoft.com/office/drawing/2014/main" val="3472258189"/>
                  </a:ext>
                </a:extLst>
              </a:tr>
            </a:tbl>
          </a:graphicData>
        </a:graphic>
      </p:graphicFrame>
      <p:sp>
        <p:nvSpPr>
          <p:cNvPr id="5" name="TextBox 4">
            <a:extLst>
              <a:ext uri="{FF2B5EF4-FFF2-40B4-BE49-F238E27FC236}">
                <a16:creationId xmlns:a16="http://schemas.microsoft.com/office/drawing/2014/main" id="{2804359B-C3A3-4367-8934-531A1E4C6755}"/>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39476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7848601" cy="4483279"/>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Los activos del plan</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Los activos del plan comprenden:</a:t>
            </a:r>
          </a:p>
          <a:p>
            <a:pPr marL="694944" lvl="1" indent="-347472" defTabSz="914400" fontAlgn="base">
              <a:spcBef>
                <a:spcPts val="776"/>
              </a:spcBef>
              <a:spcAft>
                <a:spcPct val="0"/>
              </a:spcAft>
              <a:buFontTx/>
              <a:buChar char="–"/>
              <a:defRPr/>
            </a:pPr>
            <a:r>
              <a:rPr lang="es-MX" kern="0" dirty="0">
                <a:solidFill>
                  <a:srgbClr val="2E2E38"/>
                </a:solidFill>
                <a:latin typeface="Arial"/>
                <a:ea typeface="ＭＳ Ｐゴシック" charset="0"/>
              </a:rPr>
              <a:t>Los activos mantenidos por un fondo de beneficios para empleados a largo plazo; y</a:t>
            </a:r>
          </a:p>
          <a:p>
            <a:pPr marL="694944" lvl="1" indent="-347472" defTabSz="914400" fontAlgn="base">
              <a:spcBef>
                <a:spcPts val="776"/>
              </a:spcBef>
              <a:spcAft>
                <a:spcPct val="0"/>
              </a:spcAft>
              <a:buFontTx/>
              <a:buChar char="–"/>
              <a:defRPr/>
            </a:pPr>
            <a:r>
              <a:rPr lang="es-MX" kern="0" dirty="0">
                <a:solidFill>
                  <a:srgbClr val="2E2E38"/>
                </a:solidFill>
                <a:latin typeface="Arial"/>
                <a:ea typeface="ＭＳ Ｐゴシック" charset="0"/>
              </a:rPr>
              <a:t>Pólizas de seguro calificadas</a:t>
            </a:r>
          </a:p>
          <a:p>
            <a:pPr marL="34290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Se excluyen  las contribuciones que no se han pagado por parte de la entidad que informa  </a:t>
            </a:r>
          </a:p>
          <a:p>
            <a:pPr marL="34290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Cuando los activos del plan incluyen pólizas de seguro calificadas que coinciden exactamente con el monto y el momento de algunos o todos los beneficios pagaderos en virtud del plan, el valor razonable de esas pólizas de seguro se considera el valor presente de las obligaciones relacionadas.</a:t>
            </a: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1F84AE-2AC7-44FB-B5B2-4EDC4F650ABF}"/>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412325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69332"/>
          </a:xfrm>
          <a:prstGeom prst="rect">
            <a:avLst/>
          </a:prstGeom>
          <a:noFill/>
        </p:spPr>
        <p:txBody>
          <a:bodyPr wrap="square" rtlCol="0">
            <a:spAutoFit/>
          </a:bodyPr>
          <a:lstStyle/>
          <a:p>
            <a:r>
              <a:rPr lang="en-GB" b="1" dirty="0">
                <a:solidFill>
                  <a:srgbClr val="2E2E38"/>
                </a:solidFill>
                <a:latin typeface="Arial" panose="020B0604020202020204" pitchFamily="34" charset="0"/>
                <a:cs typeface="Arial" panose="020B0604020202020204" pitchFamily="34" charset="0"/>
              </a:rPr>
              <a:t>Costo de beneficio definido</a:t>
            </a:r>
            <a:endParaRPr lang="en-US" b="1" dirty="0">
              <a:solidFill>
                <a:srgbClr val="2E2E38"/>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53F971C-21E2-42AA-A977-2FF41D05775E}"/>
              </a:ext>
            </a:extLst>
          </p:cNvPr>
          <p:cNvGrpSpPr/>
          <p:nvPr/>
        </p:nvGrpSpPr>
        <p:grpSpPr>
          <a:xfrm>
            <a:off x="576263" y="1417338"/>
            <a:ext cx="7916409" cy="3696311"/>
            <a:chOff x="297951" y="1525963"/>
            <a:chExt cx="8548098" cy="3991258"/>
          </a:xfrm>
        </p:grpSpPr>
        <p:graphicFrame>
          <p:nvGraphicFramePr>
            <p:cNvPr id="3" name="Diagram 2">
              <a:extLst>
                <a:ext uri="{FF2B5EF4-FFF2-40B4-BE49-F238E27FC236}">
                  <a16:creationId xmlns:a16="http://schemas.microsoft.com/office/drawing/2014/main" id="{0E6CEC5F-9EC8-4E49-BAC3-78A814B9FAFA}"/>
                </a:ext>
              </a:extLst>
            </p:cNvPr>
            <p:cNvGraphicFramePr/>
            <p:nvPr>
              <p:extLst>
                <p:ext uri="{D42A27DB-BD31-4B8C-83A1-F6EECF244321}">
                  <p14:modId xmlns:p14="http://schemas.microsoft.com/office/powerpoint/2010/main" val="2578447092"/>
                </p:ext>
              </p:extLst>
            </p:nvPr>
          </p:nvGraphicFramePr>
          <p:xfrm>
            <a:off x="297951" y="1900719"/>
            <a:ext cx="8507001" cy="361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602F4BA9-9681-4FA9-9B6B-B9C77266599A}"/>
                </a:ext>
              </a:extLst>
            </p:cNvPr>
            <p:cNvCxnSpPr>
              <a:cxnSpLocks/>
            </p:cNvCxnSpPr>
            <p:nvPr/>
          </p:nvCxnSpPr>
          <p:spPr>
            <a:xfrm flipH="1">
              <a:off x="4551451" y="1541125"/>
              <a:ext cx="20549" cy="3883630"/>
            </a:xfrm>
            <a:prstGeom prst="line">
              <a:avLst/>
            </a:prstGeom>
            <a:ln w="12700">
              <a:solidFill>
                <a:schemeClr val="accent5"/>
              </a:solidFill>
              <a:prstDash val="lgDash"/>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A2210F9-9784-490F-8E48-C5DD59394913}"/>
                </a:ext>
              </a:extLst>
            </p:cNvPr>
            <p:cNvSpPr txBox="1"/>
            <p:nvPr/>
          </p:nvSpPr>
          <p:spPr>
            <a:xfrm>
              <a:off x="1980197" y="1525963"/>
              <a:ext cx="2179567" cy="398803"/>
            </a:xfrm>
            <a:prstGeom prst="rect">
              <a:avLst/>
            </a:prstGeom>
            <a:noFill/>
          </p:spPr>
          <p:txBody>
            <a:bodyPr wrap="none" rtlCol="0">
              <a:spAutoFit/>
            </a:bodyPr>
            <a:lstStyle/>
            <a:p>
              <a:r>
                <a:rPr lang="en-GB" dirty="0">
                  <a:solidFill>
                    <a:srgbClr val="2E2E38"/>
                  </a:solidFill>
                  <a:latin typeface="Arial" panose="020B0604020202020204" pitchFamily="34" charset="0"/>
                  <a:cs typeface="Arial" panose="020B0604020202020204" pitchFamily="34" charset="0"/>
                </a:rPr>
                <a:t>Superávit o déficit</a:t>
              </a:r>
            </a:p>
          </p:txBody>
        </p:sp>
        <p:sp>
          <p:nvSpPr>
            <p:cNvPr id="9" name="TextBox 8">
              <a:extLst>
                <a:ext uri="{FF2B5EF4-FFF2-40B4-BE49-F238E27FC236}">
                  <a16:creationId xmlns:a16="http://schemas.microsoft.com/office/drawing/2014/main" id="{70DA1E53-9291-430C-A45E-4F5C24F7D1B0}"/>
                </a:ext>
              </a:extLst>
            </p:cNvPr>
            <p:cNvSpPr txBox="1"/>
            <p:nvPr/>
          </p:nvSpPr>
          <p:spPr>
            <a:xfrm>
              <a:off x="5065293" y="1531387"/>
              <a:ext cx="2941170" cy="398803"/>
            </a:xfrm>
            <a:prstGeom prst="rect">
              <a:avLst/>
            </a:prstGeom>
            <a:noFill/>
          </p:spPr>
          <p:txBody>
            <a:bodyPr wrap="none" rtlCol="0">
              <a:spAutoFit/>
            </a:bodyPr>
            <a:lstStyle/>
            <a:p>
              <a:r>
                <a:rPr lang="en-GB" dirty="0">
                  <a:solidFill>
                    <a:srgbClr val="2E2E38"/>
                  </a:solidFill>
                  <a:latin typeface="Arial" panose="020B0604020202020204" pitchFamily="34" charset="0"/>
                  <a:cs typeface="Arial" panose="020B0604020202020204" pitchFamily="34" charset="0"/>
                </a:rPr>
                <a:t>Activos netos/</a:t>
              </a:r>
              <a:r>
                <a:rPr lang="en-GB" dirty="0" err="1">
                  <a:solidFill>
                    <a:srgbClr val="2E2E38"/>
                  </a:solidFill>
                  <a:latin typeface="Arial" panose="020B0604020202020204" pitchFamily="34" charset="0"/>
                  <a:cs typeface="Arial" panose="020B0604020202020204" pitchFamily="34" charset="0"/>
                </a:rPr>
                <a:t>Patrimonio</a:t>
              </a:r>
              <a:endParaRPr lang="en-GB" dirty="0">
                <a:solidFill>
                  <a:srgbClr val="2E2E3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8CDB53C-E5C3-4754-B47F-CF8DEB57D3C2}"/>
                </a:ext>
              </a:extLst>
            </p:cNvPr>
            <p:cNvSpPr txBox="1"/>
            <p:nvPr/>
          </p:nvSpPr>
          <p:spPr>
            <a:xfrm>
              <a:off x="6053469" y="3774377"/>
              <a:ext cx="2792580" cy="697905"/>
            </a:xfrm>
            <a:prstGeom prst="rect">
              <a:avLst/>
            </a:prstGeom>
            <a:noFill/>
          </p:spPr>
          <p:txBody>
            <a:bodyPr wrap="square" rtlCol="0">
              <a:spAutoFit/>
            </a:bodyPr>
            <a:lstStyle/>
            <a:p>
              <a:pPr marL="266700" indent="-179388"/>
              <a:r>
                <a:rPr lang="en-GB" sz="1200" dirty="0">
                  <a:solidFill>
                    <a:srgbClr val="2E2E38"/>
                  </a:solidFill>
                  <a:latin typeface="Arial" panose="020B0604020202020204" pitchFamily="34" charset="0"/>
                  <a:cs typeface="Arial" panose="020B0604020202020204" pitchFamily="34" charset="0"/>
                </a:rPr>
                <a:t>* Se </a:t>
              </a:r>
              <a:r>
                <a:rPr lang="en-GB" sz="1200" dirty="0" err="1">
                  <a:solidFill>
                    <a:srgbClr val="2E2E38"/>
                  </a:solidFill>
                  <a:latin typeface="Arial" panose="020B0604020202020204" pitchFamily="34" charset="0"/>
                  <a:cs typeface="Arial" panose="020B0604020202020204" pitchFamily="34" charset="0"/>
                </a:rPr>
                <a:t>excluyen</a:t>
              </a:r>
              <a:r>
                <a:rPr lang="en-GB" sz="1200" dirty="0">
                  <a:solidFill>
                    <a:srgbClr val="2E2E38"/>
                  </a:solidFill>
                  <a:latin typeface="Arial" panose="020B0604020202020204" pitchFamily="34" charset="0"/>
                  <a:cs typeface="Arial" panose="020B0604020202020204" pitchFamily="34" charset="0"/>
                </a:rPr>
                <a:t> los importes incluidos en los gastos / ingresos netos por intereses</a:t>
              </a:r>
            </a:p>
          </p:txBody>
        </p:sp>
      </p:grpSp>
      <p:sp>
        <p:nvSpPr>
          <p:cNvPr id="11" name="TextBox 10">
            <a:extLst>
              <a:ext uri="{FF2B5EF4-FFF2-40B4-BE49-F238E27FC236}">
                <a16:creationId xmlns:a16="http://schemas.microsoft.com/office/drawing/2014/main" id="{8CEB6814-38FF-4525-9957-8152896430F9}"/>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412326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951806"/>
            <a:ext cx="7848600" cy="2718693"/>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Presentación</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La presentación es de conformidad con la NICSP 1</a:t>
            </a: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Los activos y pasivos de diferentes planes no se compensan excepto en circunstancias específicas</a:t>
            </a: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Distinción entre corriente y no corriente </a:t>
            </a: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Componentes de los costos de beneficios definidos</a:t>
            </a: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B146EC4-B68F-403E-9B29-833B5DCBEF1B}"/>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176807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3883" y="908050"/>
            <a:ext cx="7840980" cy="3272691"/>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Revelaciones</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Una entidad revela información que:</a:t>
            </a:r>
          </a:p>
          <a:p>
            <a:pPr marL="694944" lvl="1" indent="-347472" defTabSz="914400" fontAlgn="base">
              <a:spcBef>
                <a:spcPts val="776"/>
              </a:spcBef>
              <a:spcAft>
                <a:spcPct val="0"/>
              </a:spcAft>
              <a:buFontTx/>
              <a:buChar char="–"/>
              <a:defRPr/>
            </a:pPr>
            <a:r>
              <a:rPr lang="es-MX" kern="0" dirty="0">
                <a:solidFill>
                  <a:srgbClr val="2E2E38"/>
                </a:solidFill>
                <a:latin typeface="Arial"/>
                <a:ea typeface="ＭＳ Ｐゴシック" charset="0"/>
              </a:rPr>
              <a:t>Explique las características de sus planes de beneficios definidos y los riesgos asociados a ellos </a:t>
            </a:r>
          </a:p>
          <a:p>
            <a:pPr marL="694944" lvl="1" indent="-347472" defTabSz="914400" fontAlgn="base">
              <a:spcBef>
                <a:spcPts val="776"/>
              </a:spcBef>
              <a:spcAft>
                <a:spcPct val="0"/>
              </a:spcAft>
              <a:buFontTx/>
              <a:buChar char="–"/>
              <a:defRPr/>
            </a:pPr>
            <a:r>
              <a:rPr lang="es-MX" kern="0" dirty="0">
                <a:solidFill>
                  <a:srgbClr val="2E2E38"/>
                </a:solidFill>
                <a:latin typeface="Arial"/>
                <a:ea typeface="ＭＳ Ｐゴシック" charset="0"/>
              </a:rPr>
              <a:t>Identifique y explique los importes en sus estados financieros derivados de sus planes de beneficios definidos</a:t>
            </a:r>
            <a:endParaRPr lang="es-MX" kern="0" dirty="0">
              <a:solidFill>
                <a:srgbClr val="2E2E38"/>
              </a:solidFill>
              <a:latin typeface="Arial" panose="020B0604020202020204" pitchFamily="34" charset="0"/>
              <a:ea typeface="ＭＳ Ｐゴシック" charset="0"/>
              <a:cs typeface="Arial" panose="020B0604020202020204" pitchFamily="34" charset="0"/>
            </a:endParaRPr>
          </a:p>
          <a:p>
            <a:pPr marL="694944" lvl="1" indent="-347472" defTabSz="914400" fontAlgn="base">
              <a:spcBef>
                <a:spcPts val="776"/>
              </a:spcBef>
              <a:spcAft>
                <a:spcPct val="0"/>
              </a:spcAft>
              <a:buFontTx/>
              <a:buChar char="–"/>
              <a:defRPr/>
            </a:pPr>
            <a:r>
              <a:rPr lang="es-MX" kern="0">
                <a:solidFill>
                  <a:srgbClr val="2E2E38"/>
                </a:solidFill>
                <a:latin typeface="Arial"/>
                <a:ea typeface="ＭＳ Ｐゴシック" charset="0"/>
              </a:rPr>
              <a:t>Describa </a:t>
            </a:r>
            <a:r>
              <a:rPr lang="es-MX" kern="0" dirty="0">
                <a:solidFill>
                  <a:srgbClr val="2E2E38"/>
                </a:solidFill>
                <a:latin typeface="Arial"/>
                <a:ea typeface="ＭＳ Ｐゴシック" charset="0"/>
              </a:rPr>
              <a:t>cómo sus planes de beneficios definidos pueden afectar el importe, el momento y la incertidumbre de los flujos de efectivo futuros de la entidad.</a:t>
            </a:r>
          </a:p>
        </p:txBody>
      </p:sp>
      <p:sp>
        <p:nvSpPr>
          <p:cNvPr id="4" name="TextBox 3">
            <a:extLst>
              <a:ext uri="{FF2B5EF4-FFF2-40B4-BE49-F238E27FC236}">
                <a16:creationId xmlns:a16="http://schemas.microsoft.com/office/drawing/2014/main" id="{DF173DEC-D9BB-47D6-819A-70533AF0F460}"/>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90660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10" name="TextBox 9">
            <a:extLst>
              <a:ext uri="{FF2B5EF4-FFF2-40B4-BE49-F238E27FC236}">
                <a16:creationId xmlns:a16="http://schemas.microsoft.com/office/drawing/2014/main" id="{F59DEC29-1246-4E43-A9A8-5A9B7BB68618}"/>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20197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empleados: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
        <p:nvSpPr>
          <p:cNvPr id="7" name="TextBox 6"/>
          <p:cNvSpPr txBox="1"/>
          <p:nvPr/>
        </p:nvSpPr>
        <p:spPr>
          <a:xfrm>
            <a:off x="495300" y="881956"/>
            <a:ext cx="8089900" cy="3147015"/>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29569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908050"/>
            <a:ext cx="7848600" cy="4339650"/>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Beneficios </a:t>
            </a:r>
            <a:r>
              <a:rPr lang="es-MX" b="1" dirty="0" err="1">
                <a:solidFill>
                  <a:srgbClr val="2E2E38"/>
                </a:solidFill>
                <a:latin typeface="Arial" panose="020B0604020202020204" pitchFamily="34" charset="0"/>
                <a:cs typeface="Arial" panose="020B0604020202020204" pitchFamily="34" charset="0"/>
              </a:rPr>
              <a:t>post-empleo</a:t>
            </a:r>
            <a:endParaRPr lang="es-MX" b="1"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Pueden ser significativos para las entidades del sector público</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Se pagan después de la finalización del empleo</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Planes de contribución definida</a:t>
            </a:r>
          </a:p>
          <a:p>
            <a:pPr marL="1042416" lvl="2" indent="-347472" defTabSz="914400" fontAlgn="base">
              <a:spcBef>
                <a:spcPts val="776"/>
              </a:spcBef>
              <a:spcAft>
                <a:spcPct val="0"/>
              </a:spcAft>
              <a:buFontTx/>
              <a:buChar char="•"/>
            </a:pPr>
            <a:r>
              <a:rPr lang="es-MX" kern="0" dirty="0">
                <a:solidFill>
                  <a:srgbClr val="2E2E38"/>
                </a:solidFill>
                <a:latin typeface="Arial"/>
                <a:ea typeface="ＭＳ Ｐゴシック" charset="0"/>
              </a:rPr>
              <a:t>El pasivo se limita a contribuciones fijas anuales</a:t>
            </a:r>
          </a:p>
          <a:p>
            <a:pPr marL="1042416" lvl="2" indent="-347472" defTabSz="914400" fontAlgn="base">
              <a:spcBef>
                <a:spcPts val="776"/>
              </a:spcBef>
              <a:spcAft>
                <a:spcPct val="0"/>
              </a:spcAft>
              <a:buFontTx/>
              <a:buChar char="•"/>
            </a:pPr>
            <a:r>
              <a:rPr lang="es-MX" kern="0" dirty="0">
                <a:solidFill>
                  <a:srgbClr val="2E2E38"/>
                </a:solidFill>
                <a:latin typeface="Arial"/>
                <a:ea typeface="ＭＳ Ｐゴシック" charset="0"/>
              </a:rPr>
              <a:t>El riesgo actuarial y de inversión lo asume el empleado</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Planes de beneficios definidos</a:t>
            </a:r>
          </a:p>
          <a:p>
            <a:pPr marL="1042416" lvl="2" indent="-347472" defTabSz="914400" fontAlgn="base">
              <a:spcBef>
                <a:spcPts val="776"/>
              </a:spcBef>
              <a:spcAft>
                <a:spcPct val="0"/>
              </a:spcAft>
              <a:buFontTx/>
              <a:buChar char="•"/>
            </a:pPr>
            <a:r>
              <a:rPr lang="es-MX" kern="0" dirty="0">
                <a:solidFill>
                  <a:srgbClr val="2E2E38"/>
                </a:solidFill>
                <a:latin typeface="Arial"/>
                <a:ea typeface="ＭＳ Ｐゴシック" charset="0"/>
              </a:rPr>
              <a:t>La entidad tienen la obligación de proporcionar los beneficios acordados</a:t>
            </a:r>
          </a:p>
          <a:p>
            <a:pPr marL="1042416" lvl="2" indent="-347472" defTabSz="914400" fontAlgn="base">
              <a:spcBef>
                <a:spcPts val="776"/>
              </a:spcBef>
              <a:spcAft>
                <a:spcPct val="0"/>
              </a:spcAft>
              <a:buFontTx/>
              <a:buChar char="•"/>
            </a:pPr>
            <a:r>
              <a:rPr lang="es-MX" kern="0" dirty="0">
                <a:solidFill>
                  <a:srgbClr val="2E2E38"/>
                </a:solidFill>
                <a:latin typeface="Arial"/>
                <a:ea typeface="ＭＳ Ｐゴシック" charset="0"/>
              </a:rPr>
              <a:t>El riesgo actuarial y de inversión lo asume el empleador</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Planes </a:t>
            </a:r>
            <a:r>
              <a:rPr lang="es-MX" kern="0" dirty="0" err="1">
                <a:solidFill>
                  <a:srgbClr val="2E2E38"/>
                </a:solidFill>
                <a:latin typeface="Arial"/>
                <a:ea typeface="ＭＳ Ｐゴシック" charset="0"/>
              </a:rPr>
              <a:t>multi-empleador</a:t>
            </a:r>
            <a:r>
              <a:rPr lang="es-MX" kern="0" dirty="0">
                <a:solidFill>
                  <a:srgbClr val="2E2E38"/>
                </a:solidFill>
                <a:latin typeface="Arial"/>
                <a:ea typeface="ＭＳ Ｐゴシック" charset="0"/>
              </a:rPr>
              <a:t>	</a:t>
            </a:r>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3A5300-4734-475A-90D1-94974E4A4FEC}"/>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908050"/>
            <a:ext cx="7848600" cy="2441694"/>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Planes de Contribución Definida</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Se paga a cambio del servicio prestado por los empleados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Las contribuciones por pagar se reconocen como un pasivo y un gasto</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Las contribuciones que no vencen dentro de los doce meses posteriores al final del período se descuentan</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Se revela el importe reconocido como gasto del período</a:t>
            </a:r>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D3D152-A479-43CA-9488-CEE25E20330E}"/>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28367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881956"/>
            <a:ext cx="7848600" cy="4760278"/>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Ejemplo ilustrativo</a:t>
            </a:r>
          </a:p>
          <a:p>
            <a:pPr lvl="0" defTabSz="914400" fontAlgn="base">
              <a:spcBef>
                <a:spcPts val="776"/>
              </a:spcBef>
              <a:spcAft>
                <a:spcPct val="0"/>
              </a:spcAft>
              <a:defRPr/>
            </a:pPr>
            <a:endParaRPr lang="es-MX" kern="0" dirty="0">
              <a:solidFill>
                <a:srgbClr val="2E2E38"/>
              </a:solidFill>
              <a:latin typeface="Arial"/>
              <a:ea typeface="ＭＳ Ｐゴシック" charset="0"/>
            </a:endParaRPr>
          </a:p>
          <a:p>
            <a:pPr lvl="0" defTabSz="914400" fontAlgn="base">
              <a:spcBef>
                <a:spcPts val="776"/>
              </a:spcBef>
              <a:spcAft>
                <a:spcPct val="0"/>
              </a:spcAft>
              <a:defRPr/>
            </a:pPr>
            <a:r>
              <a:rPr lang="es-MX" kern="0" dirty="0">
                <a:solidFill>
                  <a:srgbClr val="2E2E38"/>
                </a:solidFill>
                <a:latin typeface="Arial"/>
                <a:ea typeface="ＭＳ Ｐゴシック" charset="0"/>
              </a:rPr>
              <a:t>Contribuciones anuales del </a:t>
            </a:r>
            <a:r>
              <a:rPr lang="es-MX" kern="0" dirty="0">
                <a:solidFill>
                  <a:srgbClr val="2E2E38"/>
                </a:solidFill>
                <a:latin typeface="Arial"/>
                <a:ea typeface="ＭＳ Ｐゴシック" charset="0"/>
                <a:cs typeface="Times New Roman" pitchFamily="18" charset="0"/>
              </a:rPr>
              <a:t>2%</a:t>
            </a:r>
            <a:r>
              <a:rPr lang="es-MX" kern="0" dirty="0">
                <a:solidFill>
                  <a:srgbClr val="2E2E38"/>
                </a:solidFill>
                <a:latin typeface="Arial"/>
                <a:ea typeface="ＭＳ Ｐゴシック" charset="0"/>
              </a:rPr>
              <a:t> de los ingresos brutos anuales se deben a un plan de contribución definida. Para el año terminado el 31 de diciembre </a:t>
            </a:r>
            <a:r>
              <a:rPr lang="es-MX" kern="0" dirty="0">
                <a:solidFill>
                  <a:srgbClr val="2E2E38"/>
                </a:solidFill>
                <a:latin typeface="Arial"/>
                <a:ea typeface="ＭＳ Ｐゴシック" charset="0"/>
                <a:cs typeface="Times New Roman" pitchFamily="18" charset="0"/>
              </a:rPr>
              <a:t>de 20X1 las </a:t>
            </a:r>
            <a:r>
              <a:rPr lang="es-MX" kern="0" dirty="0">
                <a:solidFill>
                  <a:srgbClr val="2E2E38"/>
                </a:solidFill>
                <a:latin typeface="Arial"/>
                <a:ea typeface="ＭＳ Ｐゴシック" charset="0"/>
              </a:rPr>
              <a:t>ganancias brutas totalizaron </a:t>
            </a:r>
            <a:r>
              <a:rPr lang="es-MX" kern="0" dirty="0">
                <a:solidFill>
                  <a:srgbClr val="2E2E38"/>
                </a:solidFill>
                <a:latin typeface="Arial"/>
                <a:ea typeface="ＭＳ Ｐゴシック" charset="0"/>
                <a:cs typeface="Times New Roman" pitchFamily="18" charset="0"/>
              </a:rPr>
              <a:t>15</a:t>
            </a:r>
            <a:r>
              <a:rPr lang="es-MX" kern="0" dirty="0">
                <a:solidFill>
                  <a:srgbClr val="2E2E38"/>
                </a:solidFill>
                <a:latin typeface="Arial"/>
                <a:ea typeface="ＭＳ Ｐゴシック" charset="0"/>
              </a:rPr>
              <a:t> millones UM y se hicieron pagos de </a:t>
            </a:r>
            <a:r>
              <a:rPr lang="es-MX" kern="0" dirty="0">
                <a:solidFill>
                  <a:srgbClr val="2E2E38"/>
                </a:solidFill>
                <a:latin typeface="Arial"/>
                <a:ea typeface="ＭＳ Ｐゴシック" charset="0"/>
                <a:cs typeface="Times New Roman" pitchFamily="18" charset="0"/>
              </a:rPr>
              <a:t>350,000</a:t>
            </a:r>
            <a:r>
              <a:rPr lang="es-MX" kern="0" dirty="0">
                <a:solidFill>
                  <a:srgbClr val="2E2E38"/>
                </a:solidFill>
                <a:latin typeface="Arial"/>
                <a:ea typeface="ＭＳ Ｐゴシック" charset="0"/>
              </a:rPr>
              <a:t> UM (de los cuales </a:t>
            </a:r>
            <a:r>
              <a:rPr lang="es-MX" kern="0" dirty="0">
                <a:solidFill>
                  <a:srgbClr val="2E2E38"/>
                </a:solidFill>
                <a:latin typeface="Arial"/>
                <a:ea typeface="ＭＳ Ｐゴシック" charset="0"/>
                <a:cs typeface="Times New Roman" pitchFamily="18" charset="0"/>
              </a:rPr>
              <a:t>150,000 UM</a:t>
            </a:r>
            <a:r>
              <a:rPr lang="es-MX" kern="0" dirty="0">
                <a:solidFill>
                  <a:srgbClr val="2E2E38"/>
                </a:solidFill>
                <a:latin typeface="Arial"/>
                <a:ea typeface="ＭＳ Ｐゴシック" charset="0"/>
              </a:rPr>
              <a:t> corresponden al </a:t>
            </a:r>
            <a:r>
              <a:rPr lang="es-MX" kern="0" dirty="0">
                <a:solidFill>
                  <a:srgbClr val="2E2E38"/>
                </a:solidFill>
                <a:latin typeface="Arial"/>
                <a:ea typeface="ＭＳ Ｐゴシック" charset="0"/>
                <a:cs typeface="Times New Roman" pitchFamily="18" charset="0"/>
              </a:rPr>
              <a:t>20X0</a:t>
            </a:r>
            <a:r>
              <a:rPr lang="es-MX" kern="0" dirty="0">
                <a:solidFill>
                  <a:srgbClr val="2E2E38"/>
                </a:solidFill>
                <a:latin typeface="Arial"/>
                <a:ea typeface="ＭＳ Ｐゴシック" charset="0"/>
              </a:rPr>
              <a:t>).</a:t>
            </a:r>
          </a:p>
          <a:p>
            <a:pPr marL="514350" lvl="0" indent="-514350" defTabSz="914400" fontAlgn="base">
              <a:spcBef>
                <a:spcPts val="776"/>
              </a:spcBef>
              <a:spcAft>
                <a:spcPct val="0"/>
              </a:spcAft>
              <a:buFont typeface="+mj-lt"/>
              <a:buAutoNum type="alphaLcParenR"/>
              <a:defRPr/>
            </a:pPr>
            <a:r>
              <a:rPr lang="es-MX" kern="0" dirty="0">
                <a:solidFill>
                  <a:srgbClr val="2E2E38"/>
                </a:solidFill>
                <a:latin typeface="Arial"/>
                <a:ea typeface="ＭＳ Ｐゴシック" charset="0"/>
              </a:rPr>
              <a:t>¿Cuál es el gasto para el período (a) </a:t>
            </a:r>
            <a:r>
              <a:rPr lang="es-MX" kern="0" dirty="0">
                <a:solidFill>
                  <a:srgbClr val="2E2E38"/>
                </a:solidFill>
                <a:latin typeface="Arial"/>
                <a:ea typeface="ＭＳ Ｐゴシック" charset="0"/>
                <a:cs typeface="Times New Roman" pitchFamily="18" charset="0"/>
              </a:rPr>
              <a:t>350,000 UM</a:t>
            </a:r>
            <a:r>
              <a:rPr lang="es-MX" kern="0" dirty="0">
                <a:solidFill>
                  <a:srgbClr val="2E2E38"/>
                </a:solidFill>
                <a:latin typeface="Arial"/>
                <a:ea typeface="ＭＳ Ｐゴシック" charset="0"/>
              </a:rPr>
              <a:t> b)  </a:t>
            </a:r>
            <a:r>
              <a:rPr lang="es-MX" kern="0" dirty="0">
                <a:solidFill>
                  <a:srgbClr val="2E2E38"/>
                </a:solidFill>
                <a:latin typeface="Arial"/>
                <a:ea typeface="ＭＳ Ｐゴシック" charset="0"/>
                <a:cs typeface="Times New Roman" pitchFamily="18" charset="0"/>
              </a:rPr>
              <a:t>300,000 UM </a:t>
            </a:r>
            <a:r>
              <a:rPr lang="es-MX" kern="0" dirty="0">
                <a:solidFill>
                  <a:srgbClr val="2E2E38"/>
                </a:solidFill>
                <a:latin typeface="Arial"/>
                <a:ea typeface="ＭＳ Ｐゴシック" charset="0"/>
              </a:rPr>
              <a:t>c) </a:t>
            </a:r>
            <a:r>
              <a:rPr lang="es-MX" kern="0" dirty="0">
                <a:solidFill>
                  <a:srgbClr val="2E2E38"/>
                </a:solidFill>
                <a:latin typeface="Arial"/>
                <a:ea typeface="ＭＳ Ｐゴシック" charset="0"/>
                <a:cs typeface="Times New Roman" pitchFamily="18" charset="0"/>
              </a:rPr>
              <a:t>200,000 UM</a:t>
            </a:r>
            <a:r>
              <a:rPr lang="es-MX" kern="0" dirty="0">
                <a:solidFill>
                  <a:srgbClr val="2E2E38"/>
                </a:solidFill>
                <a:latin typeface="Arial"/>
                <a:ea typeface="ＭＳ Ｐゴシック" charset="0"/>
              </a:rPr>
              <a:t>? Explique</a:t>
            </a:r>
            <a:endParaRPr lang="es-MX" kern="0" dirty="0">
              <a:solidFill>
                <a:srgbClr val="2E2E38"/>
              </a:solidFill>
              <a:latin typeface="Arial"/>
              <a:ea typeface="ＭＳ Ｐゴシック" charset="0"/>
              <a:cs typeface="Times New Roman" pitchFamily="18" charset="0"/>
            </a:endParaRPr>
          </a:p>
          <a:p>
            <a:pPr marL="514350" lvl="0" indent="-514350" defTabSz="914400" fontAlgn="base">
              <a:spcBef>
                <a:spcPts val="776"/>
              </a:spcBef>
              <a:spcAft>
                <a:spcPct val="0"/>
              </a:spcAft>
              <a:buFont typeface="+mj-lt"/>
              <a:buAutoNum type="alphaLcParenR" startAt="2"/>
              <a:defRPr/>
            </a:pPr>
            <a:r>
              <a:rPr lang="es-MX" kern="0" dirty="0">
                <a:solidFill>
                  <a:srgbClr val="2E2E38"/>
                </a:solidFill>
                <a:latin typeface="Arial"/>
                <a:ea typeface="ＭＳ Ｐゴシック" charset="0"/>
              </a:rPr>
              <a:t>¿Cuál es el pasivo al 31 de diciembre de</a:t>
            </a:r>
            <a:r>
              <a:rPr lang="es-MX" kern="0" dirty="0">
                <a:solidFill>
                  <a:srgbClr val="2E2E38"/>
                </a:solidFill>
                <a:latin typeface="Arial"/>
                <a:ea typeface="ＭＳ Ｐゴシック" charset="0"/>
                <a:cs typeface="Times New Roman" pitchFamily="18" charset="0"/>
              </a:rPr>
              <a:t> 20X1 </a:t>
            </a:r>
            <a:r>
              <a:rPr lang="es-MX" kern="0" dirty="0">
                <a:solidFill>
                  <a:srgbClr val="2E2E38"/>
                </a:solidFill>
                <a:latin typeface="Arial"/>
                <a:ea typeface="ＭＳ Ｐゴシック" charset="0"/>
              </a:rPr>
              <a:t>a) </a:t>
            </a:r>
            <a:r>
              <a:rPr lang="es-MX" kern="0" dirty="0">
                <a:solidFill>
                  <a:srgbClr val="2E2E38"/>
                </a:solidFill>
                <a:latin typeface="Arial"/>
                <a:ea typeface="ＭＳ Ｐゴシック" charset="0"/>
                <a:cs typeface="Times New Roman" pitchFamily="18" charset="0"/>
              </a:rPr>
              <a:t>300,000</a:t>
            </a:r>
            <a:r>
              <a:rPr lang="es-MX" kern="0" dirty="0">
                <a:solidFill>
                  <a:srgbClr val="2E2E38"/>
                </a:solidFill>
                <a:latin typeface="Arial"/>
                <a:ea typeface="ＭＳ Ｐゴシック" charset="0"/>
              </a:rPr>
              <a:t> UM b) </a:t>
            </a:r>
            <a:r>
              <a:rPr lang="es-MX" kern="0" dirty="0">
                <a:solidFill>
                  <a:srgbClr val="2E2E38"/>
                </a:solidFill>
                <a:latin typeface="Arial"/>
                <a:ea typeface="ＭＳ Ｐゴシック" charset="0"/>
                <a:cs typeface="Times New Roman" pitchFamily="18" charset="0"/>
              </a:rPr>
              <a:t>100,000 UM </a:t>
            </a:r>
            <a:r>
              <a:rPr lang="es-MX" kern="0" dirty="0">
                <a:solidFill>
                  <a:srgbClr val="2E2E38"/>
                </a:solidFill>
                <a:latin typeface="Arial"/>
                <a:ea typeface="ＭＳ Ｐゴシック" charset="0"/>
              </a:rPr>
              <a:t>c) 0 ? Explique	</a:t>
            </a:r>
          </a:p>
          <a:p>
            <a:pPr marL="514350" lvl="0" indent="-514350" defTabSz="914400" fontAlgn="base">
              <a:spcBef>
                <a:spcPts val="776"/>
              </a:spcBef>
              <a:spcAft>
                <a:spcPct val="0"/>
              </a:spcAft>
              <a:buFont typeface="+mj-lt"/>
              <a:buAutoNum type="alphaLcParenR" startAt="3"/>
              <a:defRPr/>
            </a:pPr>
            <a:r>
              <a:rPr lang="es-MX" kern="0" dirty="0">
                <a:solidFill>
                  <a:srgbClr val="2E2E38"/>
                </a:solidFill>
                <a:latin typeface="Arial"/>
                <a:ea typeface="ＭＳ Ｐゴシック" charset="0"/>
              </a:rPr>
              <a:t>¿Cuál es el gasto (a) </a:t>
            </a:r>
            <a:r>
              <a:rPr lang="es-MX" kern="0" dirty="0">
                <a:solidFill>
                  <a:srgbClr val="2E2E38"/>
                </a:solidFill>
                <a:latin typeface="Arial"/>
                <a:ea typeface="ＭＳ Ｐゴシック" charset="0"/>
                <a:cs typeface="Times New Roman" pitchFamily="18" charset="0"/>
              </a:rPr>
              <a:t>500,000 UM </a:t>
            </a:r>
            <a:r>
              <a:rPr lang="es-MX" kern="0" dirty="0">
                <a:solidFill>
                  <a:srgbClr val="2E2E38"/>
                </a:solidFill>
                <a:latin typeface="Arial"/>
                <a:ea typeface="ＭＳ Ｐゴシック" charset="0"/>
              </a:rPr>
              <a:t>b) </a:t>
            </a:r>
            <a:r>
              <a:rPr lang="es-MX" kern="0" dirty="0">
                <a:solidFill>
                  <a:srgbClr val="2E2E38"/>
                </a:solidFill>
                <a:latin typeface="Arial"/>
                <a:ea typeface="ＭＳ Ｐゴシック" charset="0"/>
                <a:cs typeface="Times New Roman" pitchFamily="18" charset="0"/>
              </a:rPr>
              <a:t>300,000 UM </a:t>
            </a:r>
            <a:r>
              <a:rPr lang="es-MX" kern="0" dirty="0">
                <a:solidFill>
                  <a:srgbClr val="2E2E38"/>
                </a:solidFill>
                <a:latin typeface="Arial"/>
                <a:ea typeface="ＭＳ Ｐゴシック" charset="0"/>
              </a:rPr>
              <a:t>si la entidad pagó  </a:t>
            </a:r>
            <a:r>
              <a:rPr lang="es-MX" kern="0" dirty="0">
                <a:solidFill>
                  <a:srgbClr val="2E2E38"/>
                </a:solidFill>
                <a:latin typeface="Arial"/>
                <a:ea typeface="ＭＳ Ｐゴシック" charset="0"/>
                <a:cs typeface="Times New Roman" pitchFamily="18" charset="0"/>
              </a:rPr>
              <a:t>500,000 UM?</a:t>
            </a:r>
            <a:r>
              <a:rPr lang="es-MX" kern="0" dirty="0">
                <a:solidFill>
                  <a:srgbClr val="2E2E38"/>
                </a:solidFill>
                <a:latin typeface="Arial"/>
                <a:ea typeface="ＭＳ Ｐゴシック" charset="0"/>
              </a:rPr>
              <a:t> </a:t>
            </a:r>
            <a:r>
              <a:rPr lang="es-MX" kern="0" dirty="0">
                <a:solidFill>
                  <a:srgbClr val="2E2E38"/>
                </a:solidFill>
                <a:latin typeface="Arial"/>
                <a:ea typeface="ＭＳ Ｐゴシック" charset="0"/>
                <a:cs typeface="Times New Roman" pitchFamily="18" charset="0"/>
              </a:rPr>
              <a:t>Explique</a:t>
            </a:r>
          </a:p>
          <a:p>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72E8CA2-DCE0-4EB4-95FB-4B14AEF56CF2}"/>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7848601" cy="3549690"/>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Planes de beneficios definidos</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Son complejos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Requieren supuestos actuariales, generalmente se involucra un actuario calificado </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Pueden ser sin financiación, parcialmente financiados o totalmente financiados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Incluyen algunos planes de pensiones, seguros de vida </a:t>
            </a:r>
            <a:r>
              <a:rPr lang="es-MX" kern="0" dirty="0" err="1">
                <a:solidFill>
                  <a:srgbClr val="2E2E38"/>
                </a:solidFill>
                <a:latin typeface="Arial"/>
                <a:ea typeface="ＭＳ Ｐゴシック" charset="0"/>
              </a:rPr>
              <a:t>post-empleo</a:t>
            </a:r>
            <a:r>
              <a:rPr lang="es-MX" kern="0" dirty="0">
                <a:solidFill>
                  <a:srgbClr val="2E2E38"/>
                </a:solidFill>
                <a:latin typeface="Arial"/>
                <a:ea typeface="ＭＳ Ｐゴシック" charset="0"/>
              </a:rPr>
              <a:t> y planes médicos</a:t>
            </a:r>
          </a:p>
          <a:p>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9D6BCB-68B5-4FDA-9C22-D6C7324383BA}"/>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132956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881956"/>
            <a:ext cx="7848600" cy="3929281"/>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Determinación del Pasivo (Activo) Neto por Beneficios Definidos</a:t>
            </a:r>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dirty="0">
                <a:solidFill>
                  <a:srgbClr val="2E2E38"/>
                </a:solidFill>
                <a:latin typeface="Arial" panose="020B0604020202020204" pitchFamily="34" charset="0"/>
                <a:cs typeface="Arial" panose="020B0604020202020204" pitchFamily="34" charset="0"/>
              </a:rPr>
              <a:t>Se determina el déficit o superávit</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Se estima el costo final para la entidad utilizando una técnica actuarial (el método de la unidad de crédito proyectada)</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Se descuenta dicho costo para determinar el valor presente de la obligación del beneficio definido</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Se deduce el valor razonable de cualquier activo del plan, del valor presente de la obligación del beneficio definido</a:t>
            </a:r>
          </a:p>
          <a:p>
            <a:pPr marL="342900" indent="-342900" defTabSz="914400" fontAlgn="base">
              <a:spcBef>
                <a:spcPts val="776"/>
              </a:spcBef>
              <a:spcAft>
                <a:spcPct val="0"/>
              </a:spcAft>
              <a:buFontTx/>
              <a:buChar char="•"/>
            </a:pPr>
            <a:r>
              <a:rPr lang="es-MX" dirty="0">
                <a:solidFill>
                  <a:srgbClr val="2E2E38"/>
                </a:solidFill>
                <a:latin typeface="Arial" panose="020B0604020202020204" pitchFamily="34" charset="0"/>
                <a:cs typeface="Arial" panose="020B0604020202020204" pitchFamily="34" charset="0"/>
              </a:rPr>
              <a:t>Se determina el pasivo (activo</a:t>
            </a:r>
            <a:r>
              <a:rPr lang="es-MX">
                <a:solidFill>
                  <a:srgbClr val="2E2E38"/>
                </a:solidFill>
                <a:latin typeface="Arial" panose="020B0604020202020204" pitchFamily="34" charset="0"/>
                <a:cs typeface="Arial" panose="020B0604020202020204" pitchFamily="34" charset="0"/>
              </a:rPr>
              <a:t>) neto por </a:t>
            </a:r>
            <a:r>
              <a:rPr lang="es-MX" dirty="0">
                <a:solidFill>
                  <a:srgbClr val="2E2E38"/>
                </a:solidFill>
                <a:latin typeface="Arial" panose="020B0604020202020204" pitchFamily="34" charset="0"/>
                <a:cs typeface="Arial" panose="020B0604020202020204" pitchFamily="34" charset="0"/>
              </a:rPr>
              <a:t>beneficios definidos </a:t>
            </a:r>
            <a:r>
              <a:rPr lang="es-MX" kern="0" dirty="0">
                <a:solidFill>
                  <a:srgbClr val="2E2E38"/>
                </a:solidFill>
                <a:latin typeface="Arial"/>
                <a:ea typeface="ＭＳ Ｐゴシック" charset="0"/>
              </a:rPr>
              <a:t>El déficit o superávit determinado anteriormente, se ajusta por cualquier efecto de limitar un activo neto de beneficio definido al límite máximo de activos</a:t>
            </a: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2CF2B53-9F3A-4385-8F36-1DFCEEAA0D89}"/>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181186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7848601" cy="4760278"/>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Importes a reconocer en el resultado</a:t>
            </a:r>
          </a:p>
          <a:p>
            <a:endParaRPr lang="es-MX"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Costo actual del servicio</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El costo actual del servicio es el aumento en el valor presente de la obligación de beneficio definido resultante del servicio al empleado en el período actual</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Cualquier costo de servicio pasado y ganancia o pérdida en la liquidación</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El costo del servicio pasado es el cambio en el valor presente de la obligación de beneficio definido resultante del servicio del empleado en períodos anteriores, como resultado de una modificación del plan o una reducción.</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Intereses netos sobre el pasivo (activo) neto por beneficios definidos</a:t>
            </a:r>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3AB394-8EDC-4197-BD4B-90CBA012A1FC}"/>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150210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7848601" cy="2616101"/>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Nuevas mediciones del pasivo (activo) neto por beneficios definidos reconocido en activos netos/patrimonio</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Ganancias y pérdidas actuariales</a:t>
            </a: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Rendimiento de los activos del plan, excluidos los importes incluidos en los intereses netos del pasivo (activo) neto por beneficios definidos</a:t>
            </a:r>
          </a:p>
          <a:p>
            <a:pPr marL="342900" lvl="0" indent="-342900" defTabSz="914400" fontAlgn="base">
              <a:spcBef>
                <a:spcPts val="776"/>
              </a:spcBef>
              <a:spcAft>
                <a:spcPct val="0"/>
              </a:spcAft>
              <a:buFontTx/>
              <a:buChar char="•"/>
              <a:defRPr/>
            </a:pPr>
            <a:r>
              <a:rPr lang="es-MX" dirty="0">
                <a:solidFill>
                  <a:srgbClr val="2E2E38"/>
                </a:solidFill>
                <a:latin typeface="Arial" panose="020B0604020202020204" pitchFamily="34" charset="0"/>
                <a:cs typeface="Arial" panose="020B0604020202020204" pitchFamily="34" charset="0"/>
              </a:rPr>
              <a:t>Cualquier cambio en el efecto del límite máximo de activos </a:t>
            </a: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D81B9DD-857E-4529-ABD0-EACB32F2E85C}"/>
              </a:ext>
            </a:extLst>
          </p:cNvPr>
          <p:cNvSpPr txBox="1"/>
          <p:nvPr/>
        </p:nvSpPr>
        <p:spPr>
          <a:xfrm>
            <a:off x="0" y="6210300"/>
            <a:ext cx="7899400" cy="461665"/>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post-</a:t>
            </a:r>
            <a:r>
              <a:rPr lang="en-US" sz="2400" dirty="0" err="1">
                <a:solidFill>
                  <a:schemeClr val="bg1"/>
                </a:solidFill>
              </a:rPr>
              <a:t>empleo</a:t>
            </a:r>
            <a:endParaRPr lang="en-US" sz="2400" dirty="0">
              <a:solidFill>
                <a:schemeClr val="bg1"/>
              </a:solidFill>
            </a:endParaRPr>
          </a:p>
        </p:txBody>
      </p:sp>
    </p:spTree>
    <p:extLst>
      <p:ext uri="{BB962C8B-B14F-4D97-AF65-F5344CB8AC3E}">
        <p14:creationId xmlns:p14="http://schemas.microsoft.com/office/powerpoint/2010/main" val="3894276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E1DF32-837E-4F46-A7FC-1728A19B5437}"/>
</file>

<file path=customXml/itemProps2.xml><?xml version="1.0" encoding="utf-8"?>
<ds:datastoreItem xmlns:ds="http://schemas.openxmlformats.org/officeDocument/2006/customXml" ds:itemID="{29AA476C-64EA-48CC-9F35-316E2ACF034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http://purl.org/dc/terms/"/>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B355F530-9862-4589-8370-00E6E175C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2038</Words>
  <Application>Microsoft Office PowerPoint</Application>
  <PresentationFormat>On-screen Show (4:3)</PresentationFormat>
  <Paragraphs>185</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38</cp:revision>
  <dcterms:created xsi:type="dcterms:W3CDTF">2014-09-10T19:10:10Z</dcterms:created>
  <dcterms:modified xsi:type="dcterms:W3CDTF">2023-06-06T13:59:47Z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14667600</vt:r8>
  </property>
</Properties>
</file>