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6" r:id="rId6"/>
    <p:sldId id="257" r:id="rId7"/>
    <p:sldId id="265" r:id="rId8"/>
    <p:sldId id="259" r:id="rId9"/>
    <p:sldId id="260" r:id="rId10"/>
    <p:sldId id="264" r:id="rId11"/>
    <p:sldId id="263" r:id="rId12"/>
    <p:sldId id="262" r:id="rId13"/>
    <p:sldId id="261" r:id="rId14"/>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3" userDrawn="1">
          <p15:clr>
            <a:srgbClr val="A4A3A4"/>
          </p15:clr>
        </p15:guide>
        <p15:guide id="3" pos="2980" userDrawn="1">
          <p15:clr>
            <a:srgbClr val="A4A3A4"/>
          </p15:clr>
        </p15:guide>
        <p15:guide id="4" pos="5307" userDrawn="1">
          <p15:clr>
            <a:srgbClr val="A4A3A4"/>
          </p15:clr>
        </p15:guide>
        <p15:guide id="5"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779B0-E9BC-4BAC-9BDE-C2B5AA70C1E7}" v="2" dt="2023-04-03T08:29:19.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3428" autoAdjust="0"/>
  </p:normalViewPr>
  <p:slideViewPr>
    <p:cSldViewPr snapToGrid="0" snapToObjects="1">
      <p:cViewPr>
        <p:scale>
          <a:sx n="66" d="100"/>
          <a:sy n="66" d="100"/>
        </p:scale>
        <p:origin x="1376" y="-256"/>
      </p:cViewPr>
      <p:guideLst>
        <p:guide orient="horz" pos="2160"/>
        <p:guide pos="363"/>
        <p:guide pos="2980"/>
        <p:guide pos="5307"/>
        <p:guide orient="horz" pos="572"/>
      </p:guideLst>
    </p:cSldViewPr>
  </p:slideViewPr>
  <p:notesTextViewPr>
    <p:cViewPr>
      <p:scale>
        <a:sx n="100" d="100"/>
        <a:sy n="100" d="100"/>
      </p:scale>
      <p:origin x="0" y="0"/>
    </p:cViewPr>
  </p:notesTextViewPr>
  <p:notesViewPr>
    <p:cSldViewPr snapToGrid="0" snapToObjects="1">
      <p:cViewPr varScale="1">
        <p:scale>
          <a:sx n="54" d="100"/>
          <a:sy n="54" d="100"/>
        </p:scale>
        <p:origin x="28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B366A218-9518-49E7-98A2-7EEEF57C6FB6}"/>
    <pc:docChg chg="modSld">
      <pc:chgData name="Juan Gomez Duque" userId="12ffef9d-c492-4764-9ece-d82edf94b9a1" providerId="ADAL" clId="{B366A218-9518-49E7-98A2-7EEEF57C6FB6}" dt="2022-09-19T15:16:29.370" v="15" actId="20577"/>
      <pc:docMkLst>
        <pc:docMk/>
      </pc:docMkLst>
      <pc:sldChg chg="modSp mod">
        <pc:chgData name="Juan Gomez Duque" userId="12ffef9d-c492-4764-9ece-d82edf94b9a1" providerId="ADAL" clId="{B366A218-9518-49E7-98A2-7EEEF57C6FB6}" dt="2022-09-19T15:15:58.273" v="10" actId="20577"/>
        <pc:sldMkLst>
          <pc:docMk/>
          <pc:sldMk cId="4078070276" sldId="260"/>
        </pc:sldMkLst>
        <pc:spChg chg="mod">
          <ac:chgData name="Juan Gomez Duque" userId="12ffef9d-c492-4764-9ece-d82edf94b9a1" providerId="ADAL" clId="{B366A218-9518-49E7-98A2-7EEEF57C6FB6}" dt="2022-09-19T15:15:58.273" v="10" actId="20577"/>
          <ac:spMkLst>
            <pc:docMk/>
            <pc:sldMk cId="4078070276" sldId="260"/>
            <ac:spMk id="7" creationId="{00000000-0000-0000-0000-000000000000}"/>
          </ac:spMkLst>
        </pc:spChg>
      </pc:sldChg>
      <pc:sldChg chg="modSp mod">
        <pc:chgData name="Juan Gomez Duque" userId="12ffef9d-c492-4764-9ece-d82edf94b9a1" providerId="ADAL" clId="{B366A218-9518-49E7-98A2-7EEEF57C6FB6}" dt="2022-09-19T15:16:29.370" v="15" actId="20577"/>
        <pc:sldMkLst>
          <pc:docMk/>
          <pc:sldMk cId="19635966" sldId="262"/>
        </pc:sldMkLst>
        <pc:spChg chg="mod">
          <ac:chgData name="Juan Gomez Duque" userId="12ffef9d-c492-4764-9ece-d82edf94b9a1" providerId="ADAL" clId="{B366A218-9518-49E7-98A2-7EEEF57C6FB6}" dt="2022-09-19T15:16:29.370" v="15" actId="20577"/>
          <ac:spMkLst>
            <pc:docMk/>
            <pc:sldMk cId="19635966" sldId="262"/>
            <ac:spMk id="7" creationId="{00000000-0000-0000-0000-000000000000}"/>
          </ac:spMkLst>
        </pc:spChg>
      </pc:sldChg>
      <pc:sldChg chg="modSp mod">
        <pc:chgData name="Juan Gomez Duque" userId="12ffef9d-c492-4764-9ece-d82edf94b9a1" providerId="ADAL" clId="{B366A218-9518-49E7-98A2-7EEEF57C6FB6}" dt="2022-09-19T15:15:40.759" v="9" actId="20577"/>
        <pc:sldMkLst>
          <pc:docMk/>
          <pc:sldMk cId="3907330419" sldId="265"/>
        </pc:sldMkLst>
        <pc:spChg chg="mod">
          <ac:chgData name="Juan Gomez Duque" userId="12ffef9d-c492-4764-9ece-d82edf94b9a1" providerId="ADAL" clId="{B366A218-9518-49E7-98A2-7EEEF57C6FB6}" dt="2022-09-19T15:15:40.759" v="9" actId="20577"/>
          <ac:spMkLst>
            <pc:docMk/>
            <pc:sldMk cId="3907330419" sldId="265"/>
            <ac:spMk id="7" creationId="{00000000-0000-0000-0000-000000000000}"/>
          </ac:spMkLst>
        </pc:spChg>
      </pc:sldChg>
    </pc:docChg>
  </pc:docChgLst>
  <pc:docChgLst>
    <pc:chgData name="Claudia Dapelo" userId="6834f8f6-426f-42b4-bdb1-35a33e8fe58e" providerId="ADAL" clId="{73E96081-E4DA-4CC1-A8DD-E35CDA20BA8A}"/>
    <pc:docChg chg="custSel modSld">
      <pc:chgData name="Claudia Dapelo" userId="6834f8f6-426f-42b4-bdb1-35a33e8fe58e" providerId="ADAL" clId="{73E96081-E4DA-4CC1-A8DD-E35CDA20BA8A}" dt="2022-08-17T21:22:07.406" v="45" actId="21"/>
      <pc:docMkLst>
        <pc:docMk/>
      </pc:docMkLst>
      <pc:sldChg chg="addSp delSp modSp mod">
        <pc:chgData name="Claudia Dapelo" userId="6834f8f6-426f-42b4-bdb1-35a33e8fe58e" providerId="ADAL" clId="{73E96081-E4DA-4CC1-A8DD-E35CDA20BA8A}" dt="2022-08-17T21:19:02.799" v="5" actId="14100"/>
        <pc:sldMkLst>
          <pc:docMk/>
          <pc:sldMk cId="1441733616" sldId="257"/>
        </pc:sldMkLst>
        <pc:spChg chg="add del mod">
          <ac:chgData name="Claudia Dapelo" userId="6834f8f6-426f-42b4-bdb1-35a33e8fe58e" providerId="ADAL" clId="{73E96081-E4DA-4CC1-A8DD-E35CDA20BA8A}" dt="2022-08-17T21:18:54.239" v="1" actId="478"/>
          <ac:spMkLst>
            <pc:docMk/>
            <pc:sldMk cId="1441733616" sldId="257"/>
            <ac:spMk id="4" creationId="{DE2602B8-742B-472F-888C-323A87B9F1BE}"/>
          </ac:spMkLst>
        </pc:spChg>
        <pc:spChg chg="mod">
          <ac:chgData name="Claudia Dapelo" userId="6834f8f6-426f-42b4-bdb1-35a33e8fe58e" providerId="ADAL" clId="{73E96081-E4DA-4CC1-A8DD-E35CDA20BA8A}" dt="2022-08-17T21:19:02.799" v="5" actId="14100"/>
          <ac:spMkLst>
            <pc:docMk/>
            <pc:sldMk cId="1441733616" sldId="257"/>
            <ac:spMk id="7" creationId="{00000000-0000-0000-0000-000000000000}"/>
          </ac:spMkLst>
        </pc:spChg>
      </pc:sldChg>
      <pc:sldChg chg="modSp mod">
        <pc:chgData name="Claudia Dapelo" userId="6834f8f6-426f-42b4-bdb1-35a33e8fe58e" providerId="ADAL" clId="{73E96081-E4DA-4CC1-A8DD-E35CDA20BA8A}" dt="2022-08-17T21:20:14.143" v="19" actId="14100"/>
        <pc:sldMkLst>
          <pc:docMk/>
          <pc:sldMk cId="834038199" sldId="259"/>
        </pc:sldMkLst>
        <pc:spChg chg="mod">
          <ac:chgData name="Claudia Dapelo" userId="6834f8f6-426f-42b4-bdb1-35a33e8fe58e" providerId="ADAL" clId="{73E96081-E4DA-4CC1-A8DD-E35CDA20BA8A}" dt="2022-08-17T21:20:14.143" v="19" actId="14100"/>
          <ac:spMkLst>
            <pc:docMk/>
            <pc:sldMk cId="834038199" sldId="259"/>
            <ac:spMk id="7" creationId="{00000000-0000-0000-0000-000000000000}"/>
          </ac:spMkLst>
        </pc:spChg>
      </pc:sldChg>
      <pc:sldChg chg="modSp mod">
        <pc:chgData name="Claudia Dapelo" userId="6834f8f6-426f-42b4-bdb1-35a33e8fe58e" providerId="ADAL" clId="{73E96081-E4DA-4CC1-A8DD-E35CDA20BA8A}" dt="2022-08-17T21:20:38.143" v="23" actId="14100"/>
        <pc:sldMkLst>
          <pc:docMk/>
          <pc:sldMk cId="4078070276" sldId="260"/>
        </pc:sldMkLst>
        <pc:spChg chg="mod">
          <ac:chgData name="Claudia Dapelo" userId="6834f8f6-426f-42b4-bdb1-35a33e8fe58e" providerId="ADAL" clId="{73E96081-E4DA-4CC1-A8DD-E35CDA20BA8A}" dt="2022-08-17T21:20:38.143" v="23" actId="14100"/>
          <ac:spMkLst>
            <pc:docMk/>
            <pc:sldMk cId="4078070276" sldId="260"/>
            <ac:spMk id="7" creationId="{00000000-0000-0000-0000-000000000000}"/>
          </ac:spMkLst>
        </pc:spChg>
      </pc:sldChg>
      <pc:sldChg chg="modSp mod">
        <pc:chgData name="Claudia Dapelo" userId="6834f8f6-426f-42b4-bdb1-35a33e8fe58e" providerId="ADAL" clId="{73E96081-E4DA-4CC1-A8DD-E35CDA20BA8A}" dt="2022-08-17T21:21:26.313" v="43" actId="404"/>
        <pc:sldMkLst>
          <pc:docMk/>
          <pc:sldMk cId="1265582844" sldId="261"/>
        </pc:sldMkLst>
        <pc:spChg chg="mod">
          <ac:chgData name="Claudia Dapelo" userId="6834f8f6-426f-42b4-bdb1-35a33e8fe58e" providerId="ADAL" clId="{73E96081-E4DA-4CC1-A8DD-E35CDA20BA8A}" dt="2022-08-17T21:21:26.313" v="43" actId="404"/>
          <ac:spMkLst>
            <pc:docMk/>
            <pc:sldMk cId="1265582844" sldId="261"/>
            <ac:spMk id="7" creationId="{00000000-0000-0000-0000-000000000000}"/>
          </ac:spMkLst>
        </pc:spChg>
        <pc:spChg chg="mod">
          <ac:chgData name="Claudia Dapelo" userId="6834f8f6-426f-42b4-bdb1-35a33e8fe58e" providerId="ADAL" clId="{73E96081-E4DA-4CC1-A8DD-E35CDA20BA8A}" dt="2022-08-17T21:21:26.313" v="43" actId="404"/>
          <ac:spMkLst>
            <pc:docMk/>
            <pc:sldMk cId="1265582844" sldId="261"/>
            <ac:spMk id="8" creationId="{00000000-0000-0000-0000-000000000000}"/>
          </ac:spMkLst>
        </pc:spChg>
      </pc:sldChg>
      <pc:sldChg chg="modSp mod">
        <pc:chgData name="Claudia Dapelo" userId="6834f8f6-426f-42b4-bdb1-35a33e8fe58e" providerId="ADAL" clId="{73E96081-E4DA-4CC1-A8DD-E35CDA20BA8A}" dt="2022-08-17T21:21:20.247" v="41" actId="14100"/>
        <pc:sldMkLst>
          <pc:docMk/>
          <pc:sldMk cId="19635966" sldId="262"/>
        </pc:sldMkLst>
        <pc:spChg chg="mod">
          <ac:chgData name="Claudia Dapelo" userId="6834f8f6-426f-42b4-bdb1-35a33e8fe58e" providerId="ADAL" clId="{73E96081-E4DA-4CC1-A8DD-E35CDA20BA8A}" dt="2022-08-17T21:21:20.247" v="41" actId="14100"/>
          <ac:spMkLst>
            <pc:docMk/>
            <pc:sldMk cId="19635966" sldId="262"/>
            <ac:spMk id="7" creationId="{00000000-0000-0000-0000-000000000000}"/>
          </ac:spMkLst>
        </pc:spChg>
      </pc:sldChg>
      <pc:sldChg chg="modSp mod">
        <pc:chgData name="Claudia Dapelo" userId="6834f8f6-426f-42b4-bdb1-35a33e8fe58e" providerId="ADAL" clId="{73E96081-E4DA-4CC1-A8DD-E35CDA20BA8A}" dt="2022-08-17T21:21:14.845" v="37" actId="207"/>
        <pc:sldMkLst>
          <pc:docMk/>
          <pc:sldMk cId="467682573" sldId="263"/>
        </pc:sldMkLst>
        <pc:spChg chg="mod">
          <ac:chgData name="Claudia Dapelo" userId="6834f8f6-426f-42b4-bdb1-35a33e8fe58e" providerId="ADAL" clId="{73E96081-E4DA-4CC1-A8DD-E35CDA20BA8A}" dt="2022-08-17T21:21:14.845" v="37" actId="207"/>
          <ac:spMkLst>
            <pc:docMk/>
            <pc:sldMk cId="467682573" sldId="263"/>
            <ac:spMk id="7" creationId="{00000000-0000-0000-0000-000000000000}"/>
          </ac:spMkLst>
        </pc:spChg>
      </pc:sldChg>
      <pc:sldChg chg="addSp modSp mod">
        <pc:chgData name="Claudia Dapelo" userId="6834f8f6-426f-42b4-bdb1-35a33e8fe58e" providerId="ADAL" clId="{73E96081-E4DA-4CC1-A8DD-E35CDA20BA8A}" dt="2022-08-17T21:21:00.002" v="31" actId="242"/>
        <pc:sldMkLst>
          <pc:docMk/>
          <pc:sldMk cId="238909277" sldId="264"/>
        </pc:sldMkLst>
        <pc:spChg chg="mod">
          <ac:chgData name="Claudia Dapelo" userId="6834f8f6-426f-42b4-bdb1-35a33e8fe58e" providerId="ADAL" clId="{73E96081-E4DA-4CC1-A8DD-E35CDA20BA8A}" dt="2022-08-17T21:20:54.603" v="30" actId="255"/>
          <ac:spMkLst>
            <pc:docMk/>
            <pc:sldMk cId="238909277" sldId="264"/>
            <ac:spMk id="4" creationId="{00000000-0000-0000-0000-000000000000}"/>
          </ac:spMkLst>
        </pc:spChg>
        <pc:spChg chg="mod">
          <ac:chgData name="Claudia Dapelo" userId="6834f8f6-426f-42b4-bdb1-35a33e8fe58e" providerId="ADAL" clId="{73E96081-E4DA-4CC1-A8DD-E35CDA20BA8A}" dt="2022-08-17T21:21:00.002" v="31" actId="242"/>
          <ac:spMkLst>
            <pc:docMk/>
            <pc:sldMk cId="238909277" sldId="264"/>
            <ac:spMk id="5" creationId="{00000000-0000-0000-0000-000000000000}"/>
          </ac:spMkLst>
        </pc:spChg>
        <pc:spChg chg="mod">
          <ac:chgData name="Claudia Dapelo" userId="6834f8f6-426f-42b4-bdb1-35a33e8fe58e" providerId="ADAL" clId="{73E96081-E4DA-4CC1-A8DD-E35CDA20BA8A}" dt="2022-08-17T21:20:43.517" v="26" actId="14100"/>
          <ac:spMkLst>
            <pc:docMk/>
            <pc:sldMk cId="238909277" sldId="264"/>
            <ac:spMk id="7" creationId="{00000000-0000-0000-0000-000000000000}"/>
          </ac:spMkLst>
        </pc:spChg>
        <pc:spChg chg="mod">
          <ac:chgData name="Claudia Dapelo" userId="6834f8f6-426f-42b4-bdb1-35a33e8fe58e" providerId="ADAL" clId="{73E96081-E4DA-4CC1-A8DD-E35CDA20BA8A}" dt="2022-08-17T21:21:00.002" v="31" actId="242"/>
          <ac:spMkLst>
            <pc:docMk/>
            <pc:sldMk cId="238909277" sldId="264"/>
            <ac:spMk id="8" creationId="{00000000-0000-0000-0000-000000000000}"/>
          </ac:spMkLst>
        </pc:spChg>
        <pc:spChg chg="mod">
          <ac:chgData name="Claudia Dapelo" userId="6834f8f6-426f-42b4-bdb1-35a33e8fe58e" providerId="ADAL" clId="{73E96081-E4DA-4CC1-A8DD-E35CDA20BA8A}" dt="2022-08-17T21:20:54.603" v="30" actId="255"/>
          <ac:spMkLst>
            <pc:docMk/>
            <pc:sldMk cId="238909277" sldId="264"/>
            <ac:spMk id="9" creationId="{00000000-0000-0000-0000-000000000000}"/>
          </ac:spMkLst>
        </pc:spChg>
        <pc:spChg chg="mod">
          <ac:chgData name="Claudia Dapelo" userId="6834f8f6-426f-42b4-bdb1-35a33e8fe58e" providerId="ADAL" clId="{73E96081-E4DA-4CC1-A8DD-E35CDA20BA8A}" dt="2022-08-17T21:20:54.603" v="30" actId="255"/>
          <ac:spMkLst>
            <pc:docMk/>
            <pc:sldMk cId="238909277" sldId="264"/>
            <ac:spMk id="10" creationId="{00000000-0000-0000-0000-000000000000}"/>
          </ac:spMkLst>
        </pc:spChg>
        <pc:grpChg chg="add mod">
          <ac:chgData name="Claudia Dapelo" userId="6834f8f6-426f-42b4-bdb1-35a33e8fe58e" providerId="ADAL" clId="{73E96081-E4DA-4CC1-A8DD-E35CDA20BA8A}" dt="2022-08-17T21:20:52.256" v="29" actId="14100"/>
          <ac:grpSpMkLst>
            <pc:docMk/>
            <pc:sldMk cId="238909277" sldId="264"/>
            <ac:grpSpMk id="2" creationId="{6FB6FE4F-F140-410E-A235-6893F9611328}"/>
          </ac:grpSpMkLst>
        </pc:grpChg>
        <pc:cxnChg chg="mod">
          <ac:chgData name="Claudia Dapelo" userId="6834f8f6-426f-42b4-bdb1-35a33e8fe58e" providerId="ADAL" clId="{73E96081-E4DA-4CC1-A8DD-E35CDA20BA8A}" dt="2022-08-17T21:20:46.418" v="27" actId="164"/>
          <ac:cxnSpMkLst>
            <pc:docMk/>
            <pc:sldMk cId="238909277" sldId="264"/>
            <ac:cxnSpMk id="3"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12"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14"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16"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19"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21"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23" creationId="{00000000-0000-0000-0000-000000000000}"/>
          </ac:cxnSpMkLst>
        </pc:cxnChg>
        <pc:cxnChg chg="mod">
          <ac:chgData name="Claudia Dapelo" userId="6834f8f6-426f-42b4-bdb1-35a33e8fe58e" providerId="ADAL" clId="{73E96081-E4DA-4CC1-A8DD-E35CDA20BA8A}" dt="2022-08-17T21:20:46.418" v="27" actId="164"/>
          <ac:cxnSpMkLst>
            <pc:docMk/>
            <pc:sldMk cId="238909277" sldId="264"/>
            <ac:cxnSpMk id="31" creationId="{00000000-0000-0000-0000-000000000000}"/>
          </ac:cxnSpMkLst>
        </pc:cxnChg>
      </pc:sldChg>
      <pc:sldChg chg="modSp mod">
        <pc:chgData name="Claudia Dapelo" userId="6834f8f6-426f-42b4-bdb1-35a33e8fe58e" providerId="ADAL" clId="{73E96081-E4DA-4CC1-A8DD-E35CDA20BA8A}" dt="2022-08-17T21:20:00.270" v="14" actId="14100"/>
        <pc:sldMkLst>
          <pc:docMk/>
          <pc:sldMk cId="3907330419" sldId="265"/>
        </pc:sldMkLst>
        <pc:spChg chg="mod">
          <ac:chgData name="Claudia Dapelo" userId="6834f8f6-426f-42b4-bdb1-35a33e8fe58e" providerId="ADAL" clId="{73E96081-E4DA-4CC1-A8DD-E35CDA20BA8A}" dt="2022-08-17T21:20:00.270" v="14" actId="14100"/>
          <ac:spMkLst>
            <pc:docMk/>
            <pc:sldMk cId="3907330419" sldId="265"/>
            <ac:spMk id="7" creationId="{00000000-0000-0000-0000-000000000000}"/>
          </ac:spMkLst>
        </pc:spChg>
      </pc:sldChg>
      <pc:sldChg chg="addSp delSp modSp mod">
        <pc:chgData name="Claudia Dapelo" userId="6834f8f6-426f-42b4-bdb1-35a33e8fe58e" providerId="ADAL" clId="{73E96081-E4DA-4CC1-A8DD-E35CDA20BA8A}" dt="2022-08-17T21:22:07.406" v="45" actId="21"/>
        <pc:sldMkLst>
          <pc:docMk/>
          <pc:sldMk cId="3781106375" sldId="266"/>
        </pc:sldMkLst>
        <pc:spChg chg="add del">
          <ac:chgData name="Claudia Dapelo" userId="6834f8f6-426f-42b4-bdb1-35a33e8fe58e" providerId="ADAL" clId="{73E96081-E4DA-4CC1-A8DD-E35CDA20BA8A}" dt="2022-08-17T21:22:07.406" v="45" actId="21"/>
          <ac:spMkLst>
            <pc:docMk/>
            <pc:sldMk cId="3781106375" sldId="266"/>
            <ac:spMk id="2" creationId="{E2A1AF81-418D-4172-9948-885747C0A619}"/>
          </ac:spMkLst>
        </pc:spChg>
        <pc:spChg chg="mod">
          <ac:chgData name="Claudia Dapelo" userId="6834f8f6-426f-42b4-bdb1-35a33e8fe58e" providerId="ADAL" clId="{73E96081-E4DA-4CC1-A8DD-E35CDA20BA8A}" dt="2022-08-17T21:19:12.405" v="9" actId="14100"/>
          <ac:spMkLst>
            <pc:docMk/>
            <pc:sldMk cId="3781106375" sldId="266"/>
            <ac:spMk id="7" creationId="{00000000-0000-0000-0000-000000000000}"/>
          </ac:spMkLst>
        </pc:spChg>
      </pc:sldChg>
    </pc:docChg>
  </pc:docChgLst>
  <pc:docChgLst>
    <pc:chgData name="Kamira Sanchez" userId="d90880d6-78a9-457c-991e-24450603455a" providerId="ADAL" clId="{C0E779B0-E9BC-4BAC-9BDE-C2B5AA70C1E7}"/>
    <pc:docChg chg="undo custSel modSld">
      <pc:chgData name="Kamira Sanchez" userId="d90880d6-78a9-457c-991e-24450603455a" providerId="ADAL" clId="{C0E779B0-E9BC-4BAC-9BDE-C2B5AA70C1E7}" dt="2023-04-03T08:48:00.681" v="1015" actId="20577"/>
      <pc:docMkLst>
        <pc:docMk/>
      </pc:docMkLst>
      <pc:sldChg chg="modSp mod modNotesTx">
        <pc:chgData name="Kamira Sanchez" userId="d90880d6-78a9-457c-991e-24450603455a" providerId="ADAL" clId="{C0E779B0-E9BC-4BAC-9BDE-C2B5AA70C1E7}" dt="2023-04-03T07:16:07.561" v="169" actId="20577"/>
        <pc:sldMkLst>
          <pc:docMk/>
          <pc:sldMk cId="1441733616" sldId="257"/>
        </pc:sldMkLst>
        <pc:spChg chg="mod">
          <ac:chgData name="Kamira Sanchez" userId="d90880d6-78a9-457c-991e-24450603455a" providerId="ADAL" clId="{C0E779B0-E9BC-4BAC-9BDE-C2B5AA70C1E7}" dt="2023-04-03T07:15:57.782" v="152" actId="20577"/>
          <ac:spMkLst>
            <pc:docMk/>
            <pc:sldMk cId="1441733616" sldId="257"/>
            <ac:spMk id="7" creationId="{00000000-0000-0000-0000-000000000000}"/>
          </ac:spMkLst>
        </pc:spChg>
      </pc:sldChg>
      <pc:sldChg chg="modSp mod">
        <pc:chgData name="Kamira Sanchez" userId="d90880d6-78a9-457c-991e-24450603455a" providerId="ADAL" clId="{C0E779B0-E9BC-4BAC-9BDE-C2B5AA70C1E7}" dt="2023-04-03T08:24:09.652" v="380" actId="790"/>
        <pc:sldMkLst>
          <pc:docMk/>
          <pc:sldMk cId="834038199" sldId="259"/>
        </pc:sldMkLst>
        <pc:spChg chg="mod">
          <ac:chgData name="Kamira Sanchez" userId="d90880d6-78a9-457c-991e-24450603455a" providerId="ADAL" clId="{C0E779B0-E9BC-4BAC-9BDE-C2B5AA70C1E7}" dt="2023-04-03T08:24:09.652" v="380" actId="790"/>
          <ac:spMkLst>
            <pc:docMk/>
            <pc:sldMk cId="834038199" sldId="259"/>
            <ac:spMk id="7" creationId="{00000000-0000-0000-0000-000000000000}"/>
          </ac:spMkLst>
        </pc:spChg>
      </pc:sldChg>
      <pc:sldChg chg="modSp mod modNotesTx">
        <pc:chgData name="Kamira Sanchez" userId="d90880d6-78a9-457c-991e-24450603455a" providerId="ADAL" clId="{C0E779B0-E9BC-4BAC-9BDE-C2B5AA70C1E7}" dt="2023-04-03T08:26:59.219" v="520" actId="20577"/>
        <pc:sldMkLst>
          <pc:docMk/>
          <pc:sldMk cId="4078070276" sldId="260"/>
        </pc:sldMkLst>
        <pc:spChg chg="mod">
          <ac:chgData name="Kamira Sanchez" userId="d90880d6-78a9-457c-991e-24450603455a" providerId="ADAL" clId="{C0E779B0-E9BC-4BAC-9BDE-C2B5AA70C1E7}" dt="2023-04-03T08:26:21.573" v="414" actId="20577"/>
          <ac:spMkLst>
            <pc:docMk/>
            <pc:sldMk cId="4078070276" sldId="260"/>
            <ac:spMk id="7" creationId="{00000000-0000-0000-0000-000000000000}"/>
          </ac:spMkLst>
        </pc:spChg>
      </pc:sldChg>
      <pc:sldChg chg="modSp mod modNotesTx">
        <pc:chgData name="Kamira Sanchez" userId="d90880d6-78a9-457c-991e-24450603455a" providerId="ADAL" clId="{C0E779B0-E9BC-4BAC-9BDE-C2B5AA70C1E7}" dt="2023-04-03T08:48:00.681" v="1015" actId="20577"/>
        <pc:sldMkLst>
          <pc:docMk/>
          <pc:sldMk cId="19635966" sldId="262"/>
        </pc:sldMkLst>
        <pc:spChg chg="mod">
          <ac:chgData name="Kamira Sanchez" userId="d90880d6-78a9-457c-991e-24450603455a" providerId="ADAL" clId="{C0E779B0-E9BC-4BAC-9BDE-C2B5AA70C1E7}" dt="2023-04-03T08:46:50.021" v="948" actId="790"/>
          <ac:spMkLst>
            <pc:docMk/>
            <pc:sldMk cId="19635966" sldId="262"/>
            <ac:spMk id="7" creationId="{00000000-0000-0000-0000-000000000000}"/>
          </ac:spMkLst>
        </pc:spChg>
      </pc:sldChg>
      <pc:sldChg chg="modSp mod modNotesTx">
        <pc:chgData name="Kamira Sanchez" userId="d90880d6-78a9-457c-991e-24450603455a" providerId="ADAL" clId="{C0E779B0-E9BC-4BAC-9BDE-C2B5AA70C1E7}" dt="2023-04-03T08:45:01.901" v="868" actId="20577"/>
        <pc:sldMkLst>
          <pc:docMk/>
          <pc:sldMk cId="467682573" sldId="263"/>
        </pc:sldMkLst>
        <pc:spChg chg="mod">
          <ac:chgData name="Kamira Sanchez" userId="d90880d6-78a9-457c-991e-24450603455a" providerId="ADAL" clId="{C0E779B0-E9BC-4BAC-9BDE-C2B5AA70C1E7}" dt="2023-04-03T08:45:01.901" v="868" actId="20577"/>
          <ac:spMkLst>
            <pc:docMk/>
            <pc:sldMk cId="467682573" sldId="263"/>
            <ac:spMk id="7" creationId="{00000000-0000-0000-0000-000000000000}"/>
          </ac:spMkLst>
        </pc:spChg>
      </pc:sldChg>
      <pc:sldChg chg="modSp mod">
        <pc:chgData name="Kamira Sanchez" userId="d90880d6-78a9-457c-991e-24450603455a" providerId="ADAL" clId="{C0E779B0-E9BC-4BAC-9BDE-C2B5AA70C1E7}" dt="2023-04-03T08:29:30.175" v="603" actId="20577"/>
        <pc:sldMkLst>
          <pc:docMk/>
          <pc:sldMk cId="238909277" sldId="264"/>
        </pc:sldMkLst>
        <pc:spChg chg="mod">
          <ac:chgData name="Kamira Sanchez" userId="d90880d6-78a9-457c-991e-24450603455a" providerId="ADAL" clId="{C0E779B0-E9BC-4BAC-9BDE-C2B5AA70C1E7}" dt="2023-04-03T08:27:42.923" v="542" actId="790"/>
          <ac:spMkLst>
            <pc:docMk/>
            <pc:sldMk cId="238909277" sldId="264"/>
            <ac:spMk id="4" creationId="{00000000-0000-0000-0000-000000000000}"/>
          </ac:spMkLst>
        </pc:spChg>
        <pc:spChg chg="mod">
          <ac:chgData name="Kamira Sanchez" userId="d90880d6-78a9-457c-991e-24450603455a" providerId="ADAL" clId="{C0E779B0-E9BC-4BAC-9BDE-C2B5AA70C1E7}" dt="2023-04-03T08:29:17.023" v="601" actId="20578"/>
          <ac:spMkLst>
            <pc:docMk/>
            <pc:sldMk cId="238909277" sldId="264"/>
            <ac:spMk id="5" creationId="{00000000-0000-0000-0000-000000000000}"/>
          </ac:spMkLst>
        </pc:spChg>
        <pc:spChg chg="mod">
          <ac:chgData name="Kamira Sanchez" userId="d90880d6-78a9-457c-991e-24450603455a" providerId="ADAL" clId="{C0E779B0-E9BC-4BAC-9BDE-C2B5AA70C1E7}" dt="2023-04-03T08:29:30.175" v="603" actId="20577"/>
          <ac:spMkLst>
            <pc:docMk/>
            <pc:sldMk cId="238909277" sldId="264"/>
            <ac:spMk id="8" creationId="{00000000-0000-0000-0000-000000000000}"/>
          </ac:spMkLst>
        </pc:spChg>
        <pc:spChg chg="mod">
          <ac:chgData name="Kamira Sanchez" userId="d90880d6-78a9-457c-991e-24450603455a" providerId="ADAL" clId="{C0E779B0-E9BC-4BAC-9BDE-C2B5AA70C1E7}" dt="2023-04-03T08:27:42.923" v="542" actId="790"/>
          <ac:spMkLst>
            <pc:docMk/>
            <pc:sldMk cId="238909277" sldId="264"/>
            <ac:spMk id="9" creationId="{00000000-0000-0000-0000-000000000000}"/>
          </ac:spMkLst>
        </pc:spChg>
        <pc:spChg chg="mod">
          <ac:chgData name="Kamira Sanchez" userId="d90880d6-78a9-457c-991e-24450603455a" providerId="ADAL" clId="{C0E779B0-E9BC-4BAC-9BDE-C2B5AA70C1E7}" dt="2023-04-03T08:27:42.923" v="542" actId="790"/>
          <ac:spMkLst>
            <pc:docMk/>
            <pc:sldMk cId="238909277" sldId="264"/>
            <ac:spMk id="10" creationId="{00000000-0000-0000-0000-000000000000}"/>
          </ac:spMkLst>
        </pc:spChg>
      </pc:sldChg>
      <pc:sldChg chg="modSp mod">
        <pc:chgData name="Kamira Sanchez" userId="d90880d6-78a9-457c-991e-24450603455a" providerId="ADAL" clId="{C0E779B0-E9BC-4BAC-9BDE-C2B5AA70C1E7}" dt="2023-04-03T08:20:02.458" v="359" actId="20577"/>
        <pc:sldMkLst>
          <pc:docMk/>
          <pc:sldMk cId="3907330419" sldId="265"/>
        </pc:sldMkLst>
        <pc:spChg chg="mod">
          <ac:chgData name="Kamira Sanchez" userId="d90880d6-78a9-457c-991e-24450603455a" providerId="ADAL" clId="{C0E779B0-E9BC-4BAC-9BDE-C2B5AA70C1E7}" dt="2023-04-03T08:20:02.458" v="359" actId="20577"/>
          <ac:spMkLst>
            <pc:docMk/>
            <pc:sldMk cId="3907330419" sldId="265"/>
            <ac:spMk id="7" creationId="{00000000-0000-0000-0000-000000000000}"/>
          </ac:spMkLst>
        </pc:spChg>
      </pc:sldChg>
      <pc:sldChg chg="modSp mod">
        <pc:chgData name="Kamira Sanchez" userId="d90880d6-78a9-457c-991e-24450603455a" providerId="ADAL" clId="{C0E779B0-E9BC-4BAC-9BDE-C2B5AA70C1E7}" dt="2023-04-03T07:13:48.148" v="2"/>
        <pc:sldMkLst>
          <pc:docMk/>
          <pc:sldMk cId="3781106375" sldId="266"/>
        </pc:sldMkLst>
        <pc:spChg chg="mod">
          <ac:chgData name="Kamira Sanchez" userId="d90880d6-78a9-457c-991e-24450603455a" providerId="ADAL" clId="{C0E779B0-E9BC-4BAC-9BDE-C2B5AA70C1E7}" dt="2023-04-03T07:13:48.148" v="2"/>
          <ac:spMkLst>
            <pc:docMk/>
            <pc:sldMk cId="3781106375" sldId="266"/>
            <ac:spMk id="7" creationId="{00000000-0000-0000-0000-000000000000}"/>
          </ac:spMkLst>
        </pc:spChg>
      </pc:sldChg>
    </pc:docChg>
  </pc:docChgLst>
  <pc:docChgLst>
    <pc:chgData name="Renzo A Roman" userId="ba22d4bb-d9e8-403b-9345-670493727527" providerId="ADAL" clId="{01121752-3FDB-4297-9466-22B6040FB898}"/>
    <pc:docChg chg="undo custSel modSld">
      <pc:chgData name="Renzo A Roman" userId="ba22d4bb-d9e8-403b-9345-670493727527" providerId="ADAL" clId="{01121752-3FDB-4297-9466-22B6040FB898}" dt="2022-08-22T21:07:27.173" v="39" actId="1036"/>
      <pc:docMkLst>
        <pc:docMk/>
      </pc:docMkLst>
      <pc:sldChg chg="modSp mod">
        <pc:chgData name="Renzo A Roman" userId="ba22d4bb-d9e8-403b-9345-670493727527" providerId="ADAL" clId="{01121752-3FDB-4297-9466-22B6040FB898}" dt="2022-08-22T21:07:27.173" v="39" actId="1036"/>
        <pc:sldMkLst>
          <pc:docMk/>
          <pc:sldMk cId="238909277" sldId="264"/>
        </pc:sldMkLst>
        <pc:spChg chg="mod">
          <ac:chgData name="Renzo A Roman" userId="ba22d4bb-d9e8-403b-9345-670493727527" providerId="ADAL" clId="{01121752-3FDB-4297-9466-22B6040FB898}" dt="2022-08-22T21:06:37.562" v="1" actId="1076"/>
          <ac:spMkLst>
            <pc:docMk/>
            <pc:sldMk cId="238909277" sldId="264"/>
            <ac:spMk id="4" creationId="{00000000-0000-0000-0000-000000000000}"/>
          </ac:spMkLst>
        </pc:spChg>
        <pc:spChg chg="mod">
          <ac:chgData name="Renzo A Roman" userId="ba22d4bb-d9e8-403b-9345-670493727527" providerId="ADAL" clId="{01121752-3FDB-4297-9466-22B6040FB898}" dt="2022-08-22T21:06:59.884" v="5" actId="14100"/>
          <ac:spMkLst>
            <pc:docMk/>
            <pc:sldMk cId="238909277" sldId="264"/>
            <ac:spMk id="5" creationId="{00000000-0000-0000-0000-000000000000}"/>
          </ac:spMkLst>
        </pc:spChg>
        <pc:spChg chg="mod">
          <ac:chgData name="Renzo A Roman" userId="ba22d4bb-d9e8-403b-9345-670493727527" providerId="ADAL" clId="{01121752-3FDB-4297-9466-22B6040FB898}" dt="2022-08-22T21:06:59.884" v="5" actId="14100"/>
          <ac:spMkLst>
            <pc:docMk/>
            <pc:sldMk cId="238909277" sldId="264"/>
            <ac:spMk id="8" creationId="{00000000-0000-0000-0000-000000000000}"/>
          </ac:spMkLst>
        </pc:spChg>
        <pc:spChg chg="mod">
          <ac:chgData name="Renzo A Roman" userId="ba22d4bb-d9e8-403b-9345-670493727527" providerId="ADAL" clId="{01121752-3FDB-4297-9466-22B6040FB898}" dt="2022-08-22T21:07:27.173" v="39" actId="1036"/>
          <ac:spMkLst>
            <pc:docMk/>
            <pc:sldMk cId="238909277" sldId="264"/>
            <ac:spMk id="9" creationId="{00000000-0000-0000-0000-000000000000}"/>
          </ac:spMkLst>
        </pc:spChg>
        <pc:spChg chg="mod">
          <ac:chgData name="Renzo A Roman" userId="ba22d4bb-d9e8-403b-9345-670493727527" providerId="ADAL" clId="{01121752-3FDB-4297-9466-22B6040FB898}" dt="2022-08-22T21:07:27.173" v="39" actId="1036"/>
          <ac:spMkLst>
            <pc:docMk/>
            <pc:sldMk cId="238909277" sldId="264"/>
            <ac:spMk id="10" creationId="{00000000-0000-0000-0000-000000000000}"/>
          </ac:spMkLst>
        </pc:spChg>
        <pc:cxnChg chg="mod">
          <ac:chgData name="Renzo A Roman" userId="ba22d4bb-d9e8-403b-9345-670493727527" providerId="ADAL" clId="{01121752-3FDB-4297-9466-22B6040FB898}" dt="2022-08-22T21:06:46.931" v="4" actId="14100"/>
          <ac:cxnSpMkLst>
            <pc:docMk/>
            <pc:sldMk cId="238909277" sldId="264"/>
            <ac:cxnSpMk id="3" creationId="{00000000-0000-0000-0000-000000000000}"/>
          </ac:cxnSpMkLst>
        </pc:cxnChg>
        <pc:cxnChg chg="mod">
          <ac:chgData name="Renzo A Roman" userId="ba22d4bb-d9e8-403b-9345-670493727527" providerId="ADAL" clId="{01121752-3FDB-4297-9466-22B6040FB898}" dt="2022-08-22T21:06:40.829" v="3" actId="1076"/>
          <ac:cxnSpMkLst>
            <pc:docMk/>
            <pc:sldMk cId="238909277" sldId="264"/>
            <ac:cxnSpMk id="12" creationId="{00000000-0000-0000-0000-000000000000}"/>
          </ac:cxnSpMkLst>
        </pc:cxnChg>
        <pc:cxnChg chg="mod">
          <ac:chgData name="Renzo A Roman" userId="ba22d4bb-d9e8-403b-9345-670493727527" providerId="ADAL" clId="{01121752-3FDB-4297-9466-22B6040FB898}" dt="2022-08-22T21:06:59.884" v="5" actId="14100"/>
          <ac:cxnSpMkLst>
            <pc:docMk/>
            <pc:sldMk cId="238909277" sldId="264"/>
            <ac:cxnSpMk id="16" creationId="{00000000-0000-0000-0000-000000000000}"/>
          </ac:cxnSpMkLst>
        </pc:cxnChg>
        <pc:cxnChg chg="mod">
          <ac:chgData name="Renzo A Roman" userId="ba22d4bb-d9e8-403b-9345-670493727527" providerId="ADAL" clId="{01121752-3FDB-4297-9466-22B6040FB898}" dt="2022-08-22T21:07:10.019" v="6" actId="14100"/>
          <ac:cxnSpMkLst>
            <pc:docMk/>
            <pc:sldMk cId="238909277" sldId="264"/>
            <ac:cxnSpMk id="19" creationId="{00000000-0000-0000-0000-000000000000}"/>
          </ac:cxnSpMkLst>
        </pc:cxnChg>
        <pc:cxnChg chg="mod">
          <ac:chgData name="Renzo A Roman" userId="ba22d4bb-d9e8-403b-9345-670493727527" providerId="ADAL" clId="{01121752-3FDB-4297-9466-22B6040FB898}" dt="2022-08-22T21:07:27.173" v="39" actId="1036"/>
          <ac:cxnSpMkLst>
            <pc:docMk/>
            <pc:sldMk cId="238909277" sldId="264"/>
            <ac:cxnSpMk id="21" creationId="{00000000-0000-0000-0000-000000000000}"/>
          </ac:cxnSpMkLst>
        </pc:cxnChg>
        <pc:cxnChg chg="mod">
          <ac:chgData name="Renzo A Roman" userId="ba22d4bb-d9e8-403b-9345-670493727527" providerId="ADAL" clId="{01121752-3FDB-4297-9466-22B6040FB898}" dt="2022-08-22T21:07:27.173" v="39" actId="1036"/>
          <ac:cxnSpMkLst>
            <pc:docMk/>
            <pc:sldMk cId="238909277" sldId="264"/>
            <ac:cxnSpMk id="23" creationId="{00000000-0000-0000-0000-000000000000}"/>
          </ac:cxnSpMkLst>
        </pc:cxnChg>
        <pc:cxnChg chg="mod">
          <ac:chgData name="Renzo A Roman" userId="ba22d4bb-d9e8-403b-9345-670493727527" providerId="ADAL" clId="{01121752-3FDB-4297-9466-22B6040FB898}" dt="2022-08-22T21:07:27.173" v="39" actId="1036"/>
          <ac:cxnSpMkLst>
            <pc:docMk/>
            <pc:sldMk cId="238909277" sldId="264"/>
            <ac:cxnSpMk id="31"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03/04/2023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1</a:t>
            </a:fld>
            <a:endParaRPr lang="en-GB"/>
          </a:p>
        </p:txBody>
      </p:sp>
    </p:spTree>
    <p:extLst>
      <p:ext uri="{BB962C8B-B14F-4D97-AF65-F5344CB8AC3E}">
        <p14:creationId xmlns:p14="http://schemas.microsoft.com/office/powerpoint/2010/main" val="332936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2</a:t>
            </a:fld>
            <a:endParaRPr lang="en-GB"/>
          </a:p>
        </p:txBody>
      </p:sp>
    </p:spTree>
    <p:extLst>
      <p:ext uri="{BB962C8B-B14F-4D97-AF65-F5344CB8AC3E}">
        <p14:creationId xmlns:p14="http://schemas.microsoft.com/office/powerpoint/2010/main" val="208783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módulo incluye una breve descripción de las propuestas del IPSASB para contabilizar los ingresos en ED 70, </a:t>
            </a:r>
            <a:r>
              <a:rPr lang="en-GB" i="1" dirty="0"/>
              <a:t>Ingresos con obligaciones de </a:t>
            </a:r>
            <a:r>
              <a:rPr lang="en-GB" i="1" dirty="0" err="1"/>
              <a:t>desempe</a:t>
            </a:r>
            <a:r>
              <a:rPr lang="es-MX" kern="0" dirty="0">
                <a:solidFill>
                  <a:srgbClr val="2E2E38"/>
                </a:solidFill>
                <a:latin typeface="Arial" pitchFamily="34" charset="0"/>
                <a:ea typeface="ＭＳ Ｐゴシック" charset="0"/>
                <a:cs typeface="Arial" pitchFamily="34" charset="0"/>
              </a:rPr>
              <a:t>ñ</a:t>
            </a:r>
            <a:r>
              <a:rPr lang="en-GB" i="1" dirty="0"/>
              <a:t>o</a:t>
            </a:r>
            <a:r>
              <a:rPr lang="en-GB" i="0" dirty="0"/>
              <a:t> y ED 71, </a:t>
            </a:r>
            <a:r>
              <a:rPr lang="en-GB" i="1" dirty="0"/>
              <a:t>Ingresos sin obligaciones de </a:t>
            </a:r>
            <a:r>
              <a:rPr lang="en-GB" i="1" dirty="0" err="1"/>
              <a:t>desempe</a:t>
            </a:r>
            <a:r>
              <a:rPr lang="es-MX" kern="0" dirty="0">
                <a:solidFill>
                  <a:srgbClr val="2E2E38"/>
                </a:solidFill>
                <a:latin typeface="Arial" pitchFamily="34" charset="0"/>
                <a:ea typeface="ＭＳ Ｐゴシック" charset="0"/>
                <a:cs typeface="Arial" pitchFamily="34" charset="0"/>
              </a:rPr>
              <a:t>ñ</a:t>
            </a:r>
            <a:r>
              <a:rPr lang="en-GB" i="1" dirty="0"/>
              <a:t>o </a:t>
            </a:r>
            <a:endParaRPr lang="en-GB" i="0" dirty="0"/>
          </a:p>
          <a:p>
            <a:endParaRPr lang="en-GB" i="0" dirty="0"/>
          </a:p>
          <a:p>
            <a:r>
              <a:rPr lang="en-GB" i="0" dirty="0"/>
              <a:t>Puede ser útil que los participantes que se están preparando para adoptar las NICSP de </a:t>
            </a:r>
            <a:r>
              <a:rPr lang="en-GB" i="0" dirty="0" err="1"/>
              <a:t>devengo</a:t>
            </a:r>
            <a:r>
              <a:rPr lang="en-GB" i="0" dirty="0"/>
              <a:t> </a:t>
            </a:r>
            <a:r>
              <a:rPr lang="en-GB" i="0" dirty="0" err="1"/>
              <a:t>conozcan</a:t>
            </a:r>
            <a:r>
              <a:rPr lang="en-GB" i="0" dirty="0"/>
              <a:t> las propuestas para que puedan garantizar que los sistemas y procedimientos de ingresos que se están elaborando para el proceso de transición sean capaces de hacer frente a la contabilidad propuesta. Cabe destacar que actualmente se trata de propuestas y, por lo tanto, están sujetas a cambios.</a:t>
            </a:r>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280032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31014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err="1">
                <a:solidFill>
                  <a:schemeClr val="tx1"/>
                </a:solidFill>
                <a:effectLst/>
                <a:latin typeface="+mn-lt"/>
                <a:ea typeface="+mn-ea"/>
                <a:cs typeface="+mn-cs"/>
              </a:rPr>
              <a:t>Considere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solicitar</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los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participantes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levanten</a:t>
            </a:r>
            <a:r>
              <a:rPr lang="en-US" sz="1200" b="0" kern="1200" dirty="0">
                <a:solidFill>
                  <a:schemeClr val="tx1"/>
                </a:solidFill>
                <a:effectLst/>
                <a:latin typeface="+mn-lt"/>
                <a:ea typeface="+mn-ea"/>
                <a:cs typeface="+mn-cs"/>
              </a:rPr>
              <a:t> la mano para cada respuesta (o usar un </a:t>
            </a:r>
            <a:r>
              <a:rPr lang="en-US" sz="1200" b="0" kern="1200" dirty="0" err="1">
                <a:solidFill>
                  <a:schemeClr val="tx1"/>
                </a:solidFill>
                <a:effectLst/>
                <a:latin typeface="+mn-lt"/>
                <a:ea typeface="+mn-ea"/>
                <a:cs typeface="+mn-cs"/>
              </a:rPr>
              <a:t>sondeo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si</a:t>
            </a:r>
            <a:r>
              <a:rPr lang="en-US" sz="1200" b="0" kern="1200" dirty="0">
                <a:solidFill>
                  <a:schemeClr val="tx1"/>
                </a:solidFill>
                <a:effectLst/>
                <a:latin typeface="+mn-lt"/>
                <a:ea typeface="+mn-ea"/>
                <a:cs typeface="+mn-cs"/>
              </a:rPr>
              <a:t> se </a:t>
            </a:r>
            <a:r>
              <a:rPr lang="en-US" sz="1200" b="0" kern="1200" dirty="0" err="1">
                <a:solidFill>
                  <a:schemeClr val="tx1"/>
                </a:solidFill>
                <a:effectLst/>
                <a:latin typeface="+mn-lt"/>
                <a:ea typeface="+mn-ea"/>
                <a:cs typeface="+mn-cs"/>
              </a:rPr>
              <a:t>imparte</a:t>
            </a:r>
            <a:r>
              <a:rPr lang="en-US" sz="1200" b="0" kern="1200" dirty="0">
                <a:solidFill>
                  <a:schemeClr val="tx1"/>
                </a:solidFill>
                <a:effectLst/>
                <a:latin typeface="+mn-lt"/>
                <a:ea typeface="+mn-ea"/>
                <a:cs typeface="+mn-cs"/>
              </a:rPr>
              <a:t> la capacitación en línea).</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respuesta es (b).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Los impuestos a la propiedad facturados en nombre del estado no resultan en entradas brutas de beneficios económicos o potencial de servicio por parte de la entidad por su propia cuenta. Los montos recaudados como agente del estado no son beneficios económicos o potencial de servicios que fluyen al municipio, y no resultan en aumentos en sus activos o disminuciones en los pasivos. Esto se debe a que el municipio no puede controlar el uso de los activos recaudados ni beneficiarse de ellos en la consecución de sus objetivos. Por lo tanto, están excluidos de los ingresos.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220236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16291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detalles se proporcionan en el módulo Ingresos (a </a:t>
            </a:r>
            <a:r>
              <a:rPr lang="en-GB" dirty="0" err="1"/>
              <a:t>partir</a:t>
            </a:r>
            <a:r>
              <a:rPr lang="en-GB" dirty="0"/>
              <a:t> de la </a:t>
            </a:r>
            <a:r>
              <a:rPr lang="en-GB" dirty="0" err="1"/>
              <a:t>página</a:t>
            </a:r>
            <a:r>
              <a:rPr lang="en-GB" dirty="0"/>
              <a:t> 10).</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27293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 autoridades locales de vivienda no tienen un </a:t>
            </a:r>
            <a:r>
              <a:rPr lang="en-US" sz="1200" kern="1200" dirty="0" err="1">
                <a:solidFill>
                  <a:schemeClr val="tx1"/>
                </a:solidFill>
                <a:effectLst/>
                <a:latin typeface="+mn-lt"/>
                <a:ea typeface="+mn-ea"/>
                <a:cs typeface="+mn-cs"/>
              </a:rPr>
              <a:t>reclamo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exigible</a:t>
            </a:r>
            <a:r>
              <a:rPr lang="en-US" sz="1200" kern="1200" dirty="0">
                <a:solidFill>
                  <a:schemeClr val="tx1"/>
                </a:solidFill>
                <a:effectLst/>
                <a:latin typeface="+mn-lt"/>
                <a:ea typeface="+mn-ea"/>
                <a:cs typeface="+mn-cs"/>
              </a:rPr>
              <a:t> contra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gobierno</a:t>
            </a:r>
            <a:r>
              <a:rPr lang="en-US" sz="1200" kern="1200" dirty="0">
                <a:solidFill>
                  <a:schemeClr val="tx1"/>
                </a:solidFill>
                <a:effectLst/>
                <a:latin typeface="+mn-lt"/>
                <a:ea typeface="+mn-ea"/>
                <a:cs typeface="+mn-cs"/>
              </a:rPr>
              <a:t> que les da control sobre el recurso.</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anuncio de la intención de transferir recursos a las autoridades locales de vivienda no es suficiente por sí solo para </a:t>
            </a:r>
            <a:r>
              <a:rPr lang="en-US" sz="1200" kern="1200" dirty="0" err="1">
                <a:solidFill>
                  <a:schemeClr val="tx1"/>
                </a:solidFill>
                <a:effectLst/>
                <a:latin typeface="+mn-lt"/>
                <a:ea typeface="+mn-ea"/>
                <a:cs typeface="+mn-cs"/>
              </a:rPr>
              <a:t>determinar</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recursos</a:t>
            </a:r>
            <a:r>
              <a:rPr lang="en-GB" sz="1200" kern="1200" dirty="0">
                <a:solidFill>
                  <a:schemeClr val="tx1"/>
                </a:solidFill>
                <a:effectLst/>
                <a:latin typeface="+mn-lt"/>
                <a:ea typeface="+mn-ea"/>
                <a:cs typeface="+mn-cs"/>
              </a:rPr>
              <a:t> son </a:t>
            </a:r>
            <a:r>
              <a:rPr lang="en-GB" sz="1200" kern="1200" dirty="0" err="1">
                <a:solidFill>
                  <a:schemeClr val="tx1"/>
                </a:solidFill>
                <a:effectLst/>
                <a:latin typeface="+mn-lt"/>
                <a:ea typeface="+mn-ea"/>
                <a:cs typeface="+mn-cs"/>
              </a:rPr>
              <a:t>controlados</a:t>
            </a:r>
            <a:r>
              <a:rPr lang="en-GB" sz="1200" kern="1200" dirty="0">
                <a:solidFill>
                  <a:schemeClr val="tx1"/>
                </a:solidFill>
                <a:effectLst/>
                <a:latin typeface="+mn-lt"/>
                <a:ea typeface="+mn-ea"/>
                <a:cs typeface="+mn-cs"/>
              </a:rPr>
              <a:t> por las autoridades de vivienda. No </a:t>
            </a:r>
            <a:r>
              <a:rPr lang="en-GB" sz="1200" kern="1200" dirty="0" err="1">
                <a:solidFill>
                  <a:schemeClr val="tx1"/>
                </a:solidFill>
                <a:effectLst/>
                <a:latin typeface="+mn-lt"/>
                <a:ea typeface="+mn-ea"/>
                <a:cs typeface="+mn-cs"/>
              </a:rPr>
              <a:t>parece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haber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legislación en vigor. Es decir, no hay una ley de asignaciones u otra autoridad para que el gobierno superior realice la transferencia. El anuncio del gobierno no es específico de tal manera que cree una expectativa válida entre las autoridades locales de vivienda de que el </a:t>
            </a:r>
            <a:r>
              <a:rPr lang="en-GB" sz="1200" kern="1200" dirty="0" err="1">
                <a:solidFill>
                  <a:schemeClr val="tx1"/>
                </a:solidFill>
                <a:effectLst/>
                <a:latin typeface="+mn-lt"/>
                <a:ea typeface="+mn-ea"/>
                <a:cs typeface="+mn-cs"/>
              </a:rPr>
              <a:t>gobierno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cumplirá</a:t>
            </a:r>
            <a:r>
              <a:rPr lang="en-GB" sz="1200" kern="1200" dirty="0">
                <a:solidFill>
                  <a:schemeClr val="tx1"/>
                </a:solidFill>
                <a:effectLst/>
                <a:latin typeface="+mn-lt"/>
                <a:ea typeface="+mn-ea"/>
                <a:cs typeface="+mn-cs"/>
              </a:rPr>
              <a:t> su obligación. El anuncio no identifica, por ejemplo;</a:t>
            </a:r>
          </a:p>
          <a:p>
            <a:r>
              <a:rPr lang="en-GB" sz="1200" kern="1200" dirty="0">
                <a:solidFill>
                  <a:schemeClr val="tx1"/>
                </a:solidFill>
                <a:effectLst/>
                <a:latin typeface="+mn-lt"/>
                <a:ea typeface="+mn-ea"/>
                <a:cs typeface="+mn-cs"/>
              </a:rPr>
              <a:t> </a:t>
            </a:r>
          </a:p>
          <a:p>
            <a:pPr marL="228600" indent="-228600">
              <a:buAutoNum type="alphaLcParenBoth"/>
            </a:pPr>
            <a:r>
              <a:rPr lang="en-GB" sz="1200" kern="1200" dirty="0">
                <a:solidFill>
                  <a:schemeClr val="tx1"/>
                </a:solidFill>
                <a:effectLst/>
                <a:latin typeface="+mn-lt"/>
                <a:ea typeface="+mn-ea"/>
                <a:cs typeface="+mn-cs"/>
              </a:rPr>
              <a:t>Las </a:t>
            </a:r>
            <a:r>
              <a:rPr lang="en-GB" sz="1200" kern="1200" dirty="0" err="1">
                <a:solidFill>
                  <a:schemeClr val="tx1"/>
                </a:solidFill>
                <a:effectLst/>
                <a:latin typeface="+mn-lt"/>
                <a:ea typeface="+mn-ea"/>
                <a:cs typeface="+mn-cs"/>
              </a:rPr>
              <a:t>autoridades</a:t>
            </a:r>
            <a:r>
              <a:rPr lang="en-GB" sz="1200" kern="1200" dirty="0">
                <a:solidFill>
                  <a:schemeClr val="tx1"/>
                </a:solidFill>
                <a:effectLst/>
                <a:latin typeface="+mn-lt"/>
                <a:ea typeface="+mn-ea"/>
                <a:cs typeface="+mn-cs"/>
              </a:rPr>
              <a:t> locales de vivienda específicas que recibirán fondos adicionales</a:t>
            </a:r>
          </a:p>
          <a:p>
            <a:pPr marL="228600" indent="-228600">
              <a:buAutoNum type="alphaLcParenBoth"/>
            </a:pP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importe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fondos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adicionales</a:t>
            </a:r>
            <a:endParaRPr lang="en-GB" sz="1200" kern="1200" dirty="0">
              <a:solidFill>
                <a:schemeClr val="tx1"/>
              </a:solidFill>
              <a:effectLst/>
              <a:latin typeface="+mn-lt"/>
              <a:ea typeface="+mn-ea"/>
              <a:cs typeface="+mn-cs"/>
            </a:endParaRPr>
          </a:p>
          <a:p>
            <a:pPr marL="228600" indent="-228600">
              <a:buAutoNum type="alphaLcParenBoth"/>
            </a:pPr>
            <a:r>
              <a:rPr lang="en-GB" sz="1200" kern="1200" dirty="0">
                <a:solidFill>
                  <a:schemeClr val="tx1"/>
                </a:solidFill>
                <a:effectLst/>
                <a:latin typeface="+mn-lt"/>
                <a:ea typeface="+mn-ea"/>
                <a:cs typeface="+mn-cs"/>
              </a:rPr>
              <a:t>el período de tiempo durante el cual se </a:t>
            </a:r>
            <a:r>
              <a:rPr lang="en-GB" sz="1200" kern="1200" dirty="0" err="1">
                <a:solidFill>
                  <a:schemeClr val="tx1"/>
                </a:solidFill>
                <a:effectLst/>
                <a:latin typeface="+mn-lt"/>
                <a:ea typeface="+mn-ea"/>
                <a:cs typeface="+mn-cs"/>
              </a:rPr>
              <a:t>proporcionarán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fondos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99157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4/3/2023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Ingresos: Introducción</a:t>
            </a:r>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4953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12655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Ingresos</a:t>
            </a:r>
          </a:p>
        </p:txBody>
      </p:sp>
      <p:sp>
        <p:nvSpPr>
          <p:cNvPr id="7" name="TextBox 6"/>
          <p:cNvSpPr txBox="1"/>
          <p:nvPr/>
        </p:nvSpPr>
        <p:spPr>
          <a:xfrm>
            <a:off x="576262" y="881956"/>
            <a:ext cx="7848601" cy="2623795"/>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marL="342900" indent="-342900" defTabSz="914400" fontAlgn="base">
              <a:spcBef>
                <a:spcPts val="776"/>
              </a:spcBef>
              <a:spcAft>
                <a:spcPct val="0"/>
              </a:spcAft>
              <a:buFontTx/>
              <a:buChar char="•"/>
            </a:pPr>
            <a:endParaRPr lang="en-US" kern="0" dirty="0">
              <a:solidFill>
                <a:srgbClr val="2E2E38"/>
              </a:solidFill>
              <a:latin typeface="Arial" panose="020B0604020202020204" pitchFamily="34" charset="0"/>
              <a:ea typeface="ＭＳ Ｐゴシック" charset="0"/>
              <a:cs typeface="Arial" panose="020B0604020202020204" pitchFamily="34" charset="0"/>
            </a:endParaRPr>
          </a:p>
          <a:p>
            <a:endParaRPr lang="en-US" dirty="0">
              <a:solidFill>
                <a:srgbClr val="2E2E38"/>
              </a:solidFill>
            </a:endParaRPr>
          </a:p>
        </p:txBody>
      </p:sp>
    </p:spTree>
    <p:extLst>
      <p:ext uri="{BB962C8B-B14F-4D97-AF65-F5344CB8AC3E}">
        <p14:creationId xmlns:p14="http://schemas.microsoft.com/office/powerpoint/2010/main" val="37811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2" y="881956"/>
            <a:ext cx="7848601" cy="258532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Tabla de contenidos</a:t>
            </a:r>
          </a:p>
          <a:p>
            <a:endParaRPr lang="es-MX" b="1" dirty="0">
              <a:solidFill>
                <a:srgbClr val="2E2E38"/>
              </a:solidFill>
              <a:latin typeface="Arial" panose="020B0604020202020204" pitchFamily="34" charset="0"/>
              <a:cs typeface="Arial" panose="020B0604020202020204" pitchFamily="34" charset="0"/>
            </a:endParaRPr>
          </a:p>
          <a:p>
            <a:r>
              <a:rPr lang="es-MX" kern="0" dirty="0">
                <a:solidFill>
                  <a:srgbClr val="2E2E38"/>
                </a:solidFill>
                <a:latin typeface="Arial" pitchFamily="34" charset="0"/>
                <a:ea typeface="ＭＳ Ｐゴシック" charset="0"/>
                <a:cs typeface="Arial" pitchFamily="34" charset="0"/>
              </a:rPr>
              <a:t>Ingresos: Introducción</a:t>
            </a:r>
          </a:p>
          <a:p>
            <a:r>
              <a:rPr lang="es-MX" kern="0" dirty="0">
                <a:solidFill>
                  <a:srgbClr val="2E2E38"/>
                </a:solidFill>
                <a:latin typeface="Arial" pitchFamily="34" charset="0"/>
                <a:ea typeface="ＭＳ Ｐゴシック" charset="0"/>
                <a:cs typeface="Arial" pitchFamily="34" charset="0"/>
              </a:rPr>
              <a:t>Ingresos de transacciones con contraprestación</a:t>
            </a:r>
          </a:p>
          <a:p>
            <a:r>
              <a:rPr lang="es-MX" kern="0" dirty="0">
                <a:solidFill>
                  <a:srgbClr val="2E2E38"/>
                </a:solidFill>
                <a:latin typeface="Arial" pitchFamily="34" charset="0"/>
                <a:ea typeface="ＭＳ Ｐゴシック" charset="0"/>
                <a:cs typeface="Arial" pitchFamily="34" charset="0"/>
              </a:rPr>
              <a:t>Ingresos de transacciones sin contraprestación: Impuestos</a:t>
            </a:r>
          </a:p>
          <a:p>
            <a:r>
              <a:rPr lang="es-MX" kern="0" dirty="0">
                <a:solidFill>
                  <a:srgbClr val="2E2E38"/>
                </a:solidFill>
                <a:latin typeface="Arial" pitchFamily="34" charset="0"/>
                <a:ea typeface="ＭＳ Ｐゴシック" charset="0"/>
                <a:cs typeface="Arial" pitchFamily="34" charset="0"/>
              </a:rPr>
              <a:t>Ingresos de transacciones sin contraprestación: Transferencias</a:t>
            </a:r>
          </a:p>
          <a:p>
            <a:r>
              <a:rPr lang="es-MX" kern="0" dirty="0">
                <a:solidFill>
                  <a:srgbClr val="2E2E38"/>
                </a:solidFill>
                <a:latin typeface="Arial" pitchFamily="34" charset="0"/>
                <a:ea typeface="ＭＳ Ｐゴシック" charset="0"/>
                <a:cs typeface="Arial" pitchFamily="34" charset="0"/>
              </a:rPr>
              <a:t>Propuestas de ingresos del IPSASB</a:t>
            </a:r>
          </a:p>
          <a:p>
            <a:endParaRPr lang="es-MX" kern="0" dirty="0">
              <a:solidFill>
                <a:srgbClr val="2E2E38"/>
              </a:solidFill>
              <a:latin typeface="Arial" pitchFamily="34" charset="0"/>
              <a:ea typeface="ＭＳ Ｐゴシック" charset="0"/>
              <a:cs typeface="Arial"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2" y="881956"/>
            <a:ext cx="7848601" cy="3754874"/>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Objetivo de aprendizaje</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NICSP 9, </a:t>
            </a:r>
            <a:r>
              <a:rPr lang="es-MX" i="1" kern="0" dirty="0">
                <a:solidFill>
                  <a:srgbClr val="2E2E38"/>
                </a:solidFill>
                <a:latin typeface="Arial" pitchFamily="34" charset="0"/>
                <a:ea typeface="ＭＳ Ｐゴシック" charset="0"/>
                <a:cs typeface="Arial" pitchFamily="34" charset="0"/>
              </a:rPr>
              <a:t>Ingresos de Transacciones con Contraprestación</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NICSP 23, </a:t>
            </a:r>
            <a:r>
              <a:rPr lang="es-MX" i="1" kern="0" dirty="0">
                <a:solidFill>
                  <a:srgbClr val="2E2E38"/>
                </a:solidFill>
                <a:latin typeface="Arial" pitchFamily="34" charset="0"/>
                <a:ea typeface="ＭＳ Ｐゴシック" charset="0"/>
                <a:cs typeface="Arial" pitchFamily="34" charset="0"/>
              </a:rPr>
              <a:t>Ingresos de Transacciones sin Contraprestación</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Al final de esta sesión usted será capaz de</a:t>
            </a:r>
          </a:p>
          <a:p>
            <a:pPr marL="694944" lvl="1" indent="-347472"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distinguir entre ingresos con contraprestación y sin contraprestación</a:t>
            </a:r>
          </a:p>
          <a:p>
            <a:pPr marL="694944" lvl="1" indent="-347472"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aplicar los requerimientos para la identificación, reconocimiento y medición de los ingresos</a:t>
            </a:r>
          </a:p>
          <a:p>
            <a:pPr marL="694944" lvl="1" indent="-347472"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aplicar los requerimientos de presentación y revelación para la presentación de informes sobre  ingresos</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3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4" y="881956"/>
            <a:ext cx="7848600" cy="337528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Definición de ingresos</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Entrada bruta de beneficios económicos o potencial de servicios que resulta en aumentos en los activos netos / patrimonio neto</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Excluye las contribuciones de los propietarios</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Todas las partidas de ingresos incluidas en el resultado del período</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Excluye los montos recaudados como agente y las entradas de financiamiento</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Cuando el cobro no es probable, se reconoce el gasto</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2" y="881956"/>
            <a:ext cx="7848601" cy="3323987"/>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endParaRPr lang="en-US" b="1"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rgbClr val="2E2E38"/>
                </a:solidFill>
                <a:latin typeface="Arial" pitchFamily="34" charset="0"/>
                <a:ea typeface="ＭＳ Ｐゴシック" charset="0"/>
                <a:cs typeface="Arial" pitchFamily="34" charset="0"/>
              </a:rPr>
              <a:t>Un municipio recauda impuestos a la </a:t>
            </a:r>
            <a:r>
              <a:rPr lang="en-US" kern="0" dirty="0" err="1">
                <a:solidFill>
                  <a:srgbClr val="2E2E38"/>
                </a:solidFill>
                <a:latin typeface="Arial" pitchFamily="34" charset="0"/>
                <a:ea typeface="ＭＳ Ｐゴシック" charset="0"/>
                <a:cs typeface="Arial" pitchFamily="34" charset="0"/>
              </a:rPr>
              <a:t>propiedad</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en</a:t>
            </a:r>
            <a:r>
              <a:rPr lang="en-US" kern="0" dirty="0">
                <a:solidFill>
                  <a:srgbClr val="2E2E38"/>
                </a:solidFill>
                <a:latin typeface="Arial" pitchFamily="34" charset="0"/>
                <a:ea typeface="ＭＳ Ｐゴシック" charset="0"/>
                <a:cs typeface="Arial" pitchFamily="34" charset="0"/>
              </a:rPr>
              <a:t> nombre del Estado.  Durante el año facturó impuestos a la propiedad residencial y comercial de 1,116,644 </a:t>
            </a:r>
            <a:r>
              <a:rPr lang="en-US" kern="0" dirty="0" err="1">
                <a:solidFill>
                  <a:srgbClr val="2E2E38"/>
                </a:solidFill>
                <a:latin typeface="Arial" pitchFamily="34" charset="0"/>
                <a:ea typeface="ＭＳ Ｐゴシック" charset="0"/>
                <a:cs typeface="Arial" pitchFamily="34" charset="0"/>
              </a:rPr>
              <a:t>millones</a:t>
            </a:r>
            <a:r>
              <a:rPr lang="en-US" kern="0" dirty="0">
                <a:solidFill>
                  <a:srgbClr val="2E2E38"/>
                </a:solidFill>
                <a:latin typeface="Arial" pitchFamily="34" charset="0"/>
                <a:ea typeface="ＭＳ Ｐゴシック" charset="0"/>
                <a:cs typeface="Arial" pitchFamily="34" charset="0"/>
              </a:rPr>
              <a:t> UM. De esa cantidad, CU 527,442 se facturaron en nombre del Estado.</a:t>
            </a:r>
          </a:p>
          <a:p>
            <a:pPr lvl="0" defTabSz="914400" fontAlgn="base">
              <a:spcBef>
                <a:spcPts val="1200"/>
              </a:spcBef>
              <a:spcAft>
                <a:spcPct val="0"/>
              </a:spcAft>
              <a:defRPr/>
            </a:pPr>
            <a:r>
              <a:rPr lang="en-US" kern="0" dirty="0">
                <a:solidFill>
                  <a:srgbClr val="2E2E38"/>
                </a:solidFill>
                <a:latin typeface="Arial" pitchFamily="34" charset="0"/>
                <a:ea typeface="ＭＳ Ｐゴシック" charset="0"/>
                <a:cs typeface="Arial" pitchFamily="34" charset="0"/>
              </a:rPr>
              <a:t>¿Cuánto reportaría como </a:t>
            </a:r>
            <a:r>
              <a:rPr lang="en-US" kern="0" dirty="0" err="1">
                <a:solidFill>
                  <a:srgbClr val="2E2E38"/>
                </a:solidFill>
                <a:latin typeface="Arial" pitchFamily="34" charset="0"/>
                <a:ea typeface="ＭＳ Ｐゴシック" charset="0"/>
                <a:cs typeface="Arial" pitchFamily="34" charset="0"/>
              </a:rPr>
              <a:t>ingresos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Explique</a:t>
            </a:r>
            <a:endParaRPr lang="en-US" kern="0" dirty="0">
              <a:solidFill>
                <a:srgbClr val="2E2E38"/>
              </a:solidFill>
              <a:latin typeface="Arial" pitchFamily="34" charset="0"/>
              <a:ea typeface="ＭＳ Ｐゴシック" charset="0"/>
              <a:cs typeface="Arial" pitchFamily="34" charset="0"/>
            </a:endParaRPr>
          </a:p>
          <a:p>
            <a:pPr marL="881063" lvl="1" indent="-514350" defTabSz="914400" fontAlgn="base">
              <a:spcBef>
                <a:spcPts val="776"/>
              </a:spcBef>
              <a:spcAft>
                <a:spcPct val="0"/>
              </a:spcAft>
              <a:buFont typeface="+mj-lt"/>
              <a:buAutoNum type="alphaLcParenR"/>
              <a:defRPr/>
            </a:pPr>
            <a:r>
              <a:rPr lang="en-US" kern="0" dirty="0">
                <a:solidFill>
                  <a:srgbClr val="2E2E38"/>
                </a:solidFill>
                <a:latin typeface="Arial" pitchFamily="34" charset="0"/>
                <a:ea typeface="ＭＳ Ｐゴシック" charset="0"/>
                <a:cs typeface="Arial" pitchFamily="34" charset="0"/>
              </a:rPr>
              <a:t>1,116,644 UM</a:t>
            </a:r>
          </a:p>
          <a:p>
            <a:pPr marL="881063" lvl="1" indent="-514350" defTabSz="914400" fontAlgn="base">
              <a:spcBef>
                <a:spcPts val="776"/>
              </a:spcBef>
              <a:spcAft>
                <a:spcPct val="0"/>
              </a:spcAft>
              <a:buFont typeface="+mj-lt"/>
              <a:buAutoNum type="alphaLcParenR"/>
              <a:defRPr/>
            </a:pPr>
            <a:r>
              <a:rPr lang="en-US" kern="0" dirty="0">
                <a:solidFill>
                  <a:srgbClr val="2E2E38"/>
                </a:solidFill>
                <a:latin typeface="Arial" pitchFamily="34" charset="0"/>
                <a:ea typeface="ＭＳ Ｐゴシック" charset="0"/>
                <a:cs typeface="Arial" pitchFamily="34" charset="0"/>
              </a:rPr>
              <a:t>589,202 UM</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3" y="881956"/>
            <a:ext cx="8020226" cy="36933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Tipos de ingresos</a:t>
            </a:r>
            <a:endParaRPr lang="en-US" dirty="0">
              <a:solidFill>
                <a:srgbClr val="2E2E38"/>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6FB6FE4F-F140-410E-A235-6893F9611328}"/>
              </a:ext>
            </a:extLst>
          </p:cNvPr>
          <p:cNvGrpSpPr/>
          <p:nvPr/>
        </p:nvGrpSpPr>
        <p:grpSpPr>
          <a:xfrm>
            <a:off x="576262" y="1651726"/>
            <a:ext cx="7848601" cy="3261410"/>
            <a:chOff x="318911" y="1651726"/>
            <a:chExt cx="8695267" cy="3261410"/>
          </a:xfrm>
        </p:grpSpPr>
        <p:sp>
          <p:nvSpPr>
            <p:cNvPr id="4" name="Rectangle 3"/>
            <p:cNvSpPr/>
            <p:nvPr/>
          </p:nvSpPr>
          <p:spPr>
            <a:xfrm>
              <a:off x="3175207" y="1651726"/>
              <a:ext cx="2425645" cy="37253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a:ln>
                    <a:noFill/>
                  </a:ln>
                  <a:solidFill>
                    <a:srgbClr val="FFFFFF"/>
                  </a:solidFill>
                  <a:effectLst/>
                  <a:uLnTx/>
                  <a:uFillTx/>
                  <a:latin typeface="Arial" pitchFamily="34" charset="0"/>
                  <a:ea typeface="+mn-ea"/>
                  <a:cs typeface="Arial" pitchFamily="34" charset="0"/>
                </a:rPr>
                <a:t>Ingresos</a:t>
              </a:r>
            </a:p>
          </p:txBody>
        </p:sp>
        <p:sp>
          <p:nvSpPr>
            <p:cNvPr id="5" name="Rectangle 4"/>
            <p:cNvSpPr/>
            <p:nvPr/>
          </p:nvSpPr>
          <p:spPr>
            <a:xfrm>
              <a:off x="318911" y="2483557"/>
              <a:ext cx="3519312" cy="1383594"/>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dirty="0">
                  <a:ln>
                    <a:noFill/>
                  </a:ln>
                  <a:solidFill>
                    <a:srgbClr val="FFFFFF"/>
                  </a:solidFill>
                  <a:effectLst/>
                  <a:uLnTx/>
                  <a:uFillTx/>
                  <a:latin typeface="Arial" pitchFamily="34" charset="0"/>
                  <a:ea typeface="+mn-ea"/>
                  <a:cs typeface="Arial" pitchFamily="34" charset="0"/>
                </a:rPr>
                <a:t>Transacciones con contraprestación - Una entidad recibe activos o servicios, o sus pasivos son cancelados, y directamente da el mismo valor a otra entidad.</a:t>
              </a:r>
            </a:p>
          </p:txBody>
        </p:sp>
        <p:sp>
          <p:nvSpPr>
            <p:cNvPr id="8" name="Rectangle 7"/>
            <p:cNvSpPr/>
            <p:nvPr/>
          </p:nvSpPr>
          <p:spPr>
            <a:xfrm>
              <a:off x="4978400" y="2483556"/>
              <a:ext cx="3618089" cy="1413737"/>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dirty="0">
                  <a:ln>
                    <a:noFill/>
                  </a:ln>
                  <a:solidFill>
                    <a:srgbClr val="FFFFFF"/>
                  </a:solidFill>
                  <a:effectLst/>
                  <a:uLnTx/>
                  <a:uFillTx/>
                  <a:latin typeface="Arial" pitchFamily="34" charset="0"/>
                  <a:ea typeface="+mn-ea"/>
                  <a:cs typeface="Arial" pitchFamily="34" charset="0"/>
                </a:rPr>
                <a:t>Transacciones sin contraprestación -</a:t>
              </a:r>
            </a:p>
            <a:p>
              <a:pPr marL="0" marR="0" lvl="0" indent="0"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dirty="0">
                  <a:ln>
                    <a:noFill/>
                  </a:ln>
                  <a:solidFill>
                    <a:srgbClr val="FFFFFF"/>
                  </a:solidFill>
                  <a:effectLst/>
                  <a:uLnTx/>
                  <a:uFillTx/>
                  <a:latin typeface="Arial" pitchFamily="34" charset="0"/>
                  <a:ea typeface="+mn-ea"/>
                  <a:cs typeface="Arial" pitchFamily="34" charset="0"/>
                </a:rPr>
                <a:t>Una entidad da/recibe valor de otra sin obtener/dar directamente el mismo valor a cambio</a:t>
              </a:r>
            </a:p>
          </p:txBody>
        </p:sp>
        <p:sp>
          <p:nvSpPr>
            <p:cNvPr id="9" name="Rectangle 8"/>
            <p:cNvSpPr/>
            <p:nvPr/>
          </p:nvSpPr>
          <p:spPr>
            <a:xfrm>
              <a:off x="4515318" y="4544130"/>
              <a:ext cx="1902178"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a:ln>
                    <a:noFill/>
                  </a:ln>
                  <a:solidFill>
                    <a:srgbClr val="FFFFFF"/>
                  </a:solidFill>
                  <a:effectLst/>
                  <a:uLnTx/>
                  <a:uFillTx/>
                  <a:latin typeface="Arial" pitchFamily="34" charset="0"/>
                  <a:ea typeface="+mn-ea"/>
                  <a:cs typeface="Arial" pitchFamily="34" charset="0"/>
                </a:rPr>
                <a:t>Impuestos</a:t>
              </a:r>
            </a:p>
          </p:txBody>
        </p:sp>
        <p:sp>
          <p:nvSpPr>
            <p:cNvPr id="10" name="Rectangle 9"/>
            <p:cNvSpPr/>
            <p:nvPr/>
          </p:nvSpPr>
          <p:spPr>
            <a:xfrm>
              <a:off x="6951132" y="4544130"/>
              <a:ext cx="2063046"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600" b="0" i="0" u="none" strike="noStrike" kern="0" cap="none" spc="0" normalizeH="0" baseline="0">
                  <a:ln>
                    <a:noFill/>
                  </a:ln>
                  <a:solidFill>
                    <a:srgbClr val="FFFFFF"/>
                  </a:solidFill>
                  <a:effectLst/>
                  <a:uLnTx/>
                  <a:uFillTx/>
                  <a:latin typeface="Arial" pitchFamily="34" charset="0"/>
                  <a:ea typeface="+mn-ea"/>
                  <a:cs typeface="Arial" pitchFamily="34" charset="0"/>
                </a:rPr>
                <a:t>Transferencias</a:t>
              </a:r>
            </a:p>
          </p:txBody>
        </p:sp>
        <p:cxnSp>
          <p:nvCxnSpPr>
            <p:cNvPr id="3" name="Straight Connector 2"/>
            <p:cNvCxnSpPr>
              <a:cxnSpLocks/>
              <a:stCxn id="4" idx="2"/>
            </p:cNvCxnSpPr>
            <p:nvPr/>
          </p:nvCxnSpPr>
          <p:spPr>
            <a:xfrm>
              <a:off x="4388030" y="2024259"/>
              <a:ext cx="0" cy="160142"/>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876508" y="2201333"/>
              <a:ext cx="491093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1876508" y="2201333"/>
              <a:ext cx="0"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cxnSpLocks/>
              <a:endCxn id="8" idx="0"/>
            </p:cNvCxnSpPr>
            <p:nvPr/>
          </p:nvCxnSpPr>
          <p:spPr>
            <a:xfrm>
              <a:off x="6787444" y="2201333"/>
              <a:ext cx="0"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cxnSpLocks/>
              <a:stCxn id="8" idx="2"/>
            </p:cNvCxnSpPr>
            <p:nvPr/>
          </p:nvCxnSpPr>
          <p:spPr>
            <a:xfrm>
              <a:off x="6787444" y="3897293"/>
              <a:ext cx="0" cy="477152"/>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5466407" y="4370484"/>
              <a:ext cx="251624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p:cNvCxnSpPr>
              <a:endCxn id="10" idx="0"/>
            </p:cNvCxnSpPr>
            <p:nvPr/>
          </p:nvCxnSpPr>
          <p:spPr>
            <a:xfrm>
              <a:off x="7982655" y="4370484"/>
              <a:ext cx="0" cy="173646"/>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5478220" y="4370484"/>
              <a:ext cx="0" cy="173646"/>
            </a:xfrm>
            <a:prstGeom prst="line">
              <a:avLst/>
            </a:prstGeom>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3890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2" y="881956"/>
            <a:ext cx="7848601" cy="3754874"/>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Reconocimiento de transacciones sin contraprestación </a:t>
            </a:r>
          </a:p>
          <a:p>
            <a:endParaRPr lang="es-MX"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Analizar las transacciones sin contraprestación</a:t>
            </a:r>
          </a:p>
          <a:p>
            <a:pPr marL="694944" lvl="1" indent="-347472"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¿Cumplen las entradas de recursos con la definición y los criterios para el reconocimiento de un activo?</a:t>
            </a:r>
          </a:p>
          <a:p>
            <a:pPr marL="694944" lvl="1" indent="-347472"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¿Existe una obligación de desempeño que requiere el reconocimiento de un pasivo?</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Se mide por el importe del aumento en los activos netos</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La entrada de recursos  es probable y el valor razonable es medible</a:t>
            </a:r>
          </a:p>
          <a:p>
            <a:pPr marL="342900" lvl="0" indent="-342900" defTabSz="914400" fontAlgn="base">
              <a:spcBef>
                <a:spcPts val="776"/>
              </a:spcBef>
              <a:spcAft>
                <a:spcPct val="0"/>
              </a:spcAft>
              <a:buFontTx/>
              <a:buChar char="•"/>
            </a:pPr>
            <a:r>
              <a:rPr lang="es-MX" kern="0" dirty="0">
                <a:solidFill>
                  <a:srgbClr val="2E2E38"/>
                </a:solidFill>
                <a:latin typeface="Arial" pitchFamily="34" charset="0"/>
                <a:ea typeface="ＭＳ Ｐゴシック" charset="0"/>
                <a:cs typeface="Arial" pitchFamily="34" charset="0"/>
              </a:rPr>
              <a:t>La salida de recursos es probable y el importe se puede estimar. </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Ingresos</a:t>
            </a:r>
            <a:endParaRPr lang="en-US" sz="2400" dirty="0">
              <a:solidFill>
                <a:schemeClr val="bg1"/>
              </a:solidFill>
            </a:endParaRPr>
          </a:p>
        </p:txBody>
      </p:sp>
      <p:sp>
        <p:nvSpPr>
          <p:cNvPr id="7" name="TextBox 6"/>
          <p:cNvSpPr txBox="1"/>
          <p:nvPr/>
        </p:nvSpPr>
        <p:spPr>
          <a:xfrm>
            <a:off x="576263" y="931590"/>
            <a:ext cx="7848600" cy="3354765"/>
          </a:xfrm>
          <a:prstGeom prst="rect">
            <a:avLst/>
          </a:prstGeom>
          <a:noFill/>
        </p:spPr>
        <p:txBody>
          <a:bodyPr wrap="square" rtlCol="0">
            <a:spAutoFit/>
          </a:bodyPr>
          <a:lstStyle/>
          <a:p>
            <a:r>
              <a:rPr lang="es-MX" b="1">
                <a:solidFill>
                  <a:srgbClr val="2E2E38"/>
                </a:solidFill>
                <a:latin typeface="Arial" panose="020B0604020202020204" pitchFamily="34" charset="0"/>
                <a:cs typeface="Arial" panose="020B0604020202020204" pitchFamily="34" charset="0"/>
              </a:rPr>
              <a:t>Contabilización de un anuncio </a:t>
            </a:r>
          </a:p>
          <a:p>
            <a:pPr lvl="0" defTabSz="914400" fontAlgn="base">
              <a:spcBef>
                <a:spcPts val="776"/>
              </a:spcBef>
              <a:spcAft>
                <a:spcPts val="1200"/>
              </a:spcAft>
            </a:pPr>
            <a:endParaRPr lang="es-MX" kern="0">
              <a:solidFill>
                <a:srgbClr val="2E2E38"/>
              </a:solidFill>
              <a:latin typeface="Arial" pitchFamily="34" charset="0"/>
              <a:ea typeface="ＭＳ Ｐゴシック" charset="0"/>
              <a:cs typeface="Arial" pitchFamily="34" charset="0"/>
            </a:endParaRPr>
          </a:p>
          <a:p>
            <a:pPr lvl="0" defTabSz="914400" fontAlgn="base">
              <a:spcBef>
                <a:spcPts val="776"/>
              </a:spcBef>
              <a:spcAft>
                <a:spcPts val="1200"/>
              </a:spcAft>
            </a:pPr>
            <a:r>
              <a:rPr lang="es-MX" kern="0">
                <a:solidFill>
                  <a:srgbClr val="2E2E38"/>
                </a:solidFill>
                <a:latin typeface="Arial" pitchFamily="34" charset="0"/>
                <a:ea typeface="ＭＳ Ｐゴシック" charset="0"/>
                <a:cs typeface="Arial" pitchFamily="34" charset="0"/>
              </a:rPr>
              <a:t>Un alto nivel de gobierno ha anunciado que incluirá fondos operativos adicionales en su próximo presupuesto para las autoridades locales de vivienda para permitirles aumentar los subsidios a las familias de bajos ingresos.</a:t>
            </a:r>
          </a:p>
          <a:p>
            <a:pPr lvl="0" defTabSz="914400" fontAlgn="base">
              <a:spcBef>
                <a:spcPts val="776"/>
              </a:spcBef>
              <a:spcAft>
                <a:spcPts val="1200"/>
              </a:spcAft>
            </a:pPr>
            <a:r>
              <a:rPr lang="es-MX" kern="0">
                <a:solidFill>
                  <a:srgbClr val="2E2E38"/>
                </a:solidFill>
                <a:latin typeface="Arial" pitchFamily="34" charset="0"/>
                <a:ea typeface="ＭＳ Ｐゴシック" charset="0"/>
                <a:cs typeface="Arial" pitchFamily="34" charset="0"/>
              </a:rPr>
              <a:t>¿Las autoridades locales de vivienda tienen una entrada de recursos que cumple con la definición de un activo como resultado del anuncio? Explique</a:t>
            </a:r>
          </a:p>
          <a:p>
            <a:endParaRPr lang="es-MX">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AD51B-C882-4047-8E72-5ABD0B821C3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f5a3eb-0a2d-4d6a-9165-21ef9946a014"/>
    <ds:schemaRef ds:uri="bb3cf181-f6d2-45cb-ba57-c6cc2309bf63"/>
    <ds:schemaRef ds:uri="http://www.w3.org/XML/1998/namespace"/>
    <ds:schemaRef ds:uri="http://purl.org/dc/dcmitype/"/>
  </ds:schemaRefs>
</ds:datastoreItem>
</file>

<file path=customXml/itemProps2.xml><?xml version="1.0" encoding="utf-8"?>
<ds:datastoreItem xmlns:ds="http://schemas.openxmlformats.org/officeDocument/2006/customXml" ds:itemID="{311FB624-EADB-4D1F-9EF8-630BE56D70D3}">
  <ds:schemaRefs>
    <ds:schemaRef ds:uri="http://schemas.microsoft.com/sharepoint/v3/contenttype/forms"/>
  </ds:schemaRefs>
</ds:datastoreItem>
</file>

<file path=customXml/itemProps3.xml><?xml version="1.0" encoding="utf-8"?>
<ds:datastoreItem xmlns:ds="http://schemas.openxmlformats.org/officeDocument/2006/customXml" ds:itemID="{56966AC7-2DF9-4B08-A538-D226C0CEF0AD}"/>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On-screen Show (4:3)</PresentationFormat>
  <Paragraphs>88</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30</cp:revision>
  <dcterms:created xsi:type="dcterms:W3CDTF">2014-09-10T19:10:10Z</dcterms:created>
  <dcterms:modified xsi:type="dcterms:W3CDTF">2023-04-03T08:48:09Z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14667800</vt:r8>
  </property>
</Properties>
</file>