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8" r:id="rId5"/>
    <p:sldId id="267" r:id="rId6"/>
    <p:sldId id="257" r:id="rId7"/>
    <p:sldId id="259" r:id="rId8"/>
    <p:sldId id="260" r:id="rId9"/>
    <p:sldId id="263" r:id="rId10"/>
    <p:sldId id="264" r:id="rId11"/>
    <p:sldId id="265" r:id="rId12"/>
    <p:sldId id="266" r:id="rId13"/>
    <p:sldId id="262" r:id="rId14"/>
    <p:sldId id="26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307" userDrawn="1">
          <p15:clr>
            <a:srgbClr val="A4A3A4"/>
          </p15:clr>
        </p15:guide>
        <p15:guide id="4" pos="3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38"/>
    <a:srgbClr val="595959"/>
    <a:srgbClr val="46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318EA-1E5D-4A46-9DE7-80AF7E0C157C}" v="2" dt="2023-04-03T10:54:12.2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 autoAdjust="0"/>
    <p:restoredTop sz="69501" autoAdjust="0"/>
  </p:normalViewPr>
  <p:slideViewPr>
    <p:cSldViewPr snapToGrid="0" snapToObjects="1">
      <p:cViewPr>
        <p:scale>
          <a:sx n="100" d="100"/>
          <a:sy n="100" d="100"/>
        </p:scale>
        <p:origin x="-212" y="-1452"/>
      </p:cViewPr>
      <p:guideLst>
        <p:guide orient="horz" pos="572"/>
        <p:guide pos="2880"/>
        <p:guide pos="5307"/>
        <p:guide pos="3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27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ra Sanchez" userId="d90880d6-78a9-457c-991e-24450603455a" providerId="ADAL" clId="{CD6318EA-1E5D-4A46-9DE7-80AF7E0C157C}"/>
    <pc:docChg chg="undo custSel modSld">
      <pc:chgData name="Kamira Sanchez" userId="d90880d6-78a9-457c-991e-24450603455a" providerId="ADAL" clId="{CD6318EA-1E5D-4A46-9DE7-80AF7E0C157C}" dt="2023-04-03T10:55:03.286" v="1089" actId="20577"/>
      <pc:docMkLst>
        <pc:docMk/>
      </pc:docMkLst>
      <pc:sldChg chg="modSp mod modNotesTx">
        <pc:chgData name="Kamira Sanchez" userId="d90880d6-78a9-457c-991e-24450603455a" providerId="ADAL" clId="{CD6318EA-1E5D-4A46-9DE7-80AF7E0C157C}" dt="2023-04-03T09:18:30.536" v="524"/>
        <pc:sldMkLst>
          <pc:docMk/>
          <pc:sldMk cId="1441733616" sldId="257"/>
        </pc:sldMkLst>
        <pc:spChg chg="mod">
          <ac:chgData name="Kamira Sanchez" userId="d90880d6-78a9-457c-991e-24450603455a" providerId="ADAL" clId="{CD6318EA-1E5D-4A46-9DE7-80AF7E0C157C}" dt="2023-04-03T09:12:27.758" v="246" actId="20577"/>
          <ac:spMkLst>
            <pc:docMk/>
            <pc:sldMk cId="1441733616" sldId="257"/>
            <ac:spMk id="6" creationId="{00000000-0000-0000-0000-000000000000}"/>
          </ac:spMkLst>
        </pc:spChg>
        <pc:spChg chg="mod">
          <ac:chgData name="Kamira Sanchez" userId="d90880d6-78a9-457c-991e-24450603455a" providerId="ADAL" clId="{CD6318EA-1E5D-4A46-9DE7-80AF7E0C157C}" dt="2023-04-03T09:16:33.458" v="505" actId="20577"/>
          <ac:spMkLst>
            <pc:docMk/>
            <pc:sldMk cId="1441733616" sldId="257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CD6318EA-1E5D-4A46-9DE7-80AF7E0C157C}" dt="2023-04-03T09:12:18.169" v="242" actId="20577"/>
        <pc:sldMkLst>
          <pc:docMk/>
          <pc:sldMk cId="4120575675" sldId="258"/>
        </pc:sldMkLst>
        <pc:spChg chg="mod">
          <ac:chgData name="Kamira Sanchez" userId="d90880d6-78a9-457c-991e-24450603455a" providerId="ADAL" clId="{CD6318EA-1E5D-4A46-9DE7-80AF7E0C157C}" dt="2023-04-03T09:12:18.169" v="242" actId="20577"/>
          <ac:spMkLst>
            <pc:docMk/>
            <pc:sldMk cId="4120575675" sldId="258"/>
            <ac:spMk id="4" creationId="{00000000-0000-0000-0000-000000000000}"/>
          </ac:spMkLst>
        </pc:spChg>
        <pc:picChg chg="mod">
          <ac:chgData name="Kamira Sanchez" userId="d90880d6-78a9-457c-991e-24450603455a" providerId="ADAL" clId="{CD6318EA-1E5D-4A46-9DE7-80AF7E0C157C}" dt="2023-04-03T08:49:19.634" v="0" actId="1076"/>
          <ac:picMkLst>
            <pc:docMk/>
            <pc:sldMk cId="4120575675" sldId="258"/>
            <ac:picMk id="3" creationId="{00000000-0000-0000-0000-000000000000}"/>
          </ac:picMkLst>
        </pc:picChg>
      </pc:sldChg>
      <pc:sldChg chg="modSp mod">
        <pc:chgData name="Kamira Sanchez" userId="d90880d6-78a9-457c-991e-24450603455a" providerId="ADAL" clId="{CD6318EA-1E5D-4A46-9DE7-80AF7E0C157C}" dt="2023-04-03T09:19:27.116" v="567" actId="20577"/>
        <pc:sldMkLst>
          <pc:docMk/>
          <pc:sldMk cId="834038199" sldId="259"/>
        </pc:sldMkLst>
        <pc:spChg chg="mod">
          <ac:chgData name="Kamira Sanchez" userId="d90880d6-78a9-457c-991e-24450603455a" providerId="ADAL" clId="{CD6318EA-1E5D-4A46-9DE7-80AF7E0C157C}" dt="2023-04-03T09:12:32.080" v="248" actId="20577"/>
          <ac:spMkLst>
            <pc:docMk/>
            <pc:sldMk cId="834038199" sldId="259"/>
            <ac:spMk id="6" creationId="{00000000-0000-0000-0000-000000000000}"/>
          </ac:spMkLst>
        </pc:spChg>
        <pc:spChg chg="mod">
          <ac:chgData name="Kamira Sanchez" userId="d90880d6-78a9-457c-991e-24450603455a" providerId="ADAL" clId="{CD6318EA-1E5D-4A46-9DE7-80AF7E0C157C}" dt="2023-04-03T09:19:27.116" v="567" actId="20577"/>
          <ac:spMkLst>
            <pc:docMk/>
            <pc:sldMk cId="834038199" sldId="259"/>
            <ac:spMk id="7" creationId="{00000000-0000-0000-0000-000000000000}"/>
          </ac:spMkLst>
        </pc:spChg>
      </pc:sldChg>
      <pc:sldChg chg="modSp mod modNotesTx">
        <pc:chgData name="Kamira Sanchez" userId="d90880d6-78a9-457c-991e-24450603455a" providerId="ADAL" clId="{CD6318EA-1E5D-4A46-9DE7-80AF7E0C157C}" dt="2023-04-03T09:20:36.815" v="668" actId="6549"/>
        <pc:sldMkLst>
          <pc:docMk/>
          <pc:sldMk cId="4078070276" sldId="260"/>
        </pc:sldMkLst>
        <pc:spChg chg="mod">
          <ac:chgData name="Kamira Sanchez" userId="d90880d6-78a9-457c-991e-24450603455a" providerId="ADAL" clId="{CD6318EA-1E5D-4A46-9DE7-80AF7E0C157C}" dt="2023-04-03T09:12:37.571" v="251" actId="6549"/>
          <ac:spMkLst>
            <pc:docMk/>
            <pc:sldMk cId="4078070276" sldId="260"/>
            <ac:spMk id="6" creationId="{00000000-0000-0000-0000-000000000000}"/>
          </ac:spMkLst>
        </pc:spChg>
      </pc:sldChg>
      <pc:sldChg chg="modSp mod">
        <pc:chgData name="Kamira Sanchez" userId="d90880d6-78a9-457c-991e-24450603455a" providerId="ADAL" clId="{CD6318EA-1E5D-4A46-9DE7-80AF7E0C157C}" dt="2023-04-03T10:55:03.286" v="1089" actId="20577"/>
        <pc:sldMkLst>
          <pc:docMk/>
          <pc:sldMk cId="19635966" sldId="262"/>
        </pc:sldMkLst>
        <pc:spChg chg="mod">
          <ac:chgData name="Kamira Sanchez" userId="d90880d6-78a9-457c-991e-24450603455a" providerId="ADAL" clId="{CD6318EA-1E5D-4A46-9DE7-80AF7E0C157C}" dt="2023-04-03T09:13:02.312" v="263" actId="6549"/>
          <ac:spMkLst>
            <pc:docMk/>
            <pc:sldMk cId="19635966" sldId="262"/>
            <ac:spMk id="6" creationId="{00000000-0000-0000-0000-000000000000}"/>
          </ac:spMkLst>
        </pc:spChg>
        <pc:spChg chg="mod">
          <ac:chgData name="Kamira Sanchez" userId="d90880d6-78a9-457c-991e-24450603455a" providerId="ADAL" clId="{CD6318EA-1E5D-4A46-9DE7-80AF7E0C157C}" dt="2023-04-03T10:54:55.172" v="1081" actId="790"/>
          <ac:spMkLst>
            <pc:docMk/>
            <pc:sldMk cId="19635966" sldId="262"/>
            <ac:spMk id="7" creationId="{00000000-0000-0000-0000-000000000000}"/>
          </ac:spMkLst>
        </pc:spChg>
        <pc:graphicFrameChg chg="modGraphic">
          <ac:chgData name="Kamira Sanchez" userId="d90880d6-78a9-457c-991e-24450603455a" providerId="ADAL" clId="{CD6318EA-1E5D-4A46-9DE7-80AF7E0C157C}" dt="2023-04-03T10:55:03.286" v="1089" actId="20577"/>
          <ac:graphicFrameMkLst>
            <pc:docMk/>
            <pc:sldMk cId="19635966" sldId="262"/>
            <ac:graphicFrameMk id="5" creationId="{47320D58-C6D5-4FB8-9E22-A8C0077D5274}"/>
          </ac:graphicFrameMkLst>
        </pc:graphicFrameChg>
      </pc:sldChg>
      <pc:sldChg chg="modSp mod modNotesTx">
        <pc:chgData name="Kamira Sanchez" userId="d90880d6-78a9-457c-991e-24450603455a" providerId="ADAL" clId="{CD6318EA-1E5D-4A46-9DE7-80AF7E0C157C}" dt="2023-04-03T10:49:15.909" v="932" actId="20577"/>
        <pc:sldMkLst>
          <pc:docMk/>
          <pc:sldMk cId="467682573" sldId="263"/>
        </pc:sldMkLst>
        <pc:spChg chg="mod">
          <ac:chgData name="Kamira Sanchez" userId="d90880d6-78a9-457c-991e-24450603455a" providerId="ADAL" clId="{CD6318EA-1E5D-4A46-9DE7-80AF7E0C157C}" dt="2023-04-03T09:12:41.556" v="253" actId="20577"/>
          <ac:spMkLst>
            <pc:docMk/>
            <pc:sldMk cId="467682573" sldId="263"/>
            <ac:spMk id="6" creationId="{00000000-0000-0000-0000-000000000000}"/>
          </ac:spMkLst>
        </pc:spChg>
        <pc:spChg chg="mod">
          <ac:chgData name="Kamira Sanchez" userId="d90880d6-78a9-457c-991e-24450603455a" providerId="ADAL" clId="{CD6318EA-1E5D-4A46-9DE7-80AF7E0C157C}" dt="2023-04-03T10:49:02.533" v="890" actId="790"/>
          <ac:spMkLst>
            <pc:docMk/>
            <pc:sldMk cId="467682573" sldId="263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CD6318EA-1E5D-4A46-9DE7-80AF7E0C157C}" dt="2023-04-03T10:49:30.340" v="958" actId="20577"/>
        <pc:sldMkLst>
          <pc:docMk/>
          <pc:sldMk cId="3992243304" sldId="264"/>
        </pc:sldMkLst>
        <pc:spChg chg="mod">
          <ac:chgData name="Kamira Sanchez" userId="d90880d6-78a9-457c-991e-24450603455a" providerId="ADAL" clId="{CD6318EA-1E5D-4A46-9DE7-80AF7E0C157C}" dt="2023-04-03T09:12:46.743" v="256" actId="20577"/>
          <ac:spMkLst>
            <pc:docMk/>
            <pc:sldMk cId="3992243304" sldId="264"/>
            <ac:spMk id="6" creationId="{00000000-0000-0000-0000-000000000000}"/>
          </ac:spMkLst>
        </pc:spChg>
        <pc:spChg chg="mod">
          <ac:chgData name="Kamira Sanchez" userId="d90880d6-78a9-457c-991e-24450603455a" providerId="ADAL" clId="{CD6318EA-1E5D-4A46-9DE7-80AF7E0C157C}" dt="2023-04-03T10:49:30.340" v="958" actId="20577"/>
          <ac:spMkLst>
            <pc:docMk/>
            <pc:sldMk cId="3992243304" sldId="264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CD6318EA-1E5D-4A46-9DE7-80AF7E0C157C}" dt="2023-04-03T10:51:34.984" v="992" actId="20577"/>
        <pc:sldMkLst>
          <pc:docMk/>
          <pc:sldMk cId="1976919405" sldId="265"/>
        </pc:sldMkLst>
        <pc:spChg chg="mod">
          <ac:chgData name="Kamira Sanchez" userId="d90880d6-78a9-457c-991e-24450603455a" providerId="ADAL" clId="{CD6318EA-1E5D-4A46-9DE7-80AF7E0C157C}" dt="2023-04-03T10:51:34.984" v="992" actId="20577"/>
          <ac:spMkLst>
            <pc:docMk/>
            <pc:sldMk cId="1976919405" sldId="265"/>
            <ac:spMk id="3" creationId="{00000000-0000-0000-0000-000000000000}"/>
          </ac:spMkLst>
        </pc:spChg>
        <pc:spChg chg="mod">
          <ac:chgData name="Kamira Sanchez" userId="d90880d6-78a9-457c-991e-24450603455a" providerId="ADAL" clId="{CD6318EA-1E5D-4A46-9DE7-80AF7E0C157C}" dt="2023-04-03T09:12:51.223" v="258" actId="20577"/>
          <ac:spMkLst>
            <pc:docMk/>
            <pc:sldMk cId="1976919405" sldId="265"/>
            <ac:spMk id="6" creationId="{00000000-0000-0000-0000-000000000000}"/>
          </ac:spMkLst>
        </pc:spChg>
        <pc:spChg chg="mod">
          <ac:chgData name="Kamira Sanchez" userId="d90880d6-78a9-457c-991e-24450603455a" providerId="ADAL" clId="{CD6318EA-1E5D-4A46-9DE7-80AF7E0C157C}" dt="2023-04-03T10:50:35.695" v="970" actId="20577"/>
          <ac:spMkLst>
            <pc:docMk/>
            <pc:sldMk cId="1976919405" sldId="265"/>
            <ac:spMk id="7" creationId="{00000000-0000-0000-0000-000000000000}"/>
          </ac:spMkLst>
        </pc:spChg>
        <pc:graphicFrameChg chg="modGraphic">
          <ac:chgData name="Kamira Sanchez" userId="d90880d6-78a9-457c-991e-24450603455a" providerId="ADAL" clId="{CD6318EA-1E5D-4A46-9DE7-80AF7E0C157C}" dt="2023-04-03T10:51:26.085" v="983" actId="20577"/>
          <ac:graphicFrameMkLst>
            <pc:docMk/>
            <pc:sldMk cId="1976919405" sldId="265"/>
            <ac:graphicFrameMk id="4" creationId="{1A00D1F6-7AD3-489B-9559-37842A29AF79}"/>
          </ac:graphicFrameMkLst>
        </pc:graphicFrameChg>
      </pc:sldChg>
      <pc:sldChg chg="modSp mod">
        <pc:chgData name="Kamira Sanchez" userId="d90880d6-78a9-457c-991e-24450603455a" providerId="ADAL" clId="{CD6318EA-1E5D-4A46-9DE7-80AF7E0C157C}" dt="2023-04-03T10:54:12.280" v="1048"/>
        <pc:sldMkLst>
          <pc:docMk/>
          <pc:sldMk cId="3452163560" sldId="266"/>
        </pc:sldMkLst>
        <pc:spChg chg="mod">
          <ac:chgData name="Kamira Sanchez" userId="d90880d6-78a9-457c-991e-24450603455a" providerId="ADAL" clId="{CD6318EA-1E5D-4A46-9DE7-80AF7E0C157C}" dt="2023-04-03T09:12:56.061" v="260" actId="20577"/>
          <ac:spMkLst>
            <pc:docMk/>
            <pc:sldMk cId="3452163560" sldId="266"/>
            <ac:spMk id="6" creationId="{00000000-0000-0000-0000-000000000000}"/>
          </ac:spMkLst>
        </pc:spChg>
        <pc:spChg chg="mod">
          <ac:chgData name="Kamira Sanchez" userId="d90880d6-78a9-457c-991e-24450603455a" providerId="ADAL" clId="{CD6318EA-1E5D-4A46-9DE7-80AF7E0C157C}" dt="2023-04-03T10:53:25.831" v="1007" actId="20577"/>
          <ac:spMkLst>
            <pc:docMk/>
            <pc:sldMk cId="3452163560" sldId="266"/>
            <ac:spMk id="7" creationId="{00000000-0000-0000-0000-000000000000}"/>
          </ac:spMkLst>
        </pc:spChg>
        <pc:graphicFrameChg chg="mod modGraphic">
          <ac:chgData name="Kamira Sanchez" userId="d90880d6-78a9-457c-991e-24450603455a" providerId="ADAL" clId="{CD6318EA-1E5D-4A46-9DE7-80AF7E0C157C}" dt="2023-04-03T10:54:12.280" v="1048"/>
          <ac:graphicFrameMkLst>
            <pc:docMk/>
            <pc:sldMk cId="3452163560" sldId="266"/>
            <ac:graphicFrameMk id="3" creationId="{C8B2D254-E31C-4685-BFE4-3A7B1D5806AA}"/>
          </ac:graphicFrameMkLst>
        </pc:graphicFrameChg>
      </pc:sldChg>
      <pc:sldChg chg="modSp mod">
        <pc:chgData name="Kamira Sanchez" userId="d90880d6-78a9-457c-991e-24450603455a" providerId="ADAL" clId="{CD6318EA-1E5D-4A46-9DE7-80AF7E0C157C}" dt="2023-04-03T09:12:23.733" v="244" actId="20577"/>
        <pc:sldMkLst>
          <pc:docMk/>
          <pc:sldMk cId="2173319744" sldId="267"/>
        </pc:sldMkLst>
        <pc:spChg chg="mod">
          <ac:chgData name="Kamira Sanchez" userId="d90880d6-78a9-457c-991e-24450603455a" providerId="ADAL" clId="{CD6318EA-1E5D-4A46-9DE7-80AF7E0C157C}" dt="2023-04-03T09:12:23.733" v="244" actId="20577"/>
          <ac:spMkLst>
            <pc:docMk/>
            <pc:sldMk cId="2173319744" sldId="267"/>
            <ac:spMk id="6" creationId="{00000000-0000-0000-0000-000000000000}"/>
          </ac:spMkLst>
        </pc:spChg>
        <pc:spChg chg="mod">
          <ac:chgData name="Kamira Sanchez" userId="d90880d6-78a9-457c-991e-24450603455a" providerId="ADAL" clId="{CD6318EA-1E5D-4A46-9DE7-80AF7E0C157C}" dt="2023-04-03T08:51:11.494" v="103"/>
          <ac:spMkLst>
            <pc:docMk/>
            <pc:sldMk cId="2173319744" sldId="267"/>
            <ac:spMk id="7" creationId="{00000000-0000-0000-0000-000000000000}"/>
          </ac:spMkLst>
        </pc:spChg>
      </pc:sldChg>
      <pc:sldChg chg="modSp mod">
        <pc:chgData name="Kamira Sanchez" userId="d90880d6-78a9-457c-991e-24450603455a" providerId="ADAL" clId="{CD6318EA-1E5D-4A46-9DE7-80AF7E0C157C}" dt="2023-04-03T09:13:06.067" v="265" actId="20577"/>
        <pc:sldMkLst>
          <pc:docMk/>
          <pc:sldMk cId="2960284827" sldId="268"/>
        </pc:sldMkLst>
        <pc:spChg chg="mod">
          <ac:chgData name="Kamira Sanchez" userId="d90880d6-78a9-457c-991e-24450603455a" providerId="ADAL" clId="{CD6318EA-1E5D-4A46-9DE7-80AF7E0C157C}" dt="2023-04-03T09:13:06.067" v="265" actId="20577"/>
          <ac:spMkLst>
            <pc:docMk/>
            <pc:sldMk cId="2960284827" sldId="268"/>
            <ac:spMk id="6" creationId="{00000000-0000-0000-0000-000000000000}"/>
          </ac:spMkLst>
        </pc:spChg>
      </pc:sldChg>
    </pc:docChg>
  </pc:docChgLst>
  <pc:docChgLst>
    <pc:chgData name="Juan Gomez Duque" userId="12ffef9d-c492-4764-9ece-d82edf94b9a1" providerId="ADAL" clId="{54B91C5F-07AC-4D5E-AA92-3A909E5C9759}"/>
    <pc:docChg chg="custSel modSld">
      <pc:chgData name="Juan Gomez Duque" userId="12ffef9d-c492-4764-9ece-d82edf94b9a1" providerId="ADAL" clId="{54B91C5F-07AC-4D5E-AA92-3A909E5C9759}" dt="2022-09-19T15:13:00.770" v="121" actId="20577"/>
      <pc:docMkLst>
        <pc:docMk/>
      </pc:docMkLst>
      <pc:sldChg chg="modSp mod">
        <pc:chgData name="Juan Gomez Duque" userId="12ffef9d-c492-4764-9ece-d82edf94b9a1" providerId="ADAL" clId="{54B91C5F-07AC-4D5E-AA92-3A909E5C9759}" dt="2022-09-19T15:03:04.305" v="5" actId="20577"/>
        <pc:sldMkLst>
          <pc:docMk/>
          <pc:sldMk cId="1441733616" sldId="257"/>
        </pc:sldMkLst>
        <pc:spChg chg="mod">
          <ac:chgData name="Juan Gomez Duque" userId="12ffef9d-c492-4764-9ece-d82edf94b9a1" providerId="ADAL" clId="{54B91C5F-07AC-4D5E-AA92-3A909E5C9759}" dt="2022-09-19T15:03:04.305" v="5" actId="20577"/>
          <ac:spMkLst>
            <pc:docMk/>
            <pc:sldMk cId="1441733616" sldId="257"/>
            <ac:spMk id="7" creationId="{00000000-0000-0000-0000-000000000000}"/>
          </ac:spMkLst>
        </pc:spChg>
      </pc:sldChg>
      <pc:sldChg chg="modSp mod">
        <pc:chgData name="Juan Gomez Duque" userId="12ffef9d-c492-4764-9ece-d82edf94b9a1" providerId="ADAL" clId="{54B91C5F-07AC-4D5E-AA92-3A909E5C9759}" dt="2022-09-19T15:02:53.270" v="4" actId="20577"/>
        <pc:sldMkLst>
          <pc:docMk/>
          <pc:sldMk cId="4120575675" sldId="258"/>
        </pc:sldMkLst>
        <pc:spChg chg="mod">
          <ac:chgData name="Juan Gomez Duque" userId="12ffef9d-c492-4764-9ece-d82edf94b9a1" providerId="ADAL" clId="{54B91C5F-07AC-4D5E-AA92-3A909E5C9759}" dt="2022-09-19T15:02:53.270" v="4" actId="20577"/>
          <ac:spMkLst>
            <pc:docMk/>
            <pc:sldMk cId="4120575675" sldId="258"/>
            <ac:spMk id="4" creationId="{00000000-0000-0000-0000-000000000000}"/>
          </ac:spMkLst>
        </pc:spChg>
      </pc:sldChg>
      <pc:sldChg chg="addSp delSp modSp mod">
        <pc:chgData name="Juan Gomez Duque" userId="12ffef9d-c492-4764-9ece-d82edf94b9a1" providerId="ADAL" clId="{54B91C5F-07AC-4D5E-AA92-3A909E5C9759}" dt="2022-09-19T15:13:00.770" v="121" actId="20577"/>
        <pc:sldMkLst>
          <pc:docMk/>
          <pc:sldMk cId="19635966" sldId="262"/>
        </pc:sldMkLst>
        <pc:graphicFrameChg chg="add mod modGraphic">
          <ac:chgData name="Juan Gomez Duque" userId="12ffef9d-c492-4764-9ece-d82edf94b9a1" providerId="ADAL" clId="{54B91C5F-07AC-4D5E-AA92-3A909E5C9759}" dt="2022-09-19T15:13:00.770" v="121" actId="20577"/>
          <ac:graphicFrameMkLst>
            <pc:docMk/>
            <pc:sldMk cId="19635966" sldId="262"/>
            <ac:graphicFrameMk id="5" creationId="{47320D58-C6D5-4FB8-9E22-A8C0077D5274}"/>
          </ac:graphicFrameMkLst>
        </pc:graphicFrameChg>
        <pc:picChg chg="del">
          <ac:chgData name="Juan Gomez Duque" userId="12ffef9d-c492-4764-9ece-d82edf94b9a1" providerId="ADAL" clId="{54B91C5F-07AC-4D5E-AA92-3A909E5C9759}" dt="2022-09-19T15:10:12.697" v="28" actId="478"/>
          <ac:picMkLst>
            <pc:docMk/>
            <pc:sldMk cId="19635966" sldId="262"/>
            <ac:picMk id="2" creationId="{00000000-0000-0000-0000-000000000000}"/>
          </ac:picMkLst>
        </pc:picChg>
      </pc:sldChg>
      <pc:sldChg chg="addSp delSp modSp mod">
        <pc:chgData name="Juan Gomez Duque" userId="12ffef9d-c492-4764-9ece-d82edf94b9a1" providerId="ADAL" clId="{54B91C5F-07AC-4D5E-AA92-3A909E5C9759}" dt="2022-09-19T15:07:03.194" v="15" actId="20577"/>
        <pc:sldMkLst>
          <pc:docMk/>
          <pc:sldMk cId="1976919405" sldId="265"/>
        </pc:sldMkLst>
        <pc:spChg chg="mod">
          <ac:chgData name="Juan Gomez Duque" userId="12ffef9d-c492-4764-9ece-d82edf94b9a1" providerId="ADAL" clId="{54B91C5F-07AC-4D5E-AA92-3A909E5C9759}" dt="2022-09-19T15:07:03.194" v="15" actId="20577"/>
          <ac:spMkLst>
            <pc:docMk/>
            <pc:sldMk cId="1976919405" sldId="265"/>
            <ac:spMk id="3" creationId="{00000000-0000-0000-0000-000000000000}"/>
          </ac:spMkLst>
        </pc:spChg>
        <pc:graphicFrameChg chg="add mod modGraphic">
          <ac:chgData name="Juan Gomez Duque" userId="12ffef9d-c492-4764-9ece-d82edf94b9a1" providerId="ADAL" clId="{54B91C5F-07AC-4D5E-AA92-3A909E5C9759}" dt="2022-09-19T15:06:56.841" v="14" actId="207"/>
          <ac:graphicFrameMkLst>
            <pc:docMk/>
            <pc:sldMk cId="1976919405" sldId="265"/>
            <ac:graphicFrameMk id="4" creationId="{1A00D1F6-7AD3-489B-9559-37842A29AF79}"/>
          </ac:graphicFrameMkLst>
        </pc:graphicFrameChg>
        <pc:picChg chg="del">
          <ac:chgData name="Juan Gomez Duque" userId="12ffef9d-c492-4764-9ece-d82edf94b9a1" providerId="ADAL" clId="{54B91C5F-07AC-4D5E-AA92-3A909E5C9759}" dt="2022-09-19T15:06:25.126" v="6" actId="478"/>
          <ac:picMkLst>
            <pc:docMk/>
            <pc:sldMk cId="1976919405" sldId="265"/>
            <ac:picMk id="2" creationId="{00000000-0000-0000-0000-000000000000}"/>
          </ac:picMkLst>
        </pc:picChg>
      </pc:sldChg>
      <pc:sldChg chg="addSp delSp modSp mod">
        <pc:chgData name="Juan Gomez Duque" userId="12ffef9d-c492-4764-9ece-d82edf94b9a1" providerId="ADAL" clId="{54B91C5F-07AC-4D5E-AA92-3A909E5C9759}" dt="2022-09-19T15:09:47.183" v="27" actId="14734"/>
        <pc:sldMkLst>
          <pc:docMk/>
          <pc:sldMk cId="3452163560" sldId="266"/>
        </pc:sldMkLst>
        <pc:graphicFrameChg chg="add mod modGraphic">
          <ac:chgData name="Juan Gomez Duque" userId="12ffef9d-c492-4764-9ece-d82edf94b9a1" providerId="ADAL" clId="{54B91C5F-07AC-4D5E-AA92-3A909E5C9759}" dt="2022-09-19T15:09:47.183" v="27" actId="14734"/>
          <ac:graphicFrameMkLst>
            <pc:docMk/>
            <pc:sldMk cId="3452163560" sldId="266"/>
            <ac:graphicFrameMk id="3" creationId="{C8B2D254-E31C-4685-BFE4-3A7B1D5806AA}"/>
          </ac:graphicFrameMkLst>
        </pc:graphicFrameChg>
        <pc:picChg chg="del">
          <ac:chgData name="Juan Gomez Duque" userId="12ffef9d-c492-4764-9ece-d82edf94b9a1" providerId="ADAL" clId="{54B91C5F-07AC-4D5E-AA92-3A909E5C9759}" dt="2022-09-19T15:09:02.661" v="16" actId="478"/>
          <ac:picMkLst>
            <pc:docMk/>
            <pc:sldMk cId="3452163560" sldId="266"/>
            <ac:picMk id="2" creationId="{00000000-0000-0000-0000-000000000000}"/>
          </ac:picMkLst>
        </pc:picChg>
      </pc:sldChg>
    </pc:docChg>
  </pc:docChgLst>
  <pc:docChgLst>
    <pc:chgData name="Renzo A Roman" userId="ba22d4bb-d9e8-403b-9345-670493727527" providerId="ADAL" clId="{DD3E7399-2BCA-477B-AA54-52E7A7C76AE4}"/>
    <pc:docChg chg="modSld">
      <pc:chgData name="Renzo A Roman" userId="ba22d4bb-d9e8-403b-9345-670493727527" providerId="ADAL" clId="{DD3E7399-2BCA-477B-AA54-52E7A7C76AE4}" dt="2022-08-22T21:09:48.477" v="40" actId="1076"/>
      <pc:docMkLst>
        <pc:docMk/>
      </pc:docMkLst>
      <pc:sldChg chg="modSp mod">
        <pc:chgData name="Renzo A Roman" userId="ba22d4bb-d9e8-403b-9345-670493727527" providerId="ADAL" clId="{DD3E7399-2BCA-477B-AA54-52E7A7C76AE4}" dt="2022-08-22T21:09:48.477" v="40" actId="1076"/>
        <pc:sldMkLst>
          <pc:docMk/>
          <pc:sldMk cId="19635966" sldId="262"/>
        </pc:sldMkLst>
        <pc:picChg chg="mod">
          <ac:chgData name="Renzo A Roman" userId="ba22d4bb-d9e8-403b-9345-670493727527" providerId="ADAL" clId="{DD3E7399-2BCA-477B-AA54-52E7A7C76AE4}" dt="2022-08-22T21:09:48.477" v="40" actId="1076"/>
          <ac:picMkLst>
            <pc:docMk/>
            <pc:sldMk cId="19635966" sldId="262"/>
            <ac:picMk id="2" creationId="{00000000-0000-0000-0000-000000000000}"/>
          </ac:picMkLst>
        </pc:picChg>
      </pc:sldChg>
      <pc:sldChg chg="modSp mod">
        <pc:chgData name="Renzo A Roman" userId="ba22d4bb-d9e8-403b-9345-670493727527" providerId="ADAL" clId="{DD3E7399-2BCA-477B-AA54-52E7A7C76AE4}" dt="2022-08-22T21:09:11.009" v="37" actId="1036"/>
        <pc:sldMkLst>
          <pc:docMk/>
          <pc:sldMk cId="1976919405" sldId="265"/>
        </pc:sldMkLst>
        <pc:spChg chg="mod">
          <ac:chgData name="Renzo A Roman" userId="ba22d4bb-d9e8-403b-9345-670493727527" providerId="ADAL" clId="{DD3E7399-2BCA-477B-AA54-52E7A7C76AE4}" dt="2022-08-22T21:09:11.009" v="37" actId="1036"/>
          <ac:spMkLst>
            <pc:docMk/>
            <pc:sldMk cId="1976919405" sldId="265"/>
            <ac:spMk id="3" creationId="{00000000-0000-0000-0000-000000000000}"/>
          </ac:spMkLst>
        </pc:spChg>
      </pc:sldChg>
    </pc:docChg>
  </pc:docChgLst>
  <pc:docChgLst>
    <pc:chgData name="Claudia Dapelo" userId="6834f8f6-426f-42b4-bdb1-35a33e8fe58e" providerId="ADAL" clId="{09A2D015-86FD-4B3E-84F5-FEBE366B5E20}"/>
    <pc:docChg chg="custSel modSld">
      <pc:chgData name="Claudia Dapelo" userId="6834f8f6-426f-42b4-bdb1-35a33e8fe58e" providerId="ADAL" clId="{09A2D015-86FD-4B3E-84F5-FEBE366B5E20}" dt="2022-08-17T21:25:59.403" v="60" actId="21"/>
      <pc:docMkLst>
        <pc:docMk/>
      </pc:docMkLst>
      <pc:sldChg chg="modSp mod">
        <pc:chgData name="Claudia Dapelo" userId="6834f8f6-426f-42b4-bdb1-35a33e8fe58e" providerId="ADAL" clId="{09A2D015-86FD-4B3E-84F5-FEBE366B5E20}" dt="2022-08-17T21:23:42.348" v="11" actId="207"/>
        <pc:sldMkLst>
          <pc:docMk/>
          <pc:sldMk cId="1441733616" sldId="257"/>
        </pc:sldMkLst>
        <pc:spChg chg="mod">
          <ac:chgData name="Claudia Dapelo" userId="6834f8f6-426f-42b4-bdb1-35a33e8fe58e" providerId="ADAL" clId="{09A2D015-86FD-4B3E-84F5-FEBE366B5E20}" dt="2022-08-17T21:23:42.348" v="11" actId="207"/>
          <ac:spMkLst>
            <pc:docMk/>
            <pc:sldMk cId="1441733616" sldId="257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09A2D015-86FD-4B3E-84F5-FEBE366B5E20}" dt="2022-08-17T21:23:53.661" v="15" actId="14100"/>
        <pc:sldMkLst>
          <pc:docMk/>
          <pc:sldMk cId="834038199" sldId="259"/>
        </pc:sldMkLst>
        <pc:spChg chg="mod">
          <ac:chgData name="Claudia Dapelo" userId="6834f8f6-426f-42b4-bdb1-35a33e8fe58e" providerId="ADAL" clId="{09A2D015-86FD-4B3E-84F5-FEBE366B5E20}" dt="2022-08-17T21:23:53.661" v="15" actId="14100"/>
          <ac:spMkLst>
            <pc:docMk/>
            <pc:sldMk cId="834038199" sldId="259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09A2D015-86FD-4B3E-84F5-FEBE366B5E20}" dt="2022-08-17T21:24:02.215" v="19" actId="14100"/>
        <pc:sldMkLst>
          <pc:docMk/>
          <pc:sldMk cId="4078070276" sldId="260"/>
        </pc:sldMkLst>
        <pc:spChg chg="mod">
          <ac:chgData name="Claudia Dapelo" userId="6834f8f6-426f-42b4-bdb1-35a33e8fe58e" providerId="ADAL" clId="{09A2D015-86FD-4B3E-84F5-FEBE366B5E20}" dt="2022-08-17T21:24:02.215" v="19" actId="14100"/>
          <ac:spMkLst>
            <pc:docMk/>
            <pc:sldMk cId="4078070276" sldId="260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09A2D015-86FD-4B3E-84F5-FEBE366B5E20}" dt="2022-08-17T21:25:23.840" v="54" actId="1035"/>
        <pc:sldMkLst>
          <pc:docMk/>
          <pc:sldMk cId="19635966" sldId="262"/>
        </pc:sldMkLst>
        <pc:spChg chg="mod">
          <ac:chgData name="Claudia Dapelo" userId="6834f8f6-426f-42b4-bdb1-35a33e8fe58e" providerId="ADAL" clId="{09A2D015-86FD-4B3E-84F5-FEBE366B5E20}" dt="2022-08-17T21:25:23.840" v="54" actId="1035"/>
          <ac:spMkLst>
            <pc:docMk/>
            <pc:sldMk cId="19635966" sldId="262"/>
            <ac:spMk id="7" creationId="{00000000-0000-0000-0000-000000000000}"/>
          </ac:spMkLst>
        </pc:spChg>
        <pc:picChg chg="mod">
          <ac:chgData name="Claudia Dapelo" userId="6834f8f6-426f-42b4-bdb1-35a33e8fe58e" providerId="ADAL" clId="{09A2D015-86FD-4B3E-84F5-FEBE366B5E20}" dt="2022-08-17T21:25:16.061" v="49" actId="1076"/>
          <ac:picMkLst>
            <pc:docMk/>
            <pc:sldMk cId="19635966" sldId="262"/>
            <ac:picMk id="2" creationId="{00000000-0000-0000-0000-000000000000}"/>
          </ac:picMkLst>
        </pc:picChg>
      </pc:sldChg>
      <pc:sldChg chg="modSp mod">
        <pc:chgData name="Claudia Dapelo" userId="6834f8f6-426f-42b4-bdb1-35a33e8fe58e" providerId="ADAL" clId="{09A2D015-86FD-4B3E-84F5-FEBE366B5E20}" dt="2022-08-17T21:24:12.378" v="23" actId="14100"/>
        <pc:sldMkLst>
          <pc:docMk/>
          <pc:sldMk cId="467682573" sldId="263"/>
        </pc:sldMkLst>
        <pc:spChg chg="mod">
          <ac:chgData name="Claudia Dapelo" userId="6834f8f6-426f-42b4-bdb1-35a33e8fe58e" providerId="ADAL" clId="{09A2D015-86FD-4B3E-84F5-FEBE366B5E20}" dt="2022-08-17T21:24:12.378" v="23" actId="14100"/>
          <ac:spMkLst>
            <pc:docMk/>
            <pc:sldMk cId="467682573" sldId="263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09A2D015-86FD-4B3E-84F5-FEBE366B5E20}" dt="2022-08-17T21:24:29.142" v="30" actId="1036"/>
        <pc:sldMkLst>
          <pc:docMk/>
          <pc:sldMk cId="3992243304" sldId="264"/>
        </pc:sldMkLst>
        <pc:spChg chg="mod">
          <ac:chgData name="Claudia Dapelo" userId="6834f8f6-426f-42b4-bdb1-35a33e8fe58e" providerId="ADAL" clId="{09A2D015-86FD-4B3E-84F5-FEBE366B5E20}" dt="2022-08-17T21:24:29.142" v="30" actId="1036"/>
          <ac:spMkLst>
            <pc:docMk/>
            <pc:sldMk cId="3992243304" sldId="264"/>
            <ac:spMk id="7" creationId="{00000000-0000-0000-0000-000000000000}"/>
          </ac:spMkLst>
        </pc:spChg>
      </pc:sldChg>
      <pc:sldChg chg="addSp delSp modSp mod">
        <pc:chgData name="Claudia Dapelo" userId="6834f8f6-426f-42b4-bdb1-35a33e8fe58e" providerId="ADAL" clId="{09A2D015-86FD-4B3E-84F5-FEBE366B5E20}" dt="2022-08-17T21:25:59.403" v="60" actId="21"/>
        <pc:sldMkLst>
          <pc:docMk/>
          <pc:sldMk cId="1976919405" sldId="265"/>
        </pc:sldMkLst>
        <pc:spChg chg="mod">
          <ac:chgData name="Claudia Dapelo" userId="6834f8f6-426f-42b4-bdb1-35a33e8fe58e" providerId="ADAL" clId="{09A2D015-86FD-4B3E-84F5-FEBE366B5E20}" dt="2022-08-17T21:24:53.749" v="41" actId="1076"/>
          <ac:spMkLst>
            <pc:docMk/>
            <pc:sldMk cId="1976919405" sldId="265"/>
            <ac:spMk id="3" creationId="{00000000-0000-0000-0000-000000000000}"/>
          </ac:spMkLst>
        </pc:spChg>
        <pc:spChg chg="add del mod">
          <ac:chgData name="Claudia Dapelo" userId="6834f8f6-426f-42b4-bdb1-35a33e8fe58e" providerId="ADAL" clId="{09A2D015-86FD-4B3E-84F5-FEBE366B5E20}" dt="2022-08-17T21:25:59.403" v="60" actId="21"/>
          <ac:spMkLst>
            <pc:docMk/>
            <pc:sldMk cId="1976919405" sldId="265"/>
            <ac:spMk id="4" creationId="{0AC82E1E-2395-4DCE-B4AD-0C7C3CAC8776}"/>
          </ac:spMkLst>
        </pc:spChg>
        <pc:spChg chg="mod">
          <ac:chgData name="Claudia Dapelo" userId="6834f8f6-426f-42b4-bdb1-35a33e8fe58e" providerId="ADAL" clId="{09A2D015-86FD-4B3E-84F5-FEBE366B5E20}" dt="2022-08-17T21:24:40.966" v="34" actId="14100"/>
          <ac:spMkLst>
            <pc:docMk/>
            <pc:sldMk cId="1976919405" sldId="265"/>
            <ac:spMk id="7" creationId="{00000000-0000-0000-0000-000000000000}"/>
          </ac:spMkLst>
        </pc:spChg>
        <pc:picChg chg="mod">
          <ac:chgData name="Claudia Dapelo" userId="6834f8f6-426f-42b4-bdb1-35a33e8fe58e" providerId="ADAL" clId="{09A2D015-86FD-4B3E-84F5-FEBE366B5E20}" dt="2022-08-17T21:24:53.749" v="41" actId="1076"/>
          <ac:picMkLst>
            <pc:docMk/>
            <pc:sldMk cId="1976919405" sldId="265"/>
            <ac:picMk id="2" creationId="{00000000-0000-0000-0000-000000000000}"/>
          </ac:picMkLst>
        </pc:picChg>
      </pc:sldChg>
      <pc:sldChg chg="modSp mod">
        <pc:chgData name="Claudia Dapelo" userId="6834f8f6-426f-42b4-bdb1-35a33e8fe58e" providerId="ADAL" clId="{09A2D015-86FD-4B3E-84F5-FEBE366B5E20}" dt="2022-08-17T21:25:10.926" v="47" actId="1076"/>
        <pc:sldMkLst>
          <pc:docMk/>
          <pc:sldMk cId="3452163560" sldId="266"/>
        </pc:sldMkLst>
        <pc:spChg chg="mod">
          <ac:chgData name="Claudia Dapelo" userId="6834f8f6-426f-42b4-bdb1-35a33e8fe58e" providerId="ADAL" clId="{09A2D015-86FD-4B3E-84F5-FEBE366B5E20}" dt="2022-08-17T21:25:06.475" v="45" actId="404"/>
          <ac:spMkLst>
            <pc:docMk/>
            <pc:sldMk cId="3452163560" sldId="266"/>
            <ac:spMk id="7" creationId="{00000000-0000-0000-0000-000000000000}"/>
          </ac:spMkLst>
        </pc:spChg>
        <pc:picChg chg="mod">
          <ac:chgData name="Claudia Dapelo" userId="6834f8f6-426f-42b4-bdb1-35a33e8fe58e" providerId="ADAL" clId="{09A2D015-86FD-4B3E-84F5-FEBE366B5E20}" dt="2022-08-17T21:25:10.926" v="47" actId="1076"/>
          <ac:picMkLst>
            <pc:docMk/>
            <pc:sldMk cId="3452163560" sldId="266"/>
            <ac:picMk id="2" creationId="{00000000-0000-0000-0000-000000000000}"/>
          </ac:picMkLst>
        </pc:picChg>
      </pc:sldChg>
      <pc:sldChg chg="addSp delSp modSp mod">
        <pc:chgData name="Claudia Dapelo" userId="6834f8f6-426f-42b4-bdb1-35a33e8fe58e" providerId="ADAL" clId="{09A2D015-86FD-4B3E-84F5-FEBE366B5E20}" dt="2022-08-17T21:22:38.235" v="5" actId="404"/>
        <pc:sldMkLst>
          <pc:docMk/>
          <pc:sldMk cId="2173319744" sldId="267"/>
        </pc:sldMkLst>
        <pc:spChg chg="add del mod">
          <ac:chgData name="Claudia Dapelo" userId="6834f8f6-426f-42b4-bdb1-35a33e8fe58e" providerId="ADAL" clId="{09A2D015-86FD-4B3E-84F5-FEBE366B5E20}" dt="2022-08-17T21:22:32.072" v="1" actId="478"/>
          <ac:spMkLst>
            <pc:docMk/>
            <pc:sldMk cId="2173319744" sldId="267"/>
            <ac:spMk id="4" creationId="{C500C97F-5A86-43B9-96F3-70455CC093D9}"/>
          </ac:spMkLst>
        </pc:spChg>
        <pc:spChg chg="mod">
          <ac:chgData name="Claudia Dapelo" userId="6834f8f6-426f-42b4-bdb1-35a33e8fe58e" providerId="ADAL" clId="{09A2D015-86FD-4B3E-84F5-FEBE366B5E20}" dt="2022-08-17T21:22:38.235" v="5" actId="404"/>
          <ac:spMkLst>
            <pc:docMk/>
            <pc:sldMk cId="2173319744" sldId="267"/>
            <ac:spMk id="7" creationId="{00000000-0000-0000-0000-000000000000}"/>
          </ac:spMkLst>
        </pc:spChg>
      </pc:sldChg>
      <pc:sldChg chg="modSp mod">
        <pc:chgData name="Claudia Dapelo" userId="6834f8f6-426f-42b4-bdb1-35a33e8fe58e" providerId="ADAL" clId="{09A2D015-86FD-4B3E-84F5-FEBE366B5E20}" dt="2022-08-17T21:25:27.381" v="56" actId="404"/>
        <pc:sldMkLst>
          <pc:docMk/>
          <pc:sldMk cId="2960284827" sldId="268"/>
        </pc:sldMkLst>
        <pc:spChg chg="mod">
          <ac:chgData name="Claudia Dapelo" userId="6834f8f6-426f-42b4-bdb1-35a33e8fe58e" providerId="ADAL" clId="{09A2D015-86FD-4B3E-84F5-FEBE366B5E20}" dt="2022-08-17T21:25:27.381" v="56" actId="404"/>
          <ac:spMkLst>
            <pc:docMk/>
            <pc:sldMk cId="2960284827" sldId="268"/>
            <ac:spMk id="7" creationId="{00000000-0000-0000-0000-000000000000}"/>
          </ac:spMkLst>
        </pc:spChg>
        <pc:spChg chg="mod">
          <ac:chgData name="Claudia Dapelo" userId="6834f8f6-426f-42b4-bdb1-35a33e8fe58e" providerId="ADAL" clId="{09A2D015-86FD-4B3E-84F5-FEBE366B5E20}" dt="2022-08-17T21:25:27.381" v="56" actId="404"/>
          <ac:spMkLst>
            <pc:docMk/>
            <pc:sldMk cId="2960284827" sldId="26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50463AC-D1A4-4291-90D9-C667A6399D65}" type="datetimeFigureOut">
              <a:rPr lang="en-GB" smtClean="0"/>
              <a:pPr/>
              <a:t>03/04/2023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89E095-9A4C-4D3C-84B2-C8359F48D16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48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NICSP 9 se </a:t>
            </a:r>
            <a:r>
              <a:rPr lang="en-GB" dirty="0" err="1"/>
              <a:t>basa</a:t>
            </a:r>
            <a:r>
              <a:rPr lang="en-GB" dirty="0"/>
              <a:t> en la NIC 18, </a:t>
            </a:r>
            <a:r>
              <a:rPr lang="en-GB" i="1" dirty="0"/>
              <a:t>Ingresos</a:t>
            </a:r>
            <a:r>
              <a:rPr lang="en-GB" i="0" dirty="0"/>
              <a:t>. Para los participantes que están familiarizados con las NIIF, esto </a:t>
            </a:r>
            <a:r>
              <a:rPr lang="en-GB" i="0" dirty="0" err="1"/>
              <a:t>podría</a:t>
            </a:r>
            <a:r>
              <a:rPr lang="en-GB" i="0" dirty="0"/>
              <a:t> </a:t>
            </a:r>
            <a:r>
              <a:rPr lang="en-GB" i="0" dirty="0" err="1"/>
              <a:t>resaltarse</a:t>
            </a:r>
            <a:r>
              <a:rPr lang="en-GB" i="0" dirty="0"/>
              <a:t>. </a:t>
            </a:r>
          </a:p>
          <a:p>
            <a:r>
              <a:rPr lang="en-GB" i="0" dirty="0" err="1"/>
              <a:t>Obsérvese</a:t>
            </a:r>
            <a:r>
              <a:rPr lang="en-GB" i="0" dirty="0"/>
              <a:t> que la NIC 18 ha sido retirada por el IASB; la NIIF 15. </a:t>
            </a:r>
            <a:r>
              <a:rPr lang="en-GB" i="0" dirty="0" err="1"/>
              <a:t>Ingresos</a:t>
            </a:r>
            <a:r>
              <a:rPr lang="en-GB" i="0" dirty="0"/>
              <a:t> d</a:t>
            </a:r>
            <a:r>
              <a:rPr lang="es-MX" b="0" i="0" dirty="0">
                <a:solidFill>
                  <a:srgbClr val="040C28"/>
                </a:solidFill>
                <a:effectLst/>
                <a:latin typeface="Google Sans"/>
              </a:rPr>
              <a:t>e Actividades Ordinarias Procedentes de Contratos con Clientes</a:t>
            </a:r>
            <a:r>
              <a:rPr lang="en-GB" i="0" dirty="0"/>
              <a:t> es </a:t>
            </a:r>
            <a:r>
              <a:rPr lang="en-GB" i="0" dirty="0" err="1"/>
              <a:t>efectiva</a:t>
            </a:r>
            <a:r>
              <a:rPr lang="en-GB" i="0" dirty="0"/>
              <a:t> a partir del 1 de enero de 2018. Las propuestas del IPSASB en respuesta a la NIIF 15 se examinan más adelante en este módulo.</a:t>
            </a:r>
          </a:p>
          <a:p>
            <a:endParaRPr lang="en-GB" i="0" dirty="0"/>
          </a:p>
          <a:p>
            <a:r>
              <a:rPr lang="en-GB" i="0" dirty="0"/>
              <a:t>No todas las organizaciones del sector público reciben </a:t>
            </a:r>
            <a:r>
              <a:rPr lang="en-GB" i="0" dirty="0" err="1"/>
              <a:t>ingresos</a:t>
            </a:r>
            <a:r>
              <a:rPr lang="en-GB" i="0" dirty="0"/>
              <a:t> </a:t>
            </a:r>
            <a:r>
              <a:rPr lang="en-GB" i="0" dirty="0" err="1"/>
              <a:t>por</a:t>
            </a:r>
            <a:r>
              <a:rPr lang="en-GB" i="0" dirty="0"/>
              <a:t> </a:t>
            </a:r>
            <a:r>
              <a:rPr lang="en-GB" i="0" dirty="0" err="1"/>
              <a:t>transacciones</a:t>
            </a:r>
            <a:r>
              <a:rPr lang="en-GB" i="0" dirty="0"/>
              <a:t> con </a:t>
            </a:r>
            <a:r>
              <a:rPr lang="en-GB" i="0" dirty="0" err="1"/>
              <a:t>contraprestación</a:t>
            </a:r>
            <a:r>
              <a:rPr lang="en-GB" i="0" dirty="0"/>
              <a:t>; </a:t>
            </a:r>
            <a:r>
              <a:rPr lang="en-GB" i="0" dirty="0" err="1"/>
              <a:t>considere</a:t>
            </a:r>
            <a:r>
              <a:rPr lang="en-GB" i="0" dirty="0"/>
              <a:t> la relevancia de este tema para los participantes.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8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Obsérvese que el valor razonable tal como se define actualmente 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en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las NICSP no es el mismo que el definido en la NIIF 13, </a:t>
            </a:r>
            <a:r>
              <a:rPr lang="en-GB" sz="1200" i="1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Medición del valor razonable</a:t>
            </a:r>
            <a:r>
              <a:rPr lang="en-GB" sz="120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. 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Si los participantes están familiarizados con las NIIF, se debe destacar esta diferencia.</a:t>
            </a:r>
            <a:endParaRPr lang="en-GB" dirty="0">
              <a:effectLst/>
            </a:endParaRPr>
          </a:p>
          <a:p>
            <a:endParaRPr lang="en-GB" dirty="0"/>
          </a:p>
          <a:p>
            <a:r>
              <a:rPr lang="en-GB" dirty="0"/>
              <a:t>La definición de valor razonable en las NICSP es:</a:t>
            </a:r>
          </a:p>
          <a:p>
            <a:endParaRPr lang="en-GB" dirty="0"/>
          </a:p>
          <a:p>
            <a:r>
              <a:rPr lang="en-GB" b="1" dirty="0"/>
              <a:t>El </a:t>
            </a:r>
            <a:r>
              <a:rPr lang="en-GB" b="1" dirty="0" err="1"/>
              <a:t>valor</a:t>
            </a:r>
            <a:r>
              <a:rPr lang="en-GB" b="1" dirty="0"/>
              <a:t> </a:t>
            </a:r>
            <a:r>
              <a:rPr lang="en-GB" b="1" dirty="0" err="1"/>
              <a:t>razonable</a:t>
            </a:r>
            <a:r>
              <a:rPr lang="en-GB" b="1" dirty="0"/>
              <a:t> es </a:t>
            </a:r>
            <a:r>
              <a:rPr lang="en-GB" b="1" dirty="0" err="1"/>
              <a:t>el</a:t>
            </a:r>
            <a:r>
              <a:rPr lang="en-GB" b="1" dirty="0"/>
              <a:t> </a:t>
            </a:r>
            <a:r>
              <a:rPr lang="en-GB" b="1" dirty="0" err="1"/>
              <a:t>importe</a:t>
            </a:r>
            <a:r>
              <a:rPr lang="en-GB" b="1" dirty="0"/>
              <a:t> </a:t>
            </a:r>
            <a:r>
              <a:rPr lang="en-GB" b="1" dirty="0" err="1"/>
              <a:t>por</a:t>
            </a:r>
            <a:r>
              <a:rPr lang="en-GB" b="1" dirty="0"/>
              <a:t> </a:t>
            </a:r>
            <a:r>
              <a:rPr lang="en-GB" b="1" dirty="0" err="1"/>
              <a:t>el</a:t>
            </a:r>
            <a:r>
              <a:rPr lang="en-GB" b="1" dirty="0"/>
              <a:t> que </a:t>
            </a:r>
            <a:r>
              <a:rPr lang="en-GB" b="1" dirty="0" err="1"/>
              <a:t>puede</a:t>
            </a:r>
            <a:r>
              <a:rPr lang="en-GB" b="1" dirty="0"/>
              <a:t> ser </a:t>
            </a:r>
            <a:r>
              <a:rPr lang="en-GB" b="1" dirty="0" err="1"/>
              <a:t>intercambiado</a:t>
            </a:r>
            <a:r>
              <a:rPr lang="en-GB" b="1" dirty="0"/>
              <a:t> un </a:t>
            </a:r>
            <a:r>
              <a:rPr lang="en-GB" b="1" dirty="0" err="1"/>
              <a:t>activo</a:t>
            </a:r>
            <a:r>
              <a:rPr lang="en-GB" b="1" dirty="0"/>
              <a:t> o </a:t>
            </a:r>
            <a:r>
              <a:rPr lang="en-GB" b="1" dirty="0" err="1"/>
              <a:t>cancelado</a:t>
            </a:r>
            <a:r>
              <a:rPr lang="en-GB" b="1" dirty="0"/>
              <a:t> un </a:t>
            </a:r>
            <a:r>
              <a:rPr lang="en-GB" b="1" dirty="0" err="1"/>
              <a:t>pasivo</a:t>
            </a:r>
            <a:r>
              <a:rPr lang="en-GB" b="1" dirty="0"/>
              <a:t>, entre </a:t>
            </a:r>
            <a:r>
              <a:rPr lang="en-GB" b="1" dirty="0" err="1"/>
              <a:t>partes</a:t>
            </a:r>
            <a:r>
              <a:rPr lang="en-GB" b="1" dirty="0"/>
              <a:t> </a:t>
            </a:r>
            <a:r>
              <a:rPr lang="en-GB" b="1" dirty="0" err="1"/>
              <a:t>interesadas</a:t>
            </a:r>
            <a:r>
              <a:rPr lang="en-GB" b="1" dirty="0"/>
              <a:t> y </a:t>
            </a:r>
            <a:r>
              <a:rPr lang="en-GB" b="1" dirty="0" err="1"/>
              <a:t>debidamente</a:t>
            </a:r>
            <a:r>
              <a:rPr lang="en-GB" b="1" dirty="0"/>
              <a:t> </a:t>
            </a:r>
            <a:r>
              <a:rPr lang="en-GB" b="1" dirty="0" err="1"/>
              <a:t>informadas</a:t>
            </a:r>
            <a:r>
              <a:rPr lang="en-GB" b="1" dirty="0"/>
              <a:t>,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una</a:t>
            </a:r>
            <a:r>
              <a:rPr lang="en-GB" b="1" dirty="0"/>
              <a:t> </a:t>
            </a:r>
            <a:r>
              <a:rPr lang="en-GB" b="1" dirty="0" err="1"/>
              <a:t>transacción</a:t>
            </a:r>
            <a:r>
              <a:rPr lang="en-GB" b="1" dirty="0"/>
              <a:t> </a:t>
            </a:r>
            <a:r>
              <a:rPr lang="en-GB" b="1" dirty="0" err="1"/>
              <a:t>realizada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condiciones</a:t>
            </a:r>
            <a:r>
              <a:rPr lang="en-GB" b="1" dirty="0"/>
              <a:t> de </a:t>
            </a:r>
            <a:r>
              <a:rPr lang="en-GB" b="1" dirty="0" err="1"/>
              <a:t>independencia</a:t>
            </a:r>
            <a:r>
              <a:rPr lang="en-GB" b="1" dirty="0"/>
              <a:t> </a:t>
            </a:r>
            <a:r>
              <a:rPr lang="en-GB" b="1" dirty="0" err="1"/>
              <a:t>mutua</a:t>
            </a:r>
            <a:r>
              <a:rPr lang="en-GB" b="1" dirty="0"/>
              <a:t>. 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Esto incluye los valores de entrada y salida.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3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42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Considere agregar ejemplos locales si las organizaciones de los participantes reciben </a:t>
            </a:r>
            <a:r>
              <a:rPr lang="en-GB" dirty="0" err="1"/>
              <a:t>ingresos</a:t>
            </a:r>
            <a:r>
              <a:rPr lang="en-GB" dirty="0"/>
              <a:t> de </a:t>
            </a:r>
            <a:r>
              <a:rPr lang="en-GB" dirty="0" err="1"/>
              <a:t>transacciones</a:t>
            </a:r>
            <a:r>
              <a:rPr lang="en-GB" dirty="0"/>
              <a:t> con </a:t>
            </a:r>
            <a:r>
              <a:rPr lang="en-GB" dirty="0" err="1"/>
              <a:t>contraprestación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Discuta si estas transacciones son </a:t>
            </a:r>
            <a:r>
              <a:rPr lang="en-GB" dirty="0" err="1"/>
              <a:t>transacciones</a:t>
            </a:r>
            <a:r>
              <a:rPr lang="en-GB" dirty="0"/>
              <a:t> de </a:t>
            </a:r>
            <a:r>
              <a:rPr lang="en-GB" dirty="0" err="1"/>
              <a:t>contraprestación</a:t>
            </a:r>
            <a:r>
              <a:rPr lang="en-GB" dirty="0"/>
              <a:t> o sin </a:t>
            </a:r>
            <a:r>
              <a:rPr lang="en-GB" dirty="0" err="1"/>
              <a:t>contraprestación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jurisdicción de los participantes. La práctica varía de un país a otro. Esta cuestión se examina con más detalle más adelante en este módulo (ingresos procedentes de </a:t>
            </a:r>
            <a:r>
              <a:rPr lang="en-GB" dirty="0" err="1"/>
              <a:t>transacciones</a:t>
            </a:r>
            <a:r>
              <a:rPr lang="en-GB" dirty="0"/>
              <a:t> sin </a:t>
            </a:r>
            <a:r>
              <a:rPr lang="en-GB" dirty="0" err="1"/>
              <a:t>contraprestación</a:t>
            </a:r>
            <a:r>
              <a:rPr lang="en-GB" dirty="0"/>
              <a:t>: transferencias). Considere si esta discusión debe incluirse también en esta sección.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31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Considere agregar ejemplos locales si las organizaciones de los participantes reciben ingresos de </a:t>
            </a:r>
            <a:r>
              <a:rPr lang="en-GB" dirty="0" err="1"/>
              <a:t>transacciones</a:t>
            </a:r>
            <a:r>
              <a:rPr lang="en-GB" dirty="0"/>
              <a:t> con </a:t>
            </a:r>
            <a:r>
              <a:rPr lang="en-GB" dirty="0" err="1"/>
              <a:t>contraprestación</a:t>
            </a:r>
            <a:endParaRPr lang="en-GB" dirty="0"/>
          </a:p>
          <a:p>
            <a:endParaRPr lang="en-GB" dirty="0"/>
          </a:p>
          <a:p>
            <a:r>
              <a:rPr lang="en-GB" dirty="0"/>
              <a:t>Es probable que sean más claros que las prestaciones de servicios.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9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Consulte el módulo Ingresos para obtener más detalles (página 20).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9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respuesta a esta pregunta de discusión se proporciona en el módulo Ingresos (página 21).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7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respuesta a esta pregunta de discusión se proporciona en el módulo Ingresos (página 22).</a:t>
            </a:r>
            <a:endParaRPr lang="en-GB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9E095-9A4C-4D3C-84B2-C8359F48D1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7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ECA235-D1C3-D944-BC8B-32964A9EAB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672329-5C23-E547-8614-77A65128D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ECA235-D1C3-D944-BC8B-32964A9EAB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672329-5C23-E547-8614-77A65128D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ECA235-D1C3-D944-BC8B-32964A9EAB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672329-5C23-E547-8614-77A65128D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ECA235-D1C3-D944-BC8B-32964A9EAB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672329-5C23-E547-8614-77A65128D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ECA235-D1C3-D944-BC8B-32964A9EAB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672329-5C23-E547-8614-77A65128D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ECA235-D1C3-D944-BC8B-32964A9EAB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672329-5C23-E547-8614-77A65128D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ECA235-D1C3-D944-BC8B-32964A9EAB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672329-5C23-E547-8614-77A65128D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ECA235-D1C3-D944-BC8B-32964A9EAB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672329-5C23-E547-8614-77A65128D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ECA235-D1C3-D944-BC8B-32964A9EAB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672329-5C23-E547-8614-77A65128D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ECA235-D1C3-D944-BC8B-32964A9EAB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672329-5C23-E547-8614-77A65128D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8ECA235-D1C3-D944-BC8B-32964A9EABE3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4672329-5C23-E547-8614-77A65128D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337" y="2696789"/>
            <a:ext cx="12011753" cy="900811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8577" y="-1689528"/>
            <a:ext cx="9241154" cy="6930041"/>
          </a:xfrm>
          <a:prstGeom prst="rect">
            <a:avLst/>
          </a:prstGeom>
        </p:spPr>
      </p:pic>
      <p:pic>
        <p:nvPicPr>
          <p:cNvPr id="3" name="Picture 2" descr="4-Revenu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836" y="1675059"/>
            <a:ext cx="11891705" cy="8918082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00099" y="4036836"/>
            <a:ext cx="7153719" cy="209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transacciones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contraprestación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NICSP</a:t>
            </a:r>
            <a:r>
              <a:rPr lang="en-CA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200" b="1" dirty="0">
              <a:latin typeface="Arial" panose="020B0604020202020204" pitchFamily="34" charset="0"/>
            </a:endParaRPr>
          </a:p>
          <a:p>
            <a:pPr algn="l"/>
            <a:endParaRPr lang="en-US" sz="1200" b="1" dirty="0">
              <a:latin typeface="Arial" panose="020B0604020202020204" pitchFamily="34" charset="0"/>
            </a:endParaRPr>
          </a:p>
          <a:p>
            <a:pPr algn="l"/>
            <a:endParaRPr lang="en-US" sz="1200" b="1" dirty="0">
              <a:latin typeface="Arial" panose="020B0604020202020204" pitchFamily="34" charset="0"/>
            </a:endParaRPr>
          </a:p>
          <a:p>
            <a:pPr algn="l"/>
            <a:endParaRPr lang="en-US" sz="1200" b="1" dirty="0">
              <a:latin typeface="Arial" panose="020B0604020202020204" pitchFamily="34" charset="0"/>
            </a:endParaRPr>
          </a:p>
          <a:p>
            <a:pPr algn="l"/>
            <a:endParaRPr lang="en-US" sz="1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Ingresos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transacciones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contraprestación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3" y="924157"/>
            <a:ext cx="7848600" cy="2236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de revelaciones ilustrativas</a:t>
            </a:r>
          </a:p>
          <a:p>
            <a:endParaRPr lang="es-MX" b="1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s-MX" kern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Nota X - Ventas de bienes y servicios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s-MX" kern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Los ingresos se reconocen cuando se prestan los servicios o se transfiere la titularidad de los bienes. Los ingresos reportados se componen de las siguientes partidas:</a:t>
            </a:r>
          </a:p>
          <a:p>
            <a:endParaRPr lang="es-MX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7320D58-C6D5-4FB8-9E22-A8C0077D5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574993"/>
              </p:ext>
            </p:extLst>
          </p:nvPr>
        </p:nvGraphicFramePr>
        <p:xfrm>
          <a:off x="1784350" y="3175377"/>
          <a:ext cx="5575300" cy="120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8150">
                  <a:extLst>
                    <a:ext uri="{9D8B030D-6E8A-4147-A177-3AD203B41FA5}">
                      <a16:colId xmlns:a16="http://schemas.microsoft.com/office/drawing/2014/main" val="981167443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1747709662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30041857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20X1 </a:t>
                      </a:r>
                    </a:p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(UM)</a:t>
                      </a: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20X0</a:t>
                      </a:r>
                    </a:p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(UM)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68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Cargos de agua y alcantarillado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209,249 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186,559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565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Tarifas de tránsito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96,660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90,828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6699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Otros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49,202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45,539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273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Total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355,111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b="0" i="0" u="none" strike="noStrike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</a:rPr>
                        <a:t>322.926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0972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Ingresos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transacciones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contraprestación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 y discusión</a:t>
            </a: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42275" y="1667860"/>
            <a:ext cx="7412396" cy="223159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5284" y="41394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Visite el sitio web del IPSASB http://www.ipsasb.org  </a:t>
            </a:r>
          </a:p>
        </p:txBody>
      </p:sp>
    </p:spTree>
    <p:extLst>
      <p:ext uri="{BB962C8B-B14F-4D97-AF65-F5344CB8AC3E}">
        <p14:creationId xmlns:p14="http://schemas.microsoft.com/office/powerpoint/2010/main" val="296028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Ingresos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transacciones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contraprestación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/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3" y="881956"/>
            <a:ext cx="78486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endParaRPr lang="en-US" i="1" kern="0" dirty="0">
              <a:solidFill>
                <a:srgbClr val="2E2E38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s-MX" sz="18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 Manual de Pronunciamientos de Contabilidad del Sector Público </a:t>
            </a:r>
            <a:r>
              <a:rPr lang="es-MX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es la principal fuente autorizada de principios internacionales de contabilidad generalmente aceptados para las entidades del sector público.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s-MX" sz="18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Toda la información en esta presentación es propia y está protegida por derechos de autor.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kern="0" dirty="0">
              <a:solidFill>
                <a:srgbClr val="2E2E38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1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Ingresos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transacciones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contraprestación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577156"/>
            <a:ext cx="784860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y medición</a:t>
            </a:r>
          </a:p>
          <a:p>
            <a:endParaRPr lang="es-MX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Ingresos reconocidos de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 prestación de servicios según el método de porcentaje de realización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 venta de bienes cuando se transfiere el control efectivo y los riesgos y ventajas significativos, derivados de la propiedad de los bienes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Los intereses sobre la base de la proporción de tiempo transcurrido, teniendo en cuenta el rendimiento efectivo del activo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Las regalías a medida que se devenguen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Los dividendos cuando se establece el derecho a recibir el pago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 mide al valor razonable de la contraprestación 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 reconoce cuando se cumplen los criterios de reconocimiento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endParaRPr lang="es-MX" kern="0" dirty="0">
              <a:solidFill>
                <a:srgbClr val="2E2E38"/>
              </a:solidFill>
              <a:latin typeface="Arial"/>
              <a:ea typeface="ＭＳ Ｐゴシック" charset="0"/>
            </a:endParaRPr>
          </a:p>
          <a:p>
            <a:endParaRPr lang="es-MX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3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Ingresos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transacciones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contraprestación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Prestación de servicios</a:t>
            </a:r>
          </a:p>
          <a:p>
            <a:endParaRPr lang="es-MX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 reconocen  por referencia a la etapa de finalización en la fecha del informe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Condiciones: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El importe de ingresos se puede medir de manera fiable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Es probable que el potencial del servicio o los beneficios económicos fluyan hacia la entidad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La etapa de finalización se puede medir de manera fiable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s-MX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Los costos incurridos y los costos a completar se pueden medir de manera fiable</a:t>
            </a:r>
          </a:p>
          <a:p>
            <a:endParaRPr lang="es-MX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3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Ingresos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transacciones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contraprestación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 de prestación de servicios</a:t>
            </a: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Vivienda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Transporte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Gestión de autopistas de peaje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Tarifas de servicios financieros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Tarifas de admisión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Colegiatura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Derechos de franquicia o concesión</a:t>
            </a:r>
          </a:p>
          <a:p>
            <a:endParaRPr lang="en-US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70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Ingresos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transacciones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contraprestación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462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 de bienes</a:t>
            </a:r>
          </a:p>
          <a:p>
            <a:endParaRPr lang="es-MX" b="1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s-MX" kern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Se reconocen los ingresos procedentes de la venta de bienes cuando se han cumplido todas las siguientes condiciones:</a:t>
            </a:r>
          </a:p>
          <a:p>
            <a:pPr marL="342900" lvl="0" indent="-342900" defTabSz="914400" fontAlgn="base">
              <a:spcAft>
                <a:spcPct val="0"/>
              </a:spcAft>
              <a:buFontTx/>
              <a:buChar char="•"/>
            </a:pPr>
            <a:endParaRPr lang="es-MX" kern="0">
              <a:solidFill>
                <a:srgbClr val="2E2E38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719138" indent="-360363">
              <a:buFont typeface="+mj-lt"/>
              <a:buAutoNum type="alphaLcParenR"/>
            </a:pPr>
            <a:r>
              <a:rPr lang="es-MX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entidad ha transferido al comprador los riesgos y ventajas significativos de la propiedad de los bienes;</a:t>
            </a:r>
          </a:p>
          <a:p>
            <a:pPr marL="719138" indent="-360363">
              <a:buFont typeface="+mj-lt"/>
              <a:buAutoNum type="alphaLcParenR"/>
            </a:pPr>
            <a:r>
              <a:rPr lang="es-MX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entidad no conserva ninguna implicación en la gestión asociados generalmente con la propiedad, ni retiene el control efectivo de los bienes vendidos; </a:t>
            </a:r>
          </a:p>
          <a:p>
            <a:pPr marL="719138" indent="-360363">
              <a:buFont typeface="+mj-lt"/>
              <a:buAutoNum type="alphaLcParenR"/>
            </a:pPr>
            <a:r>
              <a:rPr lang="es-MX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importe de los ingresos se puede medir con fiabilidad;</a:t>
            </a:r>
          </a:p>
          <a:p>
            <a:pPr marL="719138" indent="-360363">
              <a:buFont typeface="+mj-lt"/>
              <a:buAutoNum type="alphaLcParenR"/>
            </a:pPr>
            <a:r>
              <a:rPr lang="es-MX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probable que los beneficios económicos o el potencial de servicio asociados con la transacción fluyan hacia la entidad; y</a:t>
            </a:r>
          </a:p>
          <a:p>
            <a:pPr marL="719138" indent="-360363">
              <a:buFont typeface="+mj-lt"/>
              <a:buAutoNum type="alphaLcParenR"/>
            </a:pPr>
            <a:r>
              <a:rPr lang="es-MX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costos incurridos o por incurrir con respecto a la transacción pueden medirse con fiabilidad.</a:t>
            </a:r>
          </a:p>
          <a:p>
            <a:endParaRPr lang="es-MX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68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Ingresos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transacciones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contraprestación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900618"/>
            <a:ext cx="7848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</a:t>
            </a:r>
            <a:r>
              <a:rPr lang="en-US" b="1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b="1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contraprestación</a:t>
            </a:r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Intereses</a:t>
            </a:r>
            <a:endParaRPr lang="en-CA" kern="0" dirty="0">
              <a:solidFill>
                <a:srgbClr val="2E2E38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Derechos de autor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Dividendos</a:t>
            </a:r>
          </a:p>
          <a:p>
            <a:endParaRPr lang="en-US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4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Ingresos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transacciones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contraprestación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 de </a:t>
            </a:r>
            <a:r>
              <a:rPr lang="en-US" b="1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</a:t>
            </a:r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  <a:defRPr/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Un gobierno factura por el agua consumida en mora. El consumo se distribuye uniformemente a lo largo de los períodos de facturación. El consumo estimado no facturado para el Grupo A para diciembre 20X1 es de 200,000 UM. Los importes se contabilizan en el libro mayor cuando se emiten las facturas. </a:t>
            </a:r>
          </a:p>
          <a:p>
            <a:endParaRPr lang="en-US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4574451"/>
            <a:ext cx="722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Aft>
                <a:spcPct val="0"/>
              </a:spcAft>
              <a:defRPr/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¿Cuál es el ajuste realizado a los ingresos para el período finalizado el 31 de diciembre de 20X1? </a:t>
            </a:r>
            <a:r>
              <a:rPr lang="en-US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Explique</a:t>
            </a:r>
            <a:endParaRPr lang="en-US" kern="0" dirty="0">
              <a:solidFill>
                <a:srgbClr val="2E2E38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A00D1F6-7AD3-489B-9559-37842A29A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3453"/>
              </p:ext>
            </p:extLst>
          </p:nvPr>
        </p:nvGraphicFramePr>
        <p:xfrm>
          <a:off x="1009650" y="2997056"/>
          <a:ext cx="7124700" cy="156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744765851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95267102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409450691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1573294581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Fecha de la factura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Período de consumo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Monto (UM)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2232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Grupo A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Dic 15, 20X1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Septiembre, octubre, noviembre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                                900000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526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>
                          <a:solidFill>
                            <a:schemeClr val="accent5"/>
                          </a:solidFill>
                          <a:effectLst/>
                        </a:rPr>
                        <a:t>Grupo B</a:t>
                      </a:r>
                      <a:endParaRPr lang="es-CO" sz="1200" b="0" i="0" u="none" strike="noStrike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solidFill>
                            <a:schemeClr val="accent5"/>
                          </a:solidFill>
                          <a:effectLst/>
                        </a:rPr>
                        <a:t> Ene 15, 20X1 </a:t>
                      </a:r>
                      <a:endParaRPr lang="es-CO" sz="1200" b="0" i="0" u="none" strike="noStrike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solidFill>
                            <a:schemeClr val="accent5"/>
                          </a:solidFill>
                          <a:effectLst/>
                        </a:rPr>
                        <a:t> Octubre, noviembre, diciembre  </a:t>
                      </a:r>
                      <a:endParaRPr lang="es-CO" sz="1200" b="0" i="0" u="none" strike="noStrike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                            1,000,000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5040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Grupo C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Feb 15, 20X1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Noviembre, diciembre, enero 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                            1,200,000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87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919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Ingresos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transacciones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contraprestación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62" y="881956"/>
            <a:ext cx="7848601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E2E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Ingresos por intereses</a:t>
            </a:r>
          </a:p>
          <a:p>
            <a:endParaRPr lang="en-US" b="1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Una entidad con un final de </a:t>
            </a:r>
            <a:r>
              <a:rPr lang="en-US" kern="0" dirty="0" err="1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año</a:t>
            </a:r>
            <a:r>
              <a:rPr lang="en-US" kern="0" dirty="0">
                <a:solidFill>
                  <a:srgbClr val="2E2E38"/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 al 31 de diciembre tiene una obligación de 3 años. Recibe un pago al vencimiento el 1 de enero de 20X3 de 115,763 UM. El rendimiento efectivo es del 5%. Complete la tabla. (Para facilitar el cálculo, los intereses se devengan anualmente)</a:t>
            </a:r>
          </a:p>
          <a:p>
            <a:endParaRPr lang="en-US" dirty="0">
              <a:solidFill>
                <a:srgbClr val="2E2E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8B2D254-E31C-4685-BFE4-3A7B1D580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452076"/>
              </p:ext>
            </p:extLst>
          </p:nvPr>
        </p:nvGraphicFramePr>
        <p:xfrm>
          <a:off x="1784350" y="3175377"/>
          <a:ext cx="5575300" cy="1386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981167443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1747709662"/>
                    </a:ext>
                  </a:extLst>
                </a:gridCol>
                <a:gridCol w="1863725">
                  <a:extLst>
                    <a:ext uri="{9D8B030D-6E8A-4147-A177-3AD203B41FA5}">
                      <a16:colId xmlns:a16="http://schemas.microsoft.com/office/drawing/2014/main" val="300418572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Ingresos por intereses UM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effectLst/>
                        </a:rPr>
                        <a:t>Importe en libros UM</a:t>
                      </a:r>
                      <a:endParaRPr lang="es-CO" sz="12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368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1 de enero de 20X0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 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                                                                     100.000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565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31 de diciembre de 20X0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?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?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6699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31 de diciembre de 20X1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?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?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5273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31 de diciembre de 20X2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>
                          <a:solidFill>
                            <a:schemeClr val="accent5"/>
                          </a:solidFill>
                          <a:effectLst/>
                        </a:rPr>
                        <a:t> ? </a:t>
                      </a:r>
                      <a:endParaRPr lang="es-CO" sz="1200" b="0" i="0" u="none" strike="noStrike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2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 ? </a:t>
                      </a:r>
                      <a:endParaRPr lang="es-CO" sz="1200" b="0" i="0" u="none" strike="noStrike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0972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163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LAYOUT" val="F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hibitNo_x002e_ xmlns="c1721f8e-06c6-448a-986f-e92a1836bd4c" xsi:nil="true"/>
    <lcf76f155ced4ddcb4097134ff3c332f xmlns="c1721f8e-06c6-448a-986f-e92a1836bd4c">
      <Terms xmlns="http://schemas.microsoft.com/office/infopath/2007/PartnerControls"/>
    </lcf76f155ced4ddcb4097134ff3c332f>
    <TaxCatchAll xmlns="a5f5a3eb-0a2d-4d6a-9165-21ef9946a0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4288652454C4586B98FAE2126F255" ma:contentTypeVersion="17" ma:contentTypeDescription="Create a new document." ma:contentTypeScope="" ma:versionID="308da3c889dfd96add8d261e2a2d147a">
  <xsd:schema xmlns:xsd="http://www.w3.org/2001/XMLSchema" xmlns:xs="http://www.w3.org/2001/XMLSchema" xmlns:p="http://schemas.microsoft.com/office/2006/metadata/properties" xmlns:ns2="c1721f8e-06c6-448a-986f-e92a1836bd4c" xmlns:ns3="a5f5a3eb-0a2d-4d6a-9165-21ef9946a014" targetNamespace="http://schemas.microsoft.com/office/2006/metadata/properties" ma:root="true" ma:fieldsID="e2528ad8a4a77389d993dce8c93d41f1" ns2:_="" ns3:_="">
    <xsd:import namespace="c1721f8e-06c6-448a-986f-e92a1836bd4c"/>
    <xsd:import namespace="a5f5a3eb-0a2d-4d6a-9165-21ef9946a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hibitNo_x002e_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21f8e-06c6-448a-986f-e92a1836b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hibitNo_x002e_" ma:index="18" nillable="true" ma:displayName="Exhibit No." ma:format="Dropdown" ma:internalName="ExhibitNo_x002e_">
      <xsd:simpleType>
        <xsd:restriction base="dms:Text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c7e2ae9-edfb-4f0f-b9fa-bdacd0fc2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a3eb-0a2d-4d6a-9165-21ef9946a01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f7cc8cff-5d31-4a56-b24b-a9f0825dd0ce}" ma:internalName="TaxCatchAll" ma:showField="CatchAllData" ma:web="a5f5a3eb-0a2d-4d6a-9165-21ef9946a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AC670A-B1D1-4137-801C-682C72E721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4D4F95-5CE0-4D49-AB7A-281639346B6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5f5a3eb-0a2d-4d6a-9165-21ef9946a014"/>
    <ds:schemaRef ds:uri="http://purl.org/dc/elements/1.1/"/>
    <ds:schemaRef ds:uri="bb3cf181-f6d2-45cb-ba57-c6cc2309bf6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277987-D623-4043-B8B3-37AE119094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Microsoft Office PowerPoint</Application>
  <PresentationFormat>On-screen Show (4:3)</PresentationFormat>
  <Paragraphs>151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Kamira Sanchez</cp:lastModifiedBy>
  <cp:revision>30</cp:revision>
  <dcterms:created xsi:type="dcterms:W3CDTF">2014-09-10T19:10:10Z</dcterms:created>
  <dcterms:modified xsi:type="dcterms:W3CDTF">2023-04-03T10:55:10Z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0x010100EA1F8DCD50FF2440ACBA5E255C179837</vt:lpwstr>
  </property>
  <property fmtid="{D5CDD505-2E9C-101B-9397-08002B2CF9AE}" pid="3" name="Order">
    <vt:r8>14668000</vt:r8>
  </property>
</Properties>
</file>