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7" r:id="rId6"/>
    <p:sldId id="257" r:id="rId7"/>
    <p:sldId id="259" r:id="rId8"/>
    <p:sldId id="260" r:id="rId9"/>
    <p:sldId id="263" r:id="rId10"/>
    <p:sldId id="264" r:id="rId11"/>
    <p:sldId id="265" r:id="rId12"/>
    <p:sldId id="26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0324" autoAdjust="0"/>
  </p:normalViewPr>
  <p:slideViewPr>
    <p:cSldViewPr snapToGrid="0" snapToObjects="1">
      <p:cViewPr varScale="1">
        <p:scale>
          <a:sx n="39" d="100"/>
          <a:sy n="39" d="100"/>
        </p:scale>
        <p:origin x="1506" y="3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474DA4C0-3A02-4146-8E53-F13700D13806}"/>
    <pc:docChg chg="undo redo custSel modSld">
      <pc:chgData name="Kamira Sanchez" userId="d90880d6-78a9-457c-991e-24450603455a" providerId="ADAL" clId="{474DA4C0-3A02-4146-8E53-F13700D13806}" dt="2023-04-03T11:50:57.712" v="7204" actId="20577"/>
      <pc:docMkLst>
        <pc:docMk/>
      </pc:docMkLst>
      <pc:sldChg chg="addSp delSp modSp mod modNotesTx">
        <pc:chgData name="Kamira Sanchez" userId="d90880d6-78a9-457c-991e-24450603455a" providerId="ADAL" clId="{474DA4C0-3A02-4146-8E53-F13700D13806}" dt="2023-04-03T11:11:33.916" v="1262" actId="20577"/>
        <pc:sldMkLst>
          <pc:docMk/>
          <pc:sldMk cId="1441733616" sldId="257"/>
        </pc:sldMkLst>
        <pc:spChg chg="add mod">
          <ac:chgData name="Kamira Sanchez" userId="d90880d6-78a9-457c-991e-24450603455a" providerId="ADAL" clId="{474DA4C0-3A02-4146-8E53-F13700D13806}" dt="2023-04-03T11:01:54.947" v="265" actId="1076"/>
          <ac:spMkLst>
            <pc:docMk/>
            <pc:sldMk cId="1441733616" sldId="257"/>
            <ac:spMk id="4" creationId="{1A394B5A-F26F-4B60-85A7-C01B2BC1AE96}"/>
          </ac:spMkLst>
        </pc:spChg>
        <pc:spChg chg="del">
          <ac:chgData name="Kamira Sanchez" userId="d90880d6-78a9-457c-991e-24450603455a" providerId="ADAL" clId="{474DA4C0-3A02-4146-8E53-F13700D13806}" dt="2023-04-03T11:01:52.421" v="264" actId="478"/>
          <ac:spMkLst>
            <pc:docMk/>
            <pc:sldMk cId="1441733616" sldId="257"/>
            <ac:spMk id="6" creationId="{00000000-0000-0000-0000-000000000000}"/>
          </ac:spMkLst>
        </pc:spChg>
        <pc:spChg chg="mod">
          <ac:chgData name="Kamira Sanchez" userId="d90880d6-78a9-457c-991e-24450603455a" providerId="ADAL" clId="{474DA4C0-3A02-4146-8E53-F13700D13806}" dt="2023-04-03T11:07:06.013" v="870" actId="20577"/>
          <ac:spMkLst>
            <pc:docMk/>
            <pc:sldMk cId="1441733616" sldId="257"/>
            <ac:spMk id="7" creationId="{00000000-0000-0000-0000-000000000000}"/>
          </ac:spMkLst>
        </pc:spChg>
      </pc:sldChg>
      <pc:sldChg chg="modSp mod modNotesTx">
        <pc:chgData name="Kamira Sanchez" userId="d90880d6-78a9-457c-991e-24450603455a" providerId="ADAL" clId="{474DA4C0-3A02-4146-8E53-F13700D13806}" dt="2023-04-03T11:01:14.359" v="258" actId="20577"/>
        <pc:sldMkLst>
          <pc:docMk/>
          <pc:sldMk cId="4120575675" sldId="258"/>
        </pc:sldMkLst>
        <pc:spChg chg="mod">
          <ac:chgData name="Kamira Sanchez" userId="d90880d6-78a9-457c-991e-24450603455a" providerId="ADAL" clId="{474DA4C0-3A02-4146-8E53-F13700D13806}" dt="2023-04-03T10:59:38.718" v="86" actId="6549"/>
          <ac:spMkLst>
            <pc:docMk/>
            <pc:sldMk cId="4120575675" sldId="258"/>
            <ac:spMk id="4" creationId="{00000000-0000-0000-0000-000000000000}"/>
          </ac:spMkLst>
        </pc:spChg>
      </pc:sldChg>
      <pc:sldChg chg="addSp delSp modSp mod modNotesTx">
        <pc:chgData name="Kamira Sanchez" userId="d90880d6-78a9-457c-991e-24450603455a" providerId="ADAL" clId="{474DA4C0-3A02-4146-8E53-F13700D13806}" dt="2023-04-03T11:16:58.525" v="2697" actId="20577"/>
        <pc:sldMkLst>
          <pc:docMk/>
          <pc:sldMk cId="834038199" sldId="259"/>
        </pc:sldMkLst>
        <pc:spChg chg="add mod">
          <ac:chgData name="Kamira Sanchez" userId="d90880d6-78a9-457c-991e-24450603455a" providerId="ADAL" clId="{474DA4C0-3A02-4146-8E53-F13700D13806}" dt="2023-04-03T11:02:08.852" v="277" actId="1036"/>
          <ac:spMkLst>
            <pc:docMk/>
            <pc:sldMk cId="834038199" sldId="259"/>
            <ac:spMk id="4" creationId="{26ED9B82-DC7E-4D39-8CFB-AC8E8731B307}"/>
          </ac:spMkLst>
        </pc:spChg>
        <pc:spChg chg="del">
          <ac:chgData name="Kamira Sanchez" userId="d90880d6-78a9-457c-991e-24450603455a" providerId="ADAL" clId="{474DA4C0-3A02-4146-8E53-F13700D13806}" dt="2023-04-03T11:02:01.271" v="267" actId="478"/>
          <ac:spMkLst>
            <pc:docMk/>
            <pc:sldMk cId="834038199" sldId="259"/>
            <ac:spMk id="6" creationId="{00000000-0000-0000-0000-000000000000}"/>
          </ac:spMkLst>
        </pc:spChg>
        <pc:spChg chg="mod">
          <ac:chgData name="Kamira Sanchez" userId="d90880d6-78a9-457c-991e-24450603455a" providerId="ADAL" clId="{474DA4C0-3A02-4146-8E53-F13700D13806}" dt="2023-04-03T11:14:03.778" v="1809" actId="20577"/>
          <ac:spMkLst>
            <pc:docMk/>
            <pc:sldMk cId="834038199" sldId="259"/>
            <ac:spMk id="7" creationId="{00000000-0000-0000-0000-000000000000}"/>
          </ac:spMkLst>
        </pc:spChg>
      </pc:sldChg>
      <pc:sldChg chg="addSp delSp modSp mod modNotesTx">
        <pc:chgData name="Kamira Sanchez" userId="d90880d6-78a9-457c-991e-24450603455a" providerId="ADAL" clId="{474DA4C0-3A02-4146-8E53-F13700D13806}" dt="2023-04-03T11:26:35.959" v="4147" actId="20577"/>
        <pc:sldMkLst>
          <pc:docMk/>
          <pc:sldMk cId="4078070276" sldId="260"/>
        </pc:sldMkLst>
        <pc:spChg chg="add mod">
          <ac:chgData name="Kamira Sanchez" userId="d90880d6-78a9-457c-991e-24450603455a" providerId="ADAL" clId="{474DA4C0-3A02-4146-8E53-F13700D13806}" dt="2023-04-03T11:02:16.967" v="280" actId="1076"/>
          <ac:spMkLst>
            <pc:docMk/>
            <pc:sldMk cId="4078070276" sldId="260"/>
            <ac:spMk id="4" creationId="{CA651497-7752-43CF-9FCB-C3A91C45265A}"/>
          </ac:spMkLst>
        </pc:spChg>
        <pc:spChg chg="del">
          <ac:chgData name="Kamira Sanchez" userId="d90880d6-78a9-457c-991e-24450603455a" providerId="ADAL" clId="{474DA4C0-3A02-4146-8E53-F13700D13806}" dt="2023-04-03T11:02:13.967" v="279" actId="478"/>
          <ac:spMkLst>
            <pc:docMk/>
            <pc:sldMk cId="4078070276" sldId="260"/>
            <ac:spMk id="6" creationId="{00000000-0000-0000-0000-000000000000}"/>
          </ac:spMkLst>
        </pc:spChg>
        <pc:spChg chg="mod">
          <ac:chgData name="Kamira Sanchez" userId="d90880d6-78a9-457c-991e-24450603455a" providerId="ADAL" clId="{474DA4C0-3A02-4146-8E53-F13700D13806}" dt="2023-04-03T11:20:10.289" v="3160" actId="20577"/>
          <ac:spMkLst>
            <pc:docMk/>
            <pc:sldMk cId="4078070276" sldId="260"/>
            <ac:spMk id="7" creationId="{00000000-0000-0000-0000-000000000000}"/>
          </ac:spMkLst>
        </pc:spChg>
      </pc:sldChg>
      <pc:sldChg chg="addSp delSp modSp mod modNotesTx">
        <pc:chgData name="Kamira Sanchez" userId="d90880d6-78a9-457c-991e-24450603455a" providerId="ADAL" clId="{474DA4C0-3A02-4146-8E53-F13700D13806}" dt="2023-04-03T11:32:42.170" v="5414" actId="20577"/>
        <pc:sldMkLst>
          <pc:docMk/>
          <pc:sldMk cId="467682573" sldId="263"/>
        </pc:sldMkLst>
        <pc:spChg chg="add mod">
          <ac:chgData name="Kamira Sanchez" userId="d90880d6-78a9-457c-991e-24450603455a" providerId="ADAL" clId="{474DA4C0-3A02-4146-8E53-F13700D13806}" dt="2023-04-03T11:02:24.623" v="283" actId="1076"/>
          <ac:spMkLst>
            <pc:docMk/>
            <pc:sldMk cId="467682573" sldId="263"/>
            <ac:spMk id="4" creationId="{C203535E-3DE8-41C1-AAA7-40E2BD48CED5}"/>
          </ac:spMkLst>
        </pc:spChg>
        <pc:spChg chg="del">
          <ac:chgData name="Kamira Sanchez" userId="d90880d6-78a9-457c-991e-24450603455a" providerId="ADAL" clId="{474DA4C0-3A02-4146-8E53-F13700D13806}" dt="2023-04-03T11:02:19.643" v="281" actId="478"/>
          <ac:spMkLst>
            <pc:docMk/>
            <pc:sldMk cId="467682573" sldId="263"/>
            <ac:spMk id="6" creationId="{00000000-0000-0000-0000-000000000000}"/>
          </ac:spMkLst>
        </pc:spChg>
        <pc:spChg chg="mod">
          <ac:chgData name="Kamira Sanchez" userId="d90880d6-78a9-457c-991e-24450603455a" providerId="ADAL" clId="{474DA4C0-3A02-4146-8E53-F13700D13806}" dt="2023-04-03T11:30:35.078" v="4879" actId="20577"/>
          <ac:spMkLst>
            <pc:docMk/>
            <pc:sldMk cId="467682573" sldId="263"/>
            <ac:spMk id="7" creationId="{00000000-0000-0000-0000-000000000000}"/>
          </ac:spMkLst>
        </pc:spChg>
      </pc:sldChg>
      <pc:sldChg chg="addSp delSp modSp mod">
        <pc:chgData name="Kamira Sanchez" userId="d90880d6-78a9-457c-991e-24450603455a" providerId="ADAL" clId="{474DA4C0-3A02-4146-8E53-F13700D13806}" dt="2023-04-03T11:34:42.993" v="5761" actId="20577"/>
        <pc:sldMkLst>
          <pc:docMk/>
          <pc:sldMk cId="3992243304" sldId="264"/>
        </pc:sldMkLst>
        <pc:spChg chg="add mod">
          <ac:chgData name="Kamira Sanchez" userId="d90880d6-78a9-457c-991e-24450603455a" providerId="ADAL" clId="{474DA4C0-3A02-4146-8E53-F13700D13806}" dt="2023-04-03T11:02:27.786" v="285"/>
          <ac:spMkLst>
            <pc:docMk/>
            <pc:sldMk cId="3992243304" sldId="264"/>
            <ac:spMk id="4" creationId="{74F0EACD-2D42-423C-AAB8-6AFBF33A5D1D}"/>
          </ac:spMkLst>
        </pc:spChg>
        <pc:spChg chg="del">
          <ac:chgData name="Kamira Sanchez" userId="d90880d6-78a9-457c-991e-24450603455a" providerId="ADAL" clId="{474DA4C0-3A02-4146-8E53-F13700D13806}" dt="2023-04-03T11:02:27.598" v="284" actId="478"/>
          <ac:spMkLst>
            <pc:docMk/>
            <pc:sldMk cId="3992243304" sldId="264"/>
            <ac:spMk id="6" creationId="{00000000-0000-0000-0000-000000000000}"/>
          </ac:spMkLst>
        </pc:spChg>
        <pc:spChg chg="mod">
          <ac:chgData name="Kamira Sanchez" userId="d90880d6-78a9-457c-991e-24450603455a" providerId="ADAL" clId="{474DA4C0-3A02-4146-8E53-F13700D13806}" dt="2023-04-03T11:34:42.993" v="5761" actId="20577"/>
          <ac:spMkLst>
            <pc:docMk/>
            <pc:sldMk cId="3992243304" sldId="264"/>
            <ac:spMk id="7" creationId="{00000000-0000-0000-0000-000000000000}"/>
          </ac:spMkLst>
        </pc:spChg>
      </pc:sldChg>
      <pc:sldChg chg="addSp delSp modSp mod modNotesTx">
        <pc:chgData name="Kamira Sanchez" userId="d90880d6-78a9-457c-991e-24450603455a" providerId="ADAL" clId="{474DA4C0-3A02-4146-8E53-F13700D13806}" dt="2023-04-03T11:46:18.563" v="6745" actId="20577"/>
        <pc:sldMkLst>
          <pc:docMk/>
          <pc:sldMk cId="1976919405" sldId="265"/>
        </pc:sldMkLst>
        <pc:spChg chg="add mod">
          <ac:chgData name="Kamira Sanchez" userId="d90880d6-78a9-457c-991e-24450603455a" providerId="ADAL" clId="{474DA4C0-3A02-4146-8E53-F13700D13806}" dt="2023-04-03T11:02:31.501" v="287"/>
          <ac:spMkLst>
            <pc:docMk/>
            <pc:sldMk cId="1976919405" sldId="265"/>
            <ac:spMk id="4" creationId="{7C37068F-3329-4994-B5A8-92FDDE385423}"/>
          </ac:spMkLst>
        </pc:spChg>
        <pc:spChg chg="del">
          <ac:chgData name="Kamira Sanchez" userId="d90880d6-78a9-457c-991e-24450603455a" providerId="ADAL" clId="{474DA4C0-3A02-4146-8E53-F13700D13806}" dt="2023-04-03T11:02:31.308" v="286" actId="478"/>
          <ac:spMkLst>
            <pc:docMk/>
            <pc:sldMk cId="1976919405" sldId="265"/>
            <ac:spMk id="6" creationId="{00000000-0000-0000-0000-000000000000}"/>
          </ac:spMkLst>
        </pc:spChg>
        <pc:spChg chg="mod">
          <ac:chgData name="Kamira Sanchez" userId="d90880d6-78a9-457c-991e-24450603455a" providerId="ADAL" clId="{474DA4C0-3A02-4146-8E53-F13700D13806}" dt="2023-04-03T11:46:12.274" v="6741" actId="20577"/>
          <ac:spMkLst>
            <pc:docMk/>
            <pc:sldMk cId="1976919405" sldId="265"/>
            <ac:spMk id="7" creationId="{00000000-0000-0000-0000-000000000000}"/>
          </ac:spMkLst>
        </pc:spChg>
      </pc:sldChg>
      <pc:sldChg chg="addSp delSp modSp mod">
        <pc:chgData name="Kamira Sanchez" userId="d90880d6-78a9-457c-991e-24450603455a" providerId="ADAL" clId="{474DA4C0-3A02-4146-8E53-F13700D13806}" dt="2023-04-03T11:50:11.653" v="7149" actId="1076"/>
        <pc:sldMkLst>
          <pc:docMk/>
          <pc:sldMk cId="3452163560" sldId="266"/>
        </pc:sldMkLst>
        <pc:spChg chg="add mod">
          <ac:chgData name="Kamira Sanchez" userId="d90880d6-78a9-457c-991e-24450603455a" providerId="ADAL" clId="{474DA4C0-3A02-4146-8E53-F13700D13806}" dt="2023-04-03T11:02:36.399" v="289"/>
          <ac:spMkLst>
            <pc:docMk/>
            <pc:sldMk cId="3452163560" sldId="266"/>
            <ac:spMk id="5" creationId="{59D687BC-E2A4-432E-96A1-F5A0184C5E78}"/>
          </ac:spMkLst>
        </pc:spChg>
        <pc:spChg chg="del">
          <ac:chgData name="Kamira Sanchez" userId="d90880d6-78a9-457c-991e-24450603455a" providerId="ADAL" clId="{474DA4C0-3A02-4146-8E53-F13700D13806}" dt="2023-04-03T11:02:36.234" v="288" actId="478"/>
          <ac:spMkLst>
            <pc:docMk/>
            <pc:sldMk cId="3452163560" sldId="266"/>
            <ac:spMk id="6" creationId="{00000000-0000-0000-0000-000000000000}"/>
          </ac:spMkLst>
        </pc:spChg>
        <pc:spChg chg="mod">
          <ac:chgData name="Kamira Sanchez" userId="d90880d6-78a9-457c-991e-24450603455a" providerId="ADAL" clId="{474DA4C0-3A02-4146-8E53-F13700D13806}" dt="2023-04-03T11:47:21.579" v="6904" actId="20577"/>
          <ac:spMkLst>
            <pc:docMk/>
            <pc:sldMk cId="3452163560" sldId="266"/>
            <ac:spMk id="7" creationId="{00000000-0000-0000-0000-000000000000}"/>
          </ac:spMkLst>
        </pc:spChg>
        <pc:graphicFrameChg chg="add mod modGraphic">
          <ac:chgData name="Kamira Sanchez" userId="d90880d6-78a9-457c-991e-24450603455a" providerId="ADAL" clId="{474DA4C0-3A02-4146-8E53-F13700D13806}" dt="2023-04-03T11:50:11.653" v="7149" actId="1076"/>
          <ac:graphicFrameMkLst>
            <pc:docMk/>
            <pc:sldMk cId="3452163560" sldId="266"/>
            <ac:graphicFrameMk id="2" creationId="{08CF3521-7CA6-465F-A795-05A77CAD2B86}"/>
          </ac:graphicFrameMkLst>
        </pc:graphicFrameChg>
        <pc:picChg chg="del">
          <ac:chgData name="Kamira Sanchez" userId="d90880d6-78a9-457c-991e-24450603455a" providerId="ADAL" clId="{474DA4C0-3A02-4146-8E53-F13700D13806}" dt="2023-04-03T11:50:07.811" v="7148" actId="478"/>
          <ac:picMkLst>
            <pc:docMk/>
            <pc:sldMk cId="3452163560" sldId="266"/>
            <ac:picMk id="3" creationId="{00000000-0000-0000-0000-000000000000}"/>
          </ac:picMkLst>
        </pc:picChg>
      </pc:sldChg>
      <pc:sldChg chg="modSp mod">
        <pc:chgData name="Kamira Sanchez" userId="d90880d6-78a9-457c-991e-24450603455a" providerId="ADAL" clId="{474DA4C0-3A02-4146-8E53-F13700D13806}" dt="2023-04-03T11:02:49.914" v="292"/>
        <pc:sldMkLst>
          <pc:docMk/>
          <pc:sldMk cId="1058934913" sldId="267"/>
        </pc:sldMkLst>
        <pc:spChg chg="mod">
          <ac:chgData name="Kamira Sanchez" userId="d90880d6-78a9-457c-991e-24450603455a" providerId="ADAL" clId="{474DA4C0-3A02-4146-8E53-F13700D13806}" dt="2023-04-03T11:01:42.894" v="262" actId="20577"/>
          <ac:spMkLst>
            <pc:docMk/>
            <pc:sldMk cId="1058934913" sldId="267"/>
            <ac:spMk id="6" creationId="{00000000-0000-0000-0000-000000000000}"/>
          </ac:spMkLst>
        </pc:spChg>
        <pc:spChg chg="mod">
          <ac:chgData name="Kamira Sanchez" userId="d90880d6-78a9-457c-991e-24450603455a" providerId="ADAL" clId="{474DA4C0-3A02-4146-8E53-F13700D13806}" dt="2023-04-03T11:02:49.914" v="292"/>
          <ac:spMkLst>
            <pc:docMk/>
            <pc:sldMk cId="1058934913" sldId="267"/>
            <ac:spMk id="7" creationId="{00000000-0000-0000-0000-000000000000}"/>
          </ac:spMkLst>
        </pc:spChg>
      </pc:sldChg>
      <pc:sldChg chg="addSp delSp modSp mod">
        <pc:chgData name="Kamira Sanchez" userId="d90880d6-78a9-457c-991e-24450603455a" providerId="ADAL" clId="{474DA4C0-3A02-4146-8E53-F13700D13806}" dt="2023-04-03T11:50:57.712" v="7204" actId="20577"/>
        <pc:sldMkLst>
          <pc:docMk/>
          <pc:sldMk cId="2475155334" sldId="268"/>
        </pc:sldMkLst>
        <pc:spChg chg="del">
          <ac:chgData name="Kamira Sanchez" userId="d90880d6-78a9-457c-991e-24450603455a" providerId="ADAL" clId="{474DA4C0-3A02-4146-8E53-F13700D13806}" dt="2023-04-03T11:02:39.626" v="290" actId="478"/>
          <ac:spMkLst>
            <pc:docMk/>
            <pc:sldMk cId="2475155334" sldId="268"/>
            <ac:spMk id="6" creationId="{00000000-0000-0000-0000-000000000000}"/>
          </ac:spMkLst>
        </pc:spChg>
        <pc:spChg chg="mod">
          <ac:chgData name="Kamira Sanchez" userId="d90880d6-78a9-457c-991e-24450603455a" providerId="ADAL" clId="{474DA4C0-3A02-4146-8E53-F13700D13806}" dt="2023-04-03T11:50:47.681" v="7172" actId="20577"/>
          <ac:spMkLst>
            <pc:docMk/>
            <pc:sldMk cId="2475155334" sldId="268"/>
            <ac:spMk id="7" creationId="{00000000-0000-0000-0000-000000000000}"/>
          </ac:spMkLst>
        </pc:spChg>
        <pc:spChg chg="mod">
          <ac:chgData name="Kamira Sanchez" userId="d90880d6-78a9-457c-991e-24450603455a" providerId="ADAL" clId="{474DA4C0-3A02-4146-8E53-F13700D13806}" dt="2023-04-03T11:50:57.712" v="7204" actId="20577"/>
          <ac:spMkLst>
            <pc:docMk/>
            <pc:sldMk cId="2475155334" sldId="268"/>
            <ac:spMk id="8" creationId="{00000000-0000-0000-0000-000000000000}"/>
          </ac:spMkLst>
        </pc:spChg>
        <pc:spChg chg="add mod">
          <ac:chgData name="Kamira Sanchez" userId="d90880d6-78a9-457c-991e-24450603455a" providerId="ADAL" clId="{474DA4C0-3A02-4146-8E53-F13700D13806}" dt="2023-04-03T11:02:39.749" v="291"/>
          <ac:spMkLst>
            <pc:docMk/>
            <pc:sldMk cId="2475155334" sldId="268"/>
            <ac:spMk id="9" creationId="{C696A7C4-42B7-4C5A-94B8-CFF290B77B37}"/>
          </ac:spMkLst>
        </pc:spChg>
      </pc:sldChg>
    </pc:docChg>
  </pc:docChgLst>
  <pc:docChgLst>
    <pc:chgData name="Kamira Sanchez" userId="d90880d6-78a9-457c-991e-24450603455a" providerId="ADAL" clId="{9009F58A-C41D-4971-97CF-958F79DA031E}"/>
    <pc:docChg chg="modSld">
      <pc:chgData name="Kamira Sanchez" userId="d90880d6-78a9-457c-991e-24450603455a" providerId="ADAL" clId="{9009F58A-C41D-4971-97CF-958F79DA031E}" dt="2023-06-07T19:40:25.642" v="13" actId="20577"/>
      <pc:docMkLst>
        <pc:docMk/>
      </pc:docMkLst>
      <pc:sldChg chg="modSp mod">
        <pc:chgData name="Kamira Sanchez" userId="d90880d6-78a9-457c-991e-24450603455a" providerId="ADAL" clId="{9009F58A-C41D-4971-97CF-958F79DA031E}" dt="2023-06-07T19:40:25.642" v="13" actId="20577"/>
        <pc:sldMkLst>
          <pc:docMk/>
          <pc:sldMk cId="1441733616" sldId="257"/>
        </pc:sldMkLst>
        <pc:spChg chg="mod">
          <ac:chgData name="Kamira Sanchez" userId="d90880d6-78a9-457c-991e-24450603455a" providerId="ADAL" clId="{9009F58A-C41D-4971-97CF-958F79DA031E}" dt="2023-06-07T19:40:25.642" v="13" actId="20577"/>
          <ac:spMkLst>
            <pc:docMk/>
            <pc:sldMk cId="1441733616" sldId="257"/>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ECB45-8C54-4217-A9B1-0FC27811563D}" type="datetimeFigureOut">
              <a:rPr lang="en-GB" smtClean="0"/>
              <a:t>07/06/2023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3259D-7735-4B94-B1D3-62C4513C405F}" type="slidenum">
              <a:rPr lang="en-GB" smtClean="0"/>
              <a:t>‹#›</a:t>
            </a:fld>
            <a:endParaRPr lang="en-GB"/>
          </a:p>
        </p:txBody>
      </p:sp>
    </p:spTree>
    <p:extLst>
      <p:ext uri="{BB962C8B-B14F-4D97-AF65-F5344CB8AC3E}">
        <p14:creationId xmlns:p14="http://schemas.microsoft.com/office/powerpoint/2010/main" val="34073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Para </a:t>
            </a:r>
            <a:r>
              <a:rPr lang="en-GB" dirty="0" err="1"/>
              <a:t>aquellos</a:t>
            </a:r>
            <a:r>
              <a:rPr lang="en-GB" dirty="0"/>
              <a:t> </a:t>
            </a:r>
            <a:r>
              <a:rPr lang="en-GB" dirty="0" err="1"/>
              <a:t>participantes</a:t>
            </a:r>
            <a:r>
              <a:rPr lang="en-GB" dirty="0"/>
              <a:t> que </a:t>
            </a:r>
            <a:r>
              <a:rPr lang="en-GB" dirty="0" err="1"/>
              <a:t>están</a:t>
            </a:r>
            <a:r>
              <a:rPr lang="en-GB" dirty="0"/>
              <a:t> </a:t>
            </a:r>
            <a:r>
              <a:rPr lang="en-GB" dirty="0" err="1"/>
              <a:t>familiarizados</a:t>
            </a:r>
            <a:r>
              <a:rPr lang="en-GB" dirty="0"/>
              <a:t> con las NIIF, note que la NICSP 23 es </a:t>
            </a:r>
            <a:r>
              <a:rPr lang="en-GB" dirty="0" err="1"/>
              <a:t>una</a:t>
            </a:r>
            <a:r>
              <a:rPr lang="en-GB" dirty="0"/>
              <a:t> </a:t>
            </a:r>
            <a:r>
              <a:rPr lang="en-GB" dirty="0" err="1"/>
              <a:t>norma</a:t>
            </a:r>
            <a:r>
              <a:rPr lang="en-GB" dirty="0"/>
              <a:t> </a:t>
            </a:r>
            <a:r>
              <a:rPr lang="en-GB" dirty="0" err="1"/>
              <a:t>específica</a:t>
            </a:r>
            <a:r>
              <a:rPr lang="en-GB" dirty="0"/>
              <a:t> del sector </a:t>
            </a:r>
            <a:r>
              <a:rPr lang="en-GB" dirty="0" err="1"/>
              <a:t>público</a:t>
            </a:r>
            <a:r>
              <a:rPr lang="en-GB" dirty="0"/>
              <a:t> y no hay </a:t>
            </a:r>
            <a:r>
              <a:rPr lang="en-GB" dirty="0" err="1"/>
              <a:t>una</a:t>
            </a:r>
            <a:r>
              <a:rPr lang="en-GB" dirty="0"/>
              <a:t> NIIF </a:t>
            </a:r>
            <a:r>
              <a:rPr lang="en-GB" dirty="0" err="1"/>
              <a:t>equivalente</a:t>
            </a:r>
            <a:r>
              <a:rPr lang="en-GB" dirty="0"/>
              <a:t>.</a:t>
            </a:r>
          </a:p>
        </p:txBody>
      </p:sp>
      <p:sp>
        <p:nvSpPr>
          <p:cNvPr id="4" name="Slide Number Placeholder 3"/>
          <p:cNvSpPr>
            <a:spLocks noGrp="1"/>
          </p:cNvSpPr>
          <p:nvPr>
            <p:ph type="sldNum" sz="quarter" idx="5"/>
          </p:nvPr>
        </p:nvSpPr>
        <p:spPr/>
        <p:txBody>
          <a:bodyPr/>
          <a:lstStyle/>
          <a:p>
            <a:fld id="{9393259D-7735-4B94-B1D3-62C4513C405F}" type="slidenum">
              <a:rPr lang="en-GB" smtClean="0"/>
              <a:t>1</a:t>
            </a:fld>
            <a:endParaRPr lang="en-GB"/>
          </a:p>
        </p:txBody>
      </p:sp>
    </p:spTree>
    <p:extLst>
      <p:ext uri="{BB962C8B-B14F-4D97-AF65-F5344CB8AC3E}">
        <p14:creationId xmlns:p14="http://schemas.microsoft.com/office/powerpoint/2010/main" val="367921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a:t>
            </a:r>
            <a:r>
              <a:rPr lang="en-GB" dirty="0" err="1"/>
              <a:t>los</a:t>
            </a:r>
            <a:r>
              <a:rPr lang="en-GB" dirty="0"/>
              <a:t> </a:t>
            </a:r>
            <a:r>
              <a:rPr lang="en-GB" dirty="0" err="1"/>
              <a:t>participantes</a:t>
            </a:r>
            <a:r>
              <a:rPr lang="en-GB" dirty="0"/>
              <a:t> que </a:t>
            </a:r>
            <a:r>
              <a:rPr lang="en-GB" dirty="0" err="1"/>
              <a:t>están</a:t>
            </a:r>
            <a:r>
              <a:rPr lang="en-GB" dirty="0"/>
              <a:t> </a:t>
            </a:r>
            <a:r>
              <a:rPr lang="en-GB" dirty="0" err="1"/>
              <a:t>familiarizados</a:t>
            </a:r>
            <a:r>
              <a:rPr lang="en-GB" dirty="0"/>
              <a:t> con las NIIF, </a:t>
            </a:r>
            <a:r>
              <a:rPr lang="en-GB" dirty="0" err="1"/>
              <a:t>considere</a:t>
            </a:r>
            <a:r>
              <a:rPr lang="en-GB" dirty="0"/>
              <a:t> </a:t>
            </a:r>
            <a:r>
              <a:rPr lang="en-GB" dirty="0" err="1"/>
              <a:t>resaltar</a:t>
            </a:r>
            <a:r>
              <a:rPr lang="en-GB" dirty="0"/>
              <a:t> </a:t>
            </a:r>
            <a:r>
              <a:rPr lang="en-GB" dirty="0" err="1"/>
              <a:t>el</a:t>
            </a:r>
            <a:r>
              <a:rPr lang="en-GB" dirty="0"/>
              <a:t> </a:t>
            </a:r>
            <a:r>
              <a:rPr lang="en-GB" dirty="0" err="1"/>
              <a:t>hecho</a:t>
            </a:r>
            <a:r>
              <a:rPr lang="en-GB" dirty="0"/>
              <a:t> de que </a:t>
            </a:r>
            <a:r>
              <a:rPr lang="en-GB" dirty="0" err="1"/>
              <a:t>el</a:t>
            </a:r>
            <a:r>
              <a:rPr lang="en-GB" dirty="0"/>
              <a:t> </a:t>
            </a:r>
            <a:r>
              <a:rPr lang="en-GB" dirty="0" err="1"/>
              <a:t>concepto</a:t>
            </a:r>
            <a:r>
              <a:rPr lang="en-GB" dirty="0"/>
              <a:t> de </a:t>
            </a:r>
            <a:r>
              <a:rPr lang="en-GB" dirty="0" err="1"/>
              <a:t>hecho</a:t>
            </a:r>
            <a:r>
              <a:rPr lang="en-GB" dirty="0"/>
              <a:t> </a:t>
            </a:r>
            <a:r>
              <a:rPr lang="en-GB" dirty="0" err="1"/>
              <a:t>imponible</a:t>
            </a:r>
            <a:r>
              <a:rPr lang="en-GB" dirty="0"/>
              <a:t> </a:t>
            </a:r>
            <a:r>
              <a:rPr lang="en-GB" dirty="0" err="1"/>
              <a:t>en</a:t>
            </a:r>
            <a:r>
              <a:rPr lang="en-GB" dirty="0"/>
              <a:t> la NICSP 23 es </a:t>
            </a:r>
            <a:r>
              <a:rPr lang="en-GB" dirty="0" err="1"/>
              <a:t>consistente</a:t>
            </a:r>
            <a:r>
              <a:rPr lang="en-GB" dirty="0"/>
              <a:t> con </a:t>
            </a:r>
            <a:r>
              <a:rPr lang="en-GB" dirty="0" err="1"/>
              <a:t>el</a:t>
            </a:r>
            <a:r>
              <a:rPr lang="en-GB" dirty="0"/>
              <a:t> </a:t>
            </a:r>
            <a:r>
              <a:rPr lang="en-GB" dirty="0" err="1"/>
              <a:t>suceso</a:t>
            </a:r>
            <a:r>
              <a:rPr lang="en-GB" dirty="0"/>
              <a:t> que genera la </a:t>
            </a:r>
            <a:r>
              <a:rPr lang="en-GB" dirty="0" err="1"/>
              <a:t>obligación</a:t>
            </a:r>
            <a:r>
              <a:rPr lang="en-GB" dirty="0"/>
              <a:t> </a:t>
            </a:r>
            <a:r>
              <a:rPr lang="en-GB" dirty="0" err="1"/>
              <a:t>en</a:t>
            </a:r>
            <a:r>
              <a:rPr lang="en-GB" dirty="0"/>
              <a:t> la CINIIF 21, </a:t>
            </a:r>
            <a:r>
              <a:rPr lang="en-GB" dirty="0" err="1"/>
              <a:t>Gravámenes</a:t>
            </a:r>
            <a:r>
              <a:rPr lang="en-GB" dirty="0"/>
              <a:t> (CINIIF 21 </a:t>
            </a:r>
            <a:r>
              <a:rPr lang="en-GB" dirty="0" err="1"/>
              <a:t>aborda</a:t>
            </a:r>
            <a:r>
              <a:rPr lang="en-GB" dirty="0"/>
              <a:t> </a:t>
            </a:r>
            <a:r>
              <a:rPr lang="en-GB" dirty="0" err="1"/>
              <a:t>el</a:t>
            </a:r>
            <a:r>
              <a:rPr lang="en-GB" dirty="0"/>
              <a:t> </a:t>
            </a:r>
            <a:r>
              <a:rPr lang="en-GB" dirty="0" err="1"/>
              <a:t>pago</a:t>
            </a:r>
            <a:r>
              <a:rPr lang="en-GB" dirty="0"/>
              <a:t> de </a:t>
            </a:r>
            <a:r>
              <a:rPr lang="en-GB" dirty="0" err="1"/>
              <a:t>gravámenes</a:t>
            </a:r>
            <a:r>
              <a:rPr lang="en-GB" dirty="0"/>
              <a:t>, la NICSP 23 </a:t>
            </a:r>
            <a:r>
              <a:rPr lang="en-GB" dirty="0" err="1"/>
              <a:t>aborda</a:t>
            </a:r>
            <a:r>
              <a:rPr lang="en-GB" dirty="0"/>
              <a:t> </a:t>
            </a:r>
            <a:r>
              <a:rPr lang="en-GB" dirty="0" err="1"/>
              <a:t>los</a:t>
            </a:r>
            <a:r>
              <a:rPr lang="en-GB" dirty="0"/>
              <a:t> </a:t>
            </a:r>
            <a:r>
              <a:rPr lang="en-GB" dirty="0" err="1"/>
              <a:t>ingresos</a:t>
            </a:r>
            <a:r>
              <a:rPr lang="en-GB" dirty="0"/>
              <a:t> de </a:t>
            </a:r>
            <a:r>
              <a:rPr lang="en-GB" dirty="0" err="1"/>
              <a:t>impuestos</a:t>
            </a:r>
            <a:r>
              <a:rPr lang="en-GB" dirty="0"/>
              <a:t>, </a:t>
            </a:r>
            <a:r>
              <a:rPr lang="en-GB" dirty="0" err="1"/>
              <a:t>cuya</a:t>
            </a:r>
            <a:r>
              <a:rPr lang="en-GB" dirty="0"/>
              <a:t> </a:t>
            </a:r>
            <a:r>
              <a:rPr lang="en-GB" dirty="0" err="1"/>
              <a:t>definición</a:t>
            </a:r>
            <a:r>
              <a:rPr lang="en-GB" dirty="0"/>
              <a:t> </a:t>
            </a:r>
            <a:r>
              <a:rPr lang="en-GB" dirty="0" err="1"/>
              <a:t>incluye</a:t>
            </a:r>
            <a:r>
              <a:rPr lang="en-GB" dirty="0"/>
              <a:t> </a:t>
            </a:r>
            <a:r>
              <a:rPr lang="en-GB" dirty="0" err="1"/>
              <a:t>los</a:t>
            </a:r>
            <a:r>
              <a:rPr lang="en-GB" dirty="0"/>
              <a:t> </a:t>
            </a:r>
            <a:r>
              <a:rPr lang="en-GB" dirty="0" err="1"/>
              <a:t>gravámenes</a:t>
            </a:r>
            <a:r>
              <a:rPr lang="en-GB" dirty="0"/>
              <a: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ea typeface="+mn-ea"/>
                <a:cs typeface="+mn-cs"/>
              </a:rPr>
              <a:t>Obsérvese</a:t>
            </a:r>
            <a:r>
              <a:rPr lang="en-GB" sz="1200" kern="1200" dirty="0">
                <a:solidFill>
                  <a:schemeClr val="tx1"/>
                </a:solidFill>
                <a:effectLst/>
                <a:ea typeface="+mn-ea"/>
                <a:cs typeface="+mn-cs"/>
              </a:rPr>
              <a:t> que </a:t>
            </a:r>
            <a:r>
              <a:rPr lang="en-GB" sz="1200" kern="1200" dirty="0" err="1">
                <a:solidFill>
                  <a:schemeClr val="tx1"/>
                </a:solidFill>
                <a:effectLst/>
                <a:ea typeface="+mn-ea"/>
                <a:cs typeface="+mn-cs"/>
              </a:rPr>
              <a:t>el</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valor</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razonable</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tal</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como</a:t>
            </a:r>
            <a:r>
              <a:rPr lang="en-GB" sz="1200" kern="1200" dirty="0">
                <a:solidFill>
                  <a:schemeClr val="tx1"/>
                </a:solidFill>
                <a:effectLst/>
                <a:ea typeface="+mn-ea"/>
                <a:cs typeface="+mn-cs"/>
              </a:rPr>
              <a:t> se define </a:t>
            </a:r>
            <a:r>
              <a:rPr lang="en-GB" sz="1200" kern="1200" dirty="0" err="1">
                <a:solidFill>
                  <a:schemeClr val="tx1"/>
                </a:solidFill>
                <a:effectLst/>
                <a:ea typeface="+mn-ea"/>
                <a:cs typeface="+mn-cs"/>
              </a:rPr>
              <a:t>actualmente</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en</a:t>
            </a:r>
            <a:r>
              <a:rPr lang="en-GB" sz="1200" kern="1200" dirty="0">
                <a:solidFill>
                  <a:schemeClr val="tx1"/>
                </a:solidFill>
                <a:effectLst/>
                <a:ea typeface="+mn-ea"/>
                <a:cs typeface="+mn-cs"/>
              </a:rPr>
              <a:t> las NICSP no es </a:t>
            </a:r>
            <a:r>
              <a:rPr lang="en-GB" sz="1200" kern="1200" dirty="0" err="1">
                <a:solidFill>
                  <a:schemeClr val="tx1"/>
                </a:solidFill>
                <a:effectLst/>
                <a:ea typeface="+mn-ea"/>
                <a:cs typeface="+mn-cs"/>
              </a:rPr>
              <a:t>el</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mismo</a:t>
            </a:r>
            <a:r>
              <a:rPr lang="en-GB" sz="1200" kern="1200" dirty="0">
                <a:solidFill>
                  <a:schemeClr val="tx1"/>
                </a:solidFill>
                <a:effectLst/>
                <a:ea typeface="+mn-ea"/>
                <a:cs typeface="+mn-cs"/>
              </a:rPr>
              <a:t> que </a:t>
            </a:r>
            <a:r>
              <a:rPr lang="en-GB" sz="1200" kern="1200" dirty="0" err="1">
                <a:solidFill>
                  <a:schemeClr val="tx1"/>
                </a:solidFill>
                <a:effectLst/>
                <a:ea typeface="+mn-ea"/>
                <a:cs typeface="+mn-cs"/>
              </a:rPr>
              <a:t>el</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definido</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en</a:t>
            </a:r>
            <a:r>
              <a:rPr lang="en-GB" sz="1200" kern="1200" dirty="0">
                <a:solidFill>
                  <a:schemeClr val="tx1"/>
                </a:solidFill>
                <a:effectLst/>
                <a:ea typeface="+mn-ea"/>
                <a:cs typeface="+mn-cs"/>
              </a:rPr>
              <a:t> la NIIF 13, </a:t>
            </a:r>
            <a:r>
              <a:rPr lang="en-GB" sz="1200" i="1" kern="1200" dirty="0" err="1">
                <a:solidFill>
                  <a:schemeClr val="tx1"/>
                </a:solidFill>
                <a:effectLst/>
                <a:ea typeface="+mn-ea"/>
                <a:cs typeface="+mn-cs"/>
              </a:rPr>
              <a:t>Medición</a:t>
            </a:r>
            <a:r>
              <a:rPr lang="en-GB" sz="1200" i="1" kern="1200" dirty="0">
                <a:solidFill>
                  <a:schemeClr val="tx1"/>
                </a:solidFill>
                <a:effectLst/>
                <a:ea typeface="+mn-ea"/>
                <a:cs typeface="+mn-cs"/>
              </a:rPr>
              <a:t> del </a:t>
            </a:r>
            <a:r>
              <a:rPr lang="en-GB" sz="1200" i="1" kern="1200" dirty="0" err="1">
                <a:solidFill>
                  <a:schemeClr val="tx1"/>
                </a:solidFill>
                <a:effectLst/>
                <a:ea typeface="+mn-ea"/>
                <a:cs typeface="+mn-cs"/>
              </a:rPr>
              <a:t>valor</a:t>
            </a:r>
            <a:r>
              <a:rPr lang="en-GB" sz="1200" i="1" kern="1200" dirty="0">
                <a:solidFill>
                  <a:schemeClr val="tx1"/>
                </a:solidFill>
                <a:effectLst/>
                <a:ea typeface="+mn-ea"/>
                <a:cs typeface="+mn-cs"/>
              </a:rPr>
              <a:t> </a:t>
            </a:r>
            <a:r>
              <a:rPr lang="en-GB" sz="1200" i="1" kern="1200" dirty="0" err="1">
                <a:solidFill>
                  <a:schemeClr val="tx1"/>
                </a:solidFill>
                <a:effectLst/>
                <a:ea typeface="+mn-ea"/>
                <a:cs typeface="+mn-cs"/>
              </a:rPr>
              <a:t>razonable</a:t>
            </a:r>
            <a:r>
              <a:rPr lang="en-GB" sz="1200" i="0" kern="1200" dirty="0">
                <a:solidFill>
                  <a:schemeClr val="tx1"/>
                </a:solidFill>
                <a:effectLst/>
                <a:ea typeface="+mn-ea"/>
                <a:cs typeface="+mn-cs"/>
              </a:rPr>
              <a:t>. </a:t>
            </a:r>
            <a:r>
              <a:rPr lang="en-GB" sz="1200" kern="1200" dirty="0">
                <a:solidFill>
                  <a:schemeClr val="tx1"/>
                </a:solidFill>
                <a:effectLst/>
                <a:ea typeface="+mn-ea"/>
                <a:cs typeface="+mn-cs"/>
              </a:rPr>
              <a:t>Si </a:t>
            </a:r>
            <a:r>
              <a:rPr lang="en-GB" sz="1200" kern="1200" dirty="0" err="1">
                <a:solidFill>
                  <a:schemeClr val="tx1"/>
                </a:solidFill>
                <a:effectLst/>
                <a:ea typeface="+mn-ea"/>
                <a:cs typeface="+mn-cs"/>
              </a:rPr>
              <a:t>los</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participantes</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están</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familiarizados</a:t>
            </a:r>
            <a:r>
              <a:rPr lang="en-GB" sz="1200" kern="1200" dirty="0">
                <a:solidFill>
                  <a:schemeClr val="tx1"/>
                </a:solidFill>
                <a:effectLst/>
                <a:ea typeface="+mn-ea"/>
                <a:cs typeface="+mn-cs"/>
              </a:rPr>
              <a:t> con las NIIF, se </a:t>
            </a:r>
            <a:r>
              <a:rPr lang="en-GB" sz="1200" kern="1200" dirty="0" err="1">
                <a:solidFill>
                  <a:schemeClr val="tx1"/>
                </a:solidFill>
                <a:effectLst/>
                <a:ea typeface="+mn-ea"/>
                <a:cs typeface="+mn-cs"/>
              </a:rPr>
              <a:t>debe</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destacar</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esta</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diferencia</a:t>
            </a:r>
            <a:r>
              <a:rPr lang="en-GB" sz="1200" kern="1200" dirty="0">
                <a:solidFill>
                  <a:schemeClr val="tx1"/>
                </a:solidFill>
                <a:effectLst/>
                <a:ea typeface="+mn-ea"/>
                <a:cs typeface="+mn-cs"/>
              </a:rPr>
              <a:t>.</a:t>
            </a:r>
            <a:endParaRPr lang="en-GB" dirty="0">
              <a:effectLst/>
            </a:endParaRPr>
          </a:p>
          <a:p>
            <a:endParaRPr lang="en-GB" dirty="0"/>
          </a:p>
          <a:p>
            <a:r>
              <a:rPr lang="en-GB" dirty="0"/>
              <a:t>La </a:t>
            </a:r>
            <a:r>
              <a:rPr lang="en-GB" dirty="0" err="1"/>
              <a:t>definición</a:t>
            </a:r>
            <a:r>
              <a:rPr lang="en-GB" dirty="0"/>
              <a:t> de </a:t>
            </a:r>
            <a:r>
              <a:rPr lang="en-GB" dirty="0" err="1"/>
              <a:t>valor</a:t>
            </a:r>
            <a:r>
              <a:rPr lang="en-GB" dirty="0"/>
              <a:t> </a:t>
            </a:r>
            <a:r>
              <a:rPr lang="en-GB" dirty="0" err="1"/>
              <a:t>razonable</a:t>
            </a:r>
            <a:r>
              <a:rPr lang="en-GB" dirty="0"/>
              <a:t> </a:t>
            </a:r>
            <a:r>
              <a:rPr lang="en-GB" dirty="0" err="1"/>
              <a:t>en</a:t>
            </a:r>
            <a:r>
              <a:rPr lang="en-GB" dirty="0"/>
              <a:t> las NICSP es:</a:t>
            </a:r>
          </a:p>
          <a:p>
            <a:endParaRPr lang="en-GB" dirty="0"/>
          </a:p>
          <a:p>
            <a:r>
              <a:rPr lang="en-GB" b="1" dirty="0"/>
              <a:t>El </a:t>
            </a:r>
            <a:r>
              <a:rPr lang="en-GB" b="1" dirty="0" err="1"/>
              <a:t>valor</a:t>
            </a:r>
            <a:r>
              <a:rPr lang="en-GB" b="1" dirty="0"/>
              <a:t> </a:t>
            </a:r>
            <a:r>
              <a:rPr lang="en-GB" b="1" dirty="0" err="1"/>
              <a:t>razonable</a:t>
            </a:r>
            <a:r>
              <a:rPr lang="en-GB" b="1" dirty="0"/>
              <a:t> es </a:t>
            </a:r>
            <a:r>
              <a:rPr lang="en-GB" b="1" dirty="0" err="1"/>
              <a:t>el</a:t>
            </a:r>
            <a:r>
              <a:rPr lang="en-GB" b="1" dirty="0"/>
              <a:t> </a:t>
            </a:r>
            <a:r>
              <a:rPr lang="en-GB" b="1" dirty="0" err="1"/>
              <a:t>importe</a:t>
            </a:r>
            <a:r>
              <a:rPr lang="en-GB" b="1" dirty="0"/>
              <a:t> </a:t>
            </a:r>
            <a:r>
              <a:rPr lang="en-GB" b="1" dirty="0" err="1"/>
              <a:t>por</a:t>
            </a:r>
            <a:r>
              <a:rPr lang="en-GB" b="1" dirty="0"/>
              <a:t> </a:t>
            </a:r>
            <a:r>
              <a:rPr lang="en-GB" b="1" dirty="0" err="1"/>
              <a:t>el</a:t>
            </a:r>
            <a:r>
              <a:rPr lang="en-GB" b="1" dirty="0"/>
              <a:t> que </a:t>
            </a:r>
            <a:r>
              <a:rPr lang="en-GB" b="1" dirty="0" err="1"/>
              <a:t>puede</a:t>
            </a:r>
            <a:r>
              <a:rPr lang="en-GB" b="1" dirty="0"/>
              <a:t> ser </a:t>
            </a:r>
            <a:r>
              <a:rPr lang="en-GB" b="1" dirty="0" err="1"/>
              <a:t>intercambiado</a:t>
            </a:r>
            <a:r>
              <a:rPr lang="en-GB" b="1" dirty="0"/>
              <a:t> un </a:t>
            </a:r>
            <a:r>
              <a:rPr lang="en-GB" b="1" dirty="0" err="1"/>
              <a:t>activo</a:t>
            </a:r>
            <a:r>
              <a:rPr lang="en-GB" b="1" dirty="0"/>
              <a:t> o </a:t>
            </a:r>
            <a:r>
              <a:rPr lang="en-GB" b="1" dirty="0" err="1"/>
              <a:t>cancelado</a:t>
            </a:r>
            <a:r>
              <a:rPr lang="en-GB" b="1" dirty="0"/>
              <a:t> un </a:t>
            </a:r>
            <a:r>
              <a:rPr lang="en-GB" b="1" dirty="0" err="1"/>
              <a:t>pasivo</a:t>
            </a:r>
            <a:r>
              <a:rPr lang="en-GB" b="1" dirty="0"/>
              <a:t>, entre </a:t>
            </a:r>
            <a:r>
              <a:rPr lang="en-GB" b="1" dirty="0" err="1"/>
              <a:t>partes</a:t>
            </a:r>
            <a:r>
              <a:rPr lang="en-GB" b="1" dirty="0"/>
              <a:t> </a:t>
            </a:r>
            <a:r>
              <a:rPr lang="en-GB" b="1" dirty="0" err="1"/>
              <a:t>interesadas</a:t>
            </a:r>
            <a:r>
              <a:rPr lang="en-GB" b="1" dirty="0"/>
              <a:t> y </a:t>
            </a:r>
            <a:r>
              <a:rPr lang="en-GB" b="1" dirty="0" err="1"/>
              <a:t>debidamente</a:t>
            </a:r>
            <a:r>
              <a:rPr lang="en-GB" b="1" dirty="0"/>
              <a:t> </a:t>
            </a:r>
            <a:r>
              <a:rPr lang="en-GB" b="1" dirty="0" err="1"/>
              <a:t>informadas</a:t>
            </a:r>
            <a:r>
              <a:rPr lang="en-GB" b="1" dirty="0"/>
              <a:t>, </a:t>
            </a:r>
            <a:r>
              <a:rPr lang="en-GB" b="1" dirty="0" err="1"/>
              <a:t>en</a:t>
            </a:r>
            <a:r>
              <a:rPr lang="en-GB" b="1" dirty="0"/>
              <a:t> </a:t>
            </a:r>
            <a:r>
              <a:rPr lang="en-GB" b="1" dirty="0" err="1"/>
              <a:t>una</a:t>
            </a:r>
            <a:r>
              <a:rPr lang="en-GB" b="1" dirty="0"/>
              <a:t> </a:t>
            </a:r>
            <a:r>
              <a:rPr lang="en-GB" b="1" dirty="0" err="1"/>
              <a:t>transacción</a:t>
            </a:r>
            <a:r>
              <a:rPr lang="en-GB" b="1" dirty="0"/>
              <a:t> </a:t>
            </a:r>
            <a:r>
              <a:rPr lang="en-GB" b="1" dirty="0" err="1"/>
              <a:t>realizada</a:t>
            </a:r>
            <a:r>
              <a:rPr lang="en-GB" b="1" dirty="0"/>
              <a:t> </a:t>
            </a:r>
            <a:r>
              <a:rPr lang="en-GB" b="1" dirty="0" err="1"/>
              <a:t>en</a:t>
            </a:r>
            <a:r>
              <a:rPr lang="en-GB" b="1" dirty="0"/>
              <a:t> </a:t>
            </a:r>
            <a:r>
              <a:rPr lang="en-GB" b="1" dirty="0" err="1"/>
              <a:t>condiciones</a:t>
            </a:r>
            <a:r>
              <a:rPr lang="en-GB" b="1" dirty="0"/>
              <a:t> de </a:t>
            </a:r>
            <a:r>
              <a:rPr lang="en-GB" b="1" dirty="0" err="1"/>
              <a:t>independencia</a:t>
            </a:r>
            <a:r>
              <a:rPr lang="en-GB" b="1" dirty="0"/>
              <a:t> </a:t>
            </a:r>
            <a:r>
              <a:rPr lang="en-GB" b="1" dirty="0" err="1"/>
              <a:t>mutua</a:t>
            </a:r>
            <a:r>
              <a:rPr lang="en-GB" b="1" dirty="0"/>
              <a:t>. </a:t>
            </a:r>
            <a:endParaRPr lang="en-GB" b="0" dirty="0"/>
          </a:p>
          <a:p>
            <a:endParaRPr lang="en-GB" b="0" dirty="0"/>
          </a:p>
          <a:p>
            <a:r>
              <a:rPr lang="en-GB" b="0" dirty="0" err="1"/>
              <a:t>Esto</a:t>
            </a:r>
            <a:r>
              <a:rPr lang="en-GB" b="0" dirty="0"/>
              <a:t> </a:t>
            </a:r>
            <a:r>
              <a:rPr lang="en-GB" b="0" dirty="0" err="1"/>
              <a:t>incluye</a:t>
            </a:r>
            <a:r>
              <a:rPr lang="en-GB" b="0" dirty="0"/>
              <a:t> </a:t>
            </a:r>
            <a:r>
              <a:rPr lang="en-GB" b="0" dirty="0" err="1"/>
              <a:t>los</a:t>
            </a:r>
            <a:r>
              <a:rPr lang="en-GB" b="0" dirty="0"/>
              <a:t> </a:t>
            </a:r>
            <a:r>
              <a:rPr lang="en-GB" b="0" dirty="0" err="1"/>
              <a:t>valores</a:t>
            </a:r>
            <a:r>
              <a:rPr lang="en-GB" b="0" dirty="0"/>
              <a:t> de entrada y </a:t>
            </a:r>
            <a:r>
              <a:rPr lang="en-GB" b="0" dirty="0" err="1"/>
              <a:t>salida</a:t>
            </a:r>
            <a:r>
              <a:rPr lang="en-GB" b="0" dirty="0"/>
              <a:t>.</a:t>
            </a:r>
            <a:endParaRPr lang="en-GB" b="1" dirty="0"/>
          </a:p>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3</a:t>
            </a:fld>
            <a:endParaRPr lang="en-GB"/>
          </a:p>
        </p:txBody>
      </p:sp>
    </p:spTree>
    <p:extLst>
      <p:ext uri="{BB962C8B-B14F-4D97-AF65-F5344CB8AC3E}">
        <p14:creationId xmlns:p14="http://schemas.microsoft.com/office/powerpoint/2010/main" val="123367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noProof="0" dirty="0">
                <a:solidFill>
                  <a:schemeClr val="tx1"/>
                </a:solidFill>
                <a:effectLst/>
                <a:latin typeface="+mn-lt"/>
                <a:ea typeface="+mn-ea"/>
                <a:cs typeface="+mn-cs"/>
              </a:rPr>
              <a:t>La respuesta a esta pregunta de discusión se </a:t>
            </a:r>
            <a:r>
              <a:rPr lang="es-MX" sz="1200" kern="1200" noProof="0" dirty="0" err="1">
                <a:solidFill>
                  <a:schemeClr val="tx1"/>
                </a:solidFill>
                <a:effectLst/>
                <a:latin typeface="+mn-lt"/>
                <a:ea typeface="+mn-ea"/>
                <a:cs typeface="+mn-cs"/>
              </a:rPr>
              <a:t>proporcionam</a:t>
            </a:r>
            <a:r>
              <a:rPr lang="es-MX" sz="1200" kern="1200" noProof="0" dirty="0">
                <a:solidFill>
                  <a:schemeClr val="tx1"/>
                </a:solidFill>
                <a:effectLst/>
                <a:latin typeface="+mn-lt"/>
                <a:ea typeface="+mn-ea"/>
                <a:cs typeface="+mn-cs"/>
              </a:rPr>
              <a:t> en el módulo de Ingresos (página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noProof="0" dirty="0">
                <a:solidFill>
                  <a:schemeClr val="tx1"/>
                </a:solidFill>
                <a:effectLst/>
                <a:latin typeface="+mn-lt"/>
                <a:ea typeface="+mn-ea"/>
                <a:cs typeface="+mn-cs"/>
              </a:rPr>
              <a:t>Obsérvese que el ejemplo ilustrativo presenta la mayor dificultad práctica al contabilizar impuestos – la necesidad de estimar los impuestos que se deben cuando aún las declaraciones no han sido presentadas. Si los participantes están involucrados en la contabilización de ingresos tributarios, considere incluir diapositivas adicionales sobre los impuestos recaudados en su jurisdicción, y discuta cuál sería el hecho imponible, junto con cualquier otra dificultad práctica que se pueda encontrar al aplicar la NICSP 23. </a:t>
            </a:r>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4</a:t>
            </a:fld>
            <a:endParaRPr lang="en-GB"/>
          </a:p>
        </p:txBody>
      </p:sp>
    </p:spTree>
    <p:extLst>
      <p:ext uri="{BB962C8B-B14F-4D97-AF65-F5344CB8AC3E}">
        <p14:creationId xmlns:p14="http://schemas.microsoft.com/office/powerpoint/2010/main" val="7475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Vea el modulo de ingresos para una discusión sobre los gastos pagados a través del sistema impositivo y desembolsos por impuestos, y note que algunas jurisdicciones usan términos diferentes (y pueden utilizar uno o ambos de estos términos con significados diferentes). </a:t>
            </a:r>
          </a:p>
          <a:p>
            <a:endParaRPr lang="es-MX" noProof="0" dirty="0"/>
          </a:p>
          <a:p>
            <a:endParaRPr lang="es-MX" dirty="0"/>
          </a:p>
          <a:p>
            <a:r>
              <a:rPr lang="es-MX" b="1" dirty="0"/>
              <a:t>Gastos pagados a través del sistema impositivo </a:t>
            </a:r>
            <a:r>
              <a:rPr lang="es-MX" dirty="0"/>
              <a:t>ron importes que son pagaderos con independencia de que el individuo pague impuestos. El hecho de que se paguen a través del sistema impositivo es por conveniencia administrativa solamente. </a:t>
            </a:r>
          </a:p>
          <a:p>
            <a:endParaRPr lang="es-MX" dirty="0"/>
          </a:p>
          <a:p>
            <a:r>
              <a:rPr lang="es-MX" b="1" dirty="0"/>
              <a:t>Desembolsos por impuestos </a:t>
            </a:r>
            <a:r>
              <a:rPr lang="es-MX" dirty="0"/>
              <a:t> son concesiones preferenciales que la legislación impositiva le brinda a ciertos contribuyentes y que no está disponible para otros. Esto afecta el importe de ingresos tributarios a la que la entidad tiene derecho. </a:t>
            </a:r>
          </a:p>
        </p:txBody>
      </p:sp>
      <p:sp>
        <p:nvSpPr>
          <p:cNvPr id="4" name="Slide Number Placeholder 3"/>
          <p:cNvSpPr>
            <a:spLocks noGrp="1"/>
          </p:cNvSpPr>
          <p:nvPr>
            <p:ph type="sldNum" sz="quarter" idx="5"/>
          </p:nvPr>
        </p:nvSpPr>
        <p:spPr/>
        <p:txBody>
          <a:bodyPr/>
          <a:lstStyle/>
          <a:p>
            <a:fld id="{9393259D-7735-4B94-B1D3-62C4513C405F}" type="slidenum">
              <a:rPr lang="en-GB" smtClean="0"/>
              <a:t>5</a:t>
            </a:fld>
            <a:endParaRPr lang="en-GB"/>
          </a:p>
        </p:txBody>
      </p:sp>
    </p:spTree>
    <p:extLst>
      <p:ext uri="{BB962C8B-B14F-4D97-AF65-F5344CB8AC3E}">
        <p14:creationId xmlns:p14="http://schemas.microsoft.com/office/powerpoint/2010/main" val="286211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noProof="0" dirty="0">
                <a:solidFill>
                  <a:schemeClr val="tx1"/>
                </a:solidFill>
                <a:effectLst/>
                <a:latin typeface="+mn-lt"/>
                <a:ea typeface="+mn-ea"/>
                <a:cs typeface="+mn-cs"/>
              </a:rPr>
              <a:t>Respuesta</a:t>
            </a:r>
          </a:p>
          <a:p>
            <a:r>
              <a:rPr lang="es-MX" sz="1200" kern="1200" noProof="0" dirty="0">
                <a:solidFill>
                  <a:schemeClr val="tx1"/>
                </a:solidFill>
                <a:effectLst/>
                <a:latin typeface="+mn-lt"/>
                <a:ea typeface="+mn-ea"/>
                <a:cs typeface="+mn-cs"/>
              </a:rPr>
              <a:t>El impacto en ingresos tributarios como el resultado de la deducción de los intereses de las hipotecas y del impuesto de inmueble es un desembolso por impuestos. Esto es una concesión de impuesto disponible solamente para los contribuyentes. Los ingresos tributarios no se deben aumentar por el importe de la concesión tributaria. Los desembolsos por impuestos no se reportan en el estado de rendimiento financiero. Solo es ingreso tributario que se dejó de percibir.</a:t>
            </a:r>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6</a:t>
            </a:fld>
            <a:endParaRPr lang="en-GB"/>
          </a:p>
        </p:txBody>
      </p:sp>
    </p:spTree>
    <p:extLst>
      <p:ext uri="{BB962C8B-B14F-4D97-AF65-F5344CB8AC3E}">
        <p14:creationId xmlns:p14="http://schemas.microsoft.com/office/powerpoint/2010/main" val="227323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93259D-7735-4B94-B1D3-62C4513C405F}" type="slidenum">
              <a:rPr lang="en-GB" smtClean="0"/>
              <a:t>7</a:t>
            </a:fld>
            <a:endParaRPr lang="en-GB"/>
          </a:p>
        </p:txBody>
      </p:sp>
    </p:spTree>
    <p:extLst>
      <p:ext uri="{BB962C8B-B14F-4D97-AF65-F5344CB8AC3E}">
        <p14:creationId xmlns:p14="http://schemas.microsoft.com/office/powerpoint/2010/main" val="240717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Slide Number Placeholder 3"/>
          <p:cNvSpPr>
            <a:spLocks noGrp="1"/>
          </p:cNvSpPr>
          <p:nvPr>
            <p:ph type="sldNum" sz="quarter" idx="5"/>
          </p:nvPr>
        </p:nvSpPr>
        <p:spPr/>
        <p:txBody>
          <a:bodyPr/>
          <a:lstStyle/>
          <a:p>
            <a:fld id="{9393259D-7735-4B94-B1D3-62C4513C405F}" type="slidenum">
              <a:rPr lang="en-GB" smtClean="0"/>
              <a:t>8</a:t>
            </a:fld>
            <a:endParaRPr lang="en-GB"/>
          </a:p>
        </p:txBody>
      </p:sp>
    </p:spTree>
    <p:extLst>
      <p:ext uri="{BB962C8B-B14F-4D97-AF65-F5344CB8AC3E}">
        <p14:creationId xmlns:p14="http://schemas.microsoft.com/office/powerpoint/2010/main" val="278415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3259D-7735-4B94-B1D3-62C4513C405F}" type="slidenum">
              <a:rPr lang="en-GB" smtClean="0"/>
              <a:t>9</a:t>
            </a:fld>
            <a:endParaRPr lang="en-GB"/>
          </a:p>
        </p:txBody>
      </p:sp>
    </p:spTree>
    <p:extLst>
      <p:ext uri="{BB962C8B-B14F-4D97-AF65-F5344CB8AC3E}">
        <p14:creationId xmlns:p14="http://schemas.microsoft.com/office/powerpoint/2010/main" val="402317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586"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err="1">
                <a:latin typeface="Arial" panose="020B0604020202020204" pitchFamily="34" charset="0"/>
                <a:cs typeface="Arial" panose="020B0604020202020204" pitchFamily="34" charset="0"/>
              </a:rPr>
              <a:t>Ingresos</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transacciones</a:t>
            </a:r>
            <a:r>
              <a:rPr lang="en-US" b="1" dirty="0">
                <a:latin typeface="Arial" panose="020B0604020202020204" pitchFamily="34" charset="0"/>
                <a:cs typeface="Arial" panose="020B0604020202020204" pitchFamily="34" charset="0"/>
              </a:rPr>
              <a:t> sin </a:t>
            </a:r>
            <a:r>
              <a:rPr lang="en-US" b="1" dirty="0" err="1">
                <a:latin typeface="Arial" panose="020B0604020202020204" pitchFamily="34" charset="0"/>
                <a:cs typeface="Arial" panose="020B0604020202020204" pitchFamily="34" charset="0"/>
              </a:rPr>
              <a:t>contraprestación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Impuestos</a:t>
            </a:r>
            <a:r>
              <a:rPr lang="en-US" b="1" dirty="0">
                <a:latin typeface="Arial" panose="020B0604020202020204" pitchFamily="34" charset="0"/>
                <a:cs typeface="Arial" panose="020B0604020202020204" pitchFamily="34" charset="0"/>
              </a:rPr>
              <a:t> </a:t>
            </a:r>
          </a:p>
          <a:p>
            <a:pPr algn="l"/>
            <a:r>
              <a:rPr lang="en-CA" b="1" dirty="0">
                <a:latin typeface="Arial" panose="020B0604020202020204" pitchFamily="34" charset="0"/>
                <a:cs typeface="Arial" panose="020B0604020202020204" pitchFamily="34" charset="0"/>
              </a:rPr>
              <a:t>NICSP</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23</a:t>
            </a:r>
            <a:endParaRPr lang="en-US" b="1" dirty="0">
              <a:latin typeface="Arial" panose="020B0604020202020204" pitchFamily="34" charset="0"/>
              <a:cs typeface="Arial" panose="020B0604020202020204" pitchFamily="34" charset="0"/>
            </a:endParaRPr>
          </a:p>
          <a:p>
            <a:pPr algn="l"/>
            <a:endParaRPr lang="en-US" sz="1200" b="1" dirty="0"/>
          </a:p>
          <a:p>
            <a:pPr algn="l"/>
            <a:endParaRPr lang="en-US" sz="1200" b="1" dirty="0"/>
          </a:p>
          <a:p>
            <a:pPr algn="l"/>
            <a:endParaRPr lang="en-US" sz="1200" b="1" dirty="0"/>
          </a:p>
          <a:p>
            <a:pPr algn="l"/>
            <a:endParaRPr lang="en-US" sz="1200" b="1" dirty="0"/>
          </a:p>
          <a:p>
            <a:pPr algn="l"/>
            <a:endParaRPr lang="en-US" sz="1200" b="1"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Preguntas</a:t>
            </a:r>
            <a:r>
              <a:rPr lang="en-US" sz="2000" b="1" dirty="0">
                <a:solidFill>
                  <a:schemeClr val="bg1">
                    <a:lumMod val="50000"/>
                  </a:schemeClr>
                </a:solidFill>
                <a:latin typeface="Arial" panose="020B0604020202020204" pitchFamily="34" charset="0"/>
                <a:cs typeface="Arial" panose="020B0604020202020204" pitchFamily="34" charset="0"/>
              </a:rPr>
              <a:t> y </a:t>
            </a:r>
            <a:r>
              <a:rPr lang="en-US" sz="2000" b="1" dirty="0" err="1">
                <a:solidFill>
                  <a:schemeClr val="bg1">
                    <a:lumMod val="50000"/>
                  </a:schemeClr>
                </a:solidFill>
                <a:latin typeface="Arial" panose="020B0604020202020204" pitchFamily="34" charset="0"/>
                <a:cs typeface="Arial" panose="020B0604020202020204" pitchFamily="34" charset="0"/>
              </a:rPr>
              <a:t>Discusión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err="1">
                <a:solidFill>
                  <a:srgbClr val="000000">
                    <a:lumMod val="65000"/>
                    <a:lumOff val="35000"/>
                  </a:srgbClr>
                </a:solidFill>
                <a:latin typeface="Arial" pitchFamily="34" charset="0"/>
                <a:ea typeface="ＭＳ Ｐゴシック" charset="0"/>
                <a:cs typeface="Arial" pitchFamily="34" charset="0"/>
              </a:rPr>
              <a:t>Visite</a:t>
            </a:r>
            <a:r>
              <a:rPr lang="en-GB" sz="2000" kern="0" dirty="0">
                <a:solidFill>
                  <a:srgbClr val="000000">
                    <a:lumMod val="65000"/>
                    <a:lumOff val="35000"/>
                  </a:srgbClr>
                </a:solidFill>
                <a:latin typeface="Arial" pitchFamily="34" charset="0"/>
                <a:ea typeface="ＭＳ Ｐゴシック" charset="0"/>
                <a:cs typeface="Arial" pitchFamily="34" charset="0"/>
              </a:rPr>
              <a:t> </a:t>
            </a:r>
            <a:r>
              <a:rPr lang="en-GB" sz="2000" kern="0" dirty="0" err="1">
                <a:solidFill>
                  <a:srgbClr val="000000">
                    <a:lumMod val="65000"/>
                    <a:lumOff val="35000"/>
                  </a:srgbClr>
                </a:solidFill>
                <a:latin typeface="Arial" pitchFamily="34" charset="0"/>
                <a:ea typeface="ＭＳ Ｐゴシック" charset="0"/>
                <a:cs typeface="Arial" pitchFamily="34" charset="0"/>
              </a:rPr>
              <a:t>el</a:t>
            </a:r>
            <a:r>
              <a:rPr lang="en-GB" sz="2000" kern="0">
                <a:solidFill>
                  <a:srgbClr val="000000">
                    <a:lumMod val="65000"/>
                    <a:lumOff val="35000"/>
                  </a:srgbClr>
                </a:solidFill>
                <a:latin typeface="Arial" pitchFamily="34" charset="0"/>
                <a:ea typeface="ＭＳ Ｐゴシック" charset="0"/>
                <a:cs typeface="Arial" pitchFamily="34" charset="0"/>
              </a:rPr>
              <a:t> sitio web del IPSASB </a:t>
            </a:r>
            <a:r>
              <a:rPr lang="en-GB" sz="2000" kern="0">
                <a:solidFill>
                  <a:srgbClr val="005BAA">
                    <a:lumMod val="75000"/>
                  </a:srgbClr>
                </a:solidFill>
                <a:latin typeface="Arial" pitchFamily="34" charset="0"/>
                <a:ea typeface="ＭＳ Ｐゴシック" charset="0"/>
                <a:cs typeface="Arial" pitchFamily="34" charset="0"/>
              </a:rPr>
              <a:t>http</a:t>
            </a:r>
            <a:r>
              <a:rPr lang="en-GB" sz="2000" kern="0" dirty="0">
                <a:solidFill>
                  <a:srgbClr val="005BAA">
                    <a:lumMod val="75000"/>
                  </a:srgbClr>
                </a:solidFill>
                <a:latin typeface="Arial" pitchFamily="34" charset="0"/>
                <a:ea typeface="ＭＳ Ｐゴシック" charset="0"/>
                <a:cs typeface="Arial" pitchFamily="34" charset="0"/>
              </a:rPr>
              <a:t>://www.ipsasb.org  </a:t>
            </a:r>
          </a:p>
        </p:txBody>
      </p:sp>
      <p:sp>
        <p:nvSpPr>
          <p:cNvPr id="9" name="TextBox 8">
            <a:extLst>
              <a:ext uri="{FF2B5EF4-FFF2-40B4-BE49-F238E27FC236}">
                <a16:creationId xmlns:a16="http://schemas.microsoft.com/office/drawing/2014/main" id="{C696A7C4-42B7-4C5A-94B8-CFF290B77B37}"/>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spTree>
    <p:extLst>
      <p:ext uri="{BB962C8B-B14F-4D97-AF65-F5344CB8AC3E}">
        <p14:creationId xmlns:p14="http://schemas.microsoft.com/office/powerpoint/2010/main" val="247515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sp>
        <p:nvSpPr>
          <p:cNvPr id="7" name="TextBox 6"/>
          <p:cNvSpPr txBox="1"/>
          <p:nvPr/>
        </p:nvSpPr>
        <p:spPr>
          <a:xfrm>
            <a:off x="495300" y="881956"/>
            <a:ext cx="8089900" cy="3147015"/>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589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201424"/>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Contabilización de impuestos</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Una entidad que impone impuestos reconoce los activos cuando </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Ocurre el hecho imponible</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Se cumplen con los criterios de reconocimiento </a:t>
            </a:r>
          </a:p>
          <a:p>
            <a:pPr marL="34290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El hecho imponible – Es el evento sujeto a impuestos</a:t>
            </a: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activos se miden al valor razonable en la fecha de adquisición – el mejor estimado de la entrada de recursos tomando en cuenta </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La probabilidad de que los recursos fluyan </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El valor razonable de los activos resultantes</a:t>
            </a:r>
          </a:p>
          <a:p>
            <a:pPr marL="34290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Las </a:t>
            </a:r>
            <a:r>
              <a:rPr lang="es-MX" sz="2000" kern="0">
                <a:solidFill>
                  <a:srgbClr val="000000">
                    <a:lumMod val="65000"/>
                    <a:lumOff val="35000"/>
                  </a:srgbClr>
                </a:solidFill>
                <a:latin typeface="Arial" pitchFamily="34" charset="0"/>
                <a:ea typeface="ＭＳ Ｐゴシック" charset="0"/>
                <a:cs typeface="Arial" pitchFamily="34" charset="0"/>
              </a:rPr>
              <a:t>revisiones son contabilizadas </a:t>
            </a:r>
            <a:r>
              <a:rPr lang="es-MX" sz="2000" kern="0" dirty="0">
                <a:solidFill>
                  <a:srgbClr val="000000">
                    <a:lumMod val="65000"/>
                    <a:lumOff val="35000"/>
                  </a:srgbClr>
                </a:solidFill>
                <a:latin typeface="Arial" pitchFamily="34" charset="0"/>
                <a:ea typeface="ＭＳ Ｐゴシック" charset="0"/>
                <a:cs typeface="Arial" pitchFamily="34" charset="0"/>
              </a:rPr>
              <a:t>en el periodo corriente</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s-MX" sz="2000" kern="0" dirty="0">
              <a:solidFill>
                <a:srgbClr val="000000">
                  <a:lumMod val="65000"/>
                  <a:lumOff val="35000"/>
                </a:srgbClr>
              </a:solidFill>
              <a:latin typeface="Arial"/>
              <a:ea typeface="ＭＳ Ｐゴシック"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394B5A-F26F-4B60-85A7-C01B2BC1AE96}"/>
              </a:ext>
            </a:extLst>
          </p:cNvPr>
          <p:cNvSpPr txBox="1"/>
          <p:nvPr/>
        </p:nvSpPr>
        <p:spPr>
          <a:xfrm>
            <a:off x="685800" y="6261156"/>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672800"/>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Ejemplo ilustrativo</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Un gobierno nacional grava impuestos sobre la renta de los individuos. El periodo fiscal del gobierno y el cierre del año fiscal es el 31 de diciembre. Los contribuyentes tienen hasta el 30 de abril del siguiente año para presentar su declaración de impuestos, y hasta el 31 de junio para pagar cualquier saldo pendiente en impuestos. </a:t>
            </a:r>
          </a:p>
          <a:p>
            <a:pPr marL="366713" lvl="1" defTabSz="914400" fontAlgn="base">
              <a:spcBef>
                <a:spcPts val="1200"/>
              </a:spcBef>
              <a:spcAft>
                <a:spcPts val="1200"/>
              </a:spcAft>
              <a:defRPr/>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ts val="1200"/>
              </a:spcAft>
              <a:defRPr/>
            </a:pPr>
            <a:r>
              <a:rPr lang="en-US" kern="0" dirty="0">
                <a:solidFill>
                  <a:srgbClr val="2E2E38"/>
                </a:solidFill>
                <a:latin typeface="Arial" pitchFamily="34" charset="0"/>
                <a:ea typeface="ＭＳ Ｐゴシック" charset="0"/>
                <a:cs typeface="Arial" pitchFamily="34" charset="0"/>
              </a:rPr>
              <a:t>¿</a:t>
            </a:r>
            <a:r>
              <a:rPr lang="es-MX" i="1" kern="0" dirty="0">
                <a:solidFill>
                  <a:srgbClr val="000000">
                    <a:lumMod val="65000"/>
                    <a:lumOff val="35000"/>
                  </a:srgbClr>
                </a:solidFill>
                <a:latin typeface="Arial" pitchFamily="34" charset="0"/>
                <a:ea typeface="ＭＳ Ｐゴシック" charset="0"/>
                <a:cs typeface="Arial" pitchFamily="34" charset="0"/>
              </a:rPr>
              <a:t>Reconoce el gobierno nacional un activo y un ingreso al final del periodo fiscal? Por qué? </a:t>
            </a:r>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6ED9B82-DC7E-4D39-8CFB-AC8E8731B307}"/>
              </a:ext>
            </a:extLst>
          </p:cNvPr>
          <p:cNvSpPr txBox="1"/>
          <p:nvPr/>
        </p:nvSpPr>
        <p:spPr>
          <a:xfrm>
            <a:off x="685800" y="6251135"/>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spTree>
    <p:extLst>
      <p:ext uri="{BB962C8B-B14F-4D97-AF65-F5344CB8AC3E}">
        <p14:creationId xmlns:p14="http://schemas.microsoft.com/office/powerpoint/2010/main" val="8340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313728"/>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Otros temas de contabilización de impuestos</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recursos recibidos antes del hecho imponible se reconocen como cobros de impuestos por anticipado.</a:t>
            </a: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ingresos tributarios se presentan como importe bruto </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No se reducen por gastos pagados a través del sistema impositivo</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Ni se incrementan por desembolsos por impuestos </a:t>
            </a: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Impuestos gravados con propósitos específicos</a:t>
            </a: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A651497-7752-43CF-9FCB-C3A91C45265A}"/>
              </a:ext>
            </a:extLst>
          </p:cNvPr>
          <p:cNvSpPr txBox="1"/>
          <p:nvPr/>
        </p:nvSpPr>
        <p:spPr>
          <a:xfrm>
            <a:off x="685800" y="6256683"/>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spTree>
    <p:extLst>
      <p:ext uri="{BB962C8B-B14F-4D97-AF65-F5344CB8AC3E}">
        <p14:creationId xmlns:p14="http://schemas.microsoft.com/office/powerpoint/2010/main" val="40780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093428"/>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Gastos pagados a través del sistema impositivo/Desembolsos por impuestos</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Un gobierno nacional le permite a los contribuyentes individuales que son propietarios de viviendas, deducir el interés de sus hipoteca y los impuestos de inmueble de sus ingresos brutos al calcular la base imponible. La política se adoptó para incentivar la propiedad de viviendas. </a:t>
            </a:r>
          </a:p>
          <a:p>
            <a:pPr marL="514350" lvl="0" indent="-514350" defTabSz="914400" fontAlgn="base">
              <a:spcBef>
                <a:spcPts val="776"/>
              </a:spcBef>
              <a:spcAft>
                <a:spcPct val="0"/>
              </a:spcAft>
              <a:buFont typeface="+mj-lt"/>
              <a:buAutoNum type="arabicPeriod"/>
              <a:defRPr/>
            </a:pPr>
            <a:r>
              <a:rPr lang="es-MX" sz="2000" kern="0" dirty="0">
                <a:solidFill>
                  <a:srgbClr val="2E2E38"/>
                </a:solidFill>
                <a:latin typeface="Arial" pitchFamily="34" charset="0"/>
                <a:ea typeface="ＭＳ Ｐゴシック" charset="0"/>
                <a:cs typeface="Arial" pitchFamily="34" charset="0"/>
              </a:rPr>
              <a:t>¿Es la deducción un gasto pagado a través del Sistema impositivo o un desembolso por impuestos? Explique</a:t>
            </a: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Font typeface="+mj-lt"/>
              <a:buAutoNum type="arabicPeriod"/>
              <a:defRPr/>
            </a:pPr>
            <a:r>
              <a:rPr lang="es-MX" sz="2000" kern="0" dirty="0">
                <a:solidFill>
                  <a:srgbClr val="2E2E38"/>
                </a:solidFill>
                <a:latin typeface="Arial" pitchFamily="34" charset="0"/>
                <a:ea typeface="ＭＳ Ｐゴシック" charset="0"/>
                <a:cs typeface="Arial" pitchFamily="34" charset="0"/>
              </a:rPr>
              <a:t>¿Cómo debería el gobierno nacional contabilizar y presentar el impacto de la deducción en los ingresos tributarios? Explique</a:t>
            </a:r>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03535E-3DE8-41C1-AAA7-40E2BD48CED5}"/>
              </a:ext>
            </a:extLst>
          </p:cNvPr>
          <p:cNvSpPr txBox="1"/>
          <p:nvPr/>
        </p:nvSpPr>
        <p:spPr>
          <a:xfrm>
            <a:off x="533400" y="6396335"/>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spTree>
    <p:extLst>
      <p:ext uri="{BB962C8B-B14F-4D97-AF65-F5344CB8AC3E}">
        <p14:creationId xmlns:p14="http://schemas.microsoft.com/office/powerpoint/2010/main" val="4676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298613"/>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Revelaciones</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Se revela :</a:t>
            </a:r>
          </a:p>
          <a:p>
            <a:pPr marL="342900" lvl="0" indent="-342900" defTabSz="914400" fontAlgn="base">
              <a:spcBef>
                <a:spcPts val="776"/>
              </a:spcBef>
              <a:spcAft>
                <a:spcPct val="0"/>
              </a:spcAft>
              <a:buFont typeface="Arial"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Ingreso de transacciones sin contraprestación</a:t>
            </a:r>
          </a:p>
          <a:p>
            <a:pPr marL="342900" lvl="0" indent="-342900" defTabSz="914400" fontAlgn="base">
              <a:spcBef>
                <a:spcPts val="776"/>
              </a:spcBef>
              <a:spcAft>
                <a:spcPct val="0"/>
              </a:spcAft>
              <a:buFont typeface="Arial"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Cuentas por pagar reconocidas</a:t>
            </a:r>
          </a:p>
          <a:p>
            <a:pPr marL="342900" lvl="0" indent="-342900" defTabSz="914400" fontAlgn="base">
              <a:spcBef>
                <a:spcPts val="776"/>
              </a:spcBef>
              <a:spcAft>
                <a:spcPct val="0"/>
              </a:spcAft>
              <a:buFont typeface="Arial"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Importes de los cobros por adelantado</a:t>
            </a:r>
          </a:p>
          <a:p>
            <a:pPr marL="342900" lvl="0" indent="-342900" defTabSz="914400" fontAlgn="base">
              <a:spcBef>
                <a:spcPts val="776"/>
              </a:spcBef>
              <a:spcAft>
                <a:spcPct val="0"/>
              </a:spcAft>
              <a:buFont typeface="Arial"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Importe de los pasivos condonados </a:t>
            </a:r>
          </a:p>
          <a:p>
            <a:pPr marL="342900" lvl="0" indent="-342900" defTabSz="914400" fontAlgn="base">
              <a:spcBef>
                <a:spcPts val="776"/>
              </a:spcBef>
              <a:spcAft>
                <a:spcPct val="0"/>
              </a:spcAft>
              <a:buFont typeface="Arial"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Las políticas contables adoptadas</a:t>
            </a:r>
          </a:p>
          <a:p>
            <a:pPr marL="342900" lvl="0" indent="-342900" defTabSz="914400" fontAlgn="base">
              <a:spcBef>
                <a:spcPts val="776"/>
              </a:spcBef>
              <a:spcAft>
                <a:spcPct val="0"/>
              </a:spcAft>
              <a:buFont typeface="Arial"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Las bases sobre las que se midió el valor razonable</a:t>
            </a:r>
          </a:p>
          <a:p>
            <a:pPr marL="342900" lvl="0" indent="-342900" defTabSz="914400" fontAlgn="base">
              <a:spcBef>
                <a:spcPts val="776"/>
              </a:spcBef>
              <a:spcAft>
                <a:spcPct val="0"/>
              </a:spcAft>
              <a:buFont typeface="Arial"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Información sobre impuestos que no se pueden medir de forma fiable</a:t>
            </a:r>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F0EACD-2D42-423C-AAB8-6AFBF33A5D1D}"/>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spTree>
    <p:extLst>
      <p:ext uri="{BB962C8B-B14F-4D97-AF65-F5344CB8AC3E}">
        <p14:creationId xmlns:p14="http://schemas.microsoft.com/office/powerpoint/2010/main" val="39922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914166"/>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Ilustración – Nota de revelación</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Nota X: Ingresos tributarios</a:t>
            </a: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Los ingresos tributarios se reportan en importes netos de los ingresos recaudados en nombre de las provincias. Los ingresos por impuesto sobre la renta se reconocen cuando el contribuyente ha percibido el ingreso. Los ingresos para el año fiscal se basan en importes determinados y los estimados de impuesto sobre la renta devengado pero que aún no se han determinado. Los ingresos por  impuestos de bienes y servicios se reconocen en el momento de la venta. Las primas de seguro de empleados se reconocen a medida en que las ganancias se perciben. Las diferencias entre los estimados y los importes reales se reportan en el periodo en el que se completa la evaluación. </a:t>
            </a: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37068F-3329-4994-B5A8-92FDDE385423}"/>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spTree>
    <p:extLst>
      <p:ext uri="{BB962C8B-B14F-4D97-AF65-F5344CB8AC3E}">
        <p14:creationId xmlns:p14="http://schemas.microsoft.com/office/powerpoint/2010/main" val="197691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144177"/>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Nota de revelación ilustrativa</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Nota X: Ingresos tributarios (Continuado)</a:t>
            </a:r>
          </a:p>
          <a:p>
            <a:pPr marL="342900" lvl="0" indent="-34290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Los ingresos tributarios se resumen en la tabla a continuación:</a:t>
            </a:r>
          </a:p>
          <a:p>
            <a:endParaRPr lang="es-MX" sz="2000" dirty="0">
              <a:solidFill>
                <a:schemeClr val="bg1">
                  <a:lumMod val="50000"/>
                </a:schemeClr>
              </a:solidFill>
              <a:latin typeface="Arial" panose="020B0604020202020204" pitchFamily="34" charset="0"/>
              <a:cs typeface="Arial" panose="020B0604020202020204" pitchFamily="34"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9D687BC-E2A4-432E-96A1-F5A0184C5E78}"/>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Impuestos</a:t>
            </a:r>
            <a:endParaRPr lang="en-US" sz="2400" dirty="0">
              <a:solidFill>
                <a:schemeClr val="bg1"/>
              </a:solidFill>
            </a:endParaRPr>
          </a:p>
        </p:txBody>
      </p:sp>
      <p:graphicFrame>
        <p:nvGraphicFramePr>
          <p:cNvPr id="2" name="Table 3">
            <a:extLst>
              <a:ext uri="{FF2B5EF4-FFF2-40B4-BE49-F238E27FC236}">
                <a16:creationId xmlns:a16="http://schemas.microsoft.com/office/drawing/2014/main" id="{08CF3521-7CA6-465F-A795-05A77CAD2B86}"/>
              </a:ext>
            </a:extLst>
          </p:cNvPr>
          <p:cNvGraphicFramePr>
            <a:graphicFrameLocks noGrp="1"/>
          </p:cNvGraphicFramePr>
          <p:nvPr>
            <p:extLst>
              <p:ext uri="{D42A27DB-BD31-4B8C-83A1-F6EECF244321}">
                <p14:modId xmlns:p14="http://schemas.microsoft.com/office/powerpoint/2010/main" val="4245366061"/>
              </p:ext>
            </p:extLst>
          </p:nvPr>
        </p:nvGraphicFramePr>
        <p:xfrm>
          <a:off x="794180" y="2723123"/>
          <a:ext cx="7089178" cy="2217489"/>
        </p:xfrm>
        <a:graphic>
          <a:graphicData uri="http://schemas.openxmlformats.org/drawingml/2006/table">
            <a:tbl>
              <a:tblPr firstRow="1" bandRow="1">
                <a:tableStyleId>{5C22544A-7EE6-4342-B048-85BDC9FD1C3A}</a:tableStyleId>
              </a:tblPr>
              <a:tblGrid>
                <a:gridCol w="4234463">
                  <a:extLst>
                    <a:ext uri="{9D8B030D-6E8A-4147-A177-3AD203B41FA5}">
                      <a16:colId xmlns:a16="http://schemas.microsoft.com/office/drawing/2014/main" val="583082744"/>
                    </a:ext>
                  </a:extLst>
                </a:gridCol>
                <a:gridCol w="1343212">
                  <a:extLst>
                    <a:ext uri="{9D8B030D-6E8A-4147-A177-3AD203B41FA5}">
                      <a16:colId xmlns:a16="http://schemas.microsoft.com/office/drawing/2014/main" val="1755296668"/>
                    </a:ext>
                  </a:extLst>
                </a:gridCol>
                <a:gridCol w="1511503">
                  <a:extLst>
                    <a:ext uri="{9D8B030D-6E8A-4147-A177-3AD203B41FA5}">
                      <a16:colId xmlns:a16="http://schemas.microsoft.com/office/drawing/2014/main" val="668901123"/>
                    </a:ext>
                  </a:extLst>
                </a:gridCol>
              </a:tblGrid>
              <a:tr h="403883">
                <a:tc>
                  <a:txBody>
                    <a:bodyPr/>
                    <a:lstStyle/>
                    <a:p>
                      <a:endParaRPr lang="es-MX">
                        <a:solidFill>
                          <a:schemeClr val="accent5"/>
                        </a:solidFill>
                      </a:endParaRPr>
                    </a:p>
                  </a:txBody>
                  <a:tcPr/>
                </a:tc>
                <a:tc>
                  <a:txBody>
                    <a:bodyPr/>
                    <a:lstStyle/>
                    <a:p>
                      <a:r>
                        <a:rPr lang="de-DE" dirty="0">
                          <a:solidFill>
                            <a:schemeClr val="accent5"/>
                          </a:solidFill>
                        </a:rPr>
                        <a:t>20X1</a:t>
                      </a:r>
                    </a:p>
                    <a:p>
                      <a:r>
                        <a:rPr lang="de-DE" dirty="0">
                          <a:solidFill>
                            <a:schemeClr val="accent5"/>
                          </a:solidFill>
                        </a:rPr>
                        <a:t>(000s UM)</a:t>
                      </a:r>
                      <a:endParaRPr lang="es-MX" dirty="0">
                        <a:solidFill>
                          <a:schemeClr val="accent5"/>
                        </a:solidFill>
                      </a:endParaRPr>
                    </a:p>
                  </a:txBody>
                  <a:tcPr/>
                </a:tc>
                <a:tc>
                  <a:txBody>
                    <a:bodyPr/>
                    <a:lstStyle/>
                    <a:p>
                      <a:r>
                        <a:rPr lang="de-DE" dirty="0">
                          <a:solidFill>
                            <a:schemeClr val="accent5"/>
                          </a:solidFill>
                        </a:rPr>
                        <a:t>20X0</a:t>
                      </a:r>
                    </a:p>
                    <a:p>
                      <a:r>
                        <a:rPr lang="de-DE" dirty="0">
                          <a:solidFill>
                            <a:schemeClr val="accent5"/>
                          </a:solidFill>
                        </a:rPr>
                        <a:t>(000s UM)</a:t>
                      </a:r>
                      <a:endParaRPr lang="es-MX" dirty="0">
                        <a:solidFill>
                          <a:schemeClr val="accent5"/>
                        </a:solidFill>
                      </a:endParaRPr>
                    </a:p>
                  </a:txBody>
                  <a:tcPr/>
                </a:tc>
                <a:extLst>
                  <a:ext uri="{0D108BD9-81ED-4DB2-BD59-A6C34878D82A}">
                    <a16:rowId xmlns:a16="http://schemas.microsoft.com/office/drawing/2014/main" val="1951001949"/>
                  </a:ext>
                </a:extLst>
              </a:tr>
              <a:tr h="403883">
                <a:tc>
                  <a:txBody>
                    <a:bodyPr/>
                    <a:lstStyle/>
                    <a:p>
                      <a:r>
                        <a:rPr lang="de-DE" dirty="0" err="1">
                          <a:solidFill>
                            <a:schemeClr val="accent5"/>
                          </a:solidFill>
                        </a:rPr>
                        <a:t>Impuesto</a:t>
                      </a:r>
                      <a:r>
                        <a:rPr lang="de-DE" dirty="0">
                          <a:solidFill>
                            <a:schemeClr val="accent5"/>
                          </a:solidFill>
                        </a:rPr>
                        <a:t> </a:t>
                      </a:r>
                      <a:r>
                        <a:rPr lang="de-DE" dirty="0" err="1">
                          <a:solidFill>
                            <a:schemeClr val="accent5"/>
                          </a:solidFill>
                        </a:rPr>
                        <a:t>sobre</a:t>
                      </a:r>
                      <a:r>
                        <a:rPr lang="de-DE" dirty="0">
                          <a:solidFill>
                            <a:schemeClr val="accent5"/>
                          </a:solidFill>
                        </a:rPr>
                        <a:t> la </a:t>
                      </a:r>
                      <a:r>
                        <a:rPr lang="de-DE" dirty="0" err="1">
                          <a:solidFill>
                            <a:schemeClr val="accent5"/>
                          </a:solidFill>
                        </a:rPr>
                        <a:t>renta</a:t>
                      </a:r>
                      <a:endParaRPr lang="es-MX" dirty="0">
                        <a:solidFill>
                          <a:schemeClr val="accent5"/>
                        </a:solidFill>
                      </a:endParaRPr>
                    </a:p>
                  </a:txBody>
                  <a:tcPr/>
                </a:tc>
                <a:tc>
                  <a:txBody>
                    <a:bodyPr/>
                    <a:lstStyle/>
                    <a:p>
                      <a:pPr algn="r"/>
                      <a:r>
                        <a:rPr lang="de-DE" dirty="0">
                          <a:solidFill>
                            <a:schemeClr val="accent5"/>
                          </a:solidFill>
                        </a:rPr>
                        <a:t>139,601</a:t>
                      </a:r>
                      <a:endParaRPr lang="es-MX" dirty="0">
                        <a:solidFill>
                          <a:schemeClr val="accent5"/>
                        </a:solidFill>
                      </a:endParaRPr>
                    </a:p>
                  </a:txBody>
                  <a:tcPr/>
                </a:tc>
                <a:tc>
                  <a:txBody>
                    <a:bodyPr/>
                    <a:lstStyle/>
                    <a:p>
                      <a:pPr algn="r"/>
                      <a:r>
                        <a:rPr lang="de-DE" dirty="0">
                          <a:solidFill>
                            <a:schemeClr val="accent5"/>
                          </a:solidFill>
                        </a:rPr>
                        <a:t>151,798</a:t>
                      </a:r>
                      <a:endParaRPr lang="es-MX" dirty="0">
                        <a:solidFill>
                          <a:schemeClr val="accent5"/>
                        </a:solidFill>
                      </a:endParaRPr>
                    </a:p>
                  </a:txBody>
                  <a:tcPr/>
                </a:tc>
                <a:extLst>
                  <a:ext uri="{0D108BD9-81ED-4DB2-BD59-A6C34878D82A}">
                    <a16:rowId xmlns:a16="http://schemas.microsoft.com/office/drawing/2014/main" val="1814324117"/>
                  </a:ext>
                </a:extLst>
              </a:tr>
              <a:tr h="403883">
                <a:tc>
                  <a:txBody>
                    <a:bodyPr/>
                    <a:lstStyle/>
                    <a:p>
                      <a:r>
                        <a:rPr lang="de-DE" dirty="0" err="1">
                          <a:solidFill>
                            <a:schemeClr val="accent5"/>
                          </a:solidFill>
                        </a:rPr>
                        <a:t>Ingreso</a:t>
                      </a:r>
                      <a:r>
                        <a:rPr lang="de-DE" dirty="0">
                          <a:solidFill>
                            <a:schemeClr val="accent5"/>
                          </a:solidFill>
                        </a:rPr>
                        <a:t> </a:t>
                      </a:r>
                      <a:r>
                        <a:rPr lang="de-DE" dirty="0" err="1">
                          <a:solidFill>
                            <a:schemeClr val="accent5"/>
                          </a:solidFill>
                        </a:rPr>
                        <a:t>por</a:t>
                      </a:r>
                      <a:r>
                        <a:rPr lang="de-DE" dirty="0">
                          <a:solidFill>
                            <a:schemeClr val="accent5"/>
                          </a:solidFill>
                        </a:rPr>
                        <a:t> </a:t>
                      </a:r>
                      <a:r>
                        <a:rPr lang="de-DE" dirty="0" err="1">
                          <a:solidFill>
                            <a:schemeClr val="accent5"/>
                          </a:solidFill>
                        </a:rPr>
                        <a:t>bienes</a:t>
                      </a:r>
                      <a:r>
                        <a:rPr lang="de-DE" dirty="0">
                          <a:solidFill>
                            <a:schemeClr val="accent5"/>
                          </a:solidFill>
                        </a:rPr>
                        <a:t> y </a:t>
                      </a:r>
                      <a:r>
                        <a:rPr lang="de-DE" dirty="0" err="1">
                          <a:solidFill>
                            <a:schemeClr val="accent5"/>
                          </a:solidFill>
                        </a:rPr>
                        <a:t>servicios</a:t>
                      </a:r>
                      <a:endParaRPr lang="es-MX" dirty="0">
                        <a:solidFill>
                          <a:schemeClr val="accent5"/>
                        </a:solidFill>
                      </a:endParaRPr>
                    </a:p>
                  </a:txBody>
                  <a:tcPr/>
                </a:tc>
                <a:tc>
                  <a:txBody>
                    <a:bodyPr/>
                    <a:lstStyle/>
                    <a:p>
                      <a:pPr algn="r"/>
                      <a:r>
                        <a:rPr lang="de-DE" dirty="0">
                          <a:solidFill>
                            <a:schemeClr val="accent5"/>
                          </a:solidFill>
                        </a:rPr>
                        <a:t>26,947</a:t>
                      </a:r>
                      <a:endParaRPr lang="es-MX" dirty="0">
                        <a:solidFill>
                          <a:schemeClr val="accent5"/>
                        </a:solidFill>
                      </a:endParaRPr>
                    </a:p>
                  </a:txBody>
                  <a:tcPr/>
                </a:tc>
                <a:tc>
                  <a:txBody>
                    <a:bodyPr/>
                    <a:lstStyle/>
                    <a:p>
                      <a:pPr algn="r"/>
                      <a:r>
                        <a:rPr lang="de-DE" dirty="0">
                          <a:solidFill>
                            <a:schemeClr val="accent5"/>
                          </a:solidFill>
                        </a:rPr>
                        <a:t>25,740</a:t>
                      </a:r>
                      <a:endParaRPr lang="es-MX" dirty="0">
                        <a:solidFill>
                          <a:schemeClr val="accent5"/>
                        </a:solidFill>
                      </a:endParaRPr>
                    </a:p>
                  </a:txBody>
                  <a:tcPr/>
                </a:tc>
                <a:extLst>
                  <a:ext uri="{0D108BD9-81ED-4DB2-BD59-A6C34878D82A}">
                    <a16:rowId xmlns:a16="http://schemas.microsoft.com/office/drawing/2014/main" val="3256747745"/>
                  </a:ext>
                </a:extLst>
              </a:tr>
              <a:tr h="403883">
                <a:tc>
                  <a:txBody>
                    <a:bodyPr/>
                    <a:lstStyle/>
                    <a:p>
                      <a:r>
                        <a:rPr lang="de-DE" dirty="0">
                          <a:solidFill>
                            <a:schemeClr val="accent5"/>
                          </a:solidFill>
                        </a:rPr>
                        <a:t>Primas de </a:t>
                      </a:r>
                      <a:r>
                        <a:rPr lang="de-DE" dirty="0" err="1">
                          <a:solidFill>
                            <a:schemeClr val="accent5"/>
                          </a:solidFill>
                        </a:rPr>
                        <a:t>seguro</a:t>
                      </a:r>
                      <a:r>
                        <a:rPr lang="de-DE" dirty="0">
                          <a:solidFill>
                            <a:schemeClr val="accent5"/>
                          </a:solidFill>
                        </a:rPr>
                        <a:t> de </a:t>
                      </a:r>
                      <a:r>
                        <a:rPr lang="de-DE" dirty="0" err="1">
                          <a:solidFill>
                            <a:schemeClr val="accent5"/>
                          </a:solidFill>
                        </a:rPr>
                        <a:t>empleo</a:t>
                      </a:r>
                      <a:endParaRPr lang="es-MX" dirty="0">
                        <a:solidFill>
                          <a:schemeClr val="accent5"/>
                        </a:solidFill>
                      </a:endParaRPr>
                    </a:p>
                  </a:txBody>
                  <a:tcPr/>
                </a:tc>
                <a:tc>
                  <a:txBody>
                    <a:bodyPr/>
                    <a:lstStyle/>
                    <a:p>
                      <a:pPr algn="r"/>
                      <a:r>
                        <a:rPr lang="de-DE" u="sng" dirty="0">
                          <a:solidFill>
                            <a:schemeClr val="accent5"/>
                          </a:solidFill>
                        </a:rPr>
                        <a:t>40,573</a:t>
                      </a:r>
                      <a:endParaRPr lang="es-MX" u="sng" dirty="0">
                        <a:solidFill>
                          <a:schemeClr val="accent5"/>
                        </a:solidFill>
                      </a:endParaRPr>
                    </a:p>
                  </a:txBody>
                  <a:tcPr/>
                </a:tc>
                <a:tc>
                  <a:txBody>
                    <a:bodyPr/>
                    <a:lstStyle/>
                    <a:p>
                      <a:pPr algn="r"/>
                      <a:r>
                        <a:rPr lang="de-DE" u="sng" dirty="0">
                          <a:solidFill>
                            <a:schemeClr val="accent5"/>
                          </a:solidFill>
                        </a:rPr>
                        <a:t>39,806</a:t>
                      </a:r>
                      <a:endParaRPr lang="es-MX" u="sng" dirty="0">
                        <a:solidFill>
                          <a:schemeClr val="accent5"/>
                        </a:solidFill>
                      </a:endParaRPr>
                    </a:p>
                  </a:txBody>
                  <a:tcPr/>
                </a:tc>
                <a:extLst>
                  <a:ext uri="{0D108BD9-81ED-4DB2-BD59-A6C34878D82A}">
                    <a16:rowId xmlns:a16="http://schemas.microsoft.com/office/drawing/2014/main" val="2228910229"/>
                  </a:ext>
                </a:extLst>
              </a:tr>
              <a:tr h="167688">
                <a:tc>
                  <a:txBody>
                    <a:bodyPr/>
                    <a:lstStyle/>
                    <a:p>
                      <a:r>
                        <a:rPr lang="de-DE" dirty="0">
                          <a:solidFill>
                            <a:schemeClr val="accent5"/>
                          </a:solidFill>
                        </a:rPr>
                        <a:t>Total de </a:t>
                      </a:r>
                      <a:r>
                        <a:rPr lang="de-DE" dirty="0" err="1">
                          <a:solidFill>
                            <a:schemeClr val="accent5"/>
                          </a:solidFill>
                        </a:rPr>
                        <a:t>ingresos</a:t>
                      </a:r>
                      <a:r>
                        <a:rPr lang="de-DE" dirty="0">
                          <a:solidFill>
                            <a:schemeClr val="accent5"/>
                          </a:solidFill>
                        </a:rPr>
                        <a:t> tributarios</a:t>
                      </a:r>
                      <a:endParaRPr lang="es-MX" dirty="0">
                        <a:solidFill>
                          <a:schemeClr val="accent5"/>
                        </a:solidFill>
                      </a:endParaRPr>
                    </a:p>
                  </a:txBody>
                  <a:tcPr/>
                </a:tc>
                <a:tc>
                  <a:txBody>
                    <a:bodyPr/>
                    <a:lstStyle/>
                    <a:p>
                      <a:pPr algn="r"/>
                      <a:r>
                        <a:rPr lang="de-DE" u="sng" dirty="0">
                          <a:solidFill>
                            <a:schemeClr val="accent5"/>
                          </a:solidFill>
                        </a:rPr>
                        <a:t>207,121</a:t>
                      </a:r>
                      <a:endParaRPr lang="es-MX" u="sng" dirty="0">
                        <a:solidFill>
                          <a:schemeClr val="accent5"/>
                        </a:solidFill>
                      </a:endParaRPr>
                    </a:p>
                  </a:txBody>
                  <a:tcPr/>
                </a:tc>
                <a:tc>
                  <a:txBody>
                    <a:bodyPr/>
                    <a:lstStyle/>
                    <a:p>
                      <a:pPr algn="r"/>
                      <a:r>
                        <a:rPr lang="de-DE" u="sng" dirty="0">
                          <a:solidFill>
                            <a:schemeClr val="accent5"/>
                          </a:solidFill>
                        </a:rPr>
                        <a:t>217,344</a:t>
                      </a:r>
                      <a:endParaRPr lang="es-MX" u="sng" dirty="0">
                        <a:solidFill>
                          <a:schemeClr val="accent5"/>
                        </a:solidFill>
                      </a:endParaRPr>
                    </a:p>
                  </a:txBody>
                  <a:tcPr/>
                </a:tc>
                <a:extLst>
                  <a:ext uri="{0D108BD9-81ED-4DB2-BD59-A6C34878D82A}">
                    <a16:rowId xmlns:a16="http://schemas.microsoft.com/office/drawing/2014/main" val="250481699"/>
                  </a:ext>
                </a:extLst>
              </a:tr>
            </a:tbl>
          </a:graphicData>
        </a:graphic>
      </p:graphicFrame>
    </p:spTree>
    <p:extLst>
      <p:ext uri="{BB962C8B-B14F-4D97-AF65-F5344CB8AC3E}">
        <p14:creationId xmlns:p14="http://schemas.microsoft.com/office/powerpoint/2010/main" val="345216356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7B73B8-2433-44BF-ACD3-2BB3A698EDB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0CF98F-8CD6-4EB2-98A9-FBEC8F71E56F}">
  <ds:schemaRefs>
    <ds:schemaRef ds:uri="http://schemas.microsoft.com/sharepoint/v3/contenttype/forms"/>
  </ds:schemaRefs>
</ds:datastoreItem>
</file>

<file path=customXml/itemProps3.xml><?xml version="1.0" encoding="utf-8"?>
<ds:datastoreItem xmlns:ds="http://schemas.openxmlformats.org/officeDocument/2006/customXml" ds:itemID="{5379E556-4C11-4548-9AAE-BCB4CA7E20E5}"/>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On-screen Show (4:3)</PresentationFormat>
  <Paragraphs>110</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32</cp:revision>
  <dcterms:created xsi:type="dcterms:W3CDTF">2014-09-10T19:10:10Z</dcterms:created>
  <dcterms:modified xsi:type="dcterms:W3CDTF">2023-06-07T19:40:30Z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