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8" r:id="rId5"/>
    <p:sldId id="266" r:id="rId6"/>
    <p:sldId id="257" r:id="rId7"/>
    <p:sldId id="267" r:id="rId8"/>
    <p:sldId id="269" r:id="rId9"/>
    <p:sldId id="268" r:id="rId10"/>
    <p:sldId id="270" r:id="rId11"/>
    <p:sldId id="271" r:id="rId12"/>
    <p:sldId id="272" r:id="rId13"/>
    <p:sldId id="273"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2078" autoAdjust="0"/>
  </p:normalViewPr>
  <p:slideViewPr>
    <p:cSldViewPr snapToGrid="0" snapToObjects="1">
      <p:cViewPr varScale="1">
        <p:scale>
          <a:sx n="41" d="100"/>
          <a:sy n="41" d="100"/>
        </p:scale>
        <p:origin x="1440" y="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14444738-361A-4EFF-81F3-D49E5501B5AC}"/>
    <pc:docChg chg="modSld">
      <pc:chgData name="Kamira Sanchez" userId="d90880d6-78a9-457c-991e-24450603455a" providerId="ADAL" clId="{14444738-361A-4EFF-81F3-D49E5501B5AC}" dt="2023-06-12T18:26:10.841" v="0" actId="20577"/>
      <pc:docMkLst>
        <pc:docMk/>
      </pc:docMkLst>
      <pc:sldChg chg="modSp mod">
        <pc:chgData name="Kamira Sanchez" userId="d90880d6-78a9-457c-991e-24450603455a" providerId="ADAL" clId="{14444738-361A-4EFF-81F3-D49E5501B5AC}" dt="2023-06-12T18:26:10.841" v="0" actId="20577"/>
        <pc:sldMkLst>
          <pc:docMk/>
          <pc:sldMk cId="762975558" sldId="273"/>
        </pc:sldMkLst>
        <pc:spChg chg="mod">
          <ac:chgData name="Kamira Sanchez" userId="d90880d6-78a9-457c-991e-24450603455a" providerId="ADAL" clId="{14444738-361A-4EFF-81F3-D49E5501B5AC}" dt="2023-06-12T18:26:10.841" v="0" actId="20577"/>
          <ac:spMkLst>
            <pc:docMk/>
            <pc:sldMk cId="762975558" sldId="273"/>
            <ac:spMk id="7" creationId="{00000000-0000-0000-0000-000000000000}"/>
          </ac:spMkLst>
        </pc:spChg>
      </pc:sldChg>
    </pc:docChg>
  </pc:docChgLst>
  <pc:docChgLst>
    <pc:chgData name="Kamira Sanchez" userId="d90880d6-78a9-457c-991e-24450603455a" providerId="ADAL" clId="{966F9064-6B3E-44BD-BF43-D37DB5B25171}"/>
    <pc:docChg chg="undo custSel modSld">
      <pc:chgData name="Kamira Sanchez" userId="d90880d6-78a9-457c-991e-24450603455a" providerId="ADAL" clId="{966F9064-6B3E-44BD-BF43-D37DB5B25171}" dt="2023-04-03T12:46:15.355" v="4515" actId="20577"/>
      <pc:docMkLst>
        <pc:docMk/>
      </pc:docMkLst>
      <pc:sldChg chg="modSp mod">
        <pc:chgData name="Kamira Sanchez" userId="d90880d6-78a9-457c-991e-24450603455a" providerId="ADAL" clId="{966F9064-6B3E-44BD-BF43-D37DB5B25171}" dt="2023-04-03T12:08:40.888" v="860" actId="20577"/>
        <pc:sldMkLst>
          <pc:docMk/>
          <pc:sldMk cId="1441733616" sldId="257"/>
        </pc:sldMkLst>
        <pc:spChg chg="mod">
          <ac:chgData name="Kamira Sanchez" userId="d90880d6-78a9-457c-991e-24450603455a" providerId="ADAL" clId="{966F9064-6B3E-44BD-BF43-D37DB5B25171}" dt="2023-04-03T12:04:33.299" v="94"/>
          <ac:spMkLst>
            <pc:docMk/>
            <pc:sldMk cId="1441733616" sldId="257"/>
            <ac:spMk id="6" creationId="{00000000-0000-0000-0000-000000000000}"/>
          </ac:spMkLst>
        </pc:spChg>
        <pc:spChg chg="mod">
          <ac:chgData name="Kamira Sanchez" userId="d90880d6-78a9-457c-991e-24450603455a" providerId="ADAL" clId="{966F9064-6B3E-44BD-BF43-D37DB5B25171}" dt="2023-04-03T12:08:40.888" v="860" actId="20577"/>
          <ac:spMkLst>
            <pc:docMk/>
            <pc:sldMk cId="1441733616" sldId="257"/>
            <ac:spMk id="7" creationId="{00000000-0000-0000-0000-000000000000}"/>
          </ac:spMkLst>
        </pc:spChg>
      </pc:sldChg>
      <pc:sldChg chg="modSp mod">
        <pc:chgData name="Kamira Sanchez" userId="d90880d6-78a9-457c-991e-24450603455a" providerId="ADAL" clId="{966F9064-6B3E-44BD-BF43-D37DB5B25171}" dt="2023-04-03T12:03:38.706" v="78" actId="790"/>
        <pc:sldMkLst>
          <pc:docMk/>
          <pc:sldMk cId="4120575675" sldId="258"/>
        </pc:sldMkLst>
        <pc:spChg chg="mod">
          <ac:chgData name="Kamira Sanchez" userId="d90880d6-78a9-457c-991e-24450603455a" providerId="ADAL" clId="{966F9064-6B3E-44BD-BF43-D37DB5B25171}" dt="2023-04-03T12:03:38.706" v="78" actId="790"/>
          <ac:spMkLst>
            <pc:docMk/>
            <pc:sldMk cId="4120575675" sldId="258"/>
            <ac:spMk id="4" creationId="{00000000-0000-0000-0000-000000000000}"/>
          </ac:spMkLst>
        </pc:spChg>
      </pc:sldChg>
      <pc:sldChg chg="modSp mod modNotesTx">
        <pc:chgData name="Kamira Sanchez" userId="d90880d6-78a9-457c-991e-24450603455a" providerId="ADAL" clId="{966F9064-6B3E-44BD-BF43-D37DB5B25171}" dt="2023-04-03T12:46:15.355" v="4515" actId="20577"/>
        <pc:sldMkLst>
          <pc:docMk/>
          <pc:sldMk cId="1265582844" sldId="261"/>
        </pc:sldMkLst>
        <pc:spChg chg="mod">
          <ac:chgData name="Kamira Sanchez" userId="d90880d6-78a9-457c-991e-24450603455a" providerId="ADAL" clId="{966F9064-6B3E-44BD-BF43-D37DB5B25171}" dt="2023-04-03T12:05:10.171" v="102"/>
          <ac:spMkLst>
            <pc:docMk/>
            <pc:sldMk cId="1265582844" sldId="261"/>
            <ac:spMk id="6" creationId="{00000000-0000-0000-0000-000000000000}"/>
          </ac:spMkLst>
        </pc:spChg>
        <pc:spChg chg="mod">
          <ac:chgData name="Kamira Sanchez" userId="d90880d6-78a9-457c-991e-24450603455a" providerId="ADAL" clId="{966F9064-6B3E-44BD-BF43-D37DB5B25171}" dt="2023-04-03T12:05:29.631" v="130" actId="20577"/>
          <ac:spMkLst>
            <pc:docMk/>
            <pc:sldMk cId="1265582844" sldId="261"/>
            <ac:spMk id="7" creationId="{00000000-0000-0000-0000-000000000000}"/>
          </ac:spMkLst>
        </pc:spChg>
        <pc:spChg chg="mod">
          <ac:chgData name="Kamira Sanchez" userId="d90880d6-78a9-457c-991e-24450603455a" providerId="ADAL" clId="{966F9064-6B3E-44BD-BF43-D37DB5B25171}" dt="2023-04-03T12:45:42.296" v="4349" actId="6549"/>
          <ac:spMkLst>
            <pc:docMk/>
            <pc:sldMk cId="1265582844" sldId="261"/>
            <ac:spMk id="8" creationId="{00000000-0000-0000-0000-000000000000}"/>
          </ac:spMkLst>
        </pc:spChg>
      </pc:sldChg>
      <pc:sldChg chg="modSp mod">
        <pc:chgData name="Kamira Sanchez" userId="d90880d6-78a9-457c-991e-24450603455a" providerId="ADAL" clId="{966F9064-6B3E-44BD-BF43-D37DB5B25171}" dt="2023-04-03T12:04:25.406" v="93" actId="1076"/>
        <pc:sldMkLst>
          <pc:docMk/>
          <pc:sldMk cId="3781106375" sldId="266"/>
        </pc:sldMkLst>
        <pc:spChg chg="mod">
          <ac:chgData name="Kamira Sanchez" userId="d90880d6-78a9-457c-991e-24450603455a" providerId="ADAL" clId="{966F9064-6B3E-44BD-BF43-D37DB5B25171}" dt="2023-04-03T12:04:25.406" v="93" actId="1076"/>
          <ac:spMkLst>
            <pc:docMk/>
            <pc:sldMk cId="3781106375" sldId="266"/>
            <ac:spMk id="6" creationId="{00000000-0000-0000-0000-000000000000}"/>
          </ac:spMkLst>
        </pc:spChg>
        <pc:spChg chg="mod">
          <ac:chgData name="Kamira Sanchez" userId="d90880d6-78a9-457c-991e-24450603455a" providerId="ADAL" clId="{966F9064-6B3E-44BD-BF43-D37DB5B25171}" dt="2023-04-03T12:03:53.510" v="81" actId="6549"/>
          <ac:spMkLst>
            <pc:docMk/>
            <pc:sldMk cId="3781106375" sldId="266"/>
            <ac:spMk id="7" creationId="{00000000-0000-0000-0000-000000000000}"/>
          </ac:spMkLst>
        </pc:spChg>
      </pc:sldChg>
      <pc:sldChg chg="modSp mod modNotesTx">
        <pc:chgData name="Kamira Sanchez" userId="d90880d6-78a9-457c-991e-24450603455a" providerId="ADAL" clId="{966F9064-6B3E-44BD-BF43-D37DB5B25171}" dt="2023-04-03T12:17:23.571" v="2138" actId="20577"/>
        <pc:sldMkLst>
          <pc:docMk/>
          <pc:sldMk cId="2611926588" sldId="267"/>
        </pc:sldMkLst>
        <pc:spChg chg="mod">
          <ac:chgData name="Kamira Sanchez" userId="d90880d6-78a9-457c-991e-24450603455a" providerId="ADAL" clId="{966F9064-6B3E-44BD-BF43-D37DB5B25171}" dt="2023-04-03T12:04:37.457" v="95"/>
          <ac:spMkLst>
            <pc:docMk/>
            <pc:sldMk cId="2611926588" sldId="267"/>
            <ac:spMk id="6" creationId="{00000000-0000-0000-0000-000000000000}"/>
          </ac:spMkLst>
        </pc:spChg>
        <pc:spChg chg="mod">
          <ac:chgData name="Kamira Sanchez" userId="d90880d6-78a9-457c-991e-24450603455a" providerId="ADAL" clId="{966F9064-6B3E-44BD-BF43-D37DB5B25171}" dt="2023-04-03T12:09:29.601" v="979" actId="20577"/>
          <ac:spMkLst>
            <pc:docMk/>
            <pc:sldMk cId="2611926588" sldId="267"/>
            <ac:spMk id="7" creationId="{00000000-0000-0000-0000-000000000000}"/>
          </ac:spMkLst>
        </pc:spChg>
      </pc:sldChg>
      <pc:sldChg chg="modSp mod">
        <pc:chgData name="Kamira Sanchez" userId="d90880d6-78a9-457c-991e-24450603455a" providerId="ADAL" clId="{966F9064-6B3E-44BD-BF43-D37DB5B25171}" dt="2023-04-03T12:24:33.498" v="3060" actId="20577"/>
        <pc:sldMkLst>
          <pc:docMk/>
          <pc:sldMk cId="3734923195" sldId="268"/>
        </pc:sldMkLst>
        <pc:spChg chg="mod">
          <ac:chgData name="Kamira Sanchez" userId="d90880d6-78a9-457c-991e-24450603455a" providerId="ADAL" clId="{966F9064-6B3E-44BD-BF43-D37DB5B25171}" dt="2023-04-03T12:04:46.832" v="97"/>
          <ac:spMkLst>
            <pc:docMk/>
            <pc:sldMk cId="3734923195" sldId="268"/>
            <ac:spMk id="6" creationId="{00000000-0000-0000-0000-000000000000}"/>
          </ac:spMkLst>
        </pc:spChg>
        <pc:spChg chg="mod">
          <ac:chgData name="Kamira Sanchez" userId="d90880d6-78a9-457c-991e-24450603455a" providerId="ADAL" clId="{966F9064-6B3E-44BD-BF43-D37DB5B25171}" dt="2023-04-03T12:24:06.972" v="3053" actId="790"/>
          <ac:spMkLst>
            <pc:docMk/>
            <pc:sldMk cId="3734923195" sldId="268"/>
            <ac:spMk id="7" creationId="{00000000-0000-0000-0000-000000000000}"/>
          </ac:spMkLst>
        </pc:spChg>
        <pc:graphicFrameChg chg="mod modGraphic">
          <ac:chgData name="Kamira Sanchez" userId="d90880d6-78a9-457c-991e-24450603455a" providerId="ADAL" clId="{966F9064-6B3E-44BD-BF43-D37DB5B25171}" dt="2023-04-03T12:24:33.498" v="3060" actId="20577"/>
          <ac:graphicFrameMkLst>
            <pc:docMk/>
            <pc:sldMk cId="3734923195" sldId="268"/>
            <ac:graphicFrameMk id="2" creationId="{6FF518C8-AC28-4C90-BA7C-647E86A80228}"/>
          </ac:graphicFrameMkLst>
        </pc:graphicFrameChg>
      </pc:sldChg>
      <pc:sldChg chg="modSp mod modNotesTx">
        <pc:chgData name="Kamira Sanchez" userId="d90880d6-78a9-457c-991e-24450603455a" providerId="ADAL" clId="{966F9064-6B3E-44BD-BF43-D37DB5B25171}" dt="2023-04-03T12:22:29.678" v="2979" actId="20577"/>
        <pc:sldMkLst>
          <pc:docMk/>
          <pc:sldMk cId="180246200" sldId="269"/>
        </pc:sldMkLst>
        <pc:spChg chg="mod">
          <ac:chgData name="Kamira Sanchez" userId="d90880d6-78a9-457c-991e-24450603455a" providerId="ADAL" clId="{966F9064-6B3E-44BD-BF43-D37DB5B25171}" dt="2023-04-03T12:04:42.206" v="96"/>
          <ac:spMkLst>
            <pc:docMk/>
            <pc:sldMk cId="180246200" sldId="269"/>
            <ac:spMk id="6" creationId="{00000000-0000-0000-0000-000000000000}"/>
          </ac:spMkLst>
        </pc:spChg>
        <pc:spChg chg="mod">
          <ac:chgData name="Kamira Sanchez" userId="d90880d6-78a9-457c-991e-24450603455a" providerId="ADAL" clId="{966F9064-6B3E-44BD-BF43-D37DB5B25171}" dt="2023-04-03T12:19:53.613" v="2612" actId="20577"/>
          <ac:spMkLst>
            <pc:docMk/>
            <pc:sldMk cId="180246200" sldId="269"/>
            <ac:spMk id="7" creationId="{00000000-0000-0000-0000-000000000000}"/>
          </ac:spMkLst>
        </pc:spChg>
      </pc:sldChg>
      <pc:sldChg chg="modSp mod modNotesTx">
        <pc:chgData name="Kamira Sanchez" userId="d90880d6-78a9-457c-991e-24450603455a" providerId="ADAL" clId="{966F9064-6B3E-44BD-BF43-D37DB5B25171}" dt="2023-04-03T12:29:19.406" v="3431" actId="20577"/>
        <pc:sldMkLst>
          <pc:docMk/>
          <pc:sldMk cId="2076535369" sldId="270"/>
        </pc:sldMkLst>
        <pc:spChg chg="mod">
          <ac:chgData name="Kamira Sanchez" userId="d90880d6-78a9-457c-991e-24450603455a" providerId="ADAL" clId="{966F9064-6B3E-44BD-BF43-D37DB5B25171}" dt="2023-04-03T12:04:51.286" v="98"/>
          <ac:spMkLst>
            <pc:docMk/>
            <pc:sldMk cId="2076535369" sldId="270"/>
            <ac:spMk id="6" creationId="{00000000-0000-0000-0000-000000000000}"/>
          </ac:spMkLst>
        </pc:spChg>
        <pc:spChg chg="mod">
          <ac:chgData name="Kamira Sanchez" userId="d90880d6-78a9-457c-991e-24450603455a" providerId="ADAL" clId="{966F9064-6B3E-44BD-BF43-D37DB5B25171}" dt="2023-04-03T12:25:39.133" v="3121" actId="313"/>
          <ac:spMkLst>
            <pc:docMk/>
            <pc:sldMk cId="2076535369" sldId="270"/>
            <ac:spMk id="7" creationId="{00000000-0000-0000-0000-000000000000}"/>
          </ac:spMkLst>
        </pc:spChg>
        <pc:graphicFrameChg chg="mod">
          <ac:chgData name="Kamira Sanchez" userId="d90880d6-78a9-457c-991e-24450603455a" providerId="ADAL" clId="{966F9064-6B3E-44BD-BF43-D37DB5B25171}" dt="2023-04-03T12:29:01.269" v="3345" actId="20577"/>
          <ac:graphicFrameMkLst>
            <pc:docMk/>
            <pc:sldMk cId="2076535369" sldId="270"/>
            <ac:graphicFrameMk id="2" creationId="{6FF518C8-AC28-4C90-BA7C-647E86A80228}"/>
          </ac:graphicFrameMkLst>
        </pc:graphicFrameChg>
      </pc:sldChg>
      <pc:sldChg chg="modSp mod modNotesTx">
        <pc:chgData name="Kamira Sanchez" userId="d90880d6-78a9-457c-991e-24450603455a" providerId="ADAL" clId="{966F9064-6B3E-44BD-BF43-D37DB5B25171}" dt="2023-04-03T12:43:11.802" v="3932" actId="108"/>
        <pc:sldMkLst>
          <pc:docMk/>
          <pc:sldMk cId="1238858743" sldId="271"/>
        </pc:sldMkLst>
        <pc:spChg chg="mod">
          <ac:chgData name="Kamira Sanchez" userId="d90880d6-78a9-457c-991e-24450603455a" providerId="ADAL" clId="{966F9064-6B3E-44BD-BF43-D37DB5B25171}" dt="2023-04-03T12:04:56.619" v="99"/>
          <ac:spMkLst>
            <pc:docMk/>
            <pc:sldMk cId="1238858743" sldId="271"/>
            <ac:spMk id="6" creationId="{00000000-0000-0000-0000-000000000000}"/>
          </ac:spMkLst>
        </pc:spChg>
        <pc:spChg chg="mod">
          <ac:chgData name="Kamira Sanchez" userId="d90880d6-78a9-457c-991e-24450603455a" providerId="ADAL" clId="{966F9064-6B3E-44BD-BF43-D37DB5B25171}" dt="2023-04-03T12:29:42.695" v="3438" actId="20577"/>
          <ac:spMkLst>
            <pc:docMk/>
            <pc:sldMk cId="1238858743" sldId="271"/>
            <ac:spMk id="7" creationId="{00000000-0000-0000-0000-000000000000}"/>
          </ac:spMkLst>
        </pc:spChg>
        <pc:graphicFrameChg chg="mod">
          <ac:chgData name="Kamira Sanchez" userId="d90880d6-78a9-457c-991e-24450603455a" providerId="ADAL" clId="{966F9064-6B3E-44BD-BF43-D37DB5B25171}" dt="2023-04-03T12:43:11.802" v="3932" actId="108"/>
          <ac:graphicFrameMkLst>
            <pc:docMk/>
            <pc:sldMk cId="1238858743" sldId="271"/>
            <ac:graphicFrameMk id="2" creationId="{6FF518C8-AC28-4C90-BA7C-647E86A80228}"/>
          </ac:graphicFrameMkLst>
        </pc:graphicFrameChg>
      </pc:sldChg>
      <pc:sldChg chg="modSp mod modNotesTx">
        <pc:chgData name="Kamira Sanchez" userId="d90880d6-78a9-457c-991e-24450603455a" providerId="ADAL" clId="{966F9064-6B3E-44BD-BF43-D37DB5B25171}" dt="2023-04-03T12:44:11.897" v="4053" actId="20577"/>
        <pc:sldMkLst>
          <pc:docMk/>
          <pc:sldMk cId="2267520761" sldId="272"/>
        </pc:sldMkLst>
        <pc:spChg chg="mod">
          <ac:chgData name="Kamira Sanchez" userId="d90880d6-78a9-457c-991e-24450603455a" providerId="ADAL" clId="{966F9064-6B3E-44BD-BF43-D37DB5B25171}" dt="2023-04-03T12:05:01.792" v="100"/>
          <ac:spMkLst>
            <pc:docMk/>
            <pc:sldMk cId="2267520761" sldId="272"/>
            <ac:spMk id="6" creationId="{00000000-0000-0000-0000-000000000000}"/>
          </ac:spMkLst>
        </pc:spChg>
        <pc:spChg chg="mod">
          <ac:chgData name="Kamira Sanchez" userId="d90880d6-78a9-457c-991e-24450603455a" providerId="ADAL" clId="{966F9064-6B3E-44BD-BF43-D37DB5B25171}" dt="2023-04-03T12:43:45.686" v="4002" actId="20577"/>
          <ac:spMkLst>
            <pc:docMk/>
            <pc:sldMk cId="2267520761" sldId="272"/>
            <ac:spMk id="7" creationId="{00000000-0000-0000-0000-000000000000}"/>
          </ac:spMkLst>
        </pc:spChg>
      </pc:sldChg>
      <pc:sldChg chg="modSp mod">
        <pc:chgData name="Kamira Sanchez" userId="d90880d6-78a9-457c-991e-24450603455a" providerId="ADAL" clId="{966F9064-6B3E-44BD-BF43-D37DB5B25171}" dt="2023-04-03T12:45:06.910" v="4252" actId="20577"/>
        <pc:sldMkLst>
          <pc:docMk/>
          <pc:sldMk cId="762975558" sldId="273"/>
        </pc:sldMkLst>
        <pc:spChg chg="mod">
          <ac:chgData name="Kamira Sanchez" userId="d90880d6-78a9-457c-991e-24450603455a" providerId="ADAL" clId="{966F9064-6B3E-44BD-BF43-D37DB5B25171}" dt="2023-04-03T12:05:05.792" v="101"/>
          <ac:spMkLst>
            <pc:docMk/>
            <pc:sldMk cId="762975558" sldId="273"/>
            <ac:spMk id="6" creationId="{00000000-0000-0000-0000-000000000000}"/>
          </ac:spMkLst>
        </pc:spChg>
        <pc:spChg chg="mod">
          <ac:chgData name="Kamira Sanchez" userId="d90880d6-78a9-457c-991e-24450603455a" providerId="ADAL" clId="{966F9064-6B3E-44BD-BF43-D37DB5B25171}" dt="2023-04-03T12:45:06.910" v="4252" actId="20577"/>
          <ac:spMkLst>
            <pc:docMk/>
            <pc:sldMk cId="762975558" sldId="273"/>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5B73-81B5-46F7-ACBC-4AF3FF1014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8D9F48F-70B6-45EE-9B34-91BDB8796ADB}">
      <dgm:prSet phldrT="[Text]"/>
      <dgm:spPr/>
      <dgm:t>
        <a:bodyPr/>
        <a:lstStyle/>
        <a:p>
          <a:r>
            <a:rPr lang="es-MX" noProof="0" dirty="0">
              <a:solidFill>
                <a:schemeClr val="tx1"/>
              </a:solidFill>
              <a:latin typeface="Arial" pitchFamily="34" charset="0"/>
              <a:ea typeface="ＭＳ Ｐゴシック" charset="0"/>
              <a:cs typeface="Arial" pitchFamily="34" charset="0"/>
            </a:rPr>
            <a:t>¿Tiene la entidad obligaciones de desempeño</a:t>
          </a:r>
          <a:r>
            <a:rPr lang="es-MX" noProof="0" dirty="0"/>
            <a:t>?</a:t>
          </a:r>
        </a:p>
      </dgm:t>
    </dgm:pt>
    <dgm:pt modelId="{B5B2D65E-9C03-478D-A1FA-94CCDE04F51B}" type="parTrans" cxnId="{F7DFC6DF-E9E6-4433-9EAA-39524CF84DFD}">
      <dgm:prSet/>
      <dgm:spPr/>
      <dgm:t>
        <a:bodyPr/>
        <a:lstStyle/>
        <a:p>
          <a:endParaRPr lang="es-MX" noProof="0" dirty="0"/>
        </a:p>
      </dgm:t>
    </dgm:pt>
    <dgm:pt modelId="{73ADB90E-0527-428E-BC8D-F23E62FA4329}" type="sibTrans" cxnId="{F7DFC6DF-E9E6-4433-9EAA-39524CF84DFD}">
      <dgm:prSet/>
      <dgm:spPr/>
      <dgm:t>
        <a:bodyPr/>
        <a:lstStyle/>
        <a:p>
          <a:endParaRPr lang="es-MX" noProof="0" dirty="0"/>
        </a:p>
      </dgm:t>
    </dgm:pt>
    <dgm:pt modelId="{9EA74BE4-6BAB-492F-B72F-DB7E4AA157AE}">
      <dgm:prSet phldrT="[Text]"/>
      <dgm:spPr/>
      <dgm:t>
        <a:bodyPr/>
        <a:lstStyle/>
        <a:p>
          <a:r>
            <a:rPr lang="es-MX" noProof="0" dirty="0"/>
            <a:t>Sí – ED 70</a:t>
          </a:r>
        </a:p>
      </dgm:t>
    </dgm:pt>
    <dgm:pt modelId="{202799E0-0A8D-4165-A985-965E72A012C8}" type="parTrans" cxnId="{374082BD-15C8-412C-9C9F-921F98882701}">
      <dgm:prSet/>
      <dgm:spPr/>
      <dgm:t>
        <a:bodyPr/>
        <a:lstStyle/>
        <a:p>
          <a:endParaRPr lang="es-MX" noProof="0" dirty="0"/>
        </a:p>
      </dgm:t>
    </dgm:pt>
    <dgm:pt modelId="{8BE27535-41B3-4FE8-B71D-6250CAC3F8A8}" type="sibTrans" cxnId="{374082BD-15C8-412C-9C9F-921F98882701}">
      <dgm:prSet/>
      <dgm:spPr/>
      <dgm:t>
        <a:bodyPr/>
        <a:lstStyle/>
        <a:p>
          <a:endParaRPr lang="es-MX" noProof="0" dirty="0"/>
        </a:p>
      </dgm:t>
    </dgm:pt>
    <dgm:pt modelId="{B71DCBBD-FCD2-4873-9E27-7720D4AF8C1D}">
      <dgm:prSet phldrT="[Text]"/>
      <dgm:spPr/>
      <dgm:t>
        <a:bodyPr/>
        <a:lstStyle/>
        <a:p>
          <a:r>
            <a:rPr lang="es-MX" noProof="0" dirty="0"/>
            <a:t>No – ED 71</a:t>
          </a:r>
        </a:p>
      </dgm:t>
    </dgm:pt>
    <dgm:pt modelId="{C41D7D94-D0C1-4DB8-BA22-6AF0B27DC9AF}" type="parTrans" cxnId="{B45D1B3F-DDFD-4694-9E9B-8B0CFF76261F}">
      <dgm:prSet/>
      <dgm:spPr/>
      <dgm:t>
        <a:bodyPr/>
        <a:lstStyle/>
        <a:p>
          <a:endParaRPr lang="es-MX" noProof="0" dirty="0"/>
        </a:p>
      </dgm:t>
    </dgm:pt>
    <dgm:pt modelId="{39A246D0-4D99-4702-86D4-C9763219C4F6}" type="sibTrans" cxnId="{B45D1B3F-DDFD-4694-9E9B-8B0CFF76261F}">
      <dgm:prSet/>
      <dgm:spPr/>
      <dgm:t>
        <a:bodyPr/>
        <a:lstStyle/>
        <a:p>
          <a:endParaRPr lang="es-MX" noProof="0" dirty="0"/>
        </a:p>
      </dgm:t>
    </dgm:pt>
    <dgm:pt modelId="{E1639FF8-E804-431D-A068-08BD28F1C015}" type="pres">
      <dgm:prSet presAssocID="{FF6E5B73-81B5-46F7-ACBC-4AF3FF1014BD}" presName="hierChild1" presStyleCnt="0">
        <dgm:presLayoutVars>
          <dgm:orgChart val="1"/>
          <dgm:chPref val="1"/>
          <dgm:dir/>
          <dgm:animOne val="branch"/>
          <dgm:animLvl val="lvl"/>
          <dgm:resizeHandles/>
        </dgm:presLayoutVars>
      </dgm:prSet>
      <dgm:spPr/>
    </dgm:pt>
    <dgm:pt modelId="{598DA09A-8A32-455B-A4AC-AC45008ADAE9}" type="pres">
      <dgm:prSet presAssocID="{48D9F48F-70B6-45EE-9B34-91BDB8796ADB}" presName="hierRoot1" presStyleCnt="0">
        <dgm:presLayoutVars>
          <dgm:hierBranch val="init"/>
        </dgm:presLayoutVars>
      </dgm:prSet>
      <dgm:spPr/>
    </dgm:pt>
    <dgm:pt modelId="{8DF491F3-31D0-4A9B-BF50-F757D239A6ED}" type="pres">
      <dgm:prSet presAssocID="{48D9F48F-70B6-45EE-9B34-91BDB8796ADB}" presName="rootComposite1" presStyleCnt="0"/>
      <dgm:spPr/>
    </dgm:pt>
    <dgm:pt modelId="{AC7CD96D-CDB9-4860-BD42-11A0C8B4A1CC}" type="pres">
      <dgm:prSet presAssocID="{48D9F48F-70B6-45EE-9B34-91BDB8796ADB}" presName="rootText1" presStyleLbl="node0" presStyleIdx="0" presStyleCnt="1">
        <dgm:presLayoutVars>
          <dgm:chPref val="3"/>
        </dgm:presLayoutVars>
      </dgm:prSet>
      <dgm:spPr/>
    </dgm:pt>
    <dgm:pt modelId="{BA7E1799-2510-4778-B905-3A831748BEFE}" type="pres">
      <dgm:prSet presAssocID="{48D9F48F-70B6-45EE-9B34-91BDB8796ADB}" presName="rootConnector1" presStyleLbl="node1" presStyleIdx="0" presStyleCnt="0"/>
      <dgm:spPr/>
    </dgm:pt>
    <dgm:pt modelId="{7BA94126-F006-4926-975A-4A84A4B8E38C}" type="pres">
      <dgm:prSet presAssocID="{48D9F48F-70B6-45EE-9B34-91BDB8796ADB}" presName="hierChild2" presStyleCnt="0"/>
      <dgm:spPr/>
    </dgm:pt>
    <dgm:pt modelId="{D3A84EF6-1C6F-400A-BDDB-87702C3D447C}" type="pres">
      <dgm:prSet presAssocID="{202799E0-0A8D-4165-A985-965E72A012C8}" presName="Name37" presStyleLbl="parChTrans1D2" presStyleIdx="0" presStyleCnt="2"/>
      <dgm:spPr/>
    </dgm:pt>
    <dgm:pt modelId="{DC2F78EB-F8DC-4129-8B8C-11C422C893E6}" type="pres">
      <dgm:prSet presAssocID="{9EA74BE4-6BAB-492F-B72F-DB7E4AA157AE}" presName="hierRoot2" presStyleCnt="0">
        <dgm:presLayoutVars>
          <dgm:hierBranch val="init"/>
        </dgm:presLayoutVars>
      </dgm:prSet>
      <dgm:spPr/>
    </dgm:pt>
    <dgm:pt modelId="{6C7C1A37-59CE-44B7-8B26-2E8FA5EE44E0}" type="pres">
      <dgm:prSet presAssocID="{9EA74BE4-6BAB-492F-B72F-DB7E4AA157AE}" presName="rootComposite" presStyleCnt="0"/>
      <dgm:spPr/>
    </dgm:pt>
    <dgm:pt modelId="{1CAA94ED-0382-4258-AAD1-A26640FCB5D2}" type="pres">
      <dgm:prSet presAssocID="{9EA74BE4-6BAB-492F-B72F-DB7E4AA157AE}" presName="rootText" presStyleLbl="node2" presStyleIdx="0" presStyleCnt="2">
        <dgm:presLayoutVars>
          <dgm:chPref val="3"/>
        </dgm:presLayoutVars>
      </dgm:prSet>
      <dgm:spPr/>
    </dgm:pt>
    <dgm:pt modelId="{E7EB436F-E359-43AD-A192-7DE3E8DE8AED}" type="pres">
      <dgm:prSet presAssocID="{9EA74BE4-6BAB-492F-B72F-DB7E4AA157AE}" presName="rootConnector" presStyleLbl="node2" presStyleIdx="0" presStyleCnt="2"/>
      <dgm:spPr/>
    </dgm:pt>
    <dgm:pt modelId="{21486F5C-9C25-4C4A-B37F-05365C61D822}" type="pres">
      <dgm:prSet presAssocID="{9EA74BE4-6BAB-492F-B72F-DB7E4AA157AE}" presName="hierChild4" presStyleCnt="0"/>
      <dgm:spPr/>
    </dgm:pt>
    <dgm:pt modelId="{FE5E093F-73E5-4A88-A369-67F5B3BC1767}" type="pres">
      <dgm:prSet presAssocID="{9EA74BE4-6BAB-492F-B72F-DB7E4AA157AE}" presName="hierChild5" presStyleCnt="0"/>
      <dgm:spPr/>
    </dgm:pt>
    <dgm:pt modelId="{EAC4CC19-9DD6-4DA7-9085-E671BB3F2CD5}" type="pres">
      <dgm:prSet presAssocID="{C41D7D94-D0C1-4DB8-BA22-6AF0B27DC9AF}" presName="Name37" presStyleLbl="parChTrans1D2" presStyleIdx="1" presStyleCnt="2"/>
      <dgm:spPr/>
    </dgm:pt>
    <dgm:pt modelId="{DA31A59F-D1F6-41DF-A94B-8AF7E812A63C}" type="pres">
      <dgm:prSet presAssocID="{B71DCBBD-FCD2-4873-9E27-7720D4AF8C1D}" presName="hierRoot2" presStyleCnt="0">
        <dgm:presLayoutVars>
          <dgm:hierBranch val="init"/>
        </dgm:presLayoutVars>
      </dgm:prSet>
      <dgm:spPr/>
    </dgm:pt>
    <dgm:pt modelId="{83840D0C-0FB9-467F-87D2-280B78227A8D}" type="pres">
      <dgm:prSet presAssocID="{B71DCBBD-FCD2-4873-9E27-7720D4AF8C1D}" presName="rootComposite" presStyleCnt="0"/>
      <dgm:spPr/>
    </dgm:pt>
    <dgm:pt modelId="{25C4EA72-BE80-4F59-AB26-04AAE7662DAB}" type="pres">
      <dgm:prSet presAssocID="{B71DCBBD-FCD2-4873-9E27-7720D4AF8C1D}" presName="rootText" presStyleLbl="node2" presStyleIdx="1" presStyleCnt="2">
        <dgm:presLayoutVars>
          <dgm:chPref val="3"/>
        </dgm:presLayoutVars>
      </dgm:prSet>
      <dgm:spPr/>
    </dgm:pt>
    <dgm:pt modelId="{8A617F41-6524-4BA0-8B8B-8E571503E843}" type="pres">
      <dgm:prSet presAssocID="{B71DCBBD-FCD2-4873-9E27-7720D4AF8C1D}" presName="rootConnector" presStyleLbl="node2" presStyleIdx="1" presStyleCnt="2"/>
      <dgm:spPr/>
    </dgm:pt>
    <dgm:pt modelId="{389FA60E-342E-4254-9647-31BAE21450CB}" type="pres">
      <dgm:prSet presAssocID="{B71DCBBD-FCD2-4873-9E27-7720D4AF8C1D}" presName="hierChild4" presStyleCnt="0"/>
      <dgm:spPr/>
    </dgm:pt>
    <dgm:pt modelId="{AD31C53C-8737-40E3-83FB-B9FFBCC6AB76}" type="pres">
      <dgm:prSet presAssocID="{B71DCBBD-FCD2-4873-9E27-7720D4AF8C1D}" presName="hierChild5" presStyleCnt="0"/>
      <dgm:spPr/>
    </dgm:pt>
    <dgm:pt modelId="{1F8D09EB-72C4-4E5C-BEE8-B93AE36F3AE9}" type="pres">
      <dgm:prSet presAssocID="{48D9F48F-70B6-45EE-9B34-91BDB8796ADB}" presName="hierChild3" presStyleCnt="0"/>
      <dgm:spPr/>
    </dgm:pt>
  </dgm:ptLst>
  <dgm:cxnLst>
    <dgm:cxn modelId="{3E3D0322-6499-4B8C-AFAB-3168E6312A19}" type="presOf" srcId="{48D9F48F-70B6-45EE-9B34-91BDB8796ADB}" destId="{BA7E1799-2510-4778-B905-3A831748BEFE}" srcOrd="1" destOrd="0" presId="urn:microsoft.com/office/officeart/2005/8/layout/orgChart1"/>
    <dgm:cxn modelId="{4EA0772F-8FA0-4232-9BA9-7955CC932EAA}" type="presOf" srcId="{48D9F48F-70B6-45EE-9B34-91BDB8796ADB}" destId="{AC7CD96D-CDB9-4860-BD42-11A0C8B4A1CC}" srcOrd="0" destOrd="0" presId="urn:microsoft.com/office/officeart/2005/8/layout/orgChart1"/>
    <dgm:cxn modelId="{ACB4813D-4481-4C1F-B84C-EFEE00FFA4F8}" type="presOf" srcId="{C41D7D94-D0C1-4DB8-BA22-6AF0B27DC9AF}" destId="{EAC4CC19-9DD6-4DA7-9085-E671BB3F2CD5}" srcOrd="0" destOrd="0" presId="urn:microsoft.com/office/officeart/2005/8/layout/orgChart1"/>
    <dgm:cxn modelId="{B45D1B3F-DDFD-4694-9E9B-8B0CFF76261F}" srcId="{48D9F48F-70B6-45EE-9B34-91BDB8796ADB}" destId="{B71DCBBD-FCD2-4873-9E27-7720D4AF8C1D}" srcOrd="1" destOrd="0" parTransId="{C41D7D94-D0C1-4DB8-BA22-6AF0B27DC9AF}" sibTransId="{39A246D0-4D99-4702-86D4-C9763219C4F6}"/>
    <dgm:cxn modelId="{AE7EA95C-D66D-4AF6-94AE-D7661E5A892E}" type="presOf" srcId="{202799E0-0A8D-4165-A985-965E72A012C8}" destId="{D3A84EF6-1C6F-400A-BDDB-87702C3D447C}" srcOrd="0" destOrd="0" presId="urn:microsoft.com/office/officeart/2005/8/layout/orgChart1"/>
    <dgm:cxn modelId="{57B7C64D-9C3A-4F42-AC63-A9DBA5CE639A}" type="presOf" srcId="{B71DCBBD-FCD2-4873-9E27-7720D4AF8C1D}" destId="{8A617F41-6524-4BA0-8B8B-8E571503E843}" srcOrd="1" destOrd="0" presId="urn:microsoft.com/office/officeart/2005/8/layout/orgChart1"/>
    <dgm:cxn modelId="{5611728F-4F25-46EC-9ECB-96CC728C692F}" type="presOf" srcId="{FF6E5B73-81B5-46F7-ACBC-4AF3FF1014BD}" destId="{E1639FF8-E804-431D-A068-08BD28F1C015}" srcOrd="0" destOrd="0" presId="urn:microsoft.com/office/officeart/2005/8/layout/orgChart1"/>
    <dgm:cxn modelId="{406C37B6-FAB4-45EC-8EA3-A74976ABF74F}" type="presOf" srcId="{B71DCBBD-FCD2-4873-9E27-7720D4AF8C1D}" destId="{25C4EA72-BE80-4F59-AB26-04AAE7662DAB}" srcOrd="0" destOrd="0" presId="urn:microsoft.com/office/officeart/2005/8/layout/orgChart1"/>
    <dgm:cxn modelId="{374082BD-15C8-412C-9C9F-921F98882701}" srcId="{48D9F48F-70B6-45EE-9B34-91BDB8796ADB}" destId="{9EA74BE4-6BAB-492F-B72F-DB7E4AA157AE}" srcOrd="0" destOrd="0" parTransId="{202799E0-0A8D-4165-A985-965E72A012C8}" sibTransId="{8BE27535-41B3-4FE8-B71D-6250CAC3F8A8}"/>
    <dgm:cxn modelId="{F7DFC6DF-E9E6-4433-9EAA-39524CF84DFD}" srcId="{FF6E5B73-81B5-46F7-ACBC-4AF3FF1014BD}" destId="{48D9F48F-70B6-45EE-9B34-91BDB8796ADB}" srcOrd="0" destOrd="0" parTransId="{B5B2D65E-9C03-478D-A1FA-94CCDE04F51B}" sibTransId="{73ADB90E-0527-428E-BC8D-F23E62FA4329}"/>
    <dgm:cxn modelId="{DA88A0F8-3752-4100-B55C-636058DA0650}" type="presOf" srcId="{9EA74BE4-6BAB-492F-B72F-DB7E4AA157AE}" destId="{E7EB436F-E359-43AD-A192-7DE3E8DE8AED}" srcOrd="1" destOrd="0" presId="urn:microsoft.com/office/officeart/2005/8/layout/orgChart1"/>
    <dgm:cxn modelId="{23C320F9-5F88-4770-B3B8-94068CAABC9C}" type="presOf" srcId="{9EA74BE4-6BAB-492F-B72F-DB7E4AA157AE}" destId="{1CAA94ED-0382-4258-AAD1-A26640FCB5D2}" srcOrd="0" destOrd="0" presId="urn:microsoft.com/office/officeart/2005/8/layout/orgChart1"/>
    <dgm:cxn modelId="{12BF8602-9E07-4CC0-8DD9-DE27284B6C35}" type="presParOf" srcId="{E1639FF8-E804-431D-A068-08BD28F1C015}" destId="{598DA09A-8A32-455B-A4AC-AC45008ADAE9}" srcOrd="0" destOrd="0" presId="urn:microsoft.com/office/officeart/2005/8/layout/orgChart1"/>
    <dgm:cxn modelId="{ED74E584-E1D7-4261-AAB2-5C493DAAE696}" type="presParOf" srcId="{598DA09A-8A32-455B-A4AC-AC45008ADAE9}" destId="{8DF491F3-31D0-4A9B-BF50-F757D239A6ED}" srcOrd="0" destOrd="0" presId="urn:microsoft.com/office/officeart/2005/8/layout/orgChart1"/>
    <dgm:cxn modelId="{9E267EEA-0D87-4A73-AEE2-EEAA38345C65}" type="presParOf" srcId="{8DF491F3-31D0-4A9B-BF50-F757D239A6ED}" destId="{AC7CD96D-CDB9-4860-BD42-11A0C8B4A1CC}" srcOrd="0" destOrd="0" presId="urn:microsoft.com/office/officeart/2005/8/layout/orgChart1"/>
    <dgm:cxn modelId="{C10FE062-4E9F-4E3D-8279-9A072648A95A}" type="presParOf" srcId="{8DF491F3-31D0-4A9B-BF50-F757D239A6ED}" destId="{BA7E1799-2510-4778-B905-3A831748BEFE}" srcOrd="1" destOrd="0" presId="urn:microsoft.com/office/officeart/2005/8/layout/orgChart1"/>
    <dgm:cxn modelId="{29A15D65-7C01-4EDA-8DCF-607F7E5E692A}" type="presParOf" srcId="{598DA09A-8A32-455B-A4AC-AC45008ADAE9}" destId="{7BA94126-F006-4926-975A-4A84A4B8E38C}" srcOrd="1" destOrd="0" presId="urn:microsoft.com/office/officeart/2005/8/layout/orgChart1"/>
    <dgm:cxn modelId="{3DFAC6F5-2414-4451-9595-A06A46A79080}" type="presParOf" srcId="{7BA94126-F006-4926-975A-4A84A4B8E38C}" destId="{D3A84EF6-1C6F-400A-BDDB-87702C3D447C}" srcOrd="0" destOrd="0" presId="urn:microsoft.com/office/officeart/2005/8/layout/orgChart1"/>
    <dgm:cxn modelId="{A22D548E-3093-478B-9B50-D7E6089AA3E0}" type="presParOf" srcId="{7BA94126-F006-4926-975A-4A84A4B8E38C}" destId="{DC2F78EB-F8DC-4129-8B8C-11C422C893E6}" srcOrd="1" destOrd="0" presId="urn:microsoft.com/office/officeart/2005/8/layout/orgChart1"/>
    <dgm:cxn modelId="{806C9058-8443-4AFE-BCD2-6D4E6443B3D0}" type="presParOf" srcId="{DC2F78EB-F8DC-4129-8B8C-11C422C893E6}" destId="{6C7C1A37-59CE-44B7-8B26-2E8FA5EE44E0}" srcOrd="0" destOrd="0" presId="urn:microsoft.com/office/officeart/2005/8/layout/orgChart1"/>
    <dgm:cxn modelId="{E79F4C07-D2C3-44ED-BE85-56F0124DD3E0}" type="presParOf" srcId="{6C7C1A37-59CE-44B7-8B26-2E8FA5EE44E0}" destId="{1CAA94ED-0382-4258-AAD1-A26640FCB5D2}" srcOrd="0" destOrd="0" presId="urn:microsoft.com/office/officeart/2005/8/layout/orgChart1"/>
    <dgm:cxn modelId="{35DDD29E-FA84-4411-80CF-3598132E2FFA}" type="presParOf" srcId="{6C7C1A37-59CE-44B7-8B26-2E8FA5EE44E0}" destId="{E7EB436F-E359-43AD-A192-7DE3E8DE8AED}" srcOrd="1" destOrd="0" presId="urn:microsoft.com/office/officeart/2005/8/layout/orgChart1"/>
    <dgm:cxn modelId="{2F619913-E22F-4C7E-98A2-64BEB38FB174}" type="presParOf" srcId="{DC2F78EB-F8DC-4129-8B8C-11C422C893E6}" destId="{21486F5C-9C25-4C4A-B37F-05365C61D822}" srcOrd="1" destOrd="0" presId="urn:microsoft.com/office/officeart/2005/8/layout/orgChart1"/>
    <dgm:cxn modelId="{49ABF2C0-495C-4D60-A639-E3A029069FB3}" type="presParOf" srcId="{DC2F78EB-F8DC-4129-8B8C-11C422C893E6}" destId="{FE5E093F-73E5-4A88-A369-67F5B3BC1767}" srcOrd="2" destOrd="0" presId="urn:microsoft.com/office/officeart/2005/8/layout/orgChart1"/>
    <dgm:cxn modelId="{7F2BF64D-FC0F-4C85-9579-D9F2B152CCAC}" type="presParOf" srcId="{7BA94126-F006-4926-975A-4A84A4B8E38C}" destId="{EAC4CC19-9DD6-4DA7-9085-E671BB3F2CD5}" srcOrd="2" destOrd="0" presId="urn:microsoft.com/office/officeart/2005/8/layout/orgChart1"/>
    <dgm:cxn modelId="{18459E55-52A4-46A0-A794-178BFB271BE0}" type="presParOf" srcId="{7BA94126-F006-4926-975A-4A84A4B8E38C}" destId="{DA31A59F-D1F6-41DF-A94B-8AF7E812A63C}" srcOrd="3" destOrd="0" presId="urn:microsoft.com/office/officeart/2005/8/layout/orgChart1"/>
    <dgm:cxn modelId="{F034D2D7-D1AC-4D9E-B965-CA1602754F79}" type="presParOf" srcId="{DA31A59F-D1F6-41DF-A94B-8AF7E812A63C}" destId="{83840D0C-0FB9-467F-87D2-280B78227A8D}" srcOrd="0" destOrd="0" presId="urn:microsoft.com/office/officeart/2005/8/layout/orgChart1"/>
    <dgm:cxn modelId="{4E9E9E34-0189-4AAE-A4A0-85F6D29B9FC0}" type="presParOf" srcId="{83840D0C-0FB9-467F-87D2-280B78227A8D}" destId="{25C4EA72-BE80-4F59-AB26-04AAE7662DAB}" srcOrd="0" destOrd="0" presId="urn:microsoft.com/office/officeart/2005/8/layout/orgChart1"/>
    <dgm:cxn modelId="{9F628FEE-C451-4A97-8167-15B83929A490}" type="presParOf" srcId="{83840D0C-0FB9-467F-87D2-280B78227A8D}" destId="{8A617F41-6524-4BA0-8B8B-8E571503E843}" srcOrd="1" destOrd="0" presId="urn:microsoft.com/office/officeart/2005/8/layout/orgChart1"/>
    <dgm:cxn modelId="{A611C172-5716-4275-AEC2-385308E5521B}" type="presParOf" srcId="{DA31A59F-D1F6-41DF-A94B-8AF7E812A63C}" destId="{389FA60E-342E-4254-9647-31BAE21450CB}" srcOrd="1" destOrd="0" presId="urn:microsoft.com/office/officeart/2005/8/layout/orgChart1"/>
    <dgm:cxn modelId="{16F3EC7D-9E60-46AB-9308-DC2FC971012E}" type="presParOf" srcId="{DA31A59F-D1F6-41DF-A94B-8AF7E812A63C}" destId="{AD31C53C-8737-40E3-83FB-B9FFBCC6AB76}" srcOrd="2" destOrd="0" presId="urn:microsoft.com/office/officeart/2005/8/layout/orgChart1"/>
    <dgm:cxn modelId="{424F7B09-26A6-48A8-BD20-0F5EF2CC5149}" type="presParOf" srcId="{598DA09A-8A32-455B-A4AC-AC45008ADAE9}" destId="{1F8D09EB-72C4-4E5C-BEE8-B93AE36F3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n-GB"/>
        </a:p>
      </dgm:t>
    </dgm:pt>
    <dgm:pt modelId="{48D9F48F-70B6-45EE-9B34-91BDB8796ADB}">
      <dgm:prSet phldrT="[Text]"/>
      <dgm:spPr/>
      <dgm:t>
        <a:bodyPr/>
        <a:lstStyle/>
        <a:p>
          <a:r>
            <a:rPr lang="es-MX" noProof="0" dirty="0">
              <a:solidFill>
                <a:schemeClr val="accent1"/>
              </a:solidFill>
            </a:rPr>
            <a:t>Identificar el acuerdo vinculante</a:t>
          </a:r>
        </a:p>
      </dgm:t>
    </dgm:pt>
    <dgm:pt modelId="{B5B2D65E-9C03-478D-A1FA-94CCDE04F51B}" type="parTrans" cxnId="{F7DFC6DF-E9E6-4433-9EAA-39524CF84DFD}">
      <dgm:prSet/>
      <dgm:spPr/>
      <dgm:t>
        <a:bodyPr/>
        <a:lstStyle/>
        <a:p>
          <a:endParaRPr lang="es-MX" noProof="0" dirty="0"/>
        </a:p>
      </dgm:t>
    </dgm:pt>
    <dgm:pt modelId="{73ADB90E-0527-428E-BC8D-F23E62FA4329}" type="sibTrans" cxnId="{F7DFC6DF-E9E6-4433-9EAA-39524CF84DFD}">
      <dgm:prSet/>
      <dgm:spPr/>
      <dgm:t>
        <a:bodyPr/>
        <a:lstStyle/>
        <a:p>
          <a:endParaRPr lang="es-MX" noProof="0" dirty="0"/>
        </a:p>
      </dgm:t>
    </dgm:pt>
    <dgm:pt modelId="{B71DCBBD-FCD2-4873-9E27-7720D4AF8C1D}">
      <dgm:prSet phldrT="[Text]"/>
      <dgm:spPr/>
      <dgm:t>
        <a:bodyPr/>
        <a:lstStyle/>
        <a:p>
          <a:r>
            <a:rPr lang="es-MX" noProof="0" dirty="0">
              <a:solidFill>
                <a:schemeClr val="accent1"/>
              </a:solidFill>
            </a:rPr>
            <a:t>Determinar el precio de la transacción</a:t>
          </a:r>
        </a:p>
      </dgm:t>
    </dgm:pt>
    <dgm:pt modelId="{C41D7D94-D0C1-4DB8-BA22-6AF0B27DC9AF}" type="parTrans" cxnId="{B45D1B3F-DDFD-4694-9E9B-8B0CFF76261F}">
      <dgm:prSet/>
      <dgm:spPr/>
      <dgm:t>
        <a:bodyPr/>
        <a:lstStyle/>
        <a:p>
          <a:endParaRPr lang="es-MX" noProof="0" dirty="0"/>
        </a:p>
      </dgm:t>
    </dgm:pt>
    <dgm:pt modelId="{39A246D0-4D99-4702-86D4-C9763219C4F6}" type="sibTrans" cxnId="{B45D1B3F-DDFD-4694-9E9B-8B0CFF76261F}">
      <dgm:prSet/>
      <dgm:spPr/>
      <dgm:t>
        <a:bodyPr/>
        <a:lstStyle/>
        <a:p>
          <a:endParaRPr lang="es-MX" noProof="0" dirty="0"/>
        </a:p>
      </dgm:t>
    </dgm:pt>
    <dgm:pt modelId="{B5BAF27B-FDCE-44C3-A3B0-93DE0E149B63}">
      <dgm:prSet phldrT="[Text]"/>
      <dgm:spPr/>
      <dgm:t>
        <a:bodyPr/>
        <a:lstStyle/>
        <a:p>
          <a:r>
            <a:rPr lang="es-MX" noProof="0" dirty="0">
              <a:solidFill>
                <a:schemeClr val="accent1"/>
              </a:solidFill>
            </a:rPr>
            <a:t>Reconocer el ingreso </a:t>
          </a:r>
        </a:p>
      </dgm:t>
    </dgm:pt>
    <dgm:pt modelId="{59E0D5D7-71AB-4323-AA61-711F6A190487}" type="parTrans" cxnId="{69227019-6AD7-42FF-8E41-4C597F082CD6}">
      <dgm:prSet/>
      <dgm:spPr/>
      <dgm:t>
        <a:bodyPr/>
        <a:lstStyle/>
        <a:p>
          <a:endParaRPr lang="es-MX" noProof="0" dirty="0"/>
        </a:p>
      </dgm:t>
    </dgm:pt>
    <dgm:pt modelId="{3048EF41-9B54-40DA-ADB1-B9D5552DC501}" type="sibTrans" cxnId="{69227019-6AD7-42FF-8E41-4C597F082CD6}">
      <dgm:prSet/>
      <dgm:spPr/>
      <dgm:t>
        <a:bodyPr/>
        <a:lstStyle/>
        <a:p>
          <a:endParaRPr lang="es-MX" noProof="0" dirty="0"/>
        </a:p>
      </dgm:t>
    </dgm:pt>
    <dgm:pt modelId="{24D176DF-A11A-462E-9A9C-AACC97EFEAE5}">
      <dgm:prSet phldrT="[Text]"/>
      <dgm:spPr/>
      <dgm:t>
        <a:bodyPr/>
        <a:lstStyle/>
        <a:p>
          <a:r>
            <a:rPr lang="es-MX" noProof="0" dirty="0">
              <a:solidFill>
                <a:schemeClr val="accent1"/>
              </a:solidFill>
            </a:rPr>
            <a:t>Identificar las obligaciones de desempeño</a:t>
          </a:r>
        </a:p>
      </dgm:t>
    </dgm:pt>
    <dgm:pt modelId="{9D86D42E-0BF1-49BA-9BD5-3A5F04C441CE}" type="parTrans" cxnId="{AB63BB4B-5269-4A15-94EA-B6E2C1BA50CC}">
      <dgm:prSet/>
      <dgm:spPr/>
      <dgm:t>
        <a:bodyPr/>
        <a:lstStyle/>
        <a:p>
          <a:endParaRPr lang="es-MX"/>
        </a:p>
      </dgm:t>
    </dgm:pt>
    <dgm:pt modelId="{EE6EA121-CBC6-417C-B094-5CB9D3D8EFE3}" type="sibTrans" cxnId="{AB63BB4B-5269-4A15-94EA-B6E2C1BA50CC}">
      <dgm:prSet/>
      <dgm:spPr/>
      <dgm:t>
        <a:bodyPr/>
        <a:lstStyle/>
        <a:p>
          <a:endParaRPr lang="es-MX"/>
        </a:p>
      </dgm:t>
    </dgm:pt>
    <dgm:pt modelId="{5E13243D-C7E5-46A1-B081-086712A9512E}">
      <dgm:prSet phldrT="[Text]"/>
      <dgm:spPr/>
      <dgm:t>
        <a:bodyPr/>
        <a:lstStyle/>
        <a:p>
          <a:r>
            <a:rPr lang="es-MX" noProof="0" dirty="0">
              <a:solidFill>
                <a:schemeClr val="accent1"/>
              </a:solidFill>
            </a:rPr>
            <a:t>Asignar el precio de la transacción</a:t>
          </a:r>
        </a:p>
      </dgm:t>
    </dgm:pt>
    <dgm:pt modelId="{454CD21A-8F9B-44B5-B5B8-FAC392FA2A70}" type="parTrans" cxnId="{32006628-D26F-4EC9-8F17-B1791BAF4DB5}">
      <dgm:prSet/>
      <dgm:spPr/>
      <dgm:t>
        <a:bodyPr/>
        <a:lstStyle/>
        <a:p>
          <a:endParaRPr lang="es-MX"/>
        </a:p>
      </dgm:t>
    </dgm:pt>
    <dgm:pt modelId="{0C161149-9477-422A-A50C-315E5F2D1F81}" type="sibTrans" cxnId="{32006628-D26F-4EC9-8F17-B1791BAF4DB5}">
      <dgm:prSet/>
      <dgm:spPr/>
      <dgm:t>
        <a:bodyPr/>
        <a:lstStyle/>
        <a:p>
          <a:endParaRPr lang="es-MX"/>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dgm:spPr/>
    </dgm:pt>
    <dgm:pt modelId="{CC71B89F-407D-429B-B81F-B4305ED82905}" type="pres">
      <dgm:prSet presAssocID="{9D86D42E-0BF1-49BA-9BD5-3A5F04C441CE}" presName="parTrans" presStyleLbl="sibTrans2D1" presStyleIdx="0" presStyleCnt="4"/>
      <dgm:spPr/>
    </dgm:pt>
    <dgm:pt modelId="{4732BB6B-7333-46E1-9918-AE411BDA65CF}" type="pres">
      <dgm:prSet presAssocID="{24D176DF-A11A-462E-9A9C-AACC97EFEAE5}" presName="child" presStyleLbl="alignAccFollowNode1" presStyleIdx="0" presStyleCnt="4">
        <dgm:presLayoutVars>
          <dgm:chMax val="0"/>
          <dgm:bulletEnabled val="1"/>
        </dgm:presLayoutVars>
      </dgm:prSet>
      <dgm:spPr/>
    </dgm:pt>
    <dgm:pt modelId="{5BC6E076-4F9D-43E6-B21F-787B85CAC274}" type="pres">
      <dgm:prSet presAssocID="{EE6EA121-CBC6-417C-B094-5CB9D3D8EFE3}" presName="sibTrans" presStyleLbl="sibTrans2D1" presStyleIdx="1" presStyleCnt="4"/>
      <dgm:spPr/>
    </dgm:pt>
    <dgm:pt modelId="{E01BCF0B-77DF-42BC-A9D9-CC36D84B2D8D}" type="pres">
      <dgm:prSet presAssocID="{B71DCBBD-FCD2-4873-9E27-7720D4AF8C1D}" presName="child" presStyleLbl="alignAccFollowNode1" presStyleIdx="1" presStyleCnt="4">
        <dgm:presLayoutVars>
          <dgm:chMax val="0"/>
          <dgm:bulletEnabled val="1"/>
        </dgm:presLayoutVars>
      </dgm:prSet>
      <dgm:spPr/>
    </dgm:pt>
    <dgm:pt modelId="{5E57799D-106D-4D81-9DEF-943D6B1C85D2}" type="pres">
      <dgm:prSet presAssocID="{39A246D0-4D99-4702-86D4-C9763219C4F6}" presName="sibTrans" presStyleLbl="sibTrans2D1" presStyleIdx="2" presStyleCnt="4"/>
      <dgm:spPr/>
    </dgm:pt>
    <dgm:pt modelId="{CCE50621-4330-4161-8EE9-B5F864C53A11}" type="pres">
      <dgm:prSet presAssocID="{5E13243D-C7E5-46A1-B081-086712A9512E}" presName="child" presStyleLbl="alignAccFollowNode1" presStyleIdx="2" presStyleCnt="4">
        <dgm:presLayoutVars>
          <dgm:chMax val="0"/>
          <dgm:bulletEnabled val="1"/>
        </dgm:presLayoutVars>
      </dgm:prSet>
      <dgm:spPr/>
    </dgm:pt>
    <dgm:pt modelId="{FF29E32A-B226-4ECC-BF05-4F52886D3A46}" type="pres">
      <dgm:prSet presAssocID="{0C161149-9477-422A-A50C-315E5F2D1F81}" presName="sibTrans" presStyleLbl="sibTrans2D1" presStyleIdx="3" presStyleCnt="4"/>
      <dgm:spPr/>
    </dgm:pt>
    <dgm:pt modelId="{0C078FBD-BECC-4926-8709-C6C8974EA24B}" type="pres">
      <dgm:prSet presAssocID="{B5BAF27B-FDCE-44C3-A3B0-93DE0E149B63}" presName="child" presStyleLbl="alignAccFollowNode1" presStyleIdx="3" presStyleCnt="4">
        <dgm:presLayoutVars>
          <dgm:chMax val="0"/>
          <dgm:bulletEnabled val="1"/>
        </dgm:presLayoutVars>
      </dgm:prSet>
      <dgm:spPr/>
    </dgm:pt>
  </dgm:ptLst>
  <dgm:cxnLst>
    <dgm:cxn modelId="{15B4EF0A-23A9-4301-A1D7-F82E2C74F187}" type="presOf" srcId="{39A246D0-4D99-4702-86D4-C9763219C4F6}" destId="{5E57799D-106D-4D81-9DEF-943D6B1C85D2}" srcOrd="0" destOrd="0" presId="urn:microsoft.com/office/officeart/2005/8/layout/lProcess1"/>
    <dgm:cxn modelId="{69227019-6AD7-42FF-8E41-4C597F082CD6}" srcId="{48D9F48F-70B6-45EE-9B34-91BDB8796ADB}" destId="{B5BAF27B-FDCE-44C3-A3B0-93DE0E149B63}" srcOrd="3" destOrd="0" parTransId="{59E0D5D7-71AB-4323-AA61-711F6A190487}" sibTransId="{3048EF41-9B54-40DA-ADB1-B9D5552DC501}"/>
    <dgm:cxn modelId="{32006628-D26F-4EC9-8F17-B1791BAF4DB5}" srcId="{48D9F48F-70B6-45EE-9B34-91BDB8796ADB}" destId="{5E13243D-C7E5-46A1-B081-086712A9512E}" srcOrd="2" destOrd="0" parTransId="{454CD21A-8F9B-44B5-B5B8-FAC392FA2A70}" sibTransId="{0C161149-9477-422A-A50C-315E5F2D1F81}"/>
    <dgm:cxn modelId="{0C30FF29-174E-4531-8360-C9357DADDCED}" type="presOf" srcId="{B71DCBBD-FCD2-4873-9E27-7720D4AF8C1D}" destId="{E01BCF0B-77DF-42BC-A9D9-CC36D84B2D8D}" srcOrd="0" destOrd="0" presId="urn:microsoft.com/office/officeart/2005/8/layout/lProcess1"/>
    <dgm:cxn modelId="{5C1D5137-DE1F-44B3-B71E-2F906199807C}" type="presOf" srcId="{24D176DF-A11A-462E-9A9C-AACC97EFEAE5}" destId="{4732BB6B-7333-46E1-9918-AE411BDA65CF}" srcOrd="0" destOrd="0" presId="urn:microsoft.com/office/officeart/2005/8/layout/lProcess1"/>
    <dgm:cxn modelId="{BDF53E3D-687D-4A03-8750-E6269DE098A9}" type="presOf" srcId="{9D86D42E-0BF1-49BA-9BD5-3A5F04C441CE}" destId="{CC71B89F-407D-429B-B81F-B4305ED82905}" srcOrd="0" destOrd="0" presId="urn:microsoft.com/office/officeart/2005/8/layout/lProcess1"/>
    <dgm:cxn modelId="{B45D1B3F-DDFD-4694-9E9B-8B0CFF76261F}" srcId="{48D9F48F-70B6-45EE-9B34-91BDB8796ADB}" destId="{B71DCBBD-FCD2-4873-9E27-7720D4AF8C1D}" srcOrd="1" destOrd="0" parTransId="{C41D7D94-D0C1-4DB8-BA22-6AF0B27DC9AF}" sibTransId="{39A246D0-4D99-4702-86D4-C9763219C4F6}"/>
    <dgm:cxn modelId="{002BA149-21C4-480A-8C51-CD8D1D5D0211}" type="presOf" srcId="{EE6EA121-CBC6-417C-B094-5CB9D3D8EFE3}" destId="{5BC6E076-4F9D-43E6-B21F-787B85CAC274}" srcOrd="0" destOrd="0" presId="urn:microsoft.com/office/officeart/2005/8/layout/lProcess1"/>
    <dgm:cxn modelId="{AB63BB4B-5269-4A15-94EA-B6E2C1BA50CC}" srcId="{48D9F48F-70B6-45EE-9B34-91BDB8796ADB}" destId="{24D176DF-A11A-462E-9A9C-AACC97EFEAE5}" srcOrd="0" destOrd="0" parTransId="{9D86D42E-0BF1-49BA-9BD5-3A5F04C441CE}" sibTransId="{EE6EA121-CBC6-417C-B094-5CB9D3D8EFE3}"/>
    <dgm:cxn modelId="{A6A4C96F-7E7E-4F3C-812A-4E19275DD6F5}" type="presOf" srcId="{48D9F48F-70B6-45EE-9B34-91BDB8796ADB}" destId="{CDC4DE0E-ABFC-49CA-A5FB-3C3917374657}" srcOrd="0" destOrd="0" presId="urn:microsoft.com/office/officeart/2005/8/layout/lProcess1"/>
    <dgm:cxn modelId="{A297888A-4A7E-4C0F-AF94-94BEE4A9941E}" type="presOf" srcId="{5E13243D-C7E5-46A1-B081-086712A9512E}" destId="{CCE50621-4330-4161-8EE9-B5F864C53A11}" srcOrd="0" destOrd="0" presId="urn:microsoft.com/office/officeart/2005/8/layout/lProcess1"/>
    <dgm:cxn modelId="{D5AB1EB6-F955-485E-870F-4173536A796D}" type="presOf" srcId="{B5BAF27B-FDCE-44C3-A3B0-93DE0E149B63}" destId="{0C078FBD-BECC-4926-8709-C6C8974EA24B}" srcOrd="0" destOrd="0" presId="urn:microsoft.com/office/officeart/2005/8/layout/lProcess1"/>
    <dgm:cxn modelId="{903646BB-7FDC-4939-8B79-802A93C33D31}" type="presOf" srcId="{FF6E5B73-81B5-46F7-ACBC-4AF3FF1014BD}" destId="{6BA9581E-5684-4A07-8122-10BBEFB3ECFE}" srcOrd="0" destOrd="0" presId="urn:microsoft.com/office/officeart/2005/8/layout/lProcess1"/>
    <dgm:cxn modelId="{D509A3C9-E02D-4130-9979-F1EFC76701C0}" type="presOf" srcId="{0C161149-9477-422A-A50C-315E5F2D1F81}" destId="{FF29E32A-B226-4ECC-BF05-4F52886D3A46}"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65E900E1-3EF8-4CFF-B33E-6F5C64BBEC19}" type="presParOf" srcId="{90C5DC28-7286-408A-98BE-A412F58C47D3}" destId="{CC71B89F-407D-429B-B81F-B4305ED82905}" srcOrd="1" destOrd="0" presId="urn:microsoft.com/office/officeart/2005/8/layout/lProcess1"/>
    <dgm:cxn modelId="{6F59B2AA-018B-47FB-99FC-7BE907D36CBD}" type="presParOf" srcId="{90C5DC28-7286-408A-98BE-A412F58C47D3}" destId="{4732BB6B-7333-46E1-9918-AE411BDA65CF}" srcOrd="2" destOrd="0" presId="urn:microsoft.com/office/officeart/2005/8/layout/lProcess1"/>
    <dgm:cxn modelId="{DC8A3533-AE22-41F1-A0D8-DF431964A002}" type="presParOf" srcId="{90C5DC28-7286-408A-98BE-A412F58C47D3}" destId="{5BC6E076-4F9D-43E6-B21F-787B85CAC274}" srcOrd="3" destOrd="0" presId="urn:microsoft.com/office/officeart/2005/8/layout/lProcess1"/>
    <dgm:cxn modelId="{DE8E7B80-D1F9-466D-B0EE-5F8DEB7C2858}" type="presParOf" srcId="{90C5DC28-7286-408A-98BE-A412F58C47D3}" destId="{E01BCF0B-77DF-42BC-A9D9-CC36D84B2D8D}" srcOrd="4" destOrd="0" presId="urn:microsoft.com/office/officeart/2005/8/layout/lProcess1"/>
    <dgm:cxn modelId="{22E43F99-31F2-4C23-865D-5B788F32F82B}" type="presParOf" srcId="{90C5DC28-7286-408A-98BE-A412F58C47D3}" destId="{5E57799D-106D-4D81-9DEF-943D6B1C85D2}" srcOrd="5" destOrd="0" presId="urn:microsoft.com/office/officeart/2005/8/layout/lProcess1"/>
    <dgm:cxn modelId="{8D118F34-1DCC-4FDC-9FFB-1BF32A1EFABE}" type="presParOf" srcId="{90C5DC28-7286-408A-98BE-A412F58C47D3}" destId="{CCE50621-4330-4161-8EE9-B5F864C53A11}" srcOrd="6" destOrd="0" presId="urn:microsoft.com/office/officeart/2005/8/layout/lProcess1"/>
    <dgm:cxn modelId="{2E50045D-4A3C-4407-B520-6A7785E91284}" type="presParOf" srcId="{90C5DC28-7286-408A-98BE-A412F58C47D3}" destId="{FF29E32A-B226-4ECC-BF05-4F52886D3A46}" srcOrd="7" destOrd="0" presId="urn:microsoft.com/office/officeart/2005/8/layout/lProcess1"/>
    <dgm:cxn modelId="{F1373025-43A5-4B04-A272-844561CFD71F}" type="presParOf" srcId="{90C5DC28-7286-408A-98BE-A412F58C47D3}" destId="{0C078FBD-BECC-4926-8709-C6C8974EA24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n-GB"/>
        </a:p>
      </dgm:t>
    </dgm:pt>
    <dgm:pt modelId="{48D9F48F-70B6-45EE-9B34-91BDB8796ADB}">
      <dgm:prSet phldrT="[Text]" custT="1"/>
      <dgm:spPr/>
      <dgm:t>
        <a:bodyPr/>
        <a:lstStyle/>
        <a:p>
          <a:r>
            <a:rPr lang="es-MX" sz="1800" b="1" kern="1200" noProof="0" dirty="0">
              <a:solidFill>
                <a:srgbClr val="12A9D9"/>
              </a:solidFill>
              <a:latin typeface="Calibri"/>
              <a:ea typeface="+mn-ea"/>
              <a:cs typeface="+mn-cs"/>
            </a:rPr>
            <a:t>¿Existe un activo que debe reconocerse?</a:t>
          </a:r>
          <a:r>
            <a:rPr lang="es-MX" sz="1800" kern="1200" noProof="0" dirty="0">
              <a:solidFill>
                <a:srgbClr val="2E2E38"/>
              </a:solidFill>
              <a:latin typeface="Arial" pitchFamily="34" charset="0"/>
              <a:ea typeface="ＭＳ Ｐゴシック" charset="0"/>
              <a:cs typeface="Arial" pitchFamily="34" charset="0"/>
            </a:rPr>
            <a:t> </a:t>
          </a:r>
          <a:endParaRPr lang="es-MX" sz="1800" kern="1200" noProof="0" dirty="0">
            <a:solidFill>
              <a:schemeClr val="accent1"/>
            </a:solidFill>
            <a:latin typeface="+mn-lt"/>
          </a:endParaRPr>
        </a:p>
      </dgm:t>
    </dgm:pt>
    <dgm:pt modelId="{B5B2D65E-9C03-478D-A1FA-94CCDE04F51B}" type="parTrans" cxnId="{F7DFC6DF-E9E6-4433-9EAA-39524CF84DFD}">
      <dgm:prSet/>
      <dgm:spPr/>
      <dgm:t>
        <a:bodyPr/>
        <a:lstStyle/>
        <a:p>
          <a:endParaRPr lang="es-MX" sz="1800" noProof="0" dirty="0">
            <a:latin typeface="+mn-lt"/>
          </a:endParaRPr>
        </a:p>
      </dgm:t>
    </dgm:pt>
    <dgm:pt modelId="{73ADB90E-0527-428E-BC8D-F23E62FA4329}" type="sibTrans" cxnId="{F7DFC6DF-E9E6-4433-9EAA-39524CF84DFD}">
      <dgm:prSet/>
      <dgm:spPr/>
      <dgm:t>
        <a:bodyPr/>
        <a:lstStyle/>
        <a:p>
          <a:endParaRPr lang="es-MX" sz="1800" noProof="0" dirty="0">
            <a:latin typeface="+mn-lt"/>
          </a:endParaRPr>
        </a:p>
      </dgm:t>
    </dgm:pt>
    <dgm:pt modelId="{CA5F1BE1-8D92-4675-8403-EA20C3C21C6E}">
      <dgm:prSet phldrT="[Text]" custT="1"/>
      <dgm:spPr/>
      <dgm:t>
        <a:bodyPr/>
        <a:lstStyle/>
        <a:p>
          <a:r>
            <a:rPr lang="es-MX" sz="1800" b="1" kern="1200" noProof="0" dirty="0">
              <a:solidFill>
                <a:srgbClr val="12A9D9"/>
              </a:solidFill>
              <a:latin typeface="Calibri"/>
              <a:ea typeface="+mn-ea"/>
              <a:cs typeface="+mn-cs"/>
            </a:rPr>
            <a:t>¿Es la entrada contribución de los propietarios?</a:t>
          </a:r>
        </a:p>
      </dgm:t>
    </dgm:pt>
    <dgm:pt modelId="{1391BB3A-2604-45EF-9EAA-7A7FCB72C59C}" type="parTrans" cxnId="{8C213650-E70F-41C5-B4AA-C19F368120E6}">
      <dgm:prSet/>
      <dgm:spPr/>
      <dgm:t>
        <a:bodyPr/>
        <a:lstStyle/>
        <a:p>
          <a:endParaRPr lang="es-MX" sz="1800" noProof="0" dirty="0">
            <a:latin typeface="+mn-lt"/>
          </a:endParaRPr>
        </a:p>
      </dgm:t>
    </dgm:pt>
    <dgm:pt modelId="{D8198E1E-2B39-4CAE-8CA7-26B381BE6BBD}" type="sibTrans" cxnId="{8C213650-E70F-41C5-B4AA-C19F368120E6}">
      <dgm:prSet/>
      <dgm:spPr/>
      <dgm:t>
        <a:bodyPr/>
        <a:lstStyle/>
        <a:p>
          <a:endParaRPr lang="es-MX" sz="1800" noProof="0" dirty="0">
            <a:latin typeface="+mn-lt"/>
          </a:endParaRPr>
        </a:p>
      </dgm:t>
    </dgm:pt>
    <dgm:pt modelId="{BC9D193F-FBF5-42B6-A936-4BFBDECABA77}">
      <dgm:prSet phldrT="[Text]" custT="1"/>
      <dgm:spPr/>
      <dgm:t>
        <a:bodyPr/>
        <a:lstStyle/>
        <a:p>
          <a:pPr marL="0" lvl="0" indent="0" algn="ctr" defTabSz="800100">
            <a:lnSpc>
              <a:spcPct val="90000"/>
            </a:lnSpc>
            <a:spcBef>
              <a:spcPct val="0"/>
            </a:spcBef>
            <a:spcAft>
              <a:spcPct val="35000"/>
            </a:spcAft>
            <a:buNone/>
          </a:pPr>
          <a:r>
            <a:rPr lang="es-MX" sz="1800" b="1" kern="1200" noProof="0" dirty="0">
              <a:solidFill>
                <a:srgbClr val="12A9D9"/>
              </a:solidFill>
              <a:latin typeface="Calibri"/>
              <a:ea typeface="+mn-ea"/>
              <a:cs typeface="+mn-cs"/>
            </a:rPr>
            <a:t>¿Surge la transacción de un acuerdo vinculante?</a:t>
          </a:r>
        </a:p>
      </dgm:t>
    </dgm:pt>
    <dgm:pt modelId="{01655B4C-D1BB-4C60-9EC8-C9E138006E6C}" type="parTrans" cxnId="{2E628888-71C7-4938-9F09-B593B648C445}">
      <dgm:prSet/>
      <dgm:spPr/>
      <dgm:t>
        <a:bodyPr/>
        <a:lstStyle/>
        <a:p>
          <a:endParaRPr lang="es-MX" sz="1800" noProof="0" dirty="0">
            <a:latin typeface="+mn-lt"/>
          </a:endParaRPr>
        </a:p>
      </dgm:t>
    </dgm:pt>
    <dgm:pt modelId="{35FDC08A-2FA6-4855-A791-9738E0DA08EF}" type="sibTrans" cxnId="{2E628888-71C7-4938-9F09-B593B648C445}">
      <dgm:prSet/>
      <dgm:spPr/>
      <dgm:t>
        <a:bodyPr/>
        <a:lstStyle/>
        <a:p>
          <a:endParaRPr lang="es-MX" sz="1800" noProof="0" dirty="0">
            <a:latin typeface="+mn-lt"/>
          </a:endParaRPr>
        </a:p>
      </dgm:t>
    </dgm:pt>
    <dgm:pt modelId="{BF27C15D-181F-44D4-AFC4-AA3F13EDE44F}">
      <dgm:prSet phldrT="[Text]" custT="1"/>
      <dgm:spPr/>
      <dgm:t>
        <a:bodyPr/>
        <a:lstStyle/>
        <a:p>
          <a:r>
            <a:rPr lang="es-MX" sz="1800" b="1" kern="1200" noProof="0" dirty="0">
              <a:solidFill>
                <a:srgbClr val="12A9D9"/>
              </a:solidFill>
              <a:latin typeface="Calibri"/>
              <a:ea typeface="+mn-ea"/>
              <a:cs typeface="+mn-cs"/>
            </a:rPr>
            <a:t>¿Hay obligaciones de desempeño?</a:t>
          </a:r>
          <a:br>
            <a:rPr lang="es-MX" sz="1800" b="1" kern="1200" noProof="0" dirty="0">
              <a:solidFill>
                <a:srgbClr val="12A9D9"/>
              </a:solidFill>
              <a:latin typeface="Calibri"/>
              <a:ea typeface="+mn-ea"/>
              <a:cs typeface="+mn-cs"/>
            </a:rPr>
          </a:br>
          <a:r>
            <a:rPr lang="es-MX" sz="1800" b="1" kern="1200" noProof="0" dirty="0">
              <a:solidFill>
                <a:schemeClr val="accent1"/>
              </a:solidFill>
              <a:latin typeface="+mn-lt"/>
            </a:rPr>
            <a:t>(En caso afirmativo, ED 70)</a:t>
          </a:r>
        </a:p>
      </dgm:t>
    </dgm:pt>
    <dgm:pt modelId="{30A4C23A-9BF1-4170-9D19-A7647EADD417}" type="parTrans" cxnId="{1A80F7AB-2E1D-409B-A3D9-3278DC4483D9}">
      <dgm:prSet/>
      <dgm:spPr/>
      <dgm:t>
        <a:bodyPr/>
        <a:lstStyle/>
        <a:p>
          <a:endParaRPr lang="es-MX" sz="1800" noProof="0" dirty="0">
            <a:latin typeface="+mn-lt"/>
          </a:endParaRPr>
        </a:p>
      </dgm:t>
    </dgm:pt>
    <dgm:pt modelId="{37DF1317-1913-48F0-9A52-C6EFB5EBCEB0}" type="sibTrans" cxnId="{1A80F7AB-2E1D-409B-A3D9-3278DC4483D9}">
      <dgm:prSet/>
      <dgm:spPr/>
      <dgm:t>
        <a:bodyPr/>
        <a:lstStyle/>
        <a:p>
          <a:endParaRPr lang="es-MX" sz="1800" noProof="0" dirty="0">
            <a:latin typeface="+mn-lt"/>
          </a:endParaRPr>
        </a:p>
      </dgm:t>
    </dgm:pt>
    <dgm:pt modelId="{8CED2FCF-749C-41D0-A05B-9F0AB7151700}">
      <dgm:prSet phldrT="[Text]" custT="1"/>
      <dgm:spPr/>
      <dgm:t>
        <a:bodyPr/>
        <a:lstStyle/>
        <a:p>
          <a:r>
            <a:rPr lang="es-MX" sz="1800" b="1" kern="1200" noProof="0" dirty="0">
              <a:solidFill>
                <a:srgbClr val="12A9D9"/>
              </a:solidFill>
              <a:latin typeface="Calibri"/>
              <a:ea typeface="+mn-ea"/>
              <a:cs typeface="+mn-cs"/>
            </a:rPr>
            <a:t>¿Hay obligaciones presentes? </a:t>
          </a:r>
          <a:br>
            <a:rPr lang="es-MX" sz="1800" b="1" kern="1200" noProof="0" dirty="0">
              <a:solidFill>
                <a:schemeClr val="accent1"/>
              </a:solidFill>
              <a:latin typeface="+mn-lt"/>
            </a:rPr>
          </a:br>
          <a:r>
            <a:rPr lang="es-MX" sz="1800" b="1" kern="1200" noProof="0" dirty="0">
              <a:solidFill>
                <a:schemeClr val="accent1"/>
              </a:solidFill>
              <a:latin typeface="+mn-lt"/>
            </a:rPr>
            <a:t>(Si no, se reconoce el ingreso cuando se controlan los recursos)</a:t>
          </a:r>
        </a:p>
      </dgm:t>
    </dgm:pt>
    <dgm:pt modelId="{58E26B50-031F-4194-82AA-9B5A9A0FE437}" type="parTrans" cxnId="{14BE50B4-6EFE-4037-975D-BBE22ABB6356}">
      <dgm:prSet/>
      <dgm:spPr/>
      <dgm:t>
        <a:bodyPr/>
        <a:lstStyle/>
        <a:p>
          <a:endParaRPr lang="es-MX" sz="1800" noProof="0" dirty="0">
            <a:latin typeface="+mn-lt"/>
          </a:endParaRPr>
        </a:p>
      </dgm:t>
    </dgm:pt>
    <dgm:pt modelId="{0F6E487A-4BC5-425A-8197-DC4C26CCF827}" type="sibTrans" cxnId="{14BE50B4-6EFE-4037-975D-BBE22ABB6356}">
      <dgm:prSet/>
      <dgm:spPr/>
      <dgm:t>
        <a:bodyPr/>
        <a:lstStyle/>
        <a:p>
          <a:endParaRPr lang="es-MX" sz="1800" noProof="0" dirty="0">
            <a:latin typeface="+mn-lt"/>
          </a:endParaRPr>
        </a:p>
      </dgm:t>
    </dgm:pt>
    <dgm:pt modelId="{46705208-88DC-4208-94DF-0544FFBA4418}">
      <dgm:prSet phldrT="[Text]" custT="1"/>
      <dgm:spPr/>
      <dgm:t>
        <a:bodyPr/>
        <a:lstStyle/>
        <a:p>
          <a:r>
            <a:rPr lang="es-MX" sz="1800" b="1" noProof="0" dirty="0">
              <a:solidFill>
                <a:schemeClr val="accent1"/>
              </a:solidFill>
              <a:latin typeface="+mn-lt"/>
            </a:rPr>
            <a:t>Se reconoce el ingreso</a:t>
          </a:r>
        </a:p>
      </dgm:t>
    </dgm:pt>
    <dgm:pt modelId="{4EE58C44-CF16-4585-984D-796B81FE7E14}" type="parTrans" cxnId="{3929BDC9-42B1-4635-AA7D-766A2F6A450B}">
      <dgm:prSet/>
      <dgm:spPr/>
      <dgm:t>
        <a:bodyPr/>
        <a:lstStyle/>
        <a:p>
          <a:endParaRPr lang="es-MX" sz="1800" noProof="0" dirty="0">
            <a:latin typeface="+mn-lt"/>
          </a:endParaRPr>
        </a:p>
      </dgm:t>
    </dgm:pt>
    <dgm:pt modelId="{85EE53D7-0DA4-422A-AD99-8CE409E033D6}" type="sibTrans" cxnId="{3929BDC9-42B1-4635-AA7D-766A2F6A450B}">
      <dgm:prSet/>
      <dgm:spPr/>
      <dgm:t>
        <a:bodyPr/>
        <a:lstStyle/>
        <a:p>
          <a:endParaRPr lang="es-MX" sz="1800" noProof="0" dirty="0">
            <a:latin typeface="+mn-lt"/>
          </a:endParaRPr>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custScaleX="296667"/>
      <dgm:spPr/>
    </dgm:pt>
    <dgm:pt modelId="{08A576CF-DC22-48FE-86FF-88254F9BBC21}" type="pres">
      <dgm:prSet presAssocID="{1391BB3A-2604-45EF-9EAA-7A7FCB72C59C}" presName="parTrans" presStyleLbl="sibTrans2D1" presStyleIdx="0" presStyleCnt="5"/>
      <dgm:spPr/>
    </dgm:pt>
    <dgm:pt modelId="{FD92EBA4-648F-4A6F-9E57-971C04B12B54}" type="pres">
      <dgm:prSet presAssocID="{CA5F1BE1-8D92-4675-8403-EA20C3C21C6E}" presName="child" presStyleLbl="alignAccFollowNode1" presStyleIdx="0" presStyleCnt="5" custScaleX="296667">
        <dgm:presLayoutVars>
          <dgm:chMax val="0"/>
          <dgm:bulletEnabled val="1"/>
        </dgm:presLayoutVars>
      </dgm:prSet>
      <dgm:spPr/>
    </dgm:pt>
    <dgm:pt modelId="{F035FD9B-3428-47E9-95A5-6E717BBAF911}" type="pres">
      <dgm:prSet presAssocID="{D8198E1E-2B39-4CAE-8CA7-26B381BE6BBD}" presName="sibTrans" presStyleLbl="sibTrans2D1" presStyleIdx="1" presStyleCnt="5"/>
      <dgm:spPr/>
    </dgm:pt>
    <dgm:pt modelId="{D6BC7120-1A88-4F48-92BA-E283E6E2A473}" type="pres">
      <dgm:prSet presAssocID="{BC9D193F-FBF5-42B6-A936-4BFBDECABA77}" presName="child" presStyleLbl="alignAccFollowNode1" presStyleIdx="1" presStyleCnt="5" custScaleX="296667">
        <dgm:presLayoutVars>
          <dgm:chMax val="0"/>
          <dgm:bulletEnabled val="1"/>
        </dgm:presLayoutVars>
      </dgm:prSet>
      <dgm:spPr/>
    </dgm:pt>
    <dgm:pt modelId="{7070420F-E4B3-4420-B848-A4115AE23E75}" type="pres">
      <dgm:prSet presAssocID="{35FDC08A-2FA6-4855-A791-9738E0DA08EF}" presName="sibTrans" presStyleLbl="sibTrans2D1" presStyleIdx="2" presStyleCnt="5"/>
      <dgm:spPr/>
    </dgm:pt>
    <dgm:pt modelId="{310E9CA4-1B7F-49EC-A80F-FB35F01F8C9B}" type="pres">
      <dgm:prSet presAssocID="{BF27C15D-181F-44D4-AFC4-AA3F13EDE44F}" presName="child" presStyleLbl="alignAccFollowNode1" presStyleIdx="2" presStyleCnt="5" custScaleX="296667">
        <dgm:presLayoutVars>
          <dgm:chMax val="0"/>
          <dgm:bulletEnabled val="1"/>
        </dgm:presLayoutVars>
      </dgm:prSet>
      <dgm:spPr/>
    </dgm:pt>
    <dgm:pt modelId="{C878DCB4-EAD2-4469-8527-710AC6E30F16}" type="pres">
      <dgm:prSet presAssocID="{37DF1317-1913-48F0-9A52-C6EFB5EBCEB0}" presName="sibTrans" presStyleLbl="sibTrans2D1" presStyleIdx="3" presStyleCnt="5"/>
      <dgm:spPr/>
    </dgm:pt>
    <dgm:pt modelId="{2911B442-C681-4644-A0B9-D61936C8AD83}" type="pres">
      <dgm:prSet presAssocID="{8CED2FCF-749C-41D0-A05B-9F0AB7151700}" presName="child" presStyleLbl="alignAccFollowNode1" presStyleIdx="3" presStyleCnt="5" custScaleX="296667">
        <dgm:presLayoutVars>
          <dgm:chMax val="0"/>
          <dgm:bulletEnabled val="1"/>
        </dgm:presLayoutVars>
      </dgm:prSet>
      <dgm:spPr/>
    </dgm:pt>
    <dgm:pt modelId="{BA449E81-762D-44BE-A443-273928511D0B}" type="pres">
      <dgm:prSet presAssocID="{0F6E487A-4BC5-425A-8197-DC4C26CCF827}" presName="sibTrans" presStyleLbl="sibTrans2D1" presStyleIdx="4" presStyleCnt="5"/>
      <dgm:spPr/>
    </dgm:pt>
    <dgm:pt modelId="{0C8B7F05-F0F5-47B4-A1AA-FA55CD341A68}" type="pres">
      <dgm:prSet presAssocID="{46705208-88DC-4208-94DF-0544FFBA4418}" presName="child" presStyleLbl="alignAccFollowNode1" presStyleIdx="4" presStyleCnt="5" custScaleX="296667">
        <dgm:presLayoutVars>
          <dgm:chMax val="0"/>
          <dgm:bulletEnabled val="1"/>
        </dgm:presLayoutVars>
      </dgm:prSet>
      <dgm:spPr/>
    </dgm:pt>
  </dgm:ptLst>
  <dgm:cxnLst>
    <dgm:cxn modelId="{1745500C-DA3C-4E9D-881D-F1EAF12DE122}" type="presOf" srcId="{46705208-88DC-4208-94DF-0544FFBA4418}" destId="{0C8B7F05-F0F5-47B4-A1AA-FA55CD341A68}" srcOrd="0" destOrd="0" presId="urn:microsoft.com/office/officeart/2005/8/layout/lProcess1"/>
    <dgm:cxn modelId="{9A6EB124-4E59-4E3F-81FA-8B4DE29DF73F}" type="presOf" srcId="{37DF1317-1913-48F0-9A52-C6EFB5EBCEB0}" destId="{C878DCB4-EAD2-4469-8527-710AC6E30F16}" srcOrd="0" destOrd="0" presId="urn:microsoft.com/office/officeart/2005/8/layout/lProcess1"/>
    <dgm:cxn modelId="{D4C89363-5A8E-453D-AE5D-286A4A15CE83}" type="presOf" srcId="{BC9D193F-FBF5-42B6-A936-4BFBDECABA77}" destId="{D6BC7120-1A88-4F48-92BA-E283E6E2A473}" srcOrd="0" destOrd="0" presId="urn:microsoft.com/office/officeart/2005/8/layout/lProcess1"/>
    <dgm:cxn modelId="{A6A4C96F-7E7E-4F3C-812A-4E19275DD6F5}" type="presOf" srcId="{48D9F48F-70B6-45EE-9B34-91BDB8796ADB}" destId="{CDC4DE0E-ABFC-49CA-A5FB-3C3917374657}" srcOrd="0" destOrd="0" presId="urn:microsoft.com/office/officeart/2005/8/layout/lProcess1"/>
    <dgm:cxn modelId="{8C213650-E70F-41C5-B4AA-C19F368120E6}" srcId="{48D9F48F-70B6-45EE-9B34-91BDB8796ADB}" destId="{CA5F1BE1-8D92-4675-8403-EA20C3C21C6E}" srcOrd="0" destOrd="0" parTransId="{1391BB3A-2604-45EF-9EAA-7A7FCB72C59C}" sibTransId="{D8198E1E-2B39-4CAE-8CA7-26B381BE6BBD}"/>
    <dgm:cxn modelId="{A62DAF50-7963-43A6-B5B4-BF77E818C0C8}" type="presOf" srcId="{CA5F1BE1-8D92-4675-8403-EA20C3C21C6E}" destId="{FD92EBA4-648F-4A6F-9E57-971C04B12B54}" srcOrd="0" destOrd="0" presId="urn:microsoft.com/office/officeart/2005/8/layout/lProcess1"/>
    <dgm:cxn modelId="{A030E87A-5966-4CAD-AB0A-385FEDAC20E3}" type="presOf" srcId="{1391BB3A-2604-45EF-9EAA-7A7FCB72C59C}" destId="{08A576CF-DC22-48FE-86FF-88254F9BBC21}" srcOrd="0" destOrd="0" presId="urn:microsoft.com/office/officeart/2005/8/layout/lProcess1"/>
    <dgm:cxn modelId="{2E628888-71C7-4938-9F09-B593B648C445}" srcId="{48D9F48F-70B6-45EE-9B34-91BDB8796ADB}" destId="{BC9D193F-FBF5-42B6-A936-4BFBDECABA77}" srcOrd="1" destOrd="0" parTransId="{01655B4C-D1BB-4C60-9EC8-C9E138006E6C}" sibTransId="{35FDC08A-2FA6-4855-A791-9738E0DA08EF}"/>
    <dgm:cxn modelId="{1A80F7AB-2E1D-409B-A3D9-3278DC4483D9}" srcId="{48D9F48F-70B6-45EE-9B34-91BDB8796ADB}" destId="{BF27C15D-181F-44D4-AFC4-AA3F13EDE44F}" srcOrd="2" destOrd="0" parTransId="{30A4C23A-9BF1-4170-9D19-A7647EADD417}" sibTransId="{37DF1317-1913-48F0-9A52-C6EFB5EBCEB0}"/>
    <dgm:cxn modelId="{C15079B0-6609-49AA-A4FD-48D1C887424A}" type="presOf" srcId="{BF27C15D-181F-44D4-AFC4-AA3F13EDE44F}" destId="{310E9CA4-1B7F-49EC-A80F-FB35F01F8C9B}" srcOrd="0" destOrd="0" presId="urn:microsoft.com/office/officeart/2005/8/layout/lProcess1"/>
    <dgm:cxn modelId="{14BE50B4-6EFE-4037-975D-BBE22ABB6356}" srcId="{48D9F48F-70B6-45EE-9B34-91BDB8796ADB}" destId="{8CED2FCF-749C-41D0-A05B-9F0AB7151700}" srcOrd="3" destOrd="0" parTransId="{58E26B50-031F-4194-82AA-9B5A9A0FE437}" sibTransId="{0F6E487A-4BC5-425A-8197-DC4C26CCF827}"/>
    <dgm:cxn modelId="{903646BB-7FDC-4939-8B79-802A93C33D31}" type="presOf" srcId="{FF6E5B73-81B5-46F7-ACBC-4AF3FF1014BD}" destId="{6BA9581E-5684-4A07-8122-10BBEFB3ECFE}" srcOrd="0" destOrd="0" presId="urn:microsoft.com/office/officeart/2005/8/layout/lProcess1"/>
    <dgm:cxn modelId="{3929BDC9-42B1-4635-AA7D-766A2F6A450B}" srcId="{48D9F48F-70B6-45EE-9B34-91BDB8796ADB}" destId="{46705208-88DC-4208-94DF-0544FFBA4418}" srcOrd="4" destOrd="0" parTransId="{4EE58C44-CF16-4585-984D-796B81FE7E14}" sibTransId="{85EE53D7-0DA4-422A-AD99-8CE409E033D6}"/>
    <dgm:cxn modelId="{E47861CF-07D4-4230-8EDC-25DBE7425E15}" type="presOf" srcId="{35FDC08A-2FA6-4855-A791-9738E0DA08EF}" destId="{7070420F-E4B3-4420-B848-A4115AE23E75}" srcOrd="0" destOrd="0" presId="urn:microsoft.com/office/officeart/2005/8/layout/lProcess1"/>
    <dgm:cxn modelId="{2D1182D1-6C9E-47D0-82DD-53508F5D5AB6}" type="presOf" srcId="{D8198E1E-2B39-4CAE-8CA7-26B381BE6BBD}" destId="{F035FD9B-3428-47E9-95A5-6E717BBAF911}"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71566EF6-A2C3-45CB-A2AB-2B1E77776D4D}" type="presOf" srcId="{0F6E487A-4BC5-425A-8197-DC4C26CCF827}" destId="{BA449E81-762D-44BE-A443-273928511D0B}" srcOrd="0" destOrd="0" presId="urn:microsoft.com/office/officeart/2005/8/layout/lProcess1"/>
    <dgm:cxn modelId="{643455FF-D112-4DEB-B5CE-EADBB1245E10}" type="presOf" srcId="{8CED2FCF-749C-41D0-A05B-9F0AB7151700}" destId="{2911B442-C681-4644-A0B9-D61936C8AD83}" srcOrd="0" destOrd="0" presId="urn:microsoft.com/office/officeart/2005/8/layout/lProcess1"/>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4B170F2F-C344-4A95-8DCE-9EA925686BD9}" type="presParOf" srcId="{90C5DC28-7286-408A-98BE-A412F58C47D3}" destId="{08A576CF-DC22-48FE-86FF-88254F9BBC21}" srcOrd="1" destOrd="0" presId="urn:microsoft.com/office/officeart/2005/8/layout/lProcess1"/>
    <dgm:cxn modelId="{D1DB5F58-4103-498F-AFA9-1C434B02B5FB}" type="presParOf" srcId="{90C5DC28-7286-408A-98BE-A412F58C47D3}" destId="{FD92EBA4-648F-4A6F-9E57-971C04B12B54}" srcOrd="2" destOrd="0" presId="urn:microsoft.com/office/officeart/2005/8/layout/lProcess1"/>
    <dgm:cxn modelId="{E047311F-38DE-4140-AC1F-A87E1DF48C66}" type="presParOf" srcId="{90C5DC28-7286-408A-98BE-A412F58C47D3}" destId="{F035FD9B-3428-47E9-95A5-6E717BBAF911}" srcOrd="3" destOrd="0" presId="urn:microsoft.com/office/officeart/2005/8/layout/lProcess1"/>
    <dgm:cxn modelId="{87423D48-F8D1-4C08-A9F3-A663842265AD}" type="presParOf" srcId="{90C5DC28-7286-408A-98BE-A412F58C47D3}" destId="{D6BC7120-1A88-4F48-92BA-E283E6E2A473}" srcOrd="4" destOrd="0" presId="urn:microsoft.com/office/officeart/2005/8/layout/lProcess1"/>
    <dgm:cxn modelId="{5BD6017E-9872-4308-A8B9-EE1C2E6C5B29}" type="presParOf" srcId="{90C5DC28-7286-408A-98BE-A412F58C47D3}" destId="{7070420F-E4B3-4420-B848-A4115AE23E75}" srcOrd="5" destOrd="0" presId="urn:microsoft.com/office/officeart/2005/8/layout/lProcess1"/>
    <dgm:cxn modelId="{DB202DC2-9193-4F4E-B154-3EC3C127C220}" type="presParOf" srcId="{90C5DC28-7286-408A-98BE-A412F58C47D3}" destId="{310E9CA4-1B7F-49EC-A80F-FB35F01F8C9B}" srcOrd="6" destOrd="0" presId="urn:microsoft.com/office/officeart/2005/8/layout/lProcess1"/>
    <dgm:cxn modelId="{18011D00-FDFF-4A0D-994B-7016EBF476D3}" type="presParOf" srcId="{90C5DC28-7286-408A-98BE-A412F58C47D3}" destId="{C878DCB4-EAD2-4469-8527-710AC6E30F16}" srcOrd="7" destOrd="0" presId="urn:microsoft.com/office/officeart/2005/8/layout/lProcess1"/>
    <dgm:cxn modelId="{57F9E5F4-A421-41F9-9AA3-06614B5041BB}" type="presParOf" srcId="{90C5DC28-7286-408A-98BE-A412F58C47D3}" destId="{2911B442-C681-4644-A0B9-D61936C8AD83}" srcOrd="8" destOrd="0" presId="urn:microsoft.com/office/officeart/2005/8/layout/lProcess1"/>
    <dgm:cxn modelId="{2396A677-810F-4956-88F8-BF1070FF08F5}" type="presParOf" srcId="{90C5DC28-7286-408A-98BE-A412F58C47D3}" destId="{BA449E81-762D-44BE-A443-273928511D0B}" srcOrd="9" destOrd="0" presId="urn:microsoft.com/office/officeart/2005/8/layout/lProcess1"/>
    <dgm:cxn modelId="{D64BF120-E8DD-4149-9F4C-812EC5E53373}" type="presParOf" srcId="{90C5DC28-7286-408A-98BE-A412F58C47D3}" destId="{0C8B7F05-F0F5-47B4-A1AA-FA55CD341A68}"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CC19-9DD6-4DA7-9085-E671BB3F2CD5}">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84EF6-1C6F-400A-BDDB-87702C3D447C}">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D96D-CDB9-4860-BD42-11A0C8B4A1CC}">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kern="1200" noProof="0" dirty="0">
              <a:solidFill>
                <a:schemeClr val="tx1"/>
              </a:solidFill>
              <a:latin typeface="Arial" pitchFamily="34" charset="0"/>
              <a:ea typeface="ＭＳ Ｐゴシック" charset="0"/>
              <a:cs typeface="Arial" pitchFamily="34" charset="0"/>
            </a:rPr>
            <a:t>¿Tiene la entidad obligaciones de desempeño</a:t>
          </a:r>
          <a:r>
            <a:rPr lang="es-MX" sz="2700" kern="1200" noProof="0" dirty="0"/>
            <a:t>?</a:t>
          </a:r>
        </a:p>
      </dsp:txBody>
      <dsp:txXfrm>
        <a:off x="1669479" y="363990"/>
        <a:ext cx="2757041" cy="1378520"/>
      </dsp:txXfrm>
    </dsp:sp>
    <dsp:sp modelId="{1CAA94ED-0382-4258-AAD1-A26640FCB5D2}">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kern="1200" noProof="0" dirty="0"/>
            <a:t>Sí – ED 70</a:t>
          </a:r>
        </a:p>
      </dsp:txBody>
      <dsp:txXfrm>
        <a:off x="1469" y="2321489"/>
        <a:ext cx="2757041" cy="1378520"/>
      </dsp:txXfrm>
    </dsp:sp>
    <dsp:sp modelId="{25C4EA72-BE80-4F59-AB26-04AAE7662DAB}">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kern="1200" noProof="0" dirty="0"/>
            <a:t>No – ED 71</a:t>
          </a:r>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1778000" y="0"/>
          <a:ext cx="2539999" cy="6349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kern="1200" noProof="0" dirty="0">
              <a:solidFill>
                <a:schemeClr val="accent1"/>
              </a:solidFill>
            </a:rPr>
            <a:t>Identificar el acuerdo vinculante</a:t>
          </a:r>
        </a:p>
      </dsp:txBody>
      <dsp:txXfrm>
        <a:off x="1796598" y="18598"/>
        <a:ext cx="2502803" cy="597803"/>
      </dsp:txXfrm>
    </dsp:sp>
    <dsp:sp modelId="{CC71B89F-407D-429B-B81F-B4305ED82905}">
      <dsp:nvSpPr>
        <dsp:cNvPr id="0" name=""/>
        <dsp:cNvSpPr/>
      </dsp:nvSpPr>
      <dsp:spPr>
        <a:xfrm rot="5400000">
          <a:off x="2992437" y="69056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2BB6B-7333-46E1-9918-AE411BDA65CF}">
      <dsp:nvSpPr>
        <dsp:cNvPr id="0" name=""/>
        <dsp:cNvSpPr/>
      </dsp:nvSpPr>
      <dsp:spPr>
        <a:xfrm>
          <a:off x="1778000" y="85725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noProof="0" dirty="0">
              <a:solidFill>
                <a:schemeClr val="accent1"/>
              </a:solidFill>
            </a:rPr>
            <a:t>Identificar las obligaciones de desempeño</a:t>
          </a:r>
        </a:p>
      </dsp:txBody>
      <dsp:txXfrm>
        <a:off x="1796598" y="875848"/>
        <a:ext cx="2502803" cy="597803"/>
      </dsp:txXfrm>
    </dsp:sp>
    <dsp:sp modelId="{5BC6E076-4F9D-43E6-B21F-787B85CAC274}">
      <dsp:nvSpPr>
        <dsp:cNvPr id="0" name=""/>
        <dsp:cNvSpPr/>
      </dsp:nvSpPr>
      <dsp:spPr>
        <a:xfrm rot="5400000">
          <a:off x="2992437" y="154781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BCF0B-77DF-42BC-A9D9-CC36D84B2D8D}">
      <dsp:nvSpPr>
        <dsp:cNvPr id="0" name=""/>
        <dsp:cNvSpPr/>
      </dsp:nvSpPr>
      <dsp:spPr>
        <a:xfrm>
          <a:off x="1778000" y="171450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noProof="0" dirty="0">
              <a:solidFill>
                <a:schemeClr val="accent1"/>
              </a:solidFill>
            </a:rPr>
            <a:t>Determinar el precio de la transacción</a:t>
          </a:r>
        </a:p>
      </dsp:txBody>
      <dsp:txXfrm>
        <a:off x="1796598" y="1733098"/>
        <a:ext cx="2502803" cy="597803"/>
      </dsp:txXfrm>
    </dsp:sp>
    <dsp:sp modelId="{5E57799D-106D-4D81-9DEF-943D6B1C85D2}">
      <dsp:nvSpPr>
        <dsp:cNvPr id="0" name=""/>
        <dsp:cNvSpPr/>
      </dsp:nvSpPr>
      <dsp:spPr>
        <a:xfrm rot="5400000">
          <a:off x="2992437" y="240506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50621-4330-4161-8EE9-B5F864C53A11}">
      <dsp:nvSpPr>
        <dsp:cNvPr id="0" name=""/>
        <dsp:cNvSpPr/>
      </dsp:nvSpPr>
      <dsp:spPr>
        <a:xfrm>
          <a:off x="1778000" y="257175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noProof="0" dirty="0">
              <a:solidFill>
                <a:schemeClr val="accent1"/>
              </a:solidFill>
            </a:rPr>
            <a:t>Asignar el precio de la transacción</a:t>
          </a:r>
        </a:p>
      </dsp:txBody>
      <dsp:txXfrm>
        <a:off x="1796598" y="2590348"/>
        <a:ext cx="2502803" cy="597803"/>
      </dsp:txXfrm>
    </dsp:sp>
    <dsp:sp modelId="{FF29E32A-B226-4ECC-BF05-4F52886D3A46}">
      <dsp:nvSpPr>
        <dsp:cNvPr id="0" name=""/>
        <dsp:cNvSpPr/>
      </dsp:nvSpPr>
      <dsp:spPr>
        <a:xfrm rot="5400000">
          <a:off x="2992437" y="326231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78FBD-BECC-4926-8709-C6C8974EA24B}">
      <dsp:nvSpPr>
        <dsp:cNvPr id="0" name=""/>
        <dsp:cNvSpPr/>
      </dsp:nvSpPr>
      <dsp:spPr>
        <a:xfrm>
          <a:off x="1778000" y="342900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noProof="0" dirty="0">
              <a:solidFill>
                <a:schemeClr val="accent1"/>
              </a:solidFill>
            </a:rPr>
            <a:t>Reconocer el ingreso </a:t>
          </a:r>
        </a:p>
      </dsp:txBody>
      <dsp:txXfrm>
        <a:off x="1796598" y="3447598"/>
        <a:ext cx="2502803" cy="597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967918" y="1984"/>
          <a:ext cx="6216656" cy="5238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solidFill>
                <a:srgbClr val="12A9D9"/>
              </a:solidFill>
              <a:latin typeface="Calibri"/>
              <a:ea typeface="+mn-ea"/>
              <a:cs typeface="+mn-cs"/>
            </a:rPr>
            <a:t>¿Existe un activo que debe reconocerse?</a:t>
          </a:r>
          <a:r>
            <a:rPr lang="es-MX" sz="1800" kern="1200" noProof="0" dirty="0">
              <a:solidFill>
                <a:srgbClr val="2E2E38"/>
              </a:solidFill>
              <a:latin typeface="Arial" pitchFamily="34" charset="0"/>
              <a:ea typeface="ＭＳ Ｐゴシック" charset="0"/>
              <a:cs typeface="Arial" pitchFamily="34" charset="0"/>
            </a:rPr>
            <a:t> </a:t>
          </a:r>
          <a:endParaRPr lang="es-MX" sz="1800" kern="1200" noProof="0" dirty="0">
            <a:solidFill>
              <a:schemeClr val="accent1"/>
            </a:solidFill>
            <a:latin typeface="+mn-lt"/>
          </a:endParaRPr>
        </a:p>
      </dsp:txBody>
      <dsp:txXfrm>
        <a:off x="983262" y="17328"/>
        <a:ext cx="6185968" cy="493186"/>
      </dsp:txXfrm>
    </dsp:sp>
    <dsp:sp modelId="{08A576CF-DC22-48FE-86FF-88254F9BBC21}">
      <dsp:nvSpPr>
        <dsp:cNvPr id="0" name=""/>
        <dsp:cNvSpPr/>
      </dsp:nvSpPr>
      <dsp:spPr>
        <a:xfrm rot="5400000">
          <a:off x="4030407" y="571698"/>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2EBA4-648F-4A6F-9E57-971C04B12B54}">
      <dsp:nvSpPr>
        <dsp:cNvPr id="0" name=""/>
        <dsp:cNvSpPr/>
      </dsp:nvSpPr>
      <dsp:spPr>
        <a:xfrm>
          <a:off x="967918" y="709215"/>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solidFill>
                <a:srgbClr val="12A9D9"/>
              </a:solidFill>
              <a:latin typeface="Calibri"/>
              <a:ea typeface="+mn-ea"/>
              <a:cs typeface="+mn-cs"/>
            </a:rPr>
            <a:t>¿Es la entrada contribución de los propietarios?</a:t>
          </a:r>
        </a:p>
      </dsp:txBody>
      <dsp:txXfrm>
        <a:off x="983262" y="724559"/>
        <a:ext cx="6185968" cy="493186"/>
      </dsp:txXfrm>
    </dsp:sp>
    <dsp:sp modelId="{F035FD9B-3428-47E9-95A5-6E717BBAF911}">
      <dsp:nvSpPr>
        <dsp:cNvPr id="0" name=""/>
        <dsp:cNvSpPr/>
      </dsp:nvSpPr>
      <dsp:spPr>
        <a:xfrm rot="5400000">
          <a:off x="4030407" y="1278929"/>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BC7120-1A88-4F48-92BA-E283E6E2A473}">
      <dsp:nvSpPr>
        <dsp:cNvPr id="0" name=""/>
        <dsp:cNvSpPr/>
      </dsp:nvSpPr>
      <dsp:spPr>
        <a:xfrm>
          <a:off x="967918" y="1416446"/>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solidFill>
                <a:srgbClr val="12A9D9"/>
              </a:solidFill>
              <a:latin typeface="Calibri"/>
              <a:ea typeface="+mn-ea"/>
              <a:cs typeface="+mn-cs"/>
            </a:rPr>
            <a:t>¿Surge la transacción de un acuerdo vinculante?</a:t>
          </a:r>
        </a:p>
      </dsp:txBody>
      <dsp:txXfrm>
        <a:off x="983262" y="1431790"/>
        <a:ext cx="6185968" cy="493186"/>
      </dsp:txXfrm>
    </dsp:sp>
    <dsp:sp modelId="{7070420F-E4B3-4420-B848-A4115AE23E75}">
      <dsp:nvSpPr>
        <dsp:cNvPr id="0" name=""/>
        <dsp:cNvSpPr/>
      </dsp:nvSpPr>
      <dsp:spPr>
        <a:xfrm rot="5400000">
          <a:off x="4030407" y="1986160"/>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E9CA4-1B7F-49EC-A80F-FB35F01F8C9B}">
      <dsp:nvSpPr>
        <dsp:cNvPr id="0" name=""/>
        <dsp:cNvSpPr/>
      </dsp:nvSpPr>
      <dsp:spPr>
        <a:xfrm>
          <a:off x="967918" y="2123678"/>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solidFill>
                <a:srgbClr val="12A9D9"/>
              </a:solidFill>
              <a:latin typeface="Calibri"/>
              <a:ea typeface="+mn-ea"/>
              <a:cs typeface="+mn-cs"/>
            </a:rPr>
            <a:t>¿Hay obligaciones de desempeño?</a:t>
          </a:r>
          <a:br>
            <a:rPr lang="es-MX" sz="1800" b="1" kern="1200" noProof="0" dirty="0">
              <a:solidFill>
                <a:srgbClr val="12A9D9"/>
              </a:solidFill>
              <a:latin typeface="Calibri"/>
              <a:ea typeface="+mn-ea"/>
              <a:cs typeface="+mn-cs"/>
            </a:rPr>
          </a:br>
          <a:r>
            <a:rPr lang="es-MX" sz="1800" b="1" kern="1200" noProof="0" dirty="0">
              <a:solidFill>
                <a:schemeClr val="accent1"/>
              </a:solidFill>
              <a:latin typeface="+mn-lt"/>
            </a:rPr>
            <a:t>(En caso afirmativo, ED 70)</a:t>
          </a:r>
        </a:p>
      </dsp:txBody>
      <dsp:txXfrm>
        <a:off x="983262" y="2139022"/>
        <a:ext cx="6185968" cy="493186"/>
      </dsp:txXfrm>
    </dsp:sp>
    <dsp:sp modelId="{C878DCB4-EAD2-4469-8527-710AC6E30F16}">
      <dsp:nvSpPr>
        <dsp:cNvPr id="0" name=""/>
        <dsp:cNvSpPr/>
      </dsp:nvSpPr>
      <dsp:spPr>
        <a:xfrm rot="5400000">
          <a:off x="4030407" y="2693392"/>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1B442-C681-4644-A0B9-D61936C8AD83}">
      <dsp:nvSpPr>
        <dsp:cNvPr id="0" name=""/>
        <dsp:cNvSpPr/>
      </dsp:nvSpPr>
      <dsp:spPr>
        <a:xfrm>
          <a:off x="967918" y="2830909"/>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solidFill>
                <a:srgbClr val="12A9D9"/>
              </a:solidFill>
              <a:latin typeface="Calibri"/>
              <a:ea typeface="+mn-ea"/>
              <a:cs typeface="+mn-cs"/>
            </a:rPr>
            <a:t>¿Hay obligaciones presentes? </a:t>
          </a:r>
          <a:br>
            <a:rPr lang="es-MX" sz="1800" b="1" kern="1200" noProof="0" dirty="0">
              <a:solidFill>
                <a:schemeClr val="accent1"/>
              </a:solidFill>
              <a:latin typeface="+mn-lt"/>
            </a:rPr>
          </a:br>
          <a:r>
            <a:rPr lang="es-MX" sz="1800" b="1" kern="1200" noProof="0" dirty="0">
              <a:solidFill>
                <a:schemeClr val="accent1"/>
              </a:solidFill>
              <a:latin typeface="+mn-lt"/>
            </a:rPr>
            <a:t>(Si no, se reconoce el ingreso cuando se controlan los recursos)</a:t>
          </a:r>
        </a:p>
      </dsp:txBody>
      <dsp:txXfrm>
        <a:off x="983262" y="2846253"/>
        <a:ext cx="6185968" cy="493186"/>
      </dsp:txXfrm>
    </dsp:sp>
    <dsp:sp modelId="{BA449E81-762D-44BE-A443-273928511D0B}">
      <dsp:nvSpPr>
        <dsp:cNvPr id="0" name=""/>
        <dsp:cNvSpPr/>
      </dsp:nvSpPr>
      <dsp:spPr>
        <a:xfrm rot="5400000">
          <a:off x="4030407" y="3400623"/>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B7F05-F0F5-47B4-A1AA-FA55CD341A68}">
      <dsp:nvSpPr>
        <dsp:cNvPr id="0" name=""/>
        <dsp:cNvSpPr/>
      </dsp:nvSpPr>
      <dsp:spPr>
        <a:xfrm>
          <a:off x="967918" y="3538140"/>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solidFill>
                <a:schemeClr val="accent1"/>
              </a:solidFill>
              <a:latin typeface="+mn-lt"/>
            </a:rPr>
            <a:t>Se reconoce el ingreso</a:t>
          </a:r>
        </a:p>
      </dsp:txBody>
      <dsp:txXfrm>
        <a:off x="983262" y="3553484"/>
        <a:ext cx="6185968" cy="4931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7DA4D-4F6B-4C34-AF93-58119A5A0D82}" type="datetimeFigureOut">
              <a:rPr lang="en-GB" smtClean="0"/>
              <a:t>12/06/2023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B77B-BA44-41D2-BB91-E9FCE56A12AC}" type="slidenum">
              <a:rPr lang="en-GB" smtClean="0"/>
              <a:t>‹#›</a:t>
            </a:fld>
            <a:endParaRPr lang="en-GB"/>
          </a:p>
        </p:txBody>
      </p:sp>
    </p:spTree>
    <p:extLst>
      <p:ext uri="{BB962C8B-B14F-4D97-AF65-F5344CB8AC3E}">
        <p14:creationId xmlns:p14="http://schemas.microsoft.com/office/powerpoint/2010/main" val="274309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3</a:t>
            </a:fld>
            <a:endParaRPr lang="en-GB"/>
          </a:p>
        </p:txBody>
      </p:sp>
    </p:spTree>
    <p:extLst>
      <p:ext uri="{BB962C8B-B14F-4D97-AF65-F5344CB8AC3E}">
        <p14:creationId xmlns:p14="http://schemas.microsoft.com/office/powerpoint/2010/main" val="198366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Estas propuestas se complementan por una nueva norma propuesta sobre gastos de transferencias. El ED 72, Gastos de transferencias se discute en el módulo de gastos.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solidFill>
                  <a:schemeClr val="tx1"/>
                </a:solidFill>
                <a:effectLst/>
                <a:latin typeface="+mn-lt"/>
                <a:ea typeface="+mn-ea"/>
                <a:cs typeface="+mn-cs"/>
              </a:rPr>
              <a:t>En estas propuestas, la actual separación de transacciones de ingresos entre transacciones con contraprestación y sin contraprestación será reemplazada por una distinción basada en si la entidad debe cumplir con obligaciones de desempeño  o no para poder tener derecho al ingreso.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solidFill>
                  <a:schemeClr val="tx1"/>
                </a:solidFill>
                <a:effectLst/>
                <a:latin typeface="+mn-lt"/>
                <a:ea typeface="+mn-ea"/>
                <a:cs typeface="+mn-cs"/>
              </a:rPr>
              <a:t>ED 70, Ingresos con obligaciones de desempeño, se basa en la NIIF 15, Ingresos procedentes de contratos con clientes. Si los participantes están familiarizados con la NIIF 15, deberían sentirse cómodos con las propuestas en ED 70. ED 70 reemplazaría la NICSP 9, y abordaría las transacciones con contraprestación abordadas por dicha norma. Algunas transacciones sin contraprestación también estarán dentro del alcance de ED 70.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solidFill>
                  <a:schemeClr val="tx1"/>
                </a:solidFill>
                <a:effectLst/>
                <a:latin typeface="+mn-lt"/>
                <a:ea typeface="+mn-ea"/>
                <a:cs typeface="+mn-cs"/>
              </a:rPr>
              <a:t>ED 71, Ingresos sin obligaciones de desempeño, es una NICSP específica para el sector público propuesta que reemplazaría la NICSP 23. </a:t>
            </a:r>
            <a:endParaRPr lang="es-MX" i="0" noProof="0" dirty="0"/>
          </a:p>
        </p:txBody>
      </p:sp>
      <p:sp>
        <p:nvSpPr>
          <p:cNvPr id="4" name="Slide Number Placeholder 3"/>
          <p:cNvSpPr>
            <a:spLocks noGrp="1"/>
          </p:cNvSpPr>
          <p:nvPr>
            <p:ph type="sldNum" sz="quarter" idx="5"/>
          </p:nvPr>
        </p:nvSpPr>
        <p:spPr/>
        <p:txBody>
          <a:bodyPr/>
          <a:lstStyle/>
          <a:p>
            <a:fld id="{153BB77B-BA44-41D2-BB91-E9FCE56A12AC}" type="slidenum">
              <a:rPr lang="en-GB" smtClean="0"/>
              <a:t>4</a:t>
            </a:fld>
            <a:endParaRPr lang="en-GB"/>
          </a:p>
        </p:txBody>
      </p:sp>
    </p:spTree>
    <p:extLst>
      <p:ext uri="{BB962C8B-B14F-4D97-AF65-F5344CB8AC3E}">
        <p14:creationId xmlns:p14="http://schemas.microsoft.com/office/powerpoint/2010/main" val="347000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i="0" kern="1200" noProof="0" dirty="0">
                <a:solidFill>
                  <a:schemeClr val="tx1"/>
                </a:solidFill>
                <a:effectLst/>
                <a:latin typeface="+mn-lt"/>
                <a:ea typeface="+mn-ea"/>
                <a:cs typeface="+mn-cs"/>
              </a:rPr>
              <a:t>Esta definición se basa en la definición de obligación de desempeño en la NIIF 15. ED 70 explica que el requerimiento de transferir bienes o servicios a terceras partes beneficiarias es una obligación de desempeño. Si los participantes están familiarizados con la NIIF 15, esto se puede resaltar. </a:t>
            </a:r>
            <a:endParaRPr lang="es-MX" i="0" noProof="0" dirty="0"/>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85157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378961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El modulo de </a:t>
            </a:r>
            <a:r>
              <a:rPr lang="en-GB" i="0" dirty="0" err="1"/>
              <a:t>ingresos</a:t>
            </a:r>
            <a:r>
              <a:rPr lang="en-GB" i="0" dirty="0"/>
              <a:t> </a:t>
            </a:r>
            <a:r>
              <a:rPr lang="en-GB" i="0" dirty="0" err="1"/>
              <a:t>proporciona</a:t>
            </a:r>
            <a:r>
              <a:rPr lang="en-GB" i="0" dirty="0"/>
              <a:t> </a:t>
            </a:r>
            <a:r>
              <a:rPr lang="en-GB" i="0" dirty="0" err="1"/>
              <a:t>mayores</a:t>
            </a:r>
            <a:r>
              <a:rPr lang="en-GB" i="0" dirty="0"/>
              <a:t> </a:t>
            </a:r>
            <a:r>
              <a:rPr lang="en-GB" i="0" dirty="0" err="1"/>
              <a:t>detalles</a:t>
            </a:r>
            <a:r>
              <a:rPr lang="en-GB" i="0" dirty="0"/>
              <a:t> </a:t>
            </a:r>
            <a:r>
              <a:rPr lang="en-GB" i="0" dirty="0" err="1"/>
              <a:t>sobre</a:t>
            </a:r>
            <a:r>
              <a:rPr lang="en-GB" i="0" dirty="0"/>
              <a:t> </a:t>
            </a:r>
            <a:r>
              <a:rPr lang="en-GB" i="0" dirty="0" err="1"/>
              <a:t>cada</a:t>
            </a:r>
            <a:r>
              <a:rPr lang="en-GB" i="0" dirty="0"/>
              <a:t> paso (</a:t>
            </a:r>
            <a:r>
              <a:rPr lang="en-GB" i="0" dirty="0" err="1"/>
              <a:t>página</a:t>
            </a:r>
            <a:r>
              <a:rPr lang="en-GB" i="0" dirty="0"/>
              <a:t> 54). </a:t>
            </a:r>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310796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El modulo de </a:t>
            </a:r>
            <a:r>
              <a:rPr lang="en-GB" i="0" dirty="0" err="1"/>
              <a:t>ingresos</a:t>
            </a:r>
            <a:r>
              <a:rPr lang="en-GB" i="0" dirty="0"/>
              <a:t> </a:t>
            </a:r>
            <a:r>
              <a:rPr lang="en-GB" i="0" dirty="0" err="1"/>
              <a:t>proporciona</a:t>
            </a:r>
            <a:r>
              <a:rPr lang="en-GB" i="0" dirty="0"/>
              <a:t> </a:t>
            </a:r>
            <a:r>
              <a:rPr lang="en-GB" i="0" dirty="0" err="1"/>
              <a:t>más</a:t>
            </a:r>
            <a:r>
              <a:rPr lang="en-GB" i="0" dirty="0"/>
              <a:t> </a:t>
            </a:r>
            <a:r>
              <a:rPr lang="en-GB" i="0" dirty="0" err="1"/>
              <a:t>detalles</a:t>
            </a:r>
            <a:r>
              <a:rPr lang="en-GB" i="0" dirty="0"/>
              <a:t> </a:t>
            </a:r>
            <a:r>
              <a:rPr lang="en-GB" i="0" dirty="0" err="1"/>
              <a:t>sobre</a:t>
            </a:r>
            <a:r>
              <a:rPr lang="en-GB" i="0" dirty="0"/>
              <a:t> </a:t>
            </a:r>
            <a:r>
              <a:rPr lang="en-GB" i="0" dirty="0" err="1"/>
              <a:t>cada</a:t>
            </a:r>
            <a:r>
              <a:rPr lang="en-GB" i="0" dirty="0"/>
              <a:t> paso (</a:t>
            </a:r>
            <a:r>
              <a:rPr lang="en-GB" i="0" dirty="0" err="1"/>
              <a:t>empezando</a:t>
            </a:r>
            <a:r>
              <a:rPr lang="en-GB" i="0" dirty="0"/>
              <a:t> </a:t>
            </a:r>
            <a:r>
              <a:rPr lang="en-GB" i="0" dirty="0" err="1"/>
              <a:t>en</a:t>
            </a:r>
            <a:r>
              <a:rPr lang="en-GB" i="0" dirty="0"/>
              <a:t> las </a:t>
            </a:r>
            <a:r>
              <a:rPr lang="en-GB" i="0" dirty="0" err="1"/>
              <a:t>páginas</a:t>
            </a:r>
            <a:r>
              <a:rPr lang="en-GB" i="0" dirty="0"/>
              <a:t> 55-56)</a:t>
            </a:r>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45782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El modulo de </a:t>
            </a:r>
            <a:r>
              <a:rPr lang="en-GB" i="0" dirty="0" err="1"/>
              <a:t>ingresos</a:t>
            </a:r>
            <a:r>
              <a:rPr lang="en-GB" i="0" dirty="0"/>
              <a:t> </a:t>
            </a:r>
            <a:r>
              <a:rPr lang="en-GB" i="0" dirty="0" err="1"/>
              <a:t>proporciona</a:t>
            </a:r>
            <a:r>
              <a:rPr lang="en-GB" i="0" dirty="0"/>
              <a:t> </a:t>
            </a:r>
            <a:r>
              <a:rPr lang="en-GB" i="0" dirty="0" err="1"/>
              <a:t>más</a:t>
            </a:r>
            <a:r>
              <a:rPr lang="en-GB" i="0" dirty="0"/>
              <a:t> </a:t>
            </a:r>
            <a:r>
              <a:rPr lang="en-GB" i="0" dirty="0" err="1"/>
              <a:t>detalles</a:t>
            </a:r>
            <a:r>
              <a:rPr lang="en-GB" i="0" dirty="0"/>
              <a:t> </a:t>
            </a:r>
            <a:r>
              <a:rPr lang="en-GB" i="0" dirty="0" err="1"/>
              <a:t>sobre</a:t>
            </a:r>
            <a:r>
              <a:rPr lang="en-GB" i="0" dirty="0"/>
              <a:t> </a:t>
            </a:r>
            <a:r>
              <a:rPr lang="en-GB" i="0" dirty="0" err="1"/>
              <a:t>cada</a:t>
            </a:r>
            <a:r>
              <a:rPr lang="en-GB" i="0" dirty="0"/>
              <a:t> </a:t>
            </a:r>
            <a:r>
              <a:rPr lang="en-GB" i="0" dirty="0" err="1"/>
              <a:t>tipo</a:t>
            </a:r>
            <a:r>
              <a:rPr lang="en-GB" i="0" dirty="0"/>
              <a:t> de </a:t>
            </a:r>
            <a:r>
              <a:rPr lang="en-GB" i="0" dirty="0" err="1"/>
              <a:t>obligación</a:t>
            </a:r>
            <a:r>
              <a:rPr lang="en-GB" i="0" dirty="0"/>
              <a:t> </a:t>
            </a:r>
            <a:r>
              <a:rPr lang="en-GB" i="0" dirty="0" err="1"/>
              <a:t>presente</a:t>
            </a:r>
            <a:r>
              <a:rPr lang="en-GB" i="0" dirty="0"/>
              <a:t> (</a:t>
            </a:r>
            <a:r>
              <a:rPr lang="en-GB" i="0" dirty="0" err="1"/>
              <a:t>página</a:t>
            </a:r>
            <a:r>
              <a:rPr lang="en-GB" i="0" dirty="0"/>
              <a:t> 56)</a:t>
            </a:r>
          </a:p>
        </p:txBody>
      </p:sp>
      <p:sp>
        <p:nvSpPr>
          <p:cNvPr id="4" name="Slide Number Placeholder 3"/>
          <p:cNvSpPr>
            <a:spLocks noGrp="1"/>
          </p:cNvSpPr>
          <p:nvPr>
            <p:ph type="sldNum" sz="quarter" idx="5"/>
          </p:nvPr>
        </p:nvSpPr>
        <p:spPr/>
        <p:txBody>
          <a:bodyPr/>
          <a:lstStyle/>
          <a:p>
            <a:fld id="{153BB77B-BA44-41D2-BB91-E9FCE56A12AC}" type="slidenum">
              <a:rPr lang="en-GB" smtClean="0"/>
              <a:t>9</a:t>
            </a:fld>
            <a:endParaRPr lang="en-GB"/>
          </a:p>
        </p:txBody>
      </p:sp>
    </p:spTree>
    <p:extLst>
      <p:ext uri="{BB962C8B-B14F-4D97-AF65-F5344CB8AC3E}">
        <p14:creationId xmlns:p14="http://schemas.microsoft.com/office/powerpoint/2010/main" val="335197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10</a:t>
            </a:fld>
            <a:endParaRPr lang="en-GB"/>
          </a:p>
        </p:txBody>
      </p:sp>
    </p:spTree>
    <p:extLst>
      <p:ext uri="{BB962C8B-B14F-4D97-AF65-F5344CB8AC3E}">
        <p14:creationId xmlns:p14="http://schemas.microsoft.com/office/powerpoint/2010/main" val="190224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mayor información sobre las propuestas, visite el sitio web del IPSASB. El sitio incluye los Proyectos de Norma, Resúmenes y Webcast para ayudar a las partes interesadas a entender y comentar las propuestas</a:t>
            </a:r>
            <a:r>
              <a:rPr lang="es-MX" noProof="0"/>
              <a:t>. </a:t>
            </a:r>
          </a:p>
          <a:p>
            <a:endParaRPr lang="en-GB" dirty="0"/>
          </a:p>
          <a:p>
            <a:r>
              <a:rPr lang="en-GB" dirty="0"/>
              <a:t>ED 70: - https://www.ipsasb.org/publications/exposure-draft-70-revenue-performance-obligations</a:t>
            </a:r>
          </a:p>
          <a:p>
            <a:endParaRPr lang="en-GB" dirty="0"/>
          </a:p>
          <a:p>
            <a:r>
              <a:rPr lang="en-GB" dirty="0"/>
              <a:t>ED 71 - https://www.ipsasb.org/publications/exposure-draft-71-revenue-without-performance-obligations</a:t>
            </a:r>
          </a:p>
        </p:txBody>
      </p:sp>
      <p:sp>
        <p:nvSpPr>
          <p:cNvPr id="4" name="Slide Number Placeholder 3"/>
          <p:cNvSpPr>
            <a:spLocks noGrp="1"/>
          </p:cNvSpPr>
          <p:nvPr>
            <p:ph type="sldNum" sz="quarter" idx="5"/>
          </p:nvPr>
        </p:nvSpPr>
        <p:spPr/>
        <p:txBody>
          <a:bodyPr/>
          <a:lstStyle/>
          <a:p>
            <a:fld id="{153BB77B-BA44-41D2-BB91-E9FCE56A12AC}" type="slidenum">
              <a:rPr lang="en-GB" smtClean="0"/>
              <a:t>11</a:t>
            </a:fld>
            <a:endParaRPr lang="en-GB"/>
          </a:p>
        </p:txBody>
      </p:sp>
    </p:spTree>
    <p:extLst>
      <p:ext uri="{BB962C8B-B14F-4D97-AF65-F5344CB8AC3E}">
        <p14:creationId xmlns:p14="http://schemas.microsoft.com/office/powerpoint/2010/main" val="211263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221"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MX" b="1" dirty="0">
                <a:latin typeface="Arial" panose="020B0604020202020204" pitchFamily="34" charset="0"/>
                <a:cs typeface="Arial" panose="020B0604020202020204" pitchFamily="34" charset="0"/>
              </a:rPr>
              <a:t>Ingresos: Propuestas del IPSASB para ingresos</a:t>
            </a:r>
          </a:p>
          <a:p>
            <a:pPr algn="l"/>
            <a:endParaRPr lang="es-MX"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7366000" cy="1938992"/>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Contabilización de impuestos bajo el ED 71</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s-MX" sz="2000" kern="0" dirty="0">
                <a:solidFill>
                  <a:srgbClr val="000000">
                    <a:lumMod val="65000"/>
                    <a:lumOff val="35000"/>
                  </a:srgbClr>
                </a:solidFill>
                <a:latin typeface="Arial" pitchFamily="34" charset="0"/>
                <a:ea typeface="ＭＳ Ｐゴシック" charset="0"/>
                <a:cs typeface="Arial" pitchFamily="34" charset="0"/>
              </a:rPr>
              <a:t>El ED 71 no propone cambios en la contabilización de ingresos tributarios. La contabilización de impuestos se mantendría igual que en la NICSP 23. </a:t>
            </a:r>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97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Para mayor </a:t>
            </a:r>
            <a:r>
              <a:rPr lang="en-US" sz="2000" b="1" dirty="0" err="1">
                <a:solidFill>
                  <a:schemeClr val="bg1">
                    <a:lumMod val="50000"/>
                  </a:schemeClr>
                </a:solidFill>
                <a:latin typeface="Arial" panose="020B0604020202020204" pitchFamily="34" charset="0"/>
                <a:cs typeface="Arial" panose="020B0604020202020204" pitchFamily="34" charset="0"/>
              </a:rPr>
              <a:t>información</a:t>
            </a:r>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err="1">
                <a:solidFill>
                  <a:srgbClr val="000000">
                    <a:lumMod val="65000"/>
                    <a:lumOff val="35000"/>
                  </a:srgbClr>
                </a:solidFill>
                <a:latin typeface="Arial" pitchFamily="34" charset="0"/>
                <a:ea typeface="ＭＳ Ｐゴシック" charset="0"/>
                <a:cs typeface="Arial" pitchFamily="34" charset="0"/>
              </a:rPr>
              <a:t>Visite</a:t>
            </a:r>
            <a:r>
              <a:rPr lang="en-GB" sz="2000" kern="0" dirty="0">
                <a:solidFill>
                  <a:srgbClr val="000000">
                    <a:lumMod val="65000"/>
                    <a:lumOff val="35000"/>
                  </a:srgbClr>
                </a:solidFill>
                <a:latin typeface="Arial" pitchFamily="34" charset="0"/>
                <a:ea typeface="ＭＳ Ｐゴシック" charset="0"/>
                <a:cs typeface="Arial" pitchFamily="34" charset="0"/>
              </a:rPr>
              <a:t> </a:t>
            </a:r>
            <a:r>
              <a:rPr lang="en-GB" sz="2000" kern="0" dirty="0" err="1">
                <a:solidFill>
                  <a:srgbClr val="000000">
                    <a:lumMod val="65000"/>
                    <a:lumOff val="35000"/>
                  </a:srgbClr>
                </a:solidFill>
                <a:latin typeface="Arial" pitchFamily="34" charset="0"/>
                <a:ea typeface="ＭＳ Ｐゴシック" charset="0"/>
                <a:cs typeface="Arial" pitchFamily="34" charset="0"/>
              </a:rPr>
              <a:t>el</a:t>
            </a:r>
            <a:r>
              <a:rPr lang="en-GB" sz="2000" kern="0" dirty="0">
                <a:solidFill>
                  <a:srgbClr val="000000">
                    <a:lumMod val="65000"/>
                    <a:lumOff val="35000"/>
                  </a:srgbClr>
                </a:solidFill>
                <a:latin typeface="Arial" pitchFamily="34" charset="0"/>
                <a:ea typeface="ＭＳ Ｐゴシック" charset="0"/>
                <a:cs typeface="Arial" pitchFamily="34" charset="0"/>
              </a:rPr>
              <a:t> sitio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26558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s-MX" sz="2400" dirty="0">
                <a:solidFill>
                  <a:schemeClr val="bg1"/>
                </a:solidFill>
              </a:rPr>
              <a:t>Ingresos: Propuestas del IPSASB para ingresos</a:t>
            </a:r>
          </a:p>
          <a:p>
            <a:pPr algn="r"/>
            <a:endParaRPr lang="en-US" sz="2400" dirty="0">
              <a:solidFill>
                <a:schemeClr val="bg1"/>
              </a:solidFill>
            </a:endParaRPr>
          </a:p>
        </p:txBody>
      </p:sp>
      <p:sp>
        <p:nvSpPr>
          <p:cNvPr id="7" name="TextBox 6"/>
          <p:cNvSpPr txBox="1"/>
          <p:nvPr/>
        </p:nvSpPr>
        <p:spPr>
          <a:xfrm>
            <a:off x="495300" y="881956"/>
            <a:ext cx="8089900" cy="3147015"/>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7811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Propósito de la sesión</a:t>
            </a:r>
          </a:p>
          <a:p>
            <a:endParaRPr lang="es-MX" sz="2000" b="1" dirty="0">
              <a:solidFill>
                <a:schemeClr val="bg1">
                  <a:lumMod val="50000"/>
                </a:schemeClr>
              </a:solidFill>
              <a:latin typeface="Arial" panose="020B0604020202020204" pitchFamily="34" charset="0"/>
              <a:cs typeface="Arial" panose="020B0604020202020204" pitchFamily="34" charset="0"/>
            </a:endParaRPr>
          </a:p>
          <a:p>
            <a:r>
              <a:rPr lang="es-MX" sz="2000" kern="0" dirty="0">
                <a:solidFill>
                  <a:srgbClr val="000000">
                    <a:lumMod val="65000"/>
                    <a:lumOff val="35000"/>
                  </a:srgbClr>
                </a:solidFill>
                <a:latin typeface="Arial" pitchFamily="34" charset="0"/>
                <a:ea typeface="ＭＳ Ｐゴシック" charset="0"/>
                <a:cs typeface="Arial" pitchFamily="34" charset="0"/>
              </a:rPr>
              <a:t>El IPSASB está proponiendo cambios a sus requerimientos para la contabilización de los ingresos. </a:t>
            </a:r>
          </a:p>
          <a:p>
            <a:endParaRPr lang="es-MX" sz="2000" kern="0" dirty="0">
              <a:solidFill>
                <a:srgbClr val="000000">
                  <a:lumMod val="65000"/>
                  <a:lumOff val="35000"/>
                </a:srgbClr>
              </a:solidFill>
              <a:latin typeface="Arial" pitchFamily="34" charset="0"/>
              <a:ea typeface="ＭＳ Ｐゴシック" charset="0"/>
              <a:cs typeface="Arial" pitchFamily="34" charset="0"/>
            </a:endParaRPr>
          </a:p>
          <a:p>
            <a:r>
              <a:rPr lang="es-MX" sz="2000" kern="0" dirty="0">
                <a:solidFill>
                  <a:srgbClr val="000000">
                    <a:lumMod val="65000"/>
                    <a:lumOff val="35000"/>
                  </a:srgbClr>
                </a:solidFill>
                <a:latin typeface="Arial" pitchFamily="34" charset="0"/>
                <a:ea typeface="ＭＳ Ｐゴシック" charset="0"/>
                <a:cs typeface="Arial" pitchFamily="34" charset="0"/>
              </a:rPr>
              <a:t>Los participantes que se están preparando para adoptar las NICSP de devengo deberían estar anuentes de estas propuestas, para que puedan asegurar que los sistemas y procedimientos de ingresos que se están desarrollando en el proceso de transición sean capaces de manejar la contabilidad propuesta. </a:t>
            </a:r>
          </a:p>
          <a:p>
            <a:endParaRPr lang="es-MX" sz="2000" kern="0" dirty="0">
              <a:solidFill>
                <a:srgbClr val="000000">
                  <a:lumMod val="65000"/>
                  <a:lumOff val="35000"/>
                </a:srgbClr>
              </a:solidFill>
              <a:latin typeface="Arial" pitchFamily="34" charset="0"/>
              <a:ea typeface="ＭＳ Ｐゴシック" charset="0"/>
              <a:cs typeface="Arial" pitchFamily="34" charset="0"/>
            </a:endParaRPr>
          </a:p>
          <a:p>
            <a:r>
              <a:rPr lang="es-MX" sz="2000" kern="0" dirty="0">
                <a:solidFill>
                  <a:srgbClr val="000000">
                    <a:lumMod val="65000"/>
                    <a:lumOff val="35000"/>
                  </a:srgbClr>
                </a:solidFill>
                <a:latin typeface="Arial" pitchFamily="34" charset="0"/>
                <a:ea typeface="ＭＳ Ｐゴシック" charset="0"/>
                <a:cs typeface="Arial" pitchFamily="34" charset="0"/>
              </a:rPr>
              <a:t>La contabilidad discutida en esta sesión se relaciona a las propuestas solamente y, por lo tanto, es sujeta a cambio. </a:t>
            </a:r>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224676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Nuevas normas propuestas</a:t>
            </a:r>
          </a:p>
          <a:p>
            <a:endParaRPr lang="es-MX" sz="2000" b="1" dirty="0">
              <a:solidFill>
                <a:schemeClr val="bg1">
                  <a:lumMod val="50000"/>
                </a:schemeClr>
              </a:solidFill>
              <a:latin typeface="Arial" panose="020B0604020202020204" pitchFamily="34" charset="0"/>
              <a:cs typeface="Arial" panose="020B0604020202020204" pitchFamily="34" charset="0"/>
            </a:endParaRPr>
          </a:p>
          <a:p>
            <a:endParaRPr lang="es-MX" sz="2000" kern="0" dirty="0">
              <a:solidFill>
                <a:srgbClr val="000000">
                  <a:lumMod val="65000"/>
                  <a:lumOff val="35000"/>
                </a:srgbClr>
              </a:solidFill>
              <a:latin typeface="Arial" pitchFamily="34" charset="0"/>
              <a:ea typeface="ＭＳ Ｐゴシック" charset="0"/>
              <a:cs typeface="Arial" pitchFamily="34" charset="0"/>
            </a:endParaRPr>
          </a:p>
          <a:p>
            <a:r>
              <a:rPr lang="es-MX" sz="2000" kern="0" dirty="0">
                <a:solidFill>
                  <a:srgbClr val="000000">
                    <a:lumMod val="65000"/>
                    <a:lumOff val="35000"/>
                  </a:srgbClr>
                </a:solidFill>
                <a:latin typeface="Arial" pitchFamily="34" charset="0"/>
                <a:ea typeface="ＭＳ Ｐゴシック" charset="0"/>
                <a:cs typeface="Arial" pitchFamily="34" charset="0"/>
              </a:rPr>
              <a:t>ED 70, Ingresos con obligaciones de desempeño</a:t>
            </a:r>
            <a:endParaRPr lang="es-MX" sz="2000" i="1" kern="0" dirty="0">
              <a:solidFill>
                <a:srgbClr val="000000">
                  <a:lumMod val="65000"/>
                  <a:lumOff val="35000"/>
                </a:srgbClr>
              </a:solidFill>
              <a:latin typeface="Arial" pitchFamily="34" charset="0"/>
              <a:ea typeface="ＭＳ Ｐゴシック" charset="0"/>
              <a:cs typeface="Arial" pitchFamily="34" charset="0"/>
            </a:endParaRPr>
          </a:p>
          <a:p>
            <a:endParaRPr lang="es-MX" sz="2000" i="1" kern="0" dirty="0">
              <a:solidFill>
                <a:srgbClr val="000000">
                  <a:lumMod val="65000"/>
                  <a:lumOff val="35000"/>
                </a:srgbClr>
              </a:solidFill>
              <a:latin typeface="Arial" pitchFamily="34" charset="0"/>
              <a:ea typeface="ＭＳ Ｐゴシック" charset="0"/>
              <a:cs typeface="Arial" pitchFamily="34" charset="0"/>
            </a:endParaRPr>
          </a:p>
          <a:p>
            <a:r>
              <a:rPr lang="es-MX" sz="2000" kern="0" dirty="0">
                <a:solidFill>
                  <a:srgbClr val="000000">
                    <a:lumMod val="65000"/>
                    <a:lumOff val="35000"/>
                  </a:srgbClr>
                </a:solidFill>
                <a:latin typeface="Arial" pitchFamily="34" charset="0"/>
                <a:ea typeface="ＭＳ Ｐゴシック" charset="0"/>
                <a:cs typeface="Arial" pitchFamily="34" charset="0"/>
              </a:rPr>
              <a:t>ED 71, Ingresos sin obligaciones de desempeño</a:t>
            </a: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92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Obligaciones de desempeño </a:t>
            </a:r>
          </a:p>
          <a:p>
            <a:endParaRPr lang="es-MX" sz="2000" b="1" dirty="0">
              <a:solidFill>
                <a:schemeClr val="bg1">
                  <a:lumMod val="50000"/>
                </a:schemeClr>
              </a:solidFill>
              <a:latin typeface="Arial" panose="020B0604020202020204" pitchFamily="34" charset="0"/>
              <a:cs typeface="Arial" panose="020B0604020202020204" pitchFamily="34" charset="0"/>
            </a:endParaRPr>
          </a:p>
          <a:p>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s-MX" sz="2000" dirty="0">
                <a:solidFill>
                  <a:schemeClr val="bg1">
                    <a:lumMod val="50000"/>
                  </a:schemeClr>
                </a:solidFill>
                <a:latin typeface="Arial" panose="020B0604020202020204" pitchFamily="34" charset="0"/>
                <a:cs typeface="Arial" panose="020B0604020202020204" pitchFamily="34" charset="0"/>
              </a:rPr>
              <a:t>Una obligación de desempeño es una promesa en un acuerdo vinculante con un comprador de transferir al comprador o a una tercera parte beneficiaria ya sea:</a:t>
            </a:r>
          </a:p>
          <a:p>
            <a:pPr marL="342900" indent="-342900">
              <a:buFont typeface="Arial" panose="020B0604020202020204" pitchFamily="34" charset="0"/>
              <a:buChar char="•"/>
            </a:pPr>
            <a:endParaRPr lang="es-MX" sz="2000" dirty="0">
              <a:solidFill>
                <a:schemeClr val="bg1">
                  <a:lumMod val="50000"/>
                </a:schemeClr>
              </a:solidFill>
              <a:latin typeface="Arial" panose="020B0604020202020204" pitchFamily="34" charset="0"/>
              <a:cs typeface="Arial" panose="020B0604020202020204" pitchFamily="34" charset="0"/>
            </a:endParaRPr>
          </a:p>
          <a:p>
            <a:pPr marL="898525" indent="-539750"/>
            <a:r>
              <a:rPr lang="es-MX" sz="2000" dirty="0">
                <a:solidFill>
                  <a:schemeClr val="bg1">
                    <a:lumMod val="50000"/>
                  </a:schemeClr>
                </a:solidFill>
                <a:latin typeface="Arial" panose="020B0604020202020204" pitchFamily="34" charset="0"/>
                <a:cs typeface="Arial" panose="020B0604020202020204" pitchFamily="34" charset="0"/>
              </a:rPr>
              <a:t>(a)	Un bien o servicio (o conjunto de bienes o servicios) que son distintos; o</a:t>
            </a:r>
          </a:p>
          <a:p>
            <a:pPr marL="898525" indent="-539750"/>
            <a:r>
              <a:rPr lang="es-MX" sz="2000" dirty="0">
                <a:solidFill>
                  <a:schemeClr val="bg1">
                    <a:lumMod val="50000"/>
                  </a:schemeClr>
                </a:solidFill>
                <a:latin typeface="Arial" panose="020B0604020202020204" pitchFamily="34" charset="0"/>
                <a:cs typeface="Arial" panose="020B0604020202020204" pitchFamily="34" charset="0"/>
              </a:rPr>
              <a:t>(b)	Una serie de bienes y servicios distintos que son en esencia lo mismo y tienen el mismo patrón de transferencia al comprador o a la tercera parte beneficiaria. </a:t>
            </a:r>
          </a:p>
        </p:txBody>
      </p:sp>
    </p:spTree>
    <p:extLst>
      <p:ext uri="{BB962C8B-B14F-4D97-AF65-F5344CB8AC3E}">
        <p14:creationId xmlns:p14="http://schemas.microsoft.com/office/powerpoint/2010/main" val="18024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s-MX" sz="2000" b="1">
                <a:solidFill>
                  <a:schemeClr val="bg1">
                    <a:lumMod val="50000"/>
                  </a:schemeClr>
                </a:solidFill>
                <a:latin typeface="Arial" panose="020B0604020202020204" pitchFamily="34" charset="0"/>
                <a:cs typeface="Arial" panose="020B0604020202020204" pitchFamily="34" charset="0"/>
              </a:rPr>
              <a:t>Tipos de ingresos </a:t>
            </a:r>
          </a:p>
          <a:p>
            <a:endParaRPr lang="es-MX" sz="2000" b="1">
              <a:solidFill>
                <a:schemeClr val="bg1">
                  <a:lumMod val="50000"/>
                </a:schemeClr>
              </a:solidFill>
              <a:latin typeface="Arial" panose="020B0604020202020204" pitchFamily="34" charset="0"/>
              <a:cs typeface="Arial" panose="020B0604020202020204" pitchFamily="34" charset="0"/>
            </a:endParaRPr>
          </a:p>
          <a:p>
            <a:endParaRPr lang="es-MX" sz="2000" kern="0">
              <a:solidFill>
                <a:srgbClr val="000000">
                  <a:lumMod val="65000"/>
                  <a:lumOff val="35000"/>
                </a:srgbClr>
              </a:solidFill>
              <a:latin typeface="Arial" pitchFamily="34" charset="0"/>
              <a:ea typeface="ＭＳ Ｐゴシック" charset="0"/>
              <a:cs typeface="Arial" pitchFamily="34" charset="0"/>
            </a:endParaRPr>
          </a:p>
          <a:p>
            <a:endParaRPr lang="es-MX" sz="200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1640212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9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Contabilidad de Ingresos con Obligaciones de Desempeño</a:t>
            </a:r>
          </a:p>
          <a:p>
            <a:endParaRPr lang="es-MX" sz="2000" b="1" dirty="0">
              <a:solidFill>
                <a:schemeClr val="bg1">
                  <a:lumMod val="50000"/>
                </a:schemeClr>
              </a:solidFill>
              <a:latin typeface="Arial" panose="020B0604020202020204" pitchFamily="34" charset="0"/>
              <a:cs typeface="Arial" panose="020B0604020202020204" pitchFamily="34" charset="0"/>
            </a:endParaRPr>
          </a:p>
          <a:p>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9427307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Contabilidad de Ingresos sin Obligaciones de Desempeño</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638808030"/>
              </p:ext>
            </p:extLst>
          </p:nvPr>
        </p:nvGraphicFramePr>
        <p:xfrm>
          <a:off x="432707" y="1397000"/>
          <a:ext cx="81524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885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dirty="0">
                <a:solidFill>
                  <a:schemeClr val="bg1"/>
                </a:solidFill>
              </a:rPr>
              <a:t>Ingresos: Propuestas del IPSASB para ingresos</a:t>
            </a:r>
          </a:p>
        </p:txBody>
      </p:sp>
      <p:sp>
        <p:nvSpPr>
          <p:cNvPr id="7" name="TextBox 6"/>
          <p:cNvSpPr txBox="1"/>
          <p:nvPr/>
        </p:nvSpPr>
        <p:spPr>
          <a:xfrm>
            <a:off x="495300" y="881956"/>
            <a:ext cx="8089900" cy="224676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Obligaciones presentes en ED 71</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kern="0" dirty="0">
                <a:solidFill>
                  <a:srgbClr val="000000">
                    <a:lumMod val="65000"/>
                    <a:lumOff val="35000"/>
                  </a:srgbClr>
                </a:solidFill>
                <a:latin typeface="Arial" pitchFamily="34" charset="0"/>
                <a:ea typeface="ＭＳ Ｐゴシック" charset="0"/>
                <a:cs typeface="Arial" pitchFamily="34" charset="0"/>
              </a:rPr>
              <a:t>Transferencias de capital</a:t>
            </a:r>
          </a:p>
          <a:p>
            <a:pPr marL="342900" indent="-342900">
              <a:buFont typeface="Arial" panose="020B0604020202020204" pitchFamily="34" charset="0"/>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s-MX" sz="2000" kern="0" dirty="0">
                <a:solidFill>
                  <a:srgbClr val="000000">
                    <a:lumMod val="65000"/>
                    <a:lumOff val="35000"/>
                  </a:srgbClr>
                </a:solidFill>
                <a:latin typeface="Arial" pitchFamily="34" charset="0"/>
                <a:ea typeface="ＭＳ Ｐゴシック" charset="0"/>
                <a:cs typeface="Arial" pitchFamily="34" charset="0"/>
              </a:rPr>
              <a:t>Gastos elegibles</a:t>
            </a:r>
          </a:p>
          <a:p>
            <a:pPr marL="342900" indent="-342900">
              <a:buFont typeface="Arial" panose="020B0604020202020204" pitchFamily="34" charset="0"/>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s-MX" sz="2000" kern="0" dirty="0">
                <a:solidFill>
                  <a:srgbClr val="000000">
                    <a:lumMod val="65000"/>
                    <a:lumOff val="35000"/>
                  </a:srgbClr>
                </a:solidFill>
                <a:latin typeface="Arial" pitchFamily="34" charset="0"/>
                <a:ea typeface="ＭＳ Ｐゴシック" charset="0"/>
                <a:cs typeface="Arial" pitchFamily="34" charset="0"/>
              </a:rPr>
              <a:t>Actividades específicas</a:t>
            </a:r>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52076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DE98A-D073-409A-8501-724CCC93BADF}"/>
</file>

<file path=customXml/itemProps2.xml><?xml version="1.0" encoding="utf-8"?>
<ds:datastoreItem xmlns:ds="http://schemas.openxmlformats.org/officeDocument/2006/customXml" ds:itemID="{038AD51B-C882-4047-8E72-5ABD0B821C3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1FB624-EADB-4D1F-9EF8-630BE56D70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On-screen Show (4:3)</PresentationFormat>
  <Paragraphs>92</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30</cp:revision>
  <dcterms:created xsi:type="dcterms:W3CDTF">2014-09-10T19:10:10Z</dcterms:created>
  <dcterms:modified xsi:type="dcterms:W3CDTF">2023-06-12T18:26:19Z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