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8" r:id="rId5"/>
    <p:sldId id="270" r:id="rId6"/>
    <p:sldId id="257" r:id="rId7"/>
    <p:sldId id="271" r:id="rId8"/>
    <p:sldId id="272" r:id="rId9"/>
    <p:sldId id="273" r:id="rId10"/>
    <p:sldId id="274" r:id="rId11"/>
    <p:sldId id="26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63" userDrawn="1">
          <p15:clr>
            <a:srgbClr val="A4A3A4"/>
          </p15:clr>
        </p15:guide>
        <p15:guide id="3" pos="530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000000"/>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6788" autoAdjust="0"/>
  </p:normalViewPr>
  <p:slideViewPr>
    <p:cSldViewPr snapToGrid="0" snapToObjects="1">
      <p:cViewPr>
        <p:scale>
          <a:sx n="75" d="100"/>
          <a:sy n="75" d="100"/>
        </p:scale>
        <p:origin x="784" y="-156"/>
      </p:cViewPr>
      <p:guideLst>
        <p:guide orient="horz" pos="572"/>
        <p:guide pos="363"/>
        <p:guide pos="5307"/>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ra Sanchez" userId="d90880d6-78a9-457c-991e-24450603455a" providerId="ADAL" clId="{0400120F-EEE2-4620-9EA4-F4F508DE8D84}"/>
    <pc:docChg chg="custSel modSld">
      <pc:chgData name="Kamira Sanchez" userId="d90880d6-78a9-457c-991e-24450603455a" providerId="ADAL" clId="{0400120F-EEE2-4620-9EA4-F4F508DE8D84}" dt="2023-04-18T13:15:41.152" v="671" actId="20577"/>
      <pc:docMkLst>
        <pc:docMk/>
      </pc:docMkLst>
      <pc:sldChg chg="modSp mod modNotesTx">
        <pc:chgData name="Kamira Sanchez" userId="d90880d6-78a9-457c-991e-24450603455a" providerId="ADAL" clId="{0400120F-EEE2-4620-9EA4-F4F508DE8D84}" dt="2023-04-18T13:05:02.593" v="22" actId="790"/>
        <pc:sldMkLst>
          <pc:docMk/>
          <pc:sldMk cId="1441733616" sldId="257"/>
        </pc:sldMkLst>
        <pc:spChg chg="mod">
          <ac:chgData name="Kamira Sanchez" userId="d90880d6-78a9-457c-991e-24450603455a" providerId="ADAL" clId="{0400120F-EEE2-4620-9EA4-F4F508DE8D84}" dt="2023-04-18T13:05:02.593" v="22" actId="790"/>
          <ac:spMkLst>
            <pc:docMk/>
            <pc:sldMk cId="1441733616" sldId="257"/>
            <ac:spMk id="7" creationId="{00000000-0000-0000-0000-000000000000}"/>
          </ac:spMkLst>
        </pc:spChg>
      </pc:sldChg>
      <pc:sldChg chg="modSp mod">
        <pc:chgData name="Kamira Sanchez" userId="d90880d6-78a9-457c-991e-24450603455a" providerId="ADAL" clId="{0400120F-EEE2-4620-9EA4-F4F508DE8D84}" dt="2023-04-18T13:15:41.152" v="671" actId="20577"/>
        <pc:sldMkLst>
          <pc:docMk/>
          <pc:sldMk cId="1574860780" sldId="262"/>
        </pc:sldMkLst>
        <pc:spChg chg="mod">
          <ac:chgData name="Kamira Sanchez" userId="d90880d6-78a9-457c-991e-24450603455a" providerId="ADAL" clId="{0400120F-EEE2-4620-9EA4-F4F508DE8D84}" dt="2023-04-18T13:15:41.152" v="671" actId="20577"/>
          <ac:spMkLst>
            <pc:docMk/>
            <pc:sldMk cId="1574860780" sldId="262"/>
            <ac:spMk id="9" creationId="{00000000-0000-0000-0000-000000000000}"/>
          </ac:spMkLst>
        </pc:spChg>
      </pc:sldChg>
      <pc:sldChg chg="modSp mod">
        <pc:chgData name="Kamira Sanchez" userId="d90880d6-78a9-457c-991e-24450603455a" providerId="ADAL" clId="{0400120F-EEE2-4620-9EA4-F4F508DE8D84}" dt="2023-04-18T13:03:37.111" v="0"/>
        <pc:sldMkLst>
          <pc:docMk/>
          <pc:sldMk cId="519618855" sldId="270"/>
        </pc:sldMkLst>
        <pc:spChg chg="mod">
          <ac:chgData name="Kamira Sanchez" userId="d90880d6-78a9-457c-991e-24450603455a" providerId="ADAL" clId="{0400120F-EEE2-4620-9EA4-F4F508DE8D84}" dt="2023-04-18T13:03:37.111" v="0"/>
          <ac:spMkLst>
            <pc:docMk/>
            <pc:sldMk cId="519618855" sldId="270"/>
            <ac:spMk id="7" creationId="{00000000-0000-0000-0000-000000000000}"/>
          </ac:spMkLst>
        </pc:spChg>
      </pc:sldChg>
      <pc:sldChg chg="modSp mod modNotesTx">
        <pc:chgData name="Kamira Sanchez" userId="d90880d6-78a9-457c-991e-24450603455a" providerId="ADAL" clId="{0400120F-EEE2-4620-9EA4-F4F508DE8D84}" dt="2023-04-18T13:07:37.150" v="251" actId="20577"/>
        <pc:sldMkLst>
          <pc:docMk/>
          <pc:sldMk cId="1555932077" sldId="271"/>
        </pc:sldMkLst>
        <pc:spChg chg="mod">
          <ac:chgData name="Kamira Sanchez" userId="d90880d6-78a9-457c-991e-24450603455a" providerId="ADAL" clId="{0400120F-EEE2-4620-9EA4-F4F508DE8D84}" dt="2023-04-18T13:07:01.807" v="234" actId="20577"/>
          <ac:spMkLst>
            <pc:docMk/>
            <pc:sldMk cId="1555932077" sldId="271"/>
            <ac:spMk id="7" creationId="{00000000-0000-0000-0000-000000000000}"/>
          </ac:spMkLst>
        </pc:spChg>
      </pc:sldChg>
      <pc:sldChg chg="modSp mod modNotesTx">
        <pc:chgData name="Kamira Sanchez" userId="d90880d6-78a9-457c-991e-24450603455a" providerId="ADAL" clId="{0400120F-EEE2-4620-9EA4-F4F508DE8D84}" dt="2023-04-18T13:09:49.842" v="301" actId="20577"/>
        <pc:sldMkLst>
          <pc:docMk/>
          <pc:sldMk cId="755669715" sldId="272"/>
        </pc:sldMkLst>
        <pc:graphicFrameChg chg="modGraphic">
          <ac:chgData name="Kamira Sanchez" userId="d90880d6-78a9-457c-991e-24450603455a" providerId="ADAL" clId="{0400120F-EEE2-4620-9EA4-F4F508DE8D84}" dt="2023-04-18T13:08:55.613" v="285" actId="6549"/>
          <ac:graphicFrameMkLst>
            <pc:docMk/>
            <pc:sldMk cId="755669715" sldId="272"/>
            <ac:graphicFrameMk id="2" creationId="{EFF9F800-DE63-490A-940F-D817D6E97562}"/>
          </ac:graphicFrameMkLst>
        </pc:graphicFrameChg>
      </pc:sldChg>
      <pc:sldChg chg="modSp mod modNotesTx">
        <pc:chgData name="Kamira Sanchez" userId="d90880d6-78a9-457c-991e-24450603455a" providerId="ADAL" clId="{0400120F-EEE2-4620-9EA4-F4F508DE8D84}" dt="2023-04-18T13:13:09.153" v="558" actId="20577"/>
        <pc:sldMkLst>
          <pc:docMk/>
          <pc:sldMk cId="3753436168" sldId="273"/>
        </pc:sldMkLst>
        <pc:spChg chg="mod">
          <ac:chgData name="Kamira Sanchez" userId="d90880d6-78a9-457c-991e-24450603455a" providerId="ADAL" clId="{0400120F-EEE2-4620-9EA4-F4F508DE8D84}" dt="2023-04-18T13:11:00.690" v="385" actId="6549"/>
          <ac:spMkLst>
            <pc:docMk/>
            <pc:sldMk cId="3753436168" sldId="273"/>
            <ac:spMk id="7" creationId="{00000000-0000-0000-0000-000000000000}"/>
          </ac:spMkLst>
        </pc:spChg>
      </pc:sldChg>
      <pc:sldChg chg="modSp mod modNotesTx">
        <pc:chgData name="Kamira Sanchez" userId="d90880d6-78a9-457c-991e-24450603455a" providerId="ADAL" clId="{0400120F-EEE2-4620-9EA4-F4F508DE8D84}" dt="2023-04-18T13:15:19.265" v="670" actId="20577"/>
        <pc:sldMkLst>
          <pc:docMk/>
          <pc:sldMk cId="1575388985" sldId="274"/>
        </pc:sldMkLst>
        <pc:spChg chg="mod">
          <ac:chgData name="Kamira Sanchez" userId="d90880d6-78a9-457c-991e-24450603455a" providerId="ADAL" clId="{0400120F-EEE2-4620-9EA4-F4F508DE8D84}" dt="2023-04-18T13:13:58.725" v="576" actId="20577"/>
          <ac:spMkLst>
            <pc:docMk/>
            <pc:sldMk cId="1575388985" sldId="274"/>
            <ac:spMk id="4" creationId="{AFCB1864-7A9E-481A-94C7-F0AD245B2123}"/>
          </ac:spMkLst>
        </pc:spChg>
        <pc:spChg chg="mod">
          <ac:chgData name="Kamira Sanchez" userId="d90880d6-78a9-457c-991e-24450603455a" providerId="ADAL" clId="{0400120F-EEE2-4620-9EA4-F4F508DE8D84}" dt="2023-04-18T13:13:46.819" v="572" actId="20577"/>
          <ac:spMkLst>
            <pc:docMk/>
            <pc:sldMk cId="1575388985" sldId="274"/>
            <ac:spMk id="7" creationId="{00000000-0000-0000-0000-000000000000}"/>
          </ac:spMkLst>
        </pc:spChg>
        <pc:spChg chg="mod">
          <ac:chgData name="Kamira Sanchez" userId="d90880d6-78a9-457c-991e-24450603455a" providerId="ADAL" clId="{0400120F-EEE2-4620-9EA4-F4F508DE8D84}" dt="2023-04-18T13:14:31.568" v="643" actId="6549"/>
          <ac:spMkLst>
            <pc:docMk/>
            <pc:sldMk cId="1575388985" sldId="274"/>
            <ac:spMk id="15" creationId="{553A5144-06E5-40A6-8AAC-FF65570A6AD6}"/>
          </ac:spMkLst>
        </pc:spChg>
        <pc:spChg chg="mod">
          <ac:chgData name="Kamira Sanchez" userId="d90880d6-78a9-457c-991e-24450603455a" providerId="ADAL" clId="{0400120F-EEE2-4620-9EA4-F4F508DE8D84}" dt="2023-04-18T13:14:51.271" v="647" actId="20577"/>
          <ac:spMkLst>
            <pc:docMk/>
            <pc:sldMk cId="1575388985" sldId="274"/>
            <ac:spMk id="17" creationId="{32F29049-1DEA-4537-8536-EEB1873A44B3}"/>
          </ac:spMkLst>
        </pc:spChg>
      </pc:sldChg>
    </pc:docChg>
  </pc:docChgLst>
  <pc:docChgLst>
    <pc:chgData name="Claudia Dapelo" userId="6834f8f6-426f-42b4-bdb1-35a33e8fe58e" providerId="ADAL" clId="{0A69FD0E-6F5A-4B4D-9CB1-251B284AD9FF}"/>
    <pc:docChg chg="undo custSel modSld">
      <pc:chgData name="Claudia Dapelo" userId="6834f8f6-426f-42b4-bdb1-35a33e8fe58e" providerId="ADAL" clId="{0A69FD0E-6F5A-4B4D-9CB1-251B284AD9FF}" dt="2022-08-17T21:50:07.563" v="47" actId="21"/>
      <pc:docMkLst>
        <pc:docMk/>
      </pc:docMkLst>
      <pc:sldChg chg="modSp mod">
        <pc:chgData name="Claudia Dapelo" userId="6834f8f6-426f-42b4-bdb1-35a33e8fe58e" providerId="ADAL" clId="{0A69FD0E-6F5A-4B4D-9CB1-251B284AD9FF}" dt="2022-08-17T21:27:25.269" v="12" actId="255"/>
        <pc:sldMkLst>
          <pc:docMk/>
          <pc:sldMk cId="1441733616" sldId="257"/>
        </pc:sldMkLst>
        <pc:spChg chg="mod">
          <ac:chgData name="Claudia Dapelo" userId="6834f8f6-426f-42b4-bdb1-35a33e8fe58e" providerId="ADAL" clId="{0A69FD0E-6F5A-4B4D-9CB1-251B284AD9FF}" dt="2022-08-17T21:27:25.269" v="12" actId="255"/>
          <ac:spMkLst>
            <pc:docMk/>
            <pc:sldMk cId="1441733616" sldId="257"/>
            <ac:spMk id="7" creationId="{00000000-0000-0000-0000-000000000000}"/>
          </ac:spMkLst>
        </pc:spChg>
      </pc:sldChg>
      <pc:sldChg chg="addSp delSp modSp mod">
        <pc:chgData name="Claudia Dapelo" userId="6834f8f6-426f-42b4-bdb1-35a33e8fe58e" providerId="ADAL" clId="{0A69FD0E-6F5A-4B4D-9CB1-251B284AD9FF}" dt="2022-08-17T21:50:07.563" v="47" actId="21"/>
        <pc:sldMkLst>
          <pc:docMk/>
          <pc:sldMk cId="1574860780" sldId="262"/>
        </pc:sldMkLst>
        <pc:spChg chg="add del">
          <ac:chgData name="Claudia Dapelo" userId="6834f8f6-426f-42b4-bdb1-35a33e8fe58e" providerId="ADAL" clId="{0A69FD0E-6F5A-4B4D-9CB1-251B284AD9FF}" dt="2022-08-17T21:50:07.563" v="47" actId="21"/>
          <ac:spMkLst>
            <pc:docMk/>
            <pc:sldMk cId="1574860780" sldId="262"/>
            <ac:spMk id="2" creationId="{F225C990-E3DE-4DC7-8BAB-4E7227E30068}"/>
          </ac:spMkLst>
        </pc:spChg>
        <pc:spChg chg="mod">
          <ac:chgData name="Claudia Dapelo" userId="6834f8f6-426f-42b4-bdb1-35a33e8fe58e" providerId="ADAL" clId="{0A69FD0E-6F5A-4B4D-9CB1-251B284AD9FF}" dt="2022-08-17T21:49:56.958" v="45" actId="255"/>
          <ac:spMkLst>
            <pc:docMk/>
            <pc:sldMk cId="1574860780" sldId="262"/>
            <ac:spMk id="9" creationId="{00000000-0000-0000-0000-000000000000}"/>
          </ac:spMkLst>
        </pc:spChg>
      </pc:sldChg>
      <pc:sldChg chg="delSp modSp mod">
        <pc:chgData name="Claudia Dapelo" userId="6834f8f6-426f-42b4-bdb1-35a33e8fe58e" providerId="ADAL" clId="{0A69FD0E-6F5A-4B4D-9CB1-251B284AD9FF}" dt="2022-08-17T21:27:06.771" v="6" actId="114"/>
        <pc:sldMkLst>
          <pc:docMk/>
          <pc:sldMk cId="519618855" sldId="270"/>
        </pc:sldMkLst>
        <pc:spChg chg="del">
          <ac:chgData name="Claudia Dapelo" userId="6834f8f6-426f-42b4-bdb1-35a33e8fe58e" providerId="ADAL" clId="{0A69FD0E-6F5A-4B4D-9CB1-251B284AD9FF}" dt="2022-08-17T21:26:52.528" v="0" actId="478"/>
          <ac:spMkLst>
            <pc:docMk/>
            <pc:sldMk cId="519618855" sldId="270"/>
            <ac:spMk id="4" creationId="{3EA86EF4-A3A2-4DF1-9023-C9F3C4053670}"/>
          </ac:spMkLst>
        </pc:spChg>
        <pc:spChg chg="mod">
          <ac:chgData name="Claudia Dapelo" userId="6834f8f6-426f-42b4-bdb1-35a33e8fe58e" providerId="ADAL" clId="{0A69FD0E-6F5A-4B4D-9CB1-251B284AD9FF}" dt="2022-08-17T21:27:06.771" v="6" actId="114"/>
          <ac:spMkLst>
            <pc:docMk/>
            <pc:sldMk cId="519618855" sldId="270"/>
            <ac:spMk id="7" creationId="{00000000-0000-0000-0000-000000000000}"/>
          </ac:spMkLst>
        </pc:spChg>
      </pc:sldChg>
      <pc:sldChg chg="modSp mod">
        <pc:chgData name="Claudia Dapelo" userId="6834f8f6-426f-42b4-bdb1-35a33e8fe58e" providerId="ADAL" clId="{0A69FD0E-6F5A-4B4D-9CB1-251B284AD9FF}" dt="2022-08-17T21:48:38.754" v="16" actId="14100"/>
        <pc:sldMkLst>
          <pc:docMk/>
          <pc:sldMk cId="1555932077" sldId="271"/>
        </pc:sldMkLst>
        <pc:spChg chg="mod">
          <ac:chgData name="Claudia Dapelo" userId="6834f8f6-426f-42b4-bdb1-35a33e8fe58e" providerId="ADAL" clId="{0A69FD0E-6F5A-4B4D-9CB1-251B284AD9FF}" dt="2022-08-17T21:48:38.754" v="16" actId="14100"/>
          <ac:spMkLst>
            <pc:docMk/>
            <pc:sldMk cId="1555932077" sldId="271"/>
            <ac:spMk id="7" creationId="{00000000-0000-0000-0000-000000000000}"/>
          </ac:spMkLst>
        </pc:spChg>
      </pc:sldChg>
      <pc:sldChg chg="modSp mod">
        <pc:chgData name="Claudia Dapelo" userId="6834f8f6-426f-42b4-bdb1-35a33e8fe58e" providerId="ADAL" clId="{0A69FD0E-6F5A-4B4D-9CB1-251B284AD9FF}" dt="2022-08-17T21:49:20.104" v="31" actId="14100"/>
        <pc:sldMkLst>
          <pc:docMk/>
          <pc:sldMk cId="755669715" sldId="272"/>
        </pc:sldMkLst>
        <pc:spChg chg="mod">
          <ac:chgData name="Claudia Dapelo" userId="6834f8f6-426f-42b4-bdb1-35a33e8fe58e" providerId="ADAL" clId="{0A69FD0E-6F5A-4B4D-9CB1-251B284AD9FF}" dt="2022-08-17T21:48:48.120" v="20" actId="14100"/>
          <ac:spMkLst>
            <pc:docMk/>
            <pc:sldMk cId="755669715" sldId="272"/>
            <ac:spMk id="7" creationId="{00000000-0000-0000-0000-000000000000}"/>
          </ac:spMkLst>
        </pc:spChg>
        <pc:graphicFrameChg chg="mod modGraphic">
          <ac:chgData name="Claudia Dapelo" userId="6834f8f6-426f-42b4-bdb1-35a33e8fe58e" providerId="ADAL" clId="{0A69FD0E-6F5A-4B4D-9CB1-251B284AD9FF}" dt="2022-08-17T21:49:20.104" v="31" actId="14100"/>
          <ac:graphicFrameMkLst>
            <pc:docMk/>
            <pc:sldMk cId="755669715" sldId="272"/>
            <ac:graphicFrameMk id="2" creationId="{EFF9F800-DE63-490A-940F-D817D6E97562}"/>
          </ac:graphicFrameMkLst>
        </pc:graphicFrameChg>
      </pc:sldChg>
      <pc:sldChg chg="modSp mod">
        <pc:chgData name="Claudia Dapelo" userId="6834f8f6-426f-42b4-bdb1-35a33e8fe58e" providerId="ADAL" clId="{0A69FD0E-6F5A-4B4D-9CB1-251B284AD9FF}" dt="2022-08-17T21:49:31.595" v="35" actId="14100"/>
        <pc:sldMkLst>
          <pc:docMk/>
          <pc:sldMk cId="3753436168" sldId="273"/>
        </pc:sldMkLst>
        <pc:spChg chg="mod">
          <ac:chgData name="Claudia Dapelo" userId="6834f8f6-426f-42b4-bdb1-35a33e8fe58e" providerId="ADAL" clId="{0A69FD0E-6F5A-4B4D-9CB1-251B284AD9FF}" dt="2022-08-17T21:49:31.595" v="35" actId="14100"/>
          <ac:spMkLst>
            <pc:docMk/>
            <pc:sldMk cId="3753436168" sldId="273"/>
            <ac:spMk id="7" creationId="{00000000-0000-0000-0000-000000000000}"/>
          </ac:spMkLst>
        </pc:spChg>
      </pc:sldChg>
      <pc:sldChg chg="modSp mod">
        <pc:chgData name="Claudia Dapelo" userId="6834f8f6-426f-42b4-bdb1-35a33e8fe58e" providerId="ADAL" clId="{0A69FD0E-6F5A-4B4D-9CB1-251B284AD9FF}" dt="2022-08-17T21:49:51.677" v="43" actId="1076"/>
        <pc:sldMkLst>
          <pc:docMk/>
          <pc:sldMk cId="1575388985" sldId="274"/>
        </pc:sldMkLst>
        <pc:spChg chg="mod">
          <ac:chgData name="Claudia Dapelo" userId="6834f8f6-426f-42b4-bdb1-35a33e8fe58e" providerId="ADAL" clId="{0A69FD0E-6F5A-4B4D-9CB1-251B284AD9FF}" dt="2022-08-17T21:49:46.969" v="41" actId="404"/>
          <ac:spMkLst>
            <pc:docMk/>
            <pc:sldMk cId="1575388985" sldId="274"/>
            <ac:spMk id="4" creationId="{AFCB1864-7A9E-481A-94C7-F0AD245B2123}"/>
          </ac:spMkLst>
        </pc:spChg>
        <pc:spChg chg="mod">
          <ac:chgData name="Claudia Dapelo" userId="6834f8f6-426f-42b4-bdb1-35a33e8fe58e" providerId="ADAL" clId="{0A69FD0E-6F5A-4B4D-9CB1-251B284AD9FF}" dt="2022-08-17T21:49:38.843" v="39" actId="14100"/>
          <ac:spMkLst>
            <pc:docMk/>
            <pc:sldMk cId="1575388985" sldId="274"/>
            <ac:spMk id="7" creationId="{00000000-0000-0000-0000-000000000000}"/>
          </ac:spMkLst>
        </pc:spChg>
        <pc:spChg chg="mod">
          <ac:chgData name="Claudia Dapelo" userId="6834f8f6-426f-42b4-bdb1-35a33e8fe58e" providerId="ADAL" clId="{0A69FD0E-6F5A-4B4D-9CB1-251B284AD9FF}" dt="2022-08-17T21:49:46.969" v="41" actId="404"/>
          <ac:spMkLst>
            <pc:docMk/>
            <pc:sldMk cId="1575388985" sldId="274"/>
            <ac:spMk id="15" creationId="{553A5144-06E5-40A6-8AAC-FF65570A6AD6}"/>
          </ac:spMkLst>
        </pc:spChg>
        <pc:spChg chg="mod">
          <ac:chgData name="Claudia Dapelo" userId="6834f8f6-426f-42b4-bdb1-35a33e8fe58e" providerId="ADAL" clId="{0A69FD0E-6F5A-4B4D-9CB1-251B284AD9FF}" dt="2022-08-17T21:49:46.969" v="41" actId="404"/>
          <ac:spMkLst>
            <pc:docMk/>
            <pc:sldMk cId="1575388985" sldId="274"/>
            <ac:spMk id="16" creationId="{E6CA1DD9-1DDD-43E1-A002-CC9D77559238}"/>
          </ac:spMkLst>
        </pc:spChg>
        <pc:spChg chg="mod">
          <ac:chgData name="Claudia Dapelo" userId="6834f8f6-426f-42b4-bdb1-35a33e8fe58e" providerId="ADAL" clId="{0A69FD0E-6F5A-4B4D-9CB1-251B284AD9FF}" dt="2022-08-17T21:49:46.969" v="41" actId="404"/>
          <ac:spMkLst>
            <pc:docMk/>
            <pc:sldMk cId="1575388985" sldId="274"/>
            <ac:spMk id="17" creationId="{32F29049-1DEA-4537-8536-EEB1873A44B3}"/>
          </ac:spMkLst>
        </pc:spChg>
        <pc:grpChg chg="mod">
          <ac:chgData name="Claudia Dapelo" userId="6834f8f6-426f-42b4-bdb1-35a33e8fe58e" providerId="ADAL" clId="{0A69FD0E-6F5A-4B4D-9CB1-251B284AD9FF}" dt="2022-08-17T21:49:51.677" v="43" actId="1076"/>
          <ac:grpSpMkLst>
            <pc:docMk/>
            <pc:sldMk cId="1575388985" sldId="274"/>
            <ac:grpSpMk id="33" creationId="{12703924-12D0-4C11-9B9B-839D2DF7C989}"/>
          </ac:grpSpMkLst>
        </pc:grpChg>
      </pc:sldChg>
    </pc:docChg>
  </pc:docChgLst>
  <pc:docChgLst>
    <pc:chgData name="Juan Gomez Duque" userId="12ffef9d-c492-4764-9ece-d82edf94b9a1" providerId="ADAL" clId="{B38EEAF4-E832-4813-8168-75B0BC97A71C}"/>
    <pc:docChg chg="modSld">
      <pc:chgData name="Juan Gomez Duque" userId="12ffef9d-c492-4764-9ece-d82edf94b9a1" providerId="ADAL" clId="{B38EEAF4-E832-4813-8168-75B0BC97A71C}" dt="2022-09-23T03:52:49.348" v="13" actId="20577"/>
      <pc:docMkLst>
        <pc:docMk/>
      </pc:docMkLst>
      <pc:sldChg chg="modSp mod">
        <pc:chgData name="Juan Gomez Duque" userId="12ffef9d-c492-4764-9ece-d82edf94b9a1" providerId="ADAL" clId="{B38EEAF4-E832-4813-8168-75B0BC97A71C}" dt="2022-09-23T03:51:43.399" v="8" actId="20577"/>
        <pc:sldMkLst>
          <pc:docMk/>
          <pc:sldMk cId="4120575675" sldId="258"/>
        </pc:sldMkLst>
        <pc:spChg chg="mod">
          <ac:chgData name="Juan Gomez Duque" userId="12ffef9d-c492-4764-9ece-d82edf94b9a1" providerId="ADAL" clId="{B38EEAF4-E832-4813-8168-75B0BC97A71C}" dt="2022-09-23T03:51:43.399" v="8" actId="20577"/>
          <ac:spMkLst>
            <pc:docMk/>
            <pc:sldMk cId="4120575675" sldId="258"/>
            <ac:spMk id="4" creationId="{00000000-0000-0000-0000-000000000000}"/>
          </ac:spMkLst>
        </pc:spChg>
      </pc:sldChg>
      <pc:sldChg chg="modSp mod">
        <pc:chgData name="Juan Gomez Duque" userId="12ffef9d-c492-4764-9ece-d82edf94b9a1" providerId="ADAL" clId="{B38EEAF4-E832-4813-8168-75B0BC97A71C}" dt="2022-09-23T03:52:49.348" v="13" actId="20577"/>
        <pc:sldMkLst>
          <pc:docMk/>
          <pc:sldMk cId="3753436168" sldId="273"/>
        </pc:sldMkLst>
        <pc:spChg chg="mod">
          <ac:chgData name="Juan Gomez Duque" userId="12ffef9d-c492-4764-9ece-d82edf94b9a1" providerId="ADAL" clId="{B38EEAF4-E832-4813-8168-75B0BC97A71C}" dt="2022-09-23T03:52:49.348" v="13" actId="20577"/>
          <ac:spMkLst>
            <pc:docMk/>
            <pc:sldMk cId="3753436168" sldId="273"/>
            <ac:spMk id="7" creationId="{00000000-0000-0000-0000-000000000000}"/>
          </ac:spMkLst>
        </pc:spChg>
      </pc:sldChg>
    </pc:docChg>
  </pc:docChgLst>
  <pc:docChgLst>
    <pc:chgData name="Juan Gomez Duque" userId="12ffef9d-c492-4764-9ece-d82edf94b9a1" providerId="ADAL" clId="{15251B80-E342-4AC5-9BC5-B9DC82CFAA48}"/>
    <pc:docChg chg="undo custSel modSld">
      <pc:chgData name="Juan Gomez Duque" userId="12ffef9d-c492-4764-9ece-d82edf94b9a1" providerId="ADAL" clId="{15251B80-E342-4AC5-9BC5-B9DC82CFAA48}" dt="2022-09-23T04:42:05.447" v="25" actId="20577"/>
      <pc:docMkLst>
        <pc:docMk/>
      </pc:docMkLst>
      <pc:sldChg chg="modSp mod">
        <pc:chgData name="Juan Gomez Duque" userId="12ffef9d-c492-4764-9ece-d82edf94b9a1" providerId="ADAL" clId="{15251B80-E342-4AC5-9BC5-B9DC82CFAA48}" dt="2022-09-23T04:10:24.014" v="5" actId="20577"/>
        <pc:sldMkLst>
          <pc:docMk/>
          <pc:sldMk cId="1441733616" sldId="257"/>
        </pc:sldMkLst>
        <pc:spChg chg="mod">
          <ac:chgData name="Juan Gomez Duque" userId="12ffef9d-c492-4764-9ece-d82edf94b9a1" providerId="ADAL" clId="{15251B80-E342-4AC5-9BC5-B9DC82CFAA48}" dt="2022-09-23T04:10:24.014" v="5" actId="20577"/>
          <ac:spMkLst>
            <pc:docMk/>
            <pc:sldMk cId="1441733616" sldId="257"/>
            <ac:spMk id="7" creationId="{00000000-0000-0000-0000-000000000000}"/>
          </ac:spMkLst>
        </pc:spChg>
      </pc:sldChg>
      <pc:sldChg chg="modSp mod">
        <pc:chgData name="Juan Gomez Duque" userId="12ffef9d-c492-4764-9ece-d82edf94b9a1" providerId="ADAL" clId="{15251B80-E342-4AC5-9BC5-B9DC82CFAA48}" dt="2022-09-23T04:19:31.555" v="11" actId="20577"/>
        <pc:sldMkLst>
          <pc:docMk/>
          <pc:sldMk cId="755669715" sldId="272"/>
        </pc:sldMkLst>
        <pc:graphicFrameChg chg="modGraphic">
          <ac:chgData name="Juan Gomez Duque" userId="12ffef9d-c492-4764-9ece-d82edf94b9a1" providerId="ADAL" clId="{15251B80-E342-4AC5-9BC5-B9DC82CFAA48}" dt="2022-09-23T04:19:31.555" v="11" actId="20577"/>
          <ac:graphicFrameMkLst>
            <pc:docMk/>
            <pc:sldMk cId="755669715" sldId="272"/>
            <ac:graphicFrameMk id="2" creationId="{EFF9F800-DE63-490A-940F-D817D6E97562}"/>
          </ac:graphicFrameMkLst>
        </pc:graphicFrameChg>
      </pc:sldChg>
      <pc:sldChg chg="modSp mod">
        <pc:chgData name="Juan Gomez Duque" userId="12ffef9d-c492-4764-9ece-d82edf94b9a1" providerId="ADAL" clId="{15251B80-E342-4AC5-9BC5-B9DC82CFAA48}" dt="2022-09-23T04:25:28.569" v="14" actId="6549"/>
        <pc:sldMkLst>
          <pc:docMk/>
          <pc:sldMk cId="3753436168" sldId="273"/>
        </pc:sldMkLst>
        <pc:spChg chg="mod">
          <ac:chgData name="Juan Gomez Duque" userId="12ffef9d-c492-4764-9ece-d82edf94b9a1" providerId="ADAL" clId="{15251B80-E342-4AC5-9BC5-B9DC82CFAA48}" dt="2022-09-23T04:25:28.569" v="14" actId="6549"/>
          <ac:spMkLst>
            <pc:docMk/>
            <pc:sldMk cId="3753436168" sldId="273"/>
            <ac:spMk id="7" creationId="{00000000-0000-0000-0000-000000000000}"/>
          </ac:spMkLst>
        </pc:spChg>
      </pc:sldChg>
      <pc:sldChg chg="modSp mod">
        <pc:chgData name="Juan Gomez Duque" userId="12ffef9d-c492-4764-9ece-d82edf94b9a1" providerId="ADAL" clId="{15251B80-E342-4AC5-9BC5-B9DC82CFAA48}" dt="2022-09-23T04:42:05.447" v="25" actId="20577"/>
        <pc:sldMkLst>
          <pc:docMk/>
          <pc:sldMk cId="1575388985" sldId="274"/>
        </pc:sldMkLst>
        <pc:spChg chg="mod">
          <ac:chgData name="Juan Gomez Duque" userId="12ffef9d-c492-4764-9ece-d82edf94b9a1" providerId="ADAL" clId="{15251B80-E342-4AC5-9BC5-B9DC82CFAA48}" dt="2022-09-23T04:42:05.447" v="25" actId="20577"/>
          <ac:spMkLst>
            <pc:docMk/>
            <pc:sldMk cId="1575388985" sldId="274"/>
            <ac:spMk id="15" creationId="{553A5144-06E5-40A6-8AAC-FF65570A6AD6}"/>
          </ac:spMkLst>
        </pc:spChg>
      </pc:sldChg>
    </pc:docChg>
  </pc:docChgLst>
  <pc:docChgLst>
    <pc:chgData name="Kamira Sanchez" userId="d90880d6-78a9-457c-991e-24450603455a" providerId="ADAL" clId="{6E10CDA3-631A-4073-B5F3-4B14BC0A5BBF}"/>
    <pc:docChg chg="modSld">
      <pc:chgData name="Kamira Sanchez" userId="d90880d6-78a9-457c-991e-24450603455a" providerId="ADAL" clId="{6E10CDA3-631A-4073-B5F3-4B14BC0A5BBF}" dt="2023-06-13T01:07:41.472" v="11" actId="20577"/>
      <pc:docMkLst>
        <pc:docMk/>
      </pc:docMkLst>
      <pc:sldChg chg="modSp mod">
        <pc:chgData name="Kamira Sanchez" userId="d90880d6-78a9-457c-991e-24450603455a" providerId="ADAL" clId="{6E10CDA3-631A-4073-B5F3-4B14BC0A5BBF}" dt="2023-06-13T01:07:41.472" v="11" actId="20577"/>
        <pc:sldMkLst>
          <pc:docMk/>
          <pc:sldMk cId="1575388985" sldId="274"/>
        </pc:sldMkLst>
        <pc:spChg chg="mod">
          <ac:chgData name="Kamira Sanchez" userId="d90880d6-78a9-457c-991e-24450603455a" providerId="ADAL" clId="{6E10CDA3-631A-4073-B5F3-4B14BC0A5BBF}" dt="2023-06-13T01:07:41.472" v="11" actId="20577"/>
          <ac:spMkLst>
            <pc:docMk/>
            <pc:sldMk cId="1575388985" sldId="274"/>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12/06/2023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a:t>
            </a:r>
            <a:r>
              <a:rPr lang="en-GB" dirty="0" err="1"/>
              <a:t>servicios</a:t>
            </a:r>
            <a:r>
              <a:rPr lang="en-GB" dirty="0"/>
              <a:t> </a:t>
            </a:r>
            <a:r>
              <a:rPr lang="en-GB" dirty="0" err="1"/>
              <a:t>colectivos</a:t>
            </a:r>
            <a:r>
              <a:rPr lang="en-GB" dirty="0"/>
              <a:t> e </a:t>
            </a:r>
            <a:r>
              <a:rPr lang="en-GB" dirty="0" err="1"/>
              <a:t>individuales</a:t>
            </a:r>
            <a:r>
              <a:rPr lang="en-GB" dirty="0"/>
              <a:t> son exclusivos del sector público; no existe una NIIF equivalente.</a:t>
            </a:r>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Ejemplos de servicios colectivos incluyen: </a:t>
            </a:r>
            <a:r>
              <a:rPr lang="en-GB" dirty="0" err="1"/>
              <a:t>defensa</a:t>
            </a:r>
            <a:r>
              <a:rPr lang="en-GB" dirty="0"/>
              <a:t> y alumbrado público.</a:t>
            </a:r>
          </a:p>
          <a:p>
            <a:endParaRPr lang="en-GB" dirty="0"/>
          </a:p>
          <a:p>
            <a:r>
              <a:rPr lang="en-GB" dirty="0"/>
              <a:t>Ejemplos de servicios individuales incluyen la atención médica universal y la educación universal.</a:t>
            </a:r>
          </a:p>
          <a:p>
            <a:endParaRPr lang="en-GB" dirty="0"/>
          </a:p>
          <a:p>
            <a:r>
              <a:rPr lang="en-GB" dirty="0"/>
              <a:t>Considere discutir ejemplos locales de servicios colectivos e individuales con los participantes. Si imparte la capacitación en línea, considere el uso del chat para esta discusión (o tener una discusión en vivo si el grupo es pequeño).</a:t>
            </a:r>
          </a:p>
          <a:p>
            <a:endParaRPr lang="en-GB" dirty="0"/>
          </a:p>
          <a:p>
            <a:r>
              <a:rPr lang="en-GB" dirty="0"/>
              <a:t>La pandemia de COVID-19 puede haber aumentado la prestación de servicios colectivos e individuales, por ejemplo, </a:t>
            </a:r>
            <a:r>
              <a:rPr lang="en-GB" dirty="0" err="1"/>
              <a:t>centros</a:t>
            </a:r>
            <a:r>
              <a:rPr lang="en-GB" dirty="0"/>
              <a:t> de </a:t>
            </a:r>
            <a:r>
              <a:rPr lang="en-GB" dirty="0" err="1"/>
              <a:t>prueba</a:t>
            </a:r>
            <a:r>
              <a:rPr lang="en-GB" dirty="0"/>
              <a:t>. Considere la posibilidad de incluir este tema en cualquier discusión.</a:t>
            </a:r>
          </a:p>
        </p:txBody>
      </p:sp>
      <p:sp>
        <p:nvSpPr>
          <p:cNvPr id="4" name="Slide Number Placeholder 3"/>
          <p:cNvSpPr>
            <a:spLocks noGrp="1"/>
          </p:cNvSpPr>
          <p:nvPr>
            <p:ph type="sldNum" sz="quarter" idx="5"/>
          </p:nvPr>
        </p:nvSpPr>
        <p:spPr/>
        <p:txBody>
          <a:bodyPr/>
          <a:lstStyle/>
          <a:p>
            <a:fld id="{9B9581AB-1609-4268-9CE5-E9299A318D8A}" type="slidenum">
              <a:rPr lang="en-GB" smtClean="0"/>
              <a:t>4</a:t>
            </a:fld>
            <a:endParaRPr lang="en-GB"/>
          </a:p>
        </p:txBody>
      </p:sp>
    </p:spTree>
    <p:extLst>
      <p:ext uri="{BB962C8B-B14F-4D97-AF65-F5344CB8AC3E}">
        <p14:creationId xmlns:p14="http://schemas.microsoft.com/office/powerpoint/2010/main" val="2582178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 punto clave a destacar es que los beneficios sociales implican una transferencia de efectivo, mientras que los servicios colectivos e individuales implican la prestación de servicios.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Los </a:t>
            </a:r>
            <a:r>
              <a:rPr lang="en-US" noProof="0" dirty="0" err="1"/>
              <a:t>servicios</a:t>
            </a:r>
            <a:r>
              <a:rPr lang="en-US" noProof="0" dirty="0"/>
              <a:t> </a:t>
            </a:r>
            <a:r>
              <a:rPr lang="en-US" noProof="0" dirty="0" err="1"/>
              <a:t>individuales</a:t>
            </a:r>
            <a:r>
              <a:rPr lang="en-US" noProof="0" dirty="0"/>
              <a:t> tales </a:t>
            </a:r>
            <a:r>
              <a:rPr lang="en-US" noProof="0" dirty="0" err="1"/>
              <a:t>como</a:t>
            </a:r>
            <a:r>
              <a:rPr lang="en-US" noProof="0" dirty="0"/>
              <a:t>, la atención médica y la educación, se brindan a las personas y / o los hogares. Esto los distingue de los servicios colectivos (como la defensa y el alumbrado público), que por su naturaleza se proporcionan a la comunidad en su conjunto. A diferencia de los servicios individuales, no existe rivalidad en el consumo de </a:t>
            </a:r>
            <a:r>
              <a:rPr lang="en-US" noProof="0" dirty="0" err="1"/>
              <a:t>los</a:t>
            </a:r>
            <a:r>
              <a:rPr lang="en-US" noProof="0" dirty="0"/>
              <a:t> </a:t>
            </a:r>
            <a:r>
              <a:rPr lang="en-US" noProof="0" dirty="0" err="1"/>
              <a:t>servicios</a:t>
            </a:r>
            <a:r>
              <a:rPr lang="en-US" noProof="0" dirty="0"/>
              <a:t> colectivos.</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5</a:t>
            </a:fld>
            <a:endParaRPr lang="en-GB"/>
          </a:p>
        </p:txBody>
      </p:sp>
    </p:spTree>
    <p:extLst>
      <p:ext uri="{BB962C8B-B14F-4D97-AF65-F5344CB8AC3E}">
        <p14:creationId xmlns:p14="http://schemas.microsoft.com/office/powerpoint/2010/main" val="65055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128"/>
                <a:cs typeface="ＭＳ Ｐゴシック" charset="-128"/>
              </a:rPr>
              <a:t>El punto clave a destacar es que los servicios colectivos e individuales se consideran actividades en curso de la entidad del sector público que presta los servicios. En el párrafo 26 de la NICSP 19 se establece que "no se reconoce ninguna disposición para </a:t>
            </a:r>
            <a:r>
              <a:rPr lang="en-US" sz="1200" kern="1200" dirty="0" err="1">
                <a:solidFill>
                  <a:schemeClr val="tx1"/>
                </a:solidFill>
                <a:effectLst/>
                <a:latin typeface="+mn-lt"/>
                <a:ea typeface="ＭＳ Ｐゴシック" charset="-128"/>
                <a:cs typeface="ＭＳ Ｐゴシック" charset="-128"/>
              </a:rPr>
              <a:t>los</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costos</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en</a:t>
            </a:r>
            <a:r>
              <a:rPr lang="en-US" sz="1200" kern="1200" dirty="0">
                <a:solidFill>
                  <a:schemeClr val="tx1"/>
                </a:solidFill>
                <a:effectLst/>
                <a:latin typeface="+mn-lt"/>
                <a:ea typeface="ＭＳ Ｐゴシック" charset="-128"/>
                <a:cs typeface="ＭＳ Ｐゴシック" charset="-128"/>
              </a:rPr>
              <a:t> que se </a:t>
            </a:r>
            <a:r>
              <a:rPr lang="en-US" sz="1200" kern="1200" dirty="0" err="1">
                <a:solidFill>
                  <a:schemeClr val="tx1"/>
                </a:solidFill>
                <a:effectLst/>
                <a:latin typeface="+mn-lt"/>
                <a:ea typeface="ＭＳ Ｐゴシック" charset="-128"/>
                <a:cs typeface="ＭＳ Ｐゴシック" charset="-128"/>
              </a:rPr>
              <a:t>necesite</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incurrir</a:t>
            </a:r>
            <a:r>
              <a:rPr lang="en-US" sz="1200" kern="1200" dirty="0">
                <a:solidFill>
                  <a:schemeClr val="tx1"/>
                </a:solidFill>
                <a:effectLst/>
                <a:latin typeface="+mn-lt"/>
                <a:ea typeface="ＭＳ Ｐゴシック" charset="-128"/>
                <a:cs typeface="ＭＳ Ｐゴシック" charset="-128"/>
              </a:rPr>
              <a:t> para que las </a:t>
            </a:r>
            <a:r>
              <a:rPr lang="en-US" sz="1200" kern="1200" dirty="0" err="1">
                <a:solidFill>
                  <a:schemeClr val="tx1"/>
                </a:solidFill>
                <a:effectLst/>
                <a:latin typeface="+mn-lt"/>
                <a:ea typeface="ＭＳ Ｐゴシック" charset="-128"/>
                <a:cs typeface="ＭＳ Ｐゴシック" charset="-128"/>
              </a:rPr>
              <a:t>actividades</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en</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marcha</a:t>
            </a:r>
            <a:r>
              <a:rPr lang="en-US" sz="1200" kern="1200" dirty="0">
                <a:solidFill>
                  <a:schemeClr val="tx1"/>
                </a:solidFill>
                <a:effectLst/>
                <a:latin typeface="+mn-lt"/>
                <a:ea typeface="ＭＳ Ｐゴシック" charset="-128"/>
                <a:cs typeface="ＭＳ Ｐゴシック" charset="-128"/>
              </a:rPr>
              <a:t> de la </a:t>
            </a:r>
            <a:r>
              <a:rPr lang="en-US" sz="1200" kern="1200" dirty="0" err="1">
                <a:solidFill>
                  <a:schemeClr val="tx1"/>
                </a:solidFill>
                <a:effectLst/>
                <a:latin typeface="+mn-lt"/>
                <a:ea typeface="ＭＳ Ｐゴシック" charset="-128"/>
                <a:cs typeface="ＭＳ Ｐゴシック" charset="-128"/>
              </a:rPr>
              <a:t>entidad</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continúen</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en</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el</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futuro</a:t>
            </a:r>
            <a:r>
              <a:rPr lang="en-US" sz="1200" kern="1200" dirty="0">
                <a:solidFill>
                  <a:schemeClr val="tx1"/>
                </a:solidFill>
                <a:effectLst/>
                <a:latin typeface="+mn-lt"/>
                <a:ea typeface="ＭＳ Ｐゴシック" charset="-128"/>
                <a:cs typeface="ＭＳ Ｐゴシック" charset="-128"/>
              </a:rPr>
              <a:t>".</a:t>
            </a:r>
          </a:p>
          <a:p>
            <a:endParaRPr lang="en-GB"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En consecuencia, no se reconoce </a:t>
            </a:r>
            <a:r>
              <a:rPr lang="en-US" sz="1200" kern="1200" dirty="0" err="1">
                <a:solidFill>
                  <a:schemeClr val="tx1"/>
                </a:solidFill>
                <a:effectLst/>
                <a:latin typeface="+mn-lt"/>
                <a:ea typeface="ＭＳ Ｐゴシック" charset="-128"/>
                <a:cs typeface="ＭＳ Ｐゴシック" charset="-128"/>
              </a:rPr>
              <a:t>ninguna</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provisió</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por</a:t>
            </a:r>
            <a:r>
              <a:rPr lang="en-US" sz="1200" kern="1200" dirty="0">
                <a:solidFill>
                  <a:schemeClr val="tx1"/>
                </a:solidFill>
                <a:effectLst/>
                <a:latin typeface="+mn-lt"/>
                <a:ea typeface="ＭＳ Ｐゴシック" charset="-128"/>
                <a:cs typeface="ＭＳ Ｐゴシック" charset="-128"/>
              </a:rPr>
              <a:t> la intención de prestar servicios colectivos o servicios individuales en el futuro.</a:t>
            </a:r>
          </a:p>
          <a:p>
            <a:endParaRPr lang="en-US" sz="1200" kern="1200" dirty="0">
              <a:solidFill>
                <a:schemeClr val="tx1"/>
              </a:solidFill>
              <a:effectLst/>
              <a:latin typeface="+mn-lt"/>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Cuando las personas acceden a servicios individuales, la entidad puede tener una serie de obligaciones futuras relacionadas con la prestación de estos servicios individuales. Sin embargo, estas obligaciones no son </a:t>
            </a:r>
            <a:r>
              <a:rPr lang="en-US" sz="1200" kern="1200" dirty="0" err="1">
                <a:solidFill>
                  <a:schemeClr val="tx1"/>
                </a:solidFill>
                <a:effectLst/>
                <a:latin typeface="+mn-lt"/>
                <a:ea typeface="ＭＳ Ｐゴシック" charset="-128"/>
                <a:cs typeface="ＭＳ Ｐゴシック" charset="-128"/>
              </a:rPr>
              <a:t>obligaciones</a:t>
            </a:r>
            <a:r>
              <a:rPr lang="en-US" sz="1200" kern="1200" dirty="0">
                <a:solidFill>
                  <a:schemeClr val="tx1"/>
                </a:solidFill>
                <a:effectLst/>
                <a:latin typeface="+mn-lt"/>
                <a:ea typeface="ＭＳ Ｐゴシック" charset="-128"/>
                <a:cs typeface="ＭＳ Ｐゴシック" charset="-128"/>
              </a:rPr>
              <a:t> </a:t>
            </a:r>
            <a:r>
              <a:rPr lang="en-US" sz="1200" kern="1200" dirty="0" err="1">
                <a:solidFill>
                  <a:schemeClr val="tx1"/>
                </a:solidFill>
                <a:effectLst/>
                <a:latin typeface="+mn-lt"/>
                <a:ea typeface="ＭＳ Ｐゴシック" charset="-128"/>
                <a:cs typeface="ＭＳ Ｐゴシック" charset="-128"/>
              </a:rPr>
              <a:t>presentes</a:t>
            </a:r>
            <a:r>
              <a:rPr lang="en-US" sz="1200" kern="1200" dirty="0">
                <a:solidFill>
                  <a:schemeClr val="tx1"/>
                </a:solidFill>
                <a:effectLst/>
                <a:latin typeface="+mn-lt"/>
                <a:ea typeface="ＭＳ Ｐゴシック" charset="-128"/>
                <a:cs typeface="ＭＳ Ｐゴシック" charset="-128"/>
              </a:rPr>
              <a:t> y no dan lugar a un </a:t>
            </a:r>
            <a:r>
              <a:rPr lang="en-US" sz="1200" kern="1200" dirty="0" err="1">
                <a:solidFill>
                  <a:schemeClr val="tx1"/>
                </a:solidFill>
                <a:effectLst/>
                <a:latin typeface="+mn-lt"/>
                <a:ea typeface="ＭＳ Ｐゴシック" charset="-128"/>
                <a:cs typeface="ＭＳ Ｐゴシック" charset="-128"/>
              </a:rPr>
              <a:t>pasivo</a:t>
            </a:r>
            <a:r>
              <a:rPr lang="en-US" sz="1200" kern="1200" dirty="0">
                <a:solidFill>
                  <a:schemeClr val="tx1"/>
                </a:solidFill>
                <a:effectLst/>
                <a:latin typeface="+mn-lt"/>
                <a:ea typeface="ＭＳ Ｐゴシック" charset="-128"/>
                <a:cs typeface="ＭＳ Ｐゴシック"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ＭＳ Ｐゴシック" charset="-128"/>
              <a:cs typeface="ＭＳ Ｐゴシック"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128"/>
                <a:cs typeface="ＭＳ Ｐゴシック" charset="-128"/>
              </a:rPr>
              <a:t>Vea la siguiente diapositiva para la relación con los contratos y otros acuerdos vinculantes.</a:t>
            </a:r>
            <a:endParaRPr lang="en-GB" sz="1200" kern="1200" dirty="0">
              <a:solidFill>
                <a:schemeClr val="tx1"/>
              </a:solidFill>
              <a:effectLst/>
              <a:latin typeface="+mn-lt"/>
              <a:ea typeface="ＭＳ Ｐゴシック" charset="-128"/>
              <a:cs typeface="ＭＳ Ｐゴシック" charset="-128"/>
            </a:endParaRPr>
          </a:p>
          <a:p>
            <a:endParaRPr lang="en-US" sz="1200" kern="1200" dirty="0">
              <a:solidFill>
                <a:schemeClr val="tx1"/>
              </a:solidFill>
              <a:effectLst/>
              <a:latin typeface="+mn-lt"/>
              <a:ea typeface="ＭＳ Ｐゴシック" charset="-128"/>
              <a:cs typeface="ＭＳ Ｐゴシック" charset="-128"/>
            </a:endParaRP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6</a:t>
            </a:fld>
            <a:endParaRPr lang="en-GB"/>
          </a:p>
        </p:txBody>
      </p:sp>
    </p:spTree>
    <p:extLst>
      <p:ext uri="{BB962C8B-B14F-4D97-AF65-F5344CB8AC3E}">
        <p14:creationId xmlns:p14="http://schemas.microsoft.com/office/powerpoint/2010/main" val="245631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Consulte el módulo Gastos para obtener más información (páginas 20 a 21).</a:t>
            </a:r>
          </a:p>
          <a:p>
            <a:endParaRPr lang="en-GB" dirty="0"/>
          </a:p>
          <a:p>
            <a:r>
              <a:rPr lang="en-GB" dirty="0"/>
              <a:t>Considere la posibilidad de </a:t>
            </a:r>
            <a:r>
              <a:rPr lang="en-GB" dirty="0" err="1"/>
              <a:t>moderar</a:t>
            </a:r>
            <a:r>
              <a:rPr lang="en-GB" dirty="0"/>
              <a:t> una discusión (grupos de trabajo, chat, discusión si es un grupo pequeño) sobre cómo esto se aplica a los servicios colectivos o individuales a nivel local. ¿Qué servicios se prestan, qué contratos (incluidos los contratos de trabajo) o acuerdos vinculantes se utilizan?</a:t>
            </a:r>
          </a:p>
        </p:txBody>
      </p:sp>
      <p:sp>
        <p:nvSpPr>
          <p:cNvPr id="4" name="Slide Number Placeholder 3"/>
          <p:cNvSpPr>
            <a:spLocks noGrp="1"/>
          </p:cNvSpPr>
          <p:nvPr>
            <p:ph type="sldNum" sz="quarter" idx="5"/>
          </p:nvPr>
        </p:nvSpPr>
        <p:spPr/>
        <p:txBody>
          <a:bodyPr/>
          <a:lstStyle/>
          <a:p>
            <a:fld id="{9B9581AB-1609-4268-9CE5-E9299A318D8A}" type="slidenum">
              <a:rPr lang="en-GB" smtClean="0"/>
              <a:t>7</a:t>
            </a:fld>
            <a:endParaRPr lang="en-GB"/>
          </a:p>
        </p:txBody>
      </p:sp>
    </p:spTree>
    <p:extLst>
      <p:ext uri="{BB962C8B-B14F-4D97-AF65-F5344CB8AC3E}">
        <p14:creationId xmlns:p14="http://schemas.microsoft.com/office/powerpoint/2010/main" val="204232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6/12/2023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1199026"/>
            <a:ext cx="9586108" cy="7553759"/>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Servicios colectivos e individuales</a:t>
            </a:r>
          </a:p>
          <a:p>
            <a:pPr algn="l"/>
            <a:r>
              <a:rPr lang="en-US" b="1" dirty="0">
                <a:latin typeface="Arial" panose="020B0604020202020204" pitchFamily="34" charset="0"/>
                <a:cs typeface="Arial" panose="020B0604020202020204" pitchFamily="34" charset="0"/>
              </a:rPr>
              <a:t>Apéndice A de la NICSP 19</a:t>
            </a:r>
            <a:endParaRPr lang="en-US" dirty="0">
              <a:solidFill>
                <a:srgbClr val="FFFFFF"/>
              </a:solidFill>
              <a:latin typeface="Arial" panose="020B0604020202020204" pitchFamily="34" charset="0"/>
              <a:cs typeface="Arial" panose="020B0604020202020204" pitchFamily="34" charset="0"/>
            </a:endParaRPr>
          </a:p>
          <a:p>
            <a:pPr algn="l"/>
            <a:endParaRPr lang="en-US" altLang="en-US"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Servicios colectivos e individuales</a:t>
            </a:r>
          </a:p>
        </p:txBody>
      </p:sp>
      <p:sp>
        <p:nvSpPr>
          <p:cNvPr id="7" name="TextBox 6"/>
          <p:cNvSpPr txBox="1"/>
          <p:nvPr/>
        </p:nvSpPr>
        <p:spPr>
          <a:xfrm>
            <a:off x="576263" y="881956"/>
            <a:ext cx="7848600" cy="3147015"/>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2E2E38"/>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s-MX"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Contabilidad del Sector Público </a:t>
            </a: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fuente autorizada de principios internacionales de contabilidad generalmente aceptados para las entidades del sector público. </a:t>
            </a:r>
          </a:p>
          <a:p>
            <a:pPr defTabSz="914400" fontAlgn="base">
              <a:spcBef>
                <a:spcPts val="776"/>
              </a:spcBef>
              <a:spcAft>
                <a:spcPct val="0"/>
              </a:spcAft>
            </a:pP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información en esta presentación es propia y está protegida por derechos de autor.</a:t>
            </a: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marL="342900" indent="-342900" defTabSz="914400" fontAlgn="base">
              <a:spcBef>
                <a:spcPts val="776"/>
              </a:spcBef>
              <a:spcAft>
                <a:spcPct val="0"/>
              </a:spcAft>
              <a:buFontTx/>
              <a:buChar char="•"/>
            </a:pPr>
            <a:endParaRPr lang="en-US" sz="2000" i="1" kern="0" dirty="0">
              <a:solidFill>
                <a:srgbClr val="2E2E38"/>
              </a:solidFill>
              <a:latin typeface="Arial" panose="020B0604020202020204" pitchFamily="34" charset="0"/>
              <a:ea typeface="ＭＳ Ｐゴシック" charset="0"/>
              <a:cs typeface="Arial" panose="020B0604020202020204" pitchFamily="34" charset="0"/>
            </a:endParaRPr>
          </a:p>
          <a:p>
            <a:endParaRPr lang="en-US" sz="1850" i="1" dirty="0">
              <a:solidFill>
                <a:srgbClr val="2E2E38"/>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Servicios colectivos e individuales</a:t>
            </a:r>
          </a:p>
        </p:txBody>
      </p:sp>
      <p:sp>
        <p:nvSpPr>
          <p:cNvPr id="7" name="TextBox 6"/>
          <p:cNvSpPr txBox="1"/>
          <p:nvPr/>
        </p:nvSpPr>
        <p:spPr>
          <a:xfrm>
            <a:off x="576263" y="904459"/>
            <a:ext cx="7848600" cy="3652282"/>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Objetivo de aprendizaje</a:t>
            </a:r>
          </a:p>
          <a:p>
            <a:endParaRPr lang="es-MX" b="1" dirty="0">
              <a:solidFill>
                <a:srgbClr val="2E2E38"/>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s-MX" altLang="en-US" kern="0" dirty="0">
                <a:solidFill>
                  <a:srgbClr val="2E2E38"/>
                </a:solidFill>
                <a:latin typeface="Arial"/>
                <a:ea typeface="ＭＳ Ｐゴシック" panose="020B0600070205080204" pitchFamily="34" charset="-128"/>
                <a:cs typeface="Arial" panose="020B0604020202020204" pitchFamily="34" charset="0"/>
              </a:rPr>
              <a:t>Usted será capaz de:</a:t>
            </a:r>
          </a:p>
          <a:p>
            <a:pPr marL="628650" lvl="1" indent="-280988" defTabSz="914400" fontAlgn="base">
              <a:spcBef>
                <a:spcPts val="775"/>
              </a:spcBef>
              <a:spcAft>
                <a:spcPct val="0"/>
              </a:spcAft>
              <a:buFont typeface="Arial" panose="020B0604020202020204" pitchFamily="34" charset="0"/>
              <a:buChar char="•"/>
            </a:pPr>
            <a:r>
              <a:rPr lang="es-MX" altLang="en-US" kern="0" dirty="0">
                <a:solidFill>
                  <a:srgbClr val="2E2E38"/>
                </a:solidFill>
                <a:latin typeface="Arial"/>
                <a:ea typeface="ＭＳ Ｐゴシック" panose="020B0600070205080204" pitchFamily="34" charset="-128"/>
                <a:cs typeface="Arial" panose="020B0604020202020204" pitchFamily="34" charset="0"/>
              </a:rPr>
              <a:t>Aplicar las definiciones de servicios colectivos y servicios individuales</a:t>
            </a:r>
          </a:p>
          <a:p>
            <a:pPr marL="628650" lvl="1" indent="-280988" defTabSz="914400" fontAlgn="base">
              <a:spcBef>
                <a:spcPts val="775"/>
              </a:spcBef>
              <a:spcAft>
                <a:spcPct val="0"/>
              </a:spcAft>
              <a:buFont typeface="Arial" panose="020B0604020202020204" pitchFamily="34" charset="0"/>
              <a:buChar char="•"/>
            </a:pPr>
            <a:r>
              <a:rPr lang="es-MX" altLang="en-US" kern="0" dirty="0">
                <a:solidFill>
                  <a:srgbClr val="2E2E38"/>
                </a:solidFill>
                <a:latin typeface="Arial"/>
                <a:ea typeface="ＭＳ Ｐゴシック" panose="020B0600070205080204" pitchFamily="34" charset="-128"/>
                <a:cs typeface="Arial" panose="020B0604020202020204" pitchFamily="34" charset="0"/>
              </a:rPr>
              <a:t>Aplicar los requisitos contables para servicios colectivos e individuales</a:t>
            </a:r>
          </a:p>
          <a:p>
            <a:pPr marL="628650" lvl="1" indent="-280988" defTabSz="914400" fontAlgn="base">
              <a:spcBef>
                <a:spcPts val="775"/>
              </a:spcBef>
              <a:spcAft>
                <a:spcPct val="0"/>
              </a:spcAft>
              <a:buFont typeface="Arial" panose="020B0604020202020204" pitchFamily="34" charset="0"/>
              <a:buChar char="•"/>
            </a:pPr>
            <a:r>
              <a:rPr lang="es-MX" altLang="en-US" kern="0" dirty="0">
                <a:solidFill>
                  <a:srgbClr val="2E2E38"/>
                </a:solidFill>
                <a:latin typeface="Arial"/>
                <a:ea typeface="ＭＳ Ｐゴシック" panose="020B0600070205080204" pitchFamily="34" charset="-128"/>
                <a:cs typeface="Arial" panose="020B0604020202020204" pitchFamily="34" charset="0"/>
              </a:rPr>
              <a:t>Comprender la relación entre los servicios colectivos e individuales, los beneficios sociales y las obligaciones contractuales.</a:t>
            </a:r>
          </a:p>
          <a:p>
            <a:pPr marL="342900" indent="-342900" defTabSz="914400" fontAlgn="base">
              <a:spcBef>
                <a:spcPts val="775"/>
              </a:spcBef>
              <a:spcAft>
                <a:spcPct val="0"/>
              </a:spcAft>
              <a:buFontTx/>
              <a:buChar char="•"/>
            </a:pPr>
            <a:endParaRPr lang="es-MX" b="1" dirty="0">
              <a:solidFill>
                <a:srgbClr val="2E2E38"/>
              </a:solidFill>
              <a:latin typeface="Arial" panose="020B0604020202020204" pitchFamily="34" charset="0"/>
              <a:cs typeface="Arial" panose="020B0604020202020204" pitchFamily="34" charset="0"/>
            </a:endParaRPr>
          </a:p>
          <a:p>
            <a:endParaRPr lang="es-MX" b="1"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Servicios colectivos e individuales</a:t>
            </a:r>
          </a:p>
        </p:txBody>
      </p:sp>
      <p:sp>
        <p:nvSpPr>
          <p:cNvPr id="7" name="TextBox 6"/>
          <p:cNvSpPr txBox="1"/>
          <p:nvPr/>
        </p:nvSpPr>
        <p:spPr>
          <a:xfrm>
            <a:off x="576262" y="881956"/>
            <a:ext cx="7848601" cy="3170099"/>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Definiciones</a:t>
            </a:r>
          </a:p>
          <a:p>
            <a:endParaRPr lang="es-MX" b="1" dirty="0">
              <a:solidFill>
                <a:srgbClr val="2E2E38"/>
              </a:solidFill>
              <a:latin typeface="Arial" panose="020B0604020202020204" pitchFamily="34" charset="0"/>
              <a:cs typeface="Arial" panose="020B0604020202020204" pitchFamily="34" charset="0"/>
            </a:endParaRPr>
          </a:p>
          <a:p>
            <a:pPr defTabSz="914400" fontAlgn="base">
              <a:spcBef>
                <a:spcPts val="775"/>
              </a:spcBef>
              <a:spcAft>
                <a:spcPct val="0"/>
              </a:spcAft>
            </a:pPr>
            <a:r>
              <a:rPr lang="es-MX" altLang="en-US" b="1" kern="0" dirty="0">
                <a:solidFill>
                  <a:srgbClr val="2E2E38"/>
                </a:solidFill>
                <a:latin typeface="Arial"/>
                <a:ea typeface="ＭＳ Ｐゴシック" panose="020B0600070205080204" pitchFamily="34" charset="-128"/>
                <a:cs typeface="Arial" panose="020B0604020202020204" pitchFamily="34" charset="0"/>
              </a:rPr>
              <a:t>Servicios colectivos </a:t>
            </a:r>
            <a:r>
              <a:rPr lang="es-MX" altLang="en-US" kern="0" dirty="0">
                <a:solidFill>
                  <a:srgbClr val="2E2E38"/>
                </a:solidFill>
                <a:latin typeface="Arial"/>
                <a:ea typeface="ＭＳ Ｐゴシック" panose="020B0600070205080204" pitchFamily="34" charset="-128"/>
                <a:cs typeface="Arial" panose="020B0604020202020204" pitchFamily="34" charset="0"/>
              </a:rPr>
              <a:t>son servicios proporcionados por una entidad del sector público simultáneamente a todos los miembros de la comunidad que pretenden abordar las necesidades de la sociedad en su conjunto.</a:t>
            </a:r>
          </a:p>
          <a:p>
            <a:pPr defTabSz="914400" fontAlgn="base">
              <a:spcBef>
                <a:spcPts val="775"/>
              </a:spcBef>
              <a:spcAft>
                <a:spcPct val="0"/>
              </a:spcAft>
            </a:pPr>
            <a:endParaRPr lang="es-MX" altLang="en-US" kern="0" dirty="0">
              <a:solidFill>
                <a:srgbClr val="2E2E38"/>
              </a:solidFill>
              <a:latin typeface="Arial"/>
              <a:ea typeface="ＭＳ Ｐゴシック" panose="020B0600070205080204" pitchFamily="34" charset="-128"/>
              <a:cs typeface="Arial" panose="020B0604020202020204" pitchFamily="34" charset="0"/>
            </a:endParaRPr>
          </a:p>
          <a:p>
            <a:pPr defTabSz="914400" fontAlgn="base">
              <a:spcBef>
                <a:spcPts val="775"/>
              </a:spcBef>
              <a:spcAft>
                <a:spcPct val="0"/>
              </a:spcAft>
            </a:pPr>
            <a:r>
              <a:rPr lang="es-MX" b="1" kern="0" dirty="0">
                <a:solidFill>
                  <a:srgbClr val="2E2E38"/>
                </a:solidFill>
                <a:latin typeface="Arial"/>
                <a:ea typeface="ＭＳ Ｐゴシック" panose="020B0600070205080204" pitchFamily="34" charset="-128"/>
                <a:cs typeface="Arial" panose="020B0604020202020204" pitchFamily="34" charset="0"/>
              </a:rPr>
              <a:t>Servicios individuales </a:t>
            </a:r>
            <a:r>
              <a:rPr lang="es-MX" kern="0" dirty="0">
                <a:solidFill>
                  <a:srgbClr val="2E2E38"/>
                </a:solidFill>
                <a:latin typeface="Arial"/>
                <a:ea typeface="ＭＳ Ｐゴシック" panose="020B0600070205080204" pitchFamily="34" charset="-128"/>
                <a:cs typeface="Arial" panose="020B0604020202020204" pitchFamily="34" charset="0"/>
              </a:rPr>
              <a:t>son bienes y servicios proporcionados a los individuos y/u hogares por una entidad del sector público que pretenden abordar las necesidades de la sociedad en su conjunto.</a:t>
            </a:r>
          </a:p>
          <a:p>
            <a:endParaRPr lang="es-MX" b="1"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593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Servicios colectivos e individuales</a:t>
            </a:r>
          </a:p>
        </p:txBody>
      </p:sp>
      <p:sp>
        <p:nvSpPr>
          <p:cNvPr id="7" name="TextBox 6"/>
          <p:cNvSpPr txBox="1"/>
          <p:nvPr/>
        </p:nvSpPr>
        <p:spPr>
          <a:xfrm>
            <a:off x="576262" y="881956"/>
            <a:ext cx="7848601" cy="369332"/>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Servicios Colectivos, Servicios Individuales y Beneficios Sociales</a:t>
            </a:r>
          </a:p>
        </p:txBody>
      </p:sp>
      <p:graphicFrame>
        <p:nvGraphicFramePr>
          <p:cNvPr id="2" name="Table 1">
            <a:extLst>
              <a:ext uri="{FF2B5EF4-FFF2-40B4-BE49-F238E27FC236}">
                <a16:creationId xmlns:a16="http://schemas.microsoft.com/office/drawing/2014/main" id="{EFF9F800-DE63-490A-940F-D817D6E97562}"/>
              </a:ext>
            </a:extLst>
          </p:cNvPr>
          <p:cNvGraphicFramePr>
            <a:graphicFrameLocks noGrp="1"/>
          </p:cNvGraphicFramePr>
          <p:nvPr>
            <p:extLst>
              <p:ext uri="{D42A27DB-BD31-4B8C-83A1-F6EECF244321}">
                <p14:modId xmlns:p14="http://schemas.microsoft.com/office/powerpoint/2010/main" val="2232738949"/>
              </p:ext>
            </p:extLst>
          </p:nvPr>
        </p:nvGraphicFramePr>
        <p:xfrm>
          <a:off x="600075" y="1693886"/>
          <a:ext cx="7824789" cy="3184209"/>
        </p:xfrm>
        <a:graphic>
          <a:graphicData uri="http://schemas.openxmlformats.org/drawingml/2006/table">
            <a:tbl>
              <a:tblPr firstRow="1" bandRow="1">
                <a:tableStyleId>{00A15C55-8517-42AA-B614-E9B94910E393}</a:tableStyleId>
              </a:tblPr>
              <a:tblGrid>
                <a:gridCol w="3165960">
                  <a:extLst>
                    <a:ext uri="{9D8B030D-6E8A-4147-A177-3AD203B41FA5}">
                      <a16:colId xmlns:a16="http://schemas.microsoft.com/office/drawing/2014/main" val="1398101417"/>
                    </a:ext>
                  </a:extLst>
                </a:gridCol>
                <a:gridCol w="1552943">
                  <a:extLst>
                    <a:ext uri="{9D8B030D-6E8A-4147-A177-3AD203B41FA5}">
                      <a16:colId xmlns:a16="http://schemas.microsoft.com/office/drawing/2014/main" val="3865236197"/>
                    </a:ext>
                  </a:extLst>
                </a:gridCol>
                <a:gridCol w="1552943">
                  <a:extLst>
                    <a:ext uri="{9D8B030D-6E8A-4147-A177-3AD203B41FA5}">
                      <a16:colId xmlns:a16="http://schemas.microsoft.com/office/drawing/2014/main" val="2911526275"/>
                    </a:ext>
                  </a:extLst>
                </a:gridCol>
                <a:gridCol w="1552943">
                  <a:extLst>
                    <a:ext uri="{9D8B030D-6E8A-4147-A177-3AD203B41FA5}">
                      <a16:colId xmlns:a16="http://schemas.microsoft.com/office/drawing/2014/main" val="2594319406"/>
                    </a:ext>
                  </a:extLst>
                </a:gridCol>
              </a:tblGrid>
              <a:tr h="585155">
                <a:tc>
                  <a:txBody>
                    <a:bodyPr/>
                    <a:lstStyle/>
                    <a:p>
                      <a:pPr>
                        <a:lnSpc>
                          <a:spcPct val="108000"/>
                        </a:lnSpc>
                      </a:pPr>
                      <a:endParaRPr lang="en-GB" sz="1600" b="1" baseline="0" dirty="0">
                        <a:effectLst/>
                        <a:latin typeface="Arial" panose="020B0604020202020204" pitchFamily="34" charset="0"/>
                        <a:cs typeface="Arial" panose="020B0604020202020204" pitchFamily="34" charset="0"/>
                      </a:endParaRPr>
                    </a:p>
                  </a:txBody>
                  <a:tcPr anchor="ctr"/>
                </a:tc>
                <a:tc>
                  <a:txBody>
                    <a:bodyPr/>
                    <a:lstStyle/>
                    <a:p>
                      <a:pPr algn="ctr">
                        <a:lnSpc>
                          <a:spcPct val="108000"/>
                        </a:lnSpc>
                        <a:spcAft>
                          <a:spcPts val="0"/>
                        </a:spcAft>
                      </a:pPr>
                      <a:r>
                        <a:rPr lang="en-CA" sz="1600" b="1" baseline="0" dirty="0">
                          <a:effectLst/>
                          <a:latin typeface="Arial" panose="020B0604020202020204" pitchFamily="34" charset="0"/>
                          <a:cs typeface="Arial" panose="020B0604020202020204" pitchFamily="34" charset="0"/>
                        </a:rPr>
                        <a:t>Beneficios sociales</a:t>
                      </a:r>
                      <a:endParaRPr lang="en-GB" sz="1600" b="1" baseline="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8000"/>
                        </a:lnSpc>
                        <a:spcAft>
                          <a:spcPts val="0"/>
                        </a:spcAft>
                      </a:pPr>
                      <a:r>
                        <a:rPr lang="en-CA" sz="1600" b="1" baseline="0" dirty="0">
                          <a:effectLst/>
                          <a:latin typeface="Arial" panose="020B0604020202020204" pitchFamily="34" charset="0"/>
                          <a:cs typeface="Arial" panose="020B0604020202020204" pitchFamily="34" charset="0"/>
                        </a:rPr>
                        <a:t>Servicios Individuales</a:t>
                      </a:r>
                      <a:endParaRPr lang="en-GB" sz="1600" b="1" baseline="0" dirty="0">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8000"/>
                        </a:lnSpc>
                        <a:spcAft>
                          <a:spcPts val="0"/>
                        </a:spcAft>
                      </a:pPr>
                      <a:r>
                        <a:rPr lang="en-CA" sz="1600" b="1" baseline="0" dirty="0">
                          <a:effectLst/>
                          <a:latin typeface="Arial" panose="020B0604020202020204" pitchFamily="34" charset="0"/>
                          <a:cs typeface="Arial" panose="020B0604020202020204" pitchFamily="34" charset="0"/>
                        </a:rPr>
                        <a:t>Servicios Colectivos</a:t>
                      </a:r>
                      <a:endParaRPr lang="en-GB" sz="1600" b="1" baseline="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246593575"/>
                  </a:ext>
                </a:extLst>
              </a:tr>
              <a:tr h="492941">
                <a:tc>
                  <a:txBody>
                    <a:bodyPr/>
                    <a:lstStyle/>
                    <a:p>
                      <a:pPr>
                        <a:lnSpc>
                          <a:spcPct val="108000"/>
                        </a:lnSpc>
                        <a:spcAft>
                          <a:spcPts val="0"/>
                        </a:spcAft>
                      </a:pPr>
                      <a:r>
                        <a:rPr lang="en-US" sz="1600" b="0" baseline="0" dirty="0">
                          <a:solidFill>
                            <a:schemeClr val="accent5"/>
                          </a:solidFill>
                          <a:effectLst/>
                          <a:latin typeface="Arial" panose="020B0604020202020204" pitchFamily="34" charset="0"/>
                          <a:cs typeface="Arial" panose="020B0604020202020204" pitchFamily="34" charset="0"/>
                        </a:rPr>
                        <a:t>¿Implica una transferencia de efectivo a los beneficiarios elegibles?</a:t>
                      </a:r>
                      <a:endParaRPr lang="en-GB" sz="1600" b="0" baseline="0" dirty="0">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û</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û</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982237521"/>
                  </a:ext>
                </a:extLst>
              </a:tr>
              <a:tr h="599042">
                <a:tc>
                  <a:txBody>
                    <a:bodyPr/>
                    <a:lstStyle/>
                    <a:p>
                      <a:pPr>
                        <a:lnSpc>
                          <a:spcPct val="108000"/>
                        </a:lnSpc>
                        <a:spcAft>
                          <a:spcPts val="0"/>
                        </a:spcAft>
                      </a:pPr>
                      <a:r>
                        <a:rPr lang="en-US" sz="1600" b="0" baseline="0" dirty="0">
                          <a:solidFill>
                            <a:schemeClr val="accent5"/>
                          </a:solidFill>
                          <a:effectLst/>
                          <a:latin typeface="Arial" panose="020B0604020202020204" pitchFamily="34" charset="0"/>
                          <a:cs typeface="Arial" panose="020B0604020202020204" pitchFamily="34" charset="0"/>
                        </a:rPr>
                        <a:t>¿Se </a:t>
                      </a:r>
                      <a:r>
                        <a:rPr lang="en-US" sz="1600" b="0" baseline="0" dirty="0" err="1">
                          <a:solidFill>
                            <a:schemeClr val="accent5"/>
                          </a:solidFill>
                          <a:effectLst/>
                          <a:latin typeface="Arial" panose="020B0604020202020204" pitchFamily="34" charset="0"/>
                          <a:cs typeface="Arial" panose="020B0604020202020204" pitchFamily="34" charset="0"/>
                        </a:rPr>
                        <a:t>proporciona</a:t>
                      </a:r>
                      <a:r>
                        <a:rPr lang="en-US" sz="1600" b="0" baseline="0" dirty="0">
                          <a:solidFill>
                            <a:schemeClr val="accent5"/>
                          </a:solidFill>
                          <a:effectLst/>
                          <a:latin typeface="Arial" panose="020B0604020202020204" pitchFamily="34" charset="0"/>
                          <a:cs typeface="Arial" panose="020B0604020202020204" pitchFamily="34" charset="0"/>
                        </a:rPr>
                        <a:t> a individuos y/u hogares, en lugar de a una comunidad?</a:t>
                      </a:r>
                      <a:endParaRPr lang="en-GB" sz="1600" b="0" baseline="0" dirty="0">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8000"/>
                        </a:lnSpc>
                        <a:spcAft>
                          <a:spcPts val="0"/>
                        </a:spcAft>
                      </a:pPr>
                      <a:r>
                        <a:rPr lang="en-US" sz="2400" b="0" baseline="0">
                          <a:solidFill>
                            <a:schemeClr val="accent5"/>
                          </a:solidFill>
                          <a:effectLst/>
                          <a:latin typeface="Wingdings" panose="05000000000000000000" pitchFamily="2" charset="2"/>
                        </a:rPr>
                        <a:t>ü</a:t>
                      </a:r>
                      <a:endParaRPr lang="en-GB" sz="2400" b="0" baseline="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û</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081064806"/>
                  </a:ext>
                </a:extLst>
              </a:tr>
              <a:tr h="585155">
                <a:tc>
                  <a:txBody>
                    <a:bodyPr/>
                    <a:lstStyle/>
                    <a:p>
                      <a:pPr>
                        <a:lnSpc>
                          <a:spcPct val="108000"/>
                        </a:lnSpc>
                        <a:spcAft>
                          <a:spcPts val="0"/>
                        </a:spcAft>
                      </a:pPr>
                      <a:r>
                        <a:rPr lang="en-US" sz="1600" b="0" baseline="0" dirty="0">
                          <a:solidFill>
                            <a:schemeClr val="accent5"/>
                          </a:solidFill>
                          <a:effectLst/>
                          <a:latin typeface="Arial" panose="020B0604020202020204" pitchFamily="34" charset="0"/>
                          <a:cs typeface="Arial" panose="020B0604020202020204" pitchFamily="34" charset="0"/>
                        </a:rPr>
                        <a:t>¿</a:t>
                      </a:r>
                      <a:r>
                        <a:rPr lang="en-US" sz="1600" b="0" baseline="0" dirty="0" err="1">
                          <a:solidFill>
                            <a:schemeClr val="accent5"/>
                          </a:solidFill>
                          <a:effectLst/>
                          <a:latin typeface="Arial" panose="020B0604020202020204" pitchFamily="34" charset="0"/>
                          <a:cs typeface="Arial" panose="020B0604020202020204" pitchFamily="34" charset="0"/>
                        </a:rPr>
                        <a:t>Pretende</a:t>
                      </a:r>
                      <a:r>
                        <a:rPr lang="en-US" sz="1600" b="0" baseline="0" dirty="0">
                          <a:solidFill>
                            <a:schemeClr val="accent5"/>
                          </a:solidFill>
                          <a:effectLst/>
                          <a:latin typeface="Arial" panose="020B0604020202020204" pitchFamily="34" charset="0"/>
                          <a:cs typeface="Arial" panose="020B0604020202020204" pitchFamily="34" charset="0"/>
                        </a:rPr>
                        <a:t> abordar las necesidades de la sociedad en su conjunto?</a:t>
                      </a:r>
                      <a:endParaRPr lang="en-GB" sz="1600" b="0" baseline="0" dirty="0">
                        <a:solidFill>
                          <a:schemeClr val="accent5"/>
                        </a:solidFill>
                        <a:effectLst/>
                        <a:latin typeface="Arial" panose="020B0604020202020204" pitchFamily="34" charset="0"/>
                        <a:ea typeface="Calibri" panose="020F0502020204030204" pitchFamily="34" charset="0"/>
                        <a:cs typeface="Arial" panose="020B0604020202020204" pitchFamily="34"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tc>
                  <a:txBody>
                    <a:bodyPr/>
                    <a:lstStyle/>
                    <a:p>
                      <a:pPr algn="ctr">
                        <a:lnSpc>
                          <a:spcPct val="108000"/>
                        </a:lnSpc>
                        <a:spcAft>
                          <a:spcPts val="0"/>
                        </a:spcAft>
                      </a:pPr>
                      <a:r>
                        <a:rPr lang="en-US" sz="2400" b="0" baseline="0" dirty="0">
                          <a:solidFill>
                            <a:schemeClr val="accent5"/>
                          </a:solidFill>
                          <a:effectLst/>
                          <a:latin typeface="Wingdings" panose="05000000000000000000" pitchFamily="2" charset="2"/>
                        </a:rPr>
                        <a:t>ü</a:t>
                      </a:r>
                      <a:endParaRPr lang="en-GB" sz="2400" b="0" baseline="0" dirty="0">
                        <a:solidFill>
                          <a:schemeClr val="accent5"/>
                        </a:solidFill>
                        <a:effectLst/>
                        <a:latin typeface="Wingdings" panose="05000000000000000000" pitchFamily="2" charset="2"/>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307070768"/>
                  </a:ext>
                </a:extLst>
              </a:tr>
            </a:tbl>
          </a:graphicData>
        </a:graphic>
      </p:graphicFrame>
    </p:spTree>
    <p:extLst>
      <p:ext uri="{BB962C8B-B14F-4D97-AF65-F5344CB8AC3E}">
        <p14:creationId xmlns:p14="http://schemas.microsoft.com/office/powerpoint/2010/main" val="75566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Servicios colectivos e individuales</a:t>
            </a:r>
          </a:p>
        </p:txBody>
      </p:sp>
      <p:sp>
        <p:nvSpPr>
          <p:cNvPr id="7" name="TextBox 6"/>
          <p:cNvSpPr txBox="1"/>
          <p:nvPr/>
        </p:nvSpPr>
        <p:spPr>
          <a:xfrm>
            <a:off x="576262" y="881956"/>
            <a:ext cx="7848601" cy="3960058"/>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Contabilidad de servicios colectivos e individuales</a:t>
            </a:r>
          </a:p>
          <a:p>
            <a:endParaRPr lang="en-US" b="1" dirty="0">
              <a:solidFill>
                <a:srgbClr val="2E2E38"/>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altLang="en-US" kern="0" dirty="0">
                <a:solidFill>
                  <a:srgbClr val="2E2E38"/>
                </a:solidFill>
                <a:latin typeface="Arial"/>
                <a:ea typeface="ＭＳ Ｐゴシック" panose="020B0600070205080204" pitchFamily="34" charset="-128"/>
                <a:cs typeface="Arial" panose="020B0604020202020204" pitchFamily="34" charset="0"/>
              </a:rPr>
              <a:t>Servicios Colectivos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2E2E38"/>
                </a:solidFill>
                <a:latin typeface="Arial"/>
                <a:ea typeface="ＭＳ Ｐゴシック" panose="020B0600070205080204" pitchFamily="34" charset="-128"/>
                <a:cs typeface="Arial" panose="020B0604020202020204" pitchFamily="34" charset="0"/>
              </a:rPr>
              <a:t>Actividad en curso del gobierno</a:t>
            </a:r>
          </a:p>
          <a:p>
            <a:pPr marL="342900" indent="-342900" defTabSz="914400" fontAlgn="base">
              <a:spcBef>
                <a:spcPts val="775"/>
              </a:spcBef>
              <a:spcAft>
                <a:spcPct val="0"/>
              </a:spcAft>
              <a:buFontTx/>
              <a:buChar char="•"/>
            </a:pPr>
            <a:r>
              <a:rPr lang="en-US" altLang="en-US" kern="0" dirty="0">
                <a:solidFill>
                  <a:srgbClr val="2E2E38"/>
                </a:solidFill>
                <a:latin typeface="Arial"/>
                <a:ea typeface="ＭＳ Ｐゴシック" panose="020B0600070205080204" pitchFamily="34" charset="-128"/>
                <a:cs typeface="Arial" panose="020B0604020202020204" pitchFamily="34" charset="0"/>
              </a:rPr>
              <a:t>Servicios Individuales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2E2E38"/>
                </a:solidFill>
                <a:latin typeface="Arial"/>
                <a:ea typeface="ＭＳ Ｐゴシック" panose="020B0600070205080204" pitchFamily="34" charset="-128"/>
                <a:cs typeface="Arial" panose="020B0604020202020204" pitchFamily="34" charset="0"/>
              </a:rPr>
              <a:t>Actividad en curso del gobierno</a:t>
            </a:r>
          </a:p>
          <a:p>
            <a:pPr marL="628650" lvl="1" indent="-280988" defTabSz="914400" fontAlgn="base">
              <a:spcBef>
                <a:spcPts val="775"/>
              </a:spcBef>
              <a:spcAft>
                <a:spcPct val="0"/>
              </a:spcAft>
              <a:buFont typeface="Arial" panose="020B0604020202020204" pitchFamily="34" charset="0"/>
              <a:buChar char="•"/>
            </a:pPr>
            <a:r>
              <a:rPr lang="en-US" altLang="en-US" kern="0" dirty="0">
                <a:solidFill>
                  <a:srgbClr val="2E2E38"/>
                </a:solidFill>
                <a:latin typeface="Arial"/>
                <a:ea typeface="ＭＳ Ｐゴシック" panose="020B0600070205080204" pitchFamily="34" charset="-128"/>
                <a:cs typeface="Arial" panose="020B0604020202020204" pitchFamily="34" charset="0"/>
              </a:rPr>
              <a:t>No hay un </a:t>
            </a:r>
            <a:r>
              <a:rPr lang="en-US" altLang="en-US" kern="0" dirty="0" err="1">
                <a:solidFill>
                  <a:srgbClr val="2E2E38"/>
                </a:solidFill>
                <a:latin typeface="Arial"/>
                <a:ea typeface="ＭＳ Ｐゴシック" panose="020B0600070205080204" pitchFamily="34" charset="-128"/>
                <a:cs typeface="Arial" panose="020B0604020202020204" pitchFamily="34" charset="0"/>
              </a:rPr>
              <a:t>pasivo</a:t>
            </a:r>
            <a:r>
              <a:rPr lang="en-US" altLang="en-US" kern="0" dirty="0">
                <a:solidFill>
                  <a:srgbClr val="2E2E38"/>
                </a:solidFill>
                <a:latin typeface="Arial"/>
                <a:ea typeface="ＭＳ Ｐゴシック" panose="020B0600070205080204" pitchFamily="34" charset="-128"/>
                <a:cs typeface="Arial" panose="020B0604020202020204" pitchFamily="34" charset="0"/>
              </a:rPr>
              <a:t> a favor de los beneficiarios</a:t>
            </a:r>
          </a:p>
          <a:p>
            <a:pPr marL="342900" indent="-342900" defTabSz="914400" fontAlgn="base">
              <a:spcBef>
                <a:spcPts val="775"/>
              </a:spcBef>
              <a:spcAft>
                <a:spcPct val="0"/>
              </a:spcAft>
              <a:buFontTx/>
              <a:buChar char="•"/>
            </a:pPr>
            <a:r>
              <a:rPr lang="en-US" altLang="en-US" kern="0" dirty="0">
                <a:solidFill>
                  <a:srgbClr val="2E2E38"/>
                </a:solidFill>
                <a:latin typeface="Arial"/>
                <a:ea typeface="ＭＳ Ｐゴシック" panose="020B0600070205080204" pitchFamily="34" charset="-128"/>
                <a:cs typeface="Arial" panose="020B0604020202020204" pitchFamily="34" charset="0"/>
              </a:rPr>
              <a:t>Los </a:t>
            </a:r>
            <a:r>
              <a:rPr lang="en-US" altLang="en-US" kern="0" dirty="0" err="1">
                <a:solidFill>
                  <a:srgbClr val="2E2E38"/>
                </a:solidFill>
                <a:latin typeface="Arial"/>
                <a:ea typeface="ＭＳ Ｐゴシック" panose="020B0600070205080204" pitchFamily="34" charset="-128"/>
                <a:cs typeface="Arial" panose="020B0604020202020204" pitchFamily="34" charset="0"/>
              </a:rPr>
              <a:t>gastos</a:t>
            </a:r>
            <a:r>
              <a:rPr lang="en-US" altLang="en-US" kern="0" dirty="0">
                <a:solidFill>
                  <a:srgbClr val="2E2E38"/>
                </a:solidFill>
                <a:latin typeface="Arial"/>
                <a:ea typeface="ＭＳ Ｐゴシック" panose="020B0600070205080204" pitchFamily="34" charset="-128"/>
                <a:cs typeface="Arial" panose="020B0604020202020204" pitchFamily="34" charset="0"/>
              </a:rPr>
              <a:t> se </a:t>
            </a:r>
            <a:r>
              <a:rPr lang="en-US" altLang="en-US" kern="0" dirty="0" err="1">
                <a:solidFill>
                  <a:srgbClr val="2E2E38"/>
                </a:solidFill>
                <a:latin typeface="Arial"/>
                <a:ea typeface="ＭＳ Ｐゴシック" panose="020B0600070205080204" pitchFamily="34" charset="-128"/>
                <a:cs typeface="Arial" panose="020B0604020202020204" pitchFamily="34" charset="0"/>
              </a:rPr>
              <a:t>contabilizan</a:t>
            </a:r>
            <a:r>
              <a:rPr lang="en-US" altLang="en-US" kern="0" dirty="0">
                <a:solidFill>
                  <a:srgbClr val="2E2E38"/>
                </a:solidFill>
                <a:latin typeface="Arial"/>
                <a:ea typeface="ＭＳ Ｐゴシック" panose="020B0600070205080204" pitchFamily="34" charset="-128"/>
                <a:cs typeface="Arial" panose="020B0604020202020204" pitchFamily="34" charset="0"/>
              </a:rPr>
              <a:t> </a:t>
            </a:r>
            <a:r>
              <a:rPr lang="en-US" altLang="en-US" kern="0" dirty="0" err="1">
                <a:solidFill>
                  <a:srgbClr val="2E2E38"/>
                </a:solidFill>
                <a:latin typeface="Arial"/>
                <a:ea typeface="ＭＳ Ｐゴシック" panose="020B0600070205080204" pitchFamily="34" charset="-128"/>
                <a:cs typeface="Arial" panose="020B0604020202020204" pitchFamily="34" charset="0"/>
              </a:rPr>
              <a:t>utilzando</a:t>
            </a:r>
            <a:r>
              <a:rPr lang="en-US" altLang="en-US" kern="0" dirty="0">
                <a:solidFill>
                  <a:srgbClr val="2E2E38"/>
                </a:solidFill>
                <a:latin typeface="Arial"/>
                <a:ea typeface="ＭＳ Ｐゴシック" panose="020B0600070205080204" pitchFamily="34" charset="-128"/>
                <a:cs typeface="Arial" panose="020B0604020202020204" pitchFamily="34" charset="0"/>
              </a:rPr>
              <a:t> </a:t>
            </a:r>
            <a:r>
              <a:rPr lang="en-US" altLang="en-US" kern="0" dirty="0" err="1">
                <a:solidFill>
                  <a:srgbClr val="2E2E38"/>
                </a:solidFill>
                <a:latin typeface="Arial"/>
                <a:ea typeface="ＭＳ Ｐゴシック" panose="020B0600070205080204" pitchFamily="34" charset="-128"/>
                <a:cs typeface="Arial" panose="020B0604020202020204" pitchFamily="34" charset="0"/>
              </a:rPr>
              <a:t>otras</a:t>
            </a:r>
            <a:r>
              <a:rPr lang="en-US" altLang="en-US" kern="0" dirty="0">
                <a:solidFill>
                  <a:srgbClr val="2E2E38"/>
                </a:solidFill>
                <a:latin typeface="Arial"/>
                <a:ea typeface="ＭＳ Ｐゴシック" panose="020B0600070205080204" pitchFamily="34" charset="-128"/>
                <a:cs typeface="Arial" panose="020B0604020202020204" pitchFamily="34" charset="0"/>
              </a:rPr>
              <a:t> NICSP</a:t>
            </a:r>
          </a:p>
          <a:p>
            <a:pPr marL="628650" lvl="1" indent="-280988" defTabSz="914400" fontAlgn="base">
              <a:spcBef>
                <a:spcPts val="775"/>
              </a:spcBef>
              <a:spcAft>
                <a:spcPct val="0"/>
              </a:spcAft>
              <a:buFont typeface="Arial" panose="020B0604020202020204" pitchFamily="34" charset="0"/>
              <a:buChar char="•"/>
            </a:pPr>
            <a:endParaRPr lang="en-US" altLang="en-US" kern="0" dirty="0">
              <a:solidFill>
                <a:srgbClr val="2E2E38"/>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343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Servicios colectivos e individuales</a:t>
            </a:r>
          </a:p>
        </p:txBody>
      </p:sp>
      <p:sp>
        <p:nvSpPr>
          <p:cNvPr id="7" name="TextBox 6"/>
          <p:cNvSpPr txBox="1"/>
          <p:nvPr/>
        </p:nvSpPr>
        <p:spPr>
          <a:xfrm>
            <a:off x="576262" y="881956"/>
            <a:ext cx="7848601" cy="923330"/>
          </a:xfrm>
          <a:prstGeom prst="rect">
            <a:avLst/>
          </a:prstGeom>
          <a:noFill/>
        </p:spPr>
        <p:txBody>
          <a:bodyPr wrap="square" rtlCol="0">
            <a:spAutoFit/>
          </a:bodyPr>
          <a:lstStyle/>
          <a:p>
            <a:r>
              <a:rPr lang="en-GB" b="1" dirty="0">
                <a:solidFill>
                  <a:srgbClr val="2E2E38"/>
                </a:solidFill>
                <a:latin typeface="Arial" panose="020B0604020202020204" pitchFamily="34" charset="0"/>
                <a:cs typeface="Arial" panose="020B0604020202020204" pitchFamily="34" charset="0"/>
              </a:rPr>
              <a:t>Interacción de </a:t>
            </a:r>
            <a:r>
              <a:rPr lang="en-GB" b="1" dirty="0" err="1">
                <a:solidFill>
                  <a:srgbClr val="2E2E38"/>
                </a:solidFill>
                <a:latin typeface="Arial" panose="020B0604020202020204" pitchFamily="34" charset="0"/>
                <a:cs typeface="Arial" panose="020B0604020202020204" pitchFamily="34" charset="0"/>
              </a:rPr>
              <a:t>disposiciones</a:t>
            </a:r>
            <a:r>
              <a:rPr lang="en-GB" b="1" dirty="0">
                <a:solidFill>
                  <a:srgbClr val="2E2E38"/>
                </a:solidFill>
                <a:latin typeface="Arial" panose="020B0604020202020204" pitchFamily="34" charset="0"/>
                <a:cs typeface="Arial" panose="020B0604020202020204" pitchFamily="34" charset="0"/>
              </a:rPr>
              <a:t> y acuerdos contractuales y otros acuerdos vinculantes en la contabilidad de los servicios colectivos e individuales</a:t>
            </a:r>
            <a:endParaRPr lang="en-US" b="1" dirty="0">
              <a:solidFill>
                <a:srgbClr val="2E2E38"/>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12703924-12D0-4C11-9B9B-839D2DF7C989}"/>
              </a:ext>
            </a:extLst>
          </p:cNvPr>
          <p:cNvGrpSpPr/>
          <p:nvPr/>
        </p:nvGrpSpPr>
        <p:grpSpPr>
          <a:xfrm>
            <a:off x="554038" y="2330935"/>
            <a:ext cx="7870825" cy="1743075"/>
            <a:chOff x="400050" y="2582862"/>
            <a:chExt cx="8047037" cy="1743075"/>
          </a:xfrm>
        </p:grpSpPr>
        <p:sp>
          <p:nvSpPr>
            <p:cNvPr id="4" name="Rectangle 3">
              <a:extLst>
                <a:ext uri="{FF2B5EF4-FFF2-40B4-BE49-F238E27FC236}">
                  <a16:creationId xmlns:a16="http://schemas.microsoft.com/office/drawing/2014/main" id="{AFCB1864-7A9E-481A-94C7-F0AD245B2123}"/>
                </a:ext>
              </a:extLst>
            </p:cNvPr>
            <p:cNvSpPr/>
            <p:nvPr/>
          </p:nvSpPr>
          <p:spPr>
            <a:xfrm>
              <a:off x="400050" y="2582862"/>
              <a:ext cx="1495425" cy="1743075"/>
            </a:xfrm>
            <a:prstGeom prst="rect">
              <a:avLst/>
            </a:prstGeom>
            <a:solidFill>
              <a:schemeClr val="tx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accent5"/>
                  </a:solidFill>
                  <a:latin typeface="Arial" panose="020B0604020202020204" pitchFamily="34" charset="0"/>
                  <a:cs typeface="Arial" panose="020B0604020202020204" pitchFamily="34" charset="0"/>
                </a:rPr>
                <a:t>Gobierno </a:t>
              </a:r>
              <a:r>
                <a:rPr lang="en-US" sz="1600" b="1" dirty="0" err="1">
                  <a:solidFill>
                    <a:schemeClr val="accent5"/>
                  </a:solidFill>
                  <a:latin typeface="Arial" panose="020B0604020202020204" pitchFamily="34" charset="0"/>
                  <a:cs typeface="Arial" panose="020B0604020202020204" pitchFamily="34" charset="0"/>
                </a:rPr>
                <a:t>establece</a:t>
              </a:r>
              <a:r>
                <a:rPr lang="en-US" sz="1600" b="1" dirty="0">
                  <a:solidFill>
                    <a:schemeClr val="accent5"/>
                  </a:solidFill>
                  <a:latin typeface="Arial" panose="020B0604020202020204" pitchFamily="34" charset="0"/>
                  <a:cs typeface="Arial" panose="020B0604020202020204" pitchFamily="34" charset="0"/>
                </a:rPr>
                <a:t> plan para prestar servicios</a:t>
              </a:r>
              <a:endParaRPr lang="en-GB" sz="1600" dirty="0">
                <a:solidFill>
                  <a:schemeClr val="accent5"/>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553A5144-06E5-40A6-8AAC-FF65570A6AD6}"/>
                </a:ext>
              </a:extLst>
            </p:cNvPr>
            <p:cNvSpPr/>
            <p:nvPr/>
          </p:nvSpPr>
          <p:spPr>
            <a:xfrm>
              <a:off x="2583921" y="2582862"/>
              <a:ext cx="1495425" cy="1743075"/>
            </a:xfrm>
            <a:prstGeom prst="rect">
              <a:avLst/>
            </a:prstGeom>
            <a:solidFill>
              <a:schemeClr val="accent1">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dirty="0">
                  <a:solidFill>
                    <a:schemeClr val="accent5"/>
                  </a:solidFill>
                  <a:latin typeface="Arial" panose="020B0604020202020204" pitchFamily="34" charset="0"/>
                  <a:cs typeface="Arial" panose="020B0604020202020204" pitchFamily="34" charset="0"/>
                </a:rPr>
                <a:t>El </a:t>
              </a:r>
              <a:r>
                <a:rPr lang="en-GB" sz="1500" b="1" dirty="0" err="1">
                  <a:solidFill>
                    <a:schemeClr val="accent5"/>
                  </a:solidFill>
                  <a:latin typeface="Arial" panose="020B0604020202020204" pitchFamily="34" charset="0"/>
                  <a:cs typeface="Arial" panose="020B0604020202020204" pitchFamily="34" charset="0"/>
                </a:rPr>
                <a:t>gobierno</a:t>
              </a:r>
              <a:r>
                <a:rPr lang="en-GB" sz="1500" b="1" dirty="0">
                  <a:solidFill>
                    <a:schemeClr val="accent5"/>
                  </a:solidFill>
                  <a:latin typeface="Arial" panose="020B0604020202020204" pitchFamily="34" charset="0"/>
                  <a:cs typeface="Arial" panose="020B0604020202020204" pitchFamily="34" charset="0"/>
                </a:rPr>
                <a:t> </a:t>
              </a:r>
              <a:r>
                <a:rPr lang="en-GB" sz="1500" b="1" dirty="0" err="1">
                  <a:solidFill>
                    <a:schemeClr val="accent5"/>
                  </a:solidFill>
                  <a:latin typeface="Arial" panose="020B0604020202020204" pitchFamily="34" charset="0"/>
                  <a:cs typeface="Arial" panose="020B0604020202020204" pitchFamily="34" charset="0"/>
                </a:rPr>
                <a:t>formaliza</a:t>
              </a:r>
              <a:r>
                <a:rPr lang="en-GB" sz="1500" b="1" dirty="0">
                  <a:solidFill>
                    <a:schemeClr val="accent5"/>
                  </a:solidFill>
                  <a:latin typeface="Arial" panose="020B0604020202020204" pitchFamily="34" charset="0"/>
                  <a:cs typeface="Arial" panose="020B0604020202020204" pitchFamily="34" charset="0"/>
                </a:rPr>
                <a:t> </a:t>
              </a:r>
              <a:r>
                <a:rPr lang="en-GB" sz="1500" b="1" dirty="0" err="1">
                  <a:solidFill>
                    <a:schemeClr val="accent5"/>
                  </a:solidFill>
                  <a:latin typeface="Arial" panose="020B0604020202020204" pitchFamily="34" charset="0"/>
                  <a:cs typeface="Arial" panose="020B0604020202020204" pitchFamily="34" charset="0"/>
                </a:rPr>
                <a:t>contratos</a:t>
              </a:r>
              <a:r>
                <a:rPr lang="en-GB" sz="1500" b="1" dirty="0">
                  <a:solidFill>
                    <a:schemeClr val="accent5"/>
                  </a:solidFill>
                  <a:latin typeface="Arial" panose="020B0604020202020204" pitchFamily="34" charset="0"/>
                  <a:cs typeface="Arial" panose="020B0604020202020204" pitchFamily="34" charset="0"/>
                </a:rPr>
                <a:t> para </a:t>
              </a:r>
              <a:r>
                <a:rPr lang="en-GB" sz="1500" b="1" dirty="0" err="1">
                  <a:solidFill>
                    <a:schemeClr val="accent5"/>
                  </a:solidFill>
                  <a:latin typeface="Arial" panose="020B0604020202020204" pitchFamily="34" charset="0"/>
                  <a:cs typeface="Arial" panose="020B0604020202020204" pitchFamily="34" charset="0"/>
                </a:rPr>
                <a:t>bienes</a:t>
              </a:r>
              <a:r>
                <a:rPr lang="en-GB" sz="1500" b="1" dirty="0">
                  <a:solidFill>
                    <a:schemeClr val="accent5"/>
                  </a:solidFill>
                  <a:latin typeface="Arial" panose="020B0604020202020204" pitchFamily="34" charset="0"/>
                  <a:cs typeface="Arial" panose="020B0604020202020204" pitchFamily="34" charset="0"/>
                </a:rPr>
                <a:t>, servicios, inventarios, activos</a:t>
              </a:r>
              <a:endParaRPr lang="en-GB" sz="1500" dirty="0">
                <a:solidFill>
                  <a:schemeClr val="accent5"/>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6CA1DD9-1DDD-43E1-A002-CC9D77559238}"/>
                </a:ext>
              </a:extLst>
            </p:cNvPr>
            <p:cNvSpPr/>
            <p:nvPr/>
          </p:nvSpPr>
          <p:spPr>
            <a:xfrm>
              <a:off x="4767792" y="2582862"/>
              <a:ext cx="1495425" cy="1743075"/>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accent5"/>
                  </a:solidFill>
                  <a:latin typeface="Arial" panose="020B0604020202020204" pitchFamily="34" charset="0"/>
                  <a:cs typeface="Arial" panose="020B0604020202020204" pitchFamily="34" charset="0"/>
                </a:rPr>
                <a:t>Bienes o servicios adquiridos</a:t>
              </a:r>
            </a:p>
            <a:p>
              <a:pPr algn="ctr"/>
              <a:r>
                <a:rPr lang="en-GB" sz="1600" b="1" dirty="0">
                  <a:solidFill>
                    <a:schemeClr val="accent5"/>
                  </a:solidFill>
                  <a:latin typeface="Arial" panose="020B0604020202020204" pitchFamily="34" charset="0"/>
                  <a:cs typeface="Arial" panose="020B0604020202020204" pitchFamily="34" charset="0"/>
                </a:rPr>
                <a:t>Inventario o activos adquiridos</a:t>
              </a:r>
            </a:p>
          </p:txBody>
        </p:sp>
        <p:sp>
          <p:nvSpPr>
            <p:cNvPr id="17" name="Rectangle 16">
              <a:extLst>
                <a:ext uri="{FF2B5EF4-FFF2-40B4-BE49-F238E27FC236}">
                  <a16:creationId xmlns:a16="http://schemas.microsoft.com/office/drawing/2014/main" id="{32F29049-1DEA-4537-8536-EEB1873A44B3}"/>
                </a:ext>
              </a:extLst>
            </p:cNvPr>
            <p:cNvSpPr/>
            <p:nvPr/>
          </p:nvSpPr>
          <p:spPr>
            <a:xfrm>
              <a:off x="6951662" y="2582862"/>
              <a:ext cx="1495425" cy="1743075"/>
            </a:xfrm>
            <a:prstGeom prst="rect">
              <a:avLst/>
            </a:prstGeom>
            <a:solidFill>
              <a:schemeClr val="accent6">
                <a:lumMod val="9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accent5"/>
                  </a:solidFill>
                  <a:latin typeface="Arial" panose="020B0604020202020204" pitchFamily="34" charset="0"/>
                  <a:cs typeface="Arial" panose="020B0604020202020204" pitchFamily="34" charset="0"/>
                </a:rPr>
                <a:t>Se </a:t>
              </a:r>
              <a:r>
                <a:rPr lang="en-GB" sz="1600" b="1" dirty="0" err="1">
                  <a:solidFill>
                    <a:schemeClr val="accent5"/>
                  </a:solidFill>
                  <a:latin typeface="Arial" panose="020B0604020202020204" pitchFamily="34" charset="0"/>
                  <a:cs typeface="Arial" panose="020B0604020202020204" pitchFamily="34" charset="0"/>
                </a:rPr>
                <a:t>prestan</a:t>
              </a:r>
              <a:r>
                <a:rPr lang="en-GB" sz="1600" b="1" dirty="0">
                  <a:solidFill>
                    <a:schemeClr val="accent5"/>
                  </a:solidFill>
                  <a:latin typeface="Arial" panose="020B0604020202020204" pitchFamily="34" charset="0"/>
                  <a:cs typeface="Arial" panose="020B0604020202020204" pitchFamily="34" charset="0"/>
                </a:rPr>
                <a:t> </a:t>
              </a:r>
              <a:r>
                <a:rPr lang="en-GB" sz="1600" b="1" dirty="0" err="1">
                  <a:solidFill>
                    <a:schemeClr val="accent5"/>
                  </a:solidFill>
                  <a:latin typeface="Arial" panose="020B0604020202020204" pitchFamily="34" charset="0"/>
                  <a:cs typeface="Arial" panose="020B0604020202020204" pitchFamily="34" charset="0"/>
                </a:rPr>
                <a:t>los</a:t>
              </a:r>
              <a:r>
                <a:rPr lang="en-GB" sz="1600" b="1" dirty="0">
                  <a:solidFill>
                    <a:schemeClr val="accent5"/>
                  </a:solidFill>
                  <a:latin typeface="Arial" panose="020B0604020202020204" pitchFamily="34" charset="0"/>
                  <a:cs typeface="Arial" panose="020B0604020202020204" pitchFamily="34" charset="0"/>
                </a:rPr>
                <a:t> servicios colectivos e individuales</a:t>
              </a:r>
              <a:endParaRPr lang="en-GB" sz="1600" dirty="0">
                <a:solidFill>
                  <a:schemeClr val="accent5"/>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76663E43-C64A-4646-B8D8-E13F7F91225F}"/>
                </a:ext>
              </a:extLst>
            </p:cNvPr>
            <p:cNvCxnSpPr>
              <a:stCxn id="16" idx="1"/>
              <a:endCxn id="16" idx="3"/>
            </p:cNvCxnSpPr>
            <p:nvPr/>
          </p:nvCxnSpPr>
          <p:spPr>
            <a:xfrm>
              <a:off x="4767792" y="3454400"/>
              <a:ext cx="1495425" cy="0"/>
            </a:xfrm>
            <a:prstGeom prst="line">
              <a:avLst/>
            </a:prstGeom>
            <a:ln>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C5B63888-87EA-4FF3-AD30-3989719EBF3F}"/>
                </a:ext>
              </a:extLst>
            </p:cNvPr>
            <p:cNvCxnSpPr>
              <a:stCxn id="4" idx="3"/>
              <a:endCxn id="15" idx="1"/>
            </p:cNvCxnSpPr>
            <p:nvPr/>
          </p:nvCxnSpPr>
          <p:spPr>
            <a:xfrm>
              <a:off x="1895475" y="3454400"/>
              <a:ext cx="688446" cy="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237ABFB0-5F86-4E0C-86AD-4B016513EA25}"/>
                </a:ext>
              </a:extLst>
            </p:cNvPr>
            <p:cNvCxnSpPr>
              <a:stCxn id="15" idx="3"/>
            </p:cNvCxnSpPr>
            <p:nvPr/>
          </p:nvCxnSpPr>
          <p:spPr>
            <a:xfrm flipV="1">
              <a:off x="4079346" y="3028950"/>
              <a:ext cx="688446" cy="42545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A86BD8DF-750A-4C8E-885D-6B753B5862C5}"/>
                </a:ext>
              </a:extLst>
            </p:cNvPr>
            <p:cNvCxnSpPr>
              <a:cxnSpLocks/>
            </p:cNvCxnSpPr>
            <p:nvPr/>
          </p:nvCxnSpPr>
          <p:spPr>
            <a:xfrm>
              <a:off x="4079346" y="3441700"/>
              <a:ext cx="688446" cy="42545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B8CB9377-D438-456B-BD63-2CE7A3E972D0}"/>
                </a:ext>
              </a:extLst>
            </p:cNvPr>
            <p:cNvCxnSpPr>
              <a:cxnSpLocks/>
            </p:cNvCxnSpPr>
            <p:nvPr/>
          </p:nvCxnSpPr>
          <p:spPr>
            <a:xfrm>
              <a:off x="6263216" y="2982913"/>
              <a:ext cx="688446" cy="42545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F632229C-D83E-4896-93AF-7570446BFC07}"/>
                </a:ext>
              </a:extLst>
            </p:cNvPr>
            <p:cNvCxnSpPr/>
            <p:nvPr/>
          </p:nvCxnSpPr>
          <p:spPr>
            <a:xfrm flipV="1">
              <a:off x="6263217" y="3448051"/>
              <a:ext cx="688446" cy="425450"/>
            </a:xfrm>
            <a:prstGeom prst="straightConnector1">
              <a:avLst/>
            </a:prstGeom>
            <a:ln>
              <a:solidFill>
                <a:srgbClr val="000000"/>
              </a:solidFill>
              <a:tailEnd type="triangle" w="lg"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7538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Servicios colectivos e individuales</a:t>
            </a:r>
          </a:p>
        </p:txBody>
      </p:sp>
      <p:sp>
        <p:nvSpPr>
          <p:cNvPr id="7" name="TextBox 6"/>
          <p:cNvSpPr txBox="1"/>
          <p:nvPr/>
        </p:nvSpPr>
        <p:spPr>
          <a:xfrm>
            <a:off x="495300" y="881956"/>
            <a:ext cx="8089900" cy="132343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Preguntas y discusión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rgbClr val="2E2E38"/>
                </a:solidFill>
                <a:latin typeface="Arial" pitchFamily="34" charset="0"/>
                <a:ea typeface="ＭＳ Ｐゴシック" charset="0"/>
                <a:cs typeface="Arial" pitchFamily="34" charset="0"/>
              </a:rPr>
              <a:t>Visite el sitio web del IPSASB http://www.ipsasb.org  </a:t>
            </a:r>
          </a:p>
        </p:txBody>
      </p:sp>
    </p:spTree>
    <p:extLst>
      <p:ext uri="{BB962C8B-B14F-4D97-AF65-F5344CB8AC3E}">
        <p14:creationId xmlns:p14="http://schemas.microsoft.com/office/powerpoint/2010/main" val="1574860780"/>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Props1.xml><?xml version="1.0" encoding="utf-8"?>
<ds:datastoreItem xmlns:ds="http://schemas.openxmlformats.org/officeDocument/2006/customXml" ds:itemID="{389FFEDB-FBA1-4E10-90FE-A78AB3473FF5}">
  <ds:schemaRefs>
    <ds:schemaRef ds:uri="http://schemas.microsoft.com/sharepoint/v3/contenttype/forms"/>
  </ds:schemaRefs>
</ds:datastoreItem>
</file>

<file path=customXml/itemProps2.xml><?xml version="1.0" encoding="utf-8"?>
<ds:datastoreItem xmlns:ds="http://schemas.openxmlformats.org/officeDocument/2006/customXml" ds:itemID="{36E6912D-1191-4021-B0CF-18D1E3373A25}"/>
</file>

<file path=customXml/itemProps3.xml><?xml version="1.0" encoding="utf-8"?>
<ds:datastoreItem xmlns:ds="http://schemas.openxmlformats.org/officeDocument/2006/customXml" ds:itemID="{A1ECBC3B-C7C8-42C0-ABB4-B86235F4B71B}">
  <ds:schemaRefs>
    <ds:schemaRef ds:uri="a7402fae-bb21-445c-8609-eb603ffb5c1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797</Words>
  <Application>Microsoft Office PowerPoint</Application>
  <PresentationFormat>On-screen Show (4:3)</PresentationFormat>
  <Paragraphs>84</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67</cp:revision>
  <dcterms:created xsi:type="dcterms:W3CDTF">2014-09-10T19:10:10Z</dcterms:created>
  <dcterms:modified xsi:type="dcterms:W3CDTF">2023-06-13T01:08:27Z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