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70" r:id="rId6"/>
    <p:sldId id="257" r:id="rId7"/>
    <p:sldId id="271" r:id="rId8"/>
    <p:sldId id="269" r:id="rId9"/>
    <p:sldId id="268" r:id="rId10"/>
    <p:sldId id="276" r:id="rId11"/>
    <p:sldId id="272" r:id="rId12"/>
    <p:sldId id="273" r:id="rId13"/>
    <p:sldId id="274" r:id="rId14"/>
    <p:sldId id="275"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2E38"/>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169" autoAdjust="0"/>
  </p:normalViewPr>
  <p:slideViewPr>
    <p:cSldViewPr snapToGrid="0" snapToObjects="1">
      <p:cViewPr varScale="1">
        <p:scale>
          <a:sx n="50" d="100"/>
          <a:sy n="50" d="100"/>
        </p:scale>
        <p:origin x="1180" y="24"/>
      </p:cViewPr>
      <p:guideLst>
        <p:guide orient="horz" pos="572"/>
        <p:guide pos="340"/>
        <p:guide pos="52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zo A Roman" userId="ba22d4bb-d9e8-403b-9345-670493727527" providerId="ADAL" clId="{19F40277-4313-454A-B6D6-C734A1CDF55C}"/>
    <pc:docChg chg="modSld">
      <pc:chgData name="Renzo A Roman" userId="ba22d4bb-d9e8-403b-9345-670493727527" providerId="ADAL" clId="{19F40277-4313-454A-B6D6-C734A1CDF55C}" dt="2022-08-23T00:20:02.605" v="0" actId="1076"/>
      <pc:docMkLst>
        <pc:docMk/>
      </pc:docMkLst>
      <pc:sldChg chg="modSp mod">
        <pc:chgData name="Renzo A Roman" userId="ba22d4bb-d9e8-403b-9345-670493727527" providerId="ADAL" clId="{19F40277-4313-454A-B6D6-C734A1CDF55C}" dt="2022-08-23T00:20:02.605" v="0" actId="1076"/>
        <pc:sldMkLst>
          <pc:docMk/>
          <pc:sldMk cId="1527469467" sldId="273"/>
        </pc:sldMkLst>
        <pc:spChg chg="mod">
          <ac:chgData name="Renzo A Roman" userId="ba22d4bb-d9e8-403b-9345-670493727527" providerId="ADAL" clId="{19F40277-4313-454A-B6D6-C734A1CDF55C}" dt="2022-08-23T00:20:02.605" v="0" actId="1076"/>
          <ac:spMkLst>
            <pc:docMk/>
            <pc:sldMk cId="1527469467" sldId="273"/>
            <ac:spMk id="7" creationId="{00000000-0000-0000-0000-000000000000}"/>
          </ac:spMkLst>
        </pc:spChg>
      </pc:sldChg>
    </pc:docChg>
  </pc:docChgLst>
  <pc:docChgLst>
    <pc:chgData name="Claudia Dapelo" userId="6834f8f6-426f-42b4-bdb1-35a33e8fe58e" providerId="ADAL" clId="{105DA087-5971-454E-BABE-80BEF14A4585}"/>
    <pc:docChg chg="custSel modSld">
      <pc:chgData name="Claudia Dapelo" userId="6834f8f6-426f-42b4-bdb1-35a33e8fe58e" providerId="ADAL" clId="{105DA087-5971-454E-BABE-80BEF14A4585}" dt="2022-08-17T22:03:27.191" v="84" actId="21"/>
      <pc:docMkLst>
        <pc:docMk/>
      </pc:docMkLst>
      <pc:sldChg chg="modSp mod">
        <pc:chgData name="Claudia Dapelo" userId="6834f8f6-426f-42b4-bdb1-35a33e8fe58e" providerId="ADAL" clId="{105DA087-5971-454E-BABE-80BEF14A4585}" dt="2022-08-17T21:51:26.938" v="9" actId="14100"/>
        <pc:sldMkLst>
          <pc:docMk/>
          <pc:sldMk cId="1441733616" sldId="257"/>
        </pc:sldMkLst>
        <pc:spChg chg="mod">
          <ac:chgData name="Claudia Dapelo" userId="6834f8f6-426f-42b4-bdb1-35a33e8fe58e" providerId="ADAL" clId="{105DA087-5971-454E-BABE-80BEF14A4585}" dt="2022-08-17T21:51:26.938" v="9" actId="14100"/>
          <ac:spMkLst>
            <pc:docMk/>
            <pc:sldMk cId="1441733616" sldId="257"/>
            <ac:spMk id="7" creationId="{00000000-0000-0000-0000-000000000000}"/>
          </ac:spMkLst>
        </pc:spChg>
      </pc:sldChg>
      <pc:sldChg chg="modSp mod">
        <pc:chgData name="Claudia Dapelo" userId="6834f8f6-426f-42b4-bdb1-35a33e8fe58e" providerId="ADAL" clId="{105DA087-5971-454E-BABE-80BEF14A4585}" dt="2022-08-17T22:03:12.493" v="82" actId="404"/>
        <pc:sldMkLst>
          <pc:docMk/>
          <pc:sldMk cId="1574860780" sldId="262"/>
        </pc:sldMkLst>
        <pc:spChg chg="mod">
          <ac:chgData name="Claudia Dapelo" userId="6834f8f6-426f-42b4-bdb1-35a33e8fe58e" providerId="ADAL" clId="{105DA087-5971-454E-BABE-80BEF14A4585}" dt="2022-08-17T22:03:12.493" v="82" actId="404"/>
          <ac:spMkLst>
            <pc:docMk/>
            <pc:sldMk cId="1574860780" sldId="262"/>
            <ac:spMk id="9" creationId="{00000000-0000-0000-0000-000000000000}"/>
          </ac:spMkLst>
        </pc:spChg>
      </pc:sldChg>
      <pc:sldChg chg="modSp mod">
        <pc:chgData name="Claudia Dapelo" userId="6834f8f6-426f-42b4-bdb1-35a33e8fe58e" providerId="ADAL" clId="{105DA087-5971-454E-BABE-80BEF14A4585}" dt="2022-08-17T21:58:30.583" v="41" actId="14100"/>
        <pc:sldMkLst>
          <pc:docMk/>
          <pc:sldMk cId="3734923195" sldId="268"/>
        </pc:sldMkLst>
        <pc:spChg chg="mod">
          <ac:chgData name="Claudia Dapelo" userId="6834f8f6-426f-42b4-bdb1-35a33e8fe58e" providerId="ADAL" clId="{105DA087-5971-454E-BABE-80BEF14A4585}" dt="2022-08-17T21:58:17.353" v="37" actId="14100"/>
          <ac:spMkLst>
            <pc:docMk/>
            <pc:sldMk cId="3734923195" sldId="268"/>
            <ac:spMk id="7" creationId="{00000000-0000-0000-0000-000000000000}"/>
          </ac:spMkLst>
        </pc:spChg>
        <pc:graphicFrameChg chg="mod">
          <ac:chgData name="Claudia Dapelo" userId="6834f8f6-426f-42b4-bdb1-35a33e8fe58e" providerId="ADAL" clId="{105DA087-5971-454E-BABE-80BEF14A4585}" dt="2022-08-17T21:58:30.583" v="41" actId="14100"/>
          <ac:graphicFrameMkLst>
            <pc:docMk/>
            <pc:sldMk cId="3734923195" sldId="268"/>
            <ac:graphicFrameMk id="2" creationId="{6FF518C8-AC28-4C90-BA7C-647E86A80228}"/>
          </ac:graphicFrameMkLst>
        </pc:graphicFrameChg>
      </pc:sldChg>
      <pc:sldChg chg="addSp delSp modSp mod">
        <pc:chgData name="Claudia Dapelo" userId="6834f8f6-426f-42b4-bdb1-35a33e8fe58e" providerId="ADAL" clId="{105DA087-5971-454E-BABE-80BEF14A4585}" dt="2022-08-17T21:56:43.633" v="33" actId="6549"/>
        <pc:sldMkLst>
          <pc:docMk/>
          <pc:sldMk cId="180246200" sldId="269"/>
        </pc:sldMkLst>
        <pc:spChg chg="add del">
          <ac:chgData name="Claudia Dapelo" userId="6834f8f6-426f-42b4-bdb1-35a33e8fe58e" providerId="ADAL" clId="{105DA087-5971-454E-BABE-80BEF14A4585}" dt="2022-08-17T21:56:40.740" v="32" actId="478"/>
          <ac:spMkLst>
            <pc:docMk/>
            <pc:sldMk cId="180246200" sldId="269"/>
            <ac:spMk id="2" creationId="{3BD1B74E-494E-4464-8B08-EE919EE8E796}"/>
          </ac:spMkLst>
        </pc:spChg>
        <pc:spChg chg="mod">
          <ac:chgData name="Claudia Dapelo" userId="6834f8f6-426f-42b4-bdb1-35a33e8fe58e" providerId="ADAL" clId="{105DA087-5971-454E-BABE-80BEF14A4585}" dt="2022-08-17T21:56:43.633" v="33" actId="6549"/>
          <ac:spMkLst>
            <pc:docMk/>
            <pc:sldMk cId="180246200" sldId="269"/>
            <ac:spMk id="7" creationId="{00000000-0000-0000-0000-000000000000}"/>
          </ac:spMkLst>
        </pc:spChg>
      </pc:sldChg>
      <pc:sldChg chg="addSp delSp modSp mod">
        <pc:chgData name="Claudia Dapelo" userId="6834f8f6-426f-42b4-bdb1-35a33e8fe58e" providerId="ADAL" clId="{105DA087-5971-454E-BABE-80BEF14A4585}" dt="2022-08-17T22:03:27.191" v="84" actId="21"/>
        <pc:sldMkLst>
          <pc:docMk/>
          <pc:sldMk cId="519618855" sldId="270"/>
        </pc:sldMkLst>
        <pc:spChg chg="add del mod">
          <ac:chgData name="Claudia Dapelo" userId="6834f8f6-426f-42b4-bdb1-35a33e8fe58e" providerId="ADAL" clId="{105DA087-5971-454E-BABE-80BEF14A4585}" dt="2022-08-17T21:53:11.619" v="17" actId="21"/>
          <ac:spMkLst>
            <pc:docMk/>
            <pc:sldMk cId="519618855" sldId="270"/>
            <ac:spMk id="2" creationId="{CC45B23B-8FEE-4822-8239-A13BCDE1E1C1}"/>
          </ac:spMkLst>
        </pc:spChg>
        <pc:spChg chg="add del">
          <ac:chgData name="Claudia Dapelo" userId="6834f8f6-426f-42b4-bdb1-35a33e8fe58e" providerId="ADAL" clId="{105DA087-5971-454E-BABE-80BEF14A4585}" dt="2022-08-17T22:03:27.191" v="84" actId="21"/>
          <ac:spMkLst>
            <pc:docMk/>
            <pc:sldMk cId="519618855" sldId="270"/>
            <ac:spMk id="3" creationId="{B868AC2F-0D8F-4C7D-A8C8-216ECE77474B}"/>
          </ac:spMkLst>
        </pc:spChg>
        <pc:spChg chg="del">
          <ac:chgData name="Claudia Dapelo" userId="6834f8f6-426f-42b4-bdb1-35a33e8fe58e" providerId="ADAL" clId="{105DA087-5971-454E-BABE-80BEF14A4585}" dt="2022-08-17T21:51:11.026" v="0" actId="478"/>
          <ac:spMkLst>
            <pc:docMk/>
            <pc:sldMk cId="519618855" sldId="270"/>
            <ac:spMk id="4" creationId="{5B935D6C-7453-4782-9F3D-81E521B041F1}"/>
          </ac:spMkLst>
        </pc:spChg>
        <pc:spChg chg="mod">
          <ac:chgData name="Claudia Dapelo" userId="6834f8f6-426f-42b4-bdb1-35a33e8fe58e" providerId="ADAL" clId="{105DA087-5971-454E-BABE-80BEF14A4585}" dt="2022-08-17T21:53:37.025" v="22" actId="1076"/>
          <ac:spMkLst>
            <pc:docMk/>
            <pc:sldMk cId="519618855" sldId="270"/>
            <ac:spMk id="7" creationId="{00000000-0000-0000-0000-000000000000}"/>
          </ac:spMkLst>
        </pc:spChg>
        <pc:spChg chg="add del mod">
          <ac:chgData name="Claudia Dapelo" userId="6834f8f6-426f-42b4-bdb1-35a33e8fe58e" providerId="ADAL" clId="{105DA087-5971-454E-BABE-80BEF14A4585}" dt="2022-08-17T21:53:31.321" v="20" actId="478"/>
          <ac:spMkLst>
            <pc:docMk/>
            <pc:sldMk cId="519618855" sldId="270"/>
            <ac:spMk id="8" creationId="{720C87E4-2117-4ABC-9D11-DEC5956364DC}"/>
          </ac:spMkLst>
        </pc:spChg>
        <pc:spChg chg="add del mod">
          <ac:chgData name="Claudia Dapelo" userId="6834f8f6-426f-42b4-bdb1-35a33e8fe58e" providerId="ADAL" clId="{105DA087-5971-454E-BABE-80BEF14A4585}" dt="2022-08-17T21:56:36.716" v="31" actId="478"/>
          <ac:spMkLst>
            <pc:docMk/>
            <pc:sldMk cId="519618855" sldId="270"/>
            <ac:spMk id="9" creationId="{EBD40C3D-6881-4836-82DC-02D49A2E8A7D}"/>
          </ac:spMkLst>
        </pc:spChg>
      </pc:sldChg>
      <pc:sldChg chg="modSp mod">
        <pc:chgData name="Claudia Dapelo" userId="6834f8f6-426f-42b4-bdb1-35a33e8fe58e" providerId="ADAL" clId="{105DA087-5971-454E-BABE-80BEF14A4585}" dt="2022-08-17T21:53:46.203" v="23" actId="14100"/>
        <pc:sldMkLst>
          <pc:docMk/>
          <pc:sldMk cId="492936295" sldId="271"/>
        </pc:sldMkLst>
        <pc:spChg chg="mod">
          <ac:chgData name="Claudia Dapelo" userId="6834f8f6-426f-42b4-bdb1-35a33e8fe58e" providerId="ADAL" clId="{105DA087-5971-454E-BABE-80BEF14A4585}" dt="2022-08-17T21:53:46.203" v="23" actId="14100"/>
          <ac:spMkLst>
            <pc:docMk/>
            <pc:sldMk cId="492936295" sldId="271"/>
            <ac:spMk id="7" creationId="{00000000-0000-0000-0000-000000000000}"/>
          </ac:spMkLst>
        </pc:spChg>
      </pc:sldChg>
      <pc:sldChg chg="modSp mod">
        <pc:chgData name="Claudia Dapelo" userId="6834f8f6-426f-42b4-bdb1-35a33e8fe58e" providerId="ADAL" clId="{105DA087-5971-454E-BABE-80BEF14A4585}" dt="2022-08-17T22:02:24.673" v="62" actId="1076"/>
        <pc:sldMkLst>
          <pc:docMk/>
          <pc:sldMk cId="2076535369" sldId="272"/>
        </pc:sldMkLst>
        <pc:spChg chg="mod">
          <ac:chgData name="Claudia Dapelo" userId="6834f8f6-426f-42b4-bdb1-35a33e8fe58e" providerId="ADAL" clId="{105DA087-5971-454E-BABE-80BEF14A4585}" dt="2022-08-17T22:02:24.673" v="62" actId="1076"/>
          <ac:spMkLst>
            <pc:docMk/>
            <pc:sldMk cId="2076535369" sldId="272"/>
            <ac:spMk id="7" creationId="{00000000-0000-0000-0000-000000000000}"/>
          </ac:spMkLst>
        </pc:spChg>
        <pc:graphicFrameChg chg="mod modGraphic">
          <ac:chgData name="Claudia Dapelo" userId="6834f8f6-426f-42b4-bdb1-35a33e8fe58e" providerId="ADAL" clId="{105DA087-5971-454E-BABE-80BEF14A4585}" dt="2022-08-17T22:00:15.975" v="61" actId="14100"/>
          <ac:graphicFrameMkLst>
            <pc:docMk/>
            <pc:sldMk cId="2076535369" sldId="272"/>
            <ac:graphicFrameMk id="2" creationId="{6FF518C8-AC28-4C90-BA7C-647E86A80228}"/>
          </ac:graphicFrameMkLst>
        </pc:graphicFrameChg>
      </pc:sldChg>
      <pc:sldChg chg="modSp mod">
        <pc:chgData name="Claudia Dapelo" userId="6834f8f6-426f-42b4-bdb1-35a33e8fe58e" providerId="ADAL" clId="{105DA087-5971-454E-BABE-80BEF14A4585}" dt="2022-08-17T22:02:37.915" v="66" actId="14100"/>
        <pc:sldMkLst>
          <pc:docMk/>
          <pc:sldMk cId="1527469467" sldId="273"/>
        </pc:sldMkLst>
        <pc:spChg chg="mod">
          <ac:chgData name="Claudia Dapelo" userId="6834f8f6-426f-42b4-bdb1-35a33e8fe58e" providerId="ADAL" clId="{105DA087-5971-454E-BABE-80BEF14A4585}" dt="2022-08-17T22:02:37.915" v="66" actId="14100"/>
          <ac:spMkLst>
            <pc:docMk/>
            <pc:sldMk cId="1527469467" sldId="273"/>
            <ac:spMk id="7" creationId="{00000000-0000-0000-0000-000000000000}"/>
          </ac:spMkLst>
        </pc:spChg>
      </pc:sldChg>
      <pc:sldChg chg="modSp mod">
        <pc:chgData name="Claudia Dapelo" userId="6834f8f6-426f-42b4-bdb1-35a33e8fe58e" providerId="ADAL" clId="{105DA087-5971-454E-BABE-80BEF14A4585}" dt="2022-08-17T22:02:47.882" v="71" actId="14100"/>
        <pc:sldMkLst>
          <pc:docMk/>
          <pc:sldMk cId="3682735198" sldId="274"/>
        </pc:sldMkLst>
        <pc:spChg chg="mod">
          <ac:chgData name="Claudia Dapelo" userId="6834f8f6-426f-42b4-bdb1-35a33e8fe58e" providerId="ADAL" clId="{105DA087-5971-454E-BABE-80BEF14A4585}" dt="2022-08-17T22:02:47.882" v="71" actId="14100"/>
          <ac:spMkLst>
            <pc:docMk/>
            <pc:sldMk cId="3682735198" sldId="274"/>
            <ac:spMk id="7" creationId="{00000000-0000-0000-0000-000000000000}"/>
          </ac:spMkLst>
        </pc:spChg>
      </pc:sldChg>
      <pc:sldChg chg="modSp mod">
        <pc:chgData name="Claudia Dapelo" userId="6834f8f6-426f-42b4-bdb1-35a33e8fe58e" providerId="ADAL" clId="{105DA087-5971-454E-BABE-80BEF14A4585}" dt="2022-08-17T22:03:08.017" v="80" actId="1076"/>
        <pc:sldMkLst>
          <pc:docMk/>
          <pc:sldMk cId="1849857001" sldId="275"/>
        </pc:sldMkLst>
        <pc:spChg chg="mod">
          <ac:chgData name="Claudia Dapelo" userId="6834f8f6-426f-42b4-bdb1-35a33e8fe58e" providerId="ADAL" clId="{105DA087-5971-454E-BABE-80BEF14A4585}" dt="2022-08-17T22:03:05.156" v="79" actId="404"/>
          <ac:spMkLst>
            <pc:docMk/>
            <pc:sldMk cId="1849857001" sldId="275"/>
            <ac:spMk id="7" creationId="{00000000-0000-0000-0000-000000000000}"/>
          </ac:spMkLst>
        </pc:spChg>
        <pc:graphicFrameChg chg="mod modGraphic">
          <ac:chgData name="Claudia Dapelo" userId="6834f8f6-426f-42b4-bdb1-35a33e8fe58e" providerId="ADAL" clId="{105DA087-5971-454E-BABE-80BEF14A4585}" dt="2022-08-17T22:03:08.017" v="80" actId="1076"/>
          <ac:graphicFrameMkLst>
            <pc:docMk/>
            <pc:sldMk cId="1849857001" sldId="275"/>
            <ac:graphicFrameMk id="2" creationId="{2F8CB12D-BAA2-4755-BC2B-16167477A061}"/>
          </ac:graphicFrameMkLst>
        </pc:graphicFrameChg>
      </pc:sldChg>
      <pc:sldChg chg="modSp mod">
        <pc:chgData name="Claudia Dapelo" userId="6834f8f6-426f-42b4-bdb1-35a33e8fe58e" providerId="ADAL" clId="{105DA087-5971-454E-BABE-80BEF14A4585}" dt="2022-08-17T21:58:49.473" v="48" actId="255"/>
        <pc:sldMkLst>
          <pc:docMk/>
          <pc:sldMk cId="2486303570" sldId="276"/>
        </pc:sldMkLst>
        <pc:spChg chg="mod">
          <ac:chgData name="Claudia Dapelo" userId="6834f8f6-426f-42b4-bdb1-35a33e8fe58e" providerId="ADAL" clId="{105DA087-5971-454E-BABE-80BEF14A4585}" dt="2022-08-17T21:58:49.473" v="48" actId="255"/>
          <ac:spMkLst>
            <pc:docMk/>
            <pc:sldMk cId="2486303570" sldId="276"/>
            <ac:spMk id="7" creationId="{00000000-0000-0000-0000-000000000000}"/>
          </ac:spMkLst>
        </pc:spChg>
      </pc:sldChg>
    </pc:docChg>
  </pc:docChgLst>
  <pc:docChgLst>
    <pc:chgData name="Juan Gomez Duque" userId="12ffef9d-c492-4764-9ece-d82edf94b9a1" providerId="ADAL" clId="{EA714BDB-6B74-41DF-9B61-3A7B0EBC5479}"/>
    <pc:docChg chg="modSld">
      <pc:chgData name="Juan Gomez Duque" userId="12ffef9d-c492-4764-9ece-d82edf94b9a1" providerId="ADAL" clId="{EA714BDB-6B74-41DF-9B61-3A7B0EBC5479}" dt="2022-09-23T04:01:07.250" v="60" actId="20577"/>
      <pc:docMkLst>
        <pc:docMk/>
      </pc:docMkLst>
      <pc:sldChg chg="modSp mod">
        <pc:chgData name="Juan Gomez Duque" userId="12ffef9d-c492-4764-9ece-d82edf94b9a1" providerId="ADAL" clId="{EA714BDB-6B74-41DF-9B61-3A7B0EBC5479}" dt="2022-09-23T03:56:35.733" v="20"/>
        <pc:sldMkLst>
          <pc:docMk/>
          <pc:sldMk cId="1441733616" sldId="257"/>
        </pc:sldMkLst>
        <pc:spChg chg="mod">
          <ac:chgData name="Juan Gomez Duque" userId="12ffef9d-c492-4764-9ece-d82edf94b9a1" providerId="ADAL" clId="{EA714BDB-6B74-41DF-9B61-3A7B0EBC5479}" dt="2022-09-23T03:56:35.733" v="20"/>
          <ac:spMkLst>
            <pc:docMk/>
            <pc:sldMk cId="1441733616" sldId="257"/>
            <ac:spMk id="6" creationId="{00000000-0000-0000-0000-000000000000}"/>
          </ac:spMkLst>
        </pc:spChg>
        <pc:spChg chg="mod">
          <ac:chgData name="Juan Gomez Duque" userId="12ffef9d-c492-4764-9ece-d82edf94b9a1" providerId="ADAL" clId="{EA714BDB-6B74-41DF-9B61-3A7B0EBC5479}" dt="2022-09-23T03:54:48.299" v="10" actId="20577"/>
          <ac:spMkLst>
            <pc:docMk/>
            <pc:sldMk cId="1441733616" sldId="257"/>
            <ac:spMk id="7" creationId="{00000000-0000-0000-0000-000000000000}"/>
          </ac:spMkLst>
        </pc:spChg>
      </pc:sldChg>
      <pc:sldChg chg="modSp mod">
        <pc:chgData name="Juan Gomez Duque" userId="12ffef9d-c492-4764-9ece-d82edf94b9a1" providerId="ADAL" clId="{EA714BDB-6B74-41DF-9B61-3A7B0EBC5479}" dt="2022-09-23T03:54:20.513" v="5" actId="20577"/>
        <pc:sldMkLst>
          <pc:docMk/>
          <pc:sldMk cId="4120575675" sldId="258"/>
        </pc:sldMkLst>
        <pc:spChg chg="mod">
          <ac:chgData name="Juan Gomez Duque" userId="12ffef9d-c492-4764-9ece-d82edf94b9a1" providerId="ADAL" clId="{EA714BDB-6B74-41DF-9B61-3A7B0EBC5479}" dt="2022-09-23T03:54:20.513" v="5" actId="20577"/>
          <ac:spMkLst>
            <pc:docMk/>
            <pc:sldMk cId="4120575675" sldId="258"/>
            <ac:spMk id="4" creationId="{00000000-0000-0000-0000-000000000000}"/>
          </ac:spMkLst>
        </pc:spChg>
      </pc:sldChg>
      <pc:sldChg chg="modSp mod">
        <pc:chgData name="Juan Gomez Duque" userId="12ffef9d-c492-4764-9ece-d82edf94b9a1" providerId="ADAL" clId="{EA714BDB-6B74-41DF-9B61-3A7B0EBC5479}" dt="2022-09-23T03:56:52.854" v="23"/>
        <pc:sldMkLst>
          <pc:docMk/>
          <pc:sldMk cId="3734923195" sldId="268"/>
        </pc:sldMkLst>
        <pc:spChg chg="mod">
          <ac:chgData name="Juan Gomez Duque" userId="12ffef9d-c492-4764-9ece-d82edf94b9a1" providerId="ADAL" clId="{EA714BDB-6B74-41DF-9B61-3A7B0EBC5479}" dt="2022-09-23T03:56:52.854" v="23"/>
          <ac:spMkLst>
            <pc:docMk/>
            <pc:sldMk cId="3734923195" sldId="268"/>
            <ac:spMk id="6" creationId="{00000000-0000-0000-0000-000000000000}"/>
          </ac:spMkLst>
        </pc:spChg>
        <pc:graphicFrameChg chg="mod">
          <ac:chgData name="Juan Gomez Duque" userId="12ffef9d-c492-4764-9ece-d82edf94b9a1" providerId="ADAL" clId="{EA714BDB-6B74-41DF-9B61-3A7B0EBC5479}" dt="2022-09-23T03:56:13.383" v="13"/>
          <ac:graphicFrameMkLst>
            <pc:docMk/>
            <pc:sldMk cId="3734923195" sldId="268"/>
            <ac:graphicFrameMk id="2" creationId="{6FF518C8-AC28-4C90-BA7C-647E86A80228}"/>
          </ac:graphicFrameMkLst>
        </pc:graphicFrameChg>
      </pc:sldChg>
      <pc:sldChg chg="modSp mod">
        <pc:chgData name="Juan Gomez Duque" userId="12ffef9d-c492-4764-9ece-d82edf94b9a1" providerId="ADAL" clId="{EA714BDB-6B74-41DF-9B61-3A7B0EBC5479}" dt="2022-09-23T03:56:45.993" v="22"/>
        <pc:sldMkLst>
          <pc:docMk/>
          <pc:sldMk cId="180246200" sldId="269"/>
        </pc:sldMkLst>
        <pc:spChg chg="mod">
          <ac:chgData name="Juan Gomez Duque" userId="12ffef9d-c492-4764-9ece-d82edf94b9a1" providerId="ADAL" clId="{EA714BDB-6B74-41DF-9B61-3A7B0EBC5479}" dt="2022-09-23T03:56:45.993" v="22"/>
          <ac:spMkLst>
            <pc:docMk/>
            <pc:sldMk cId="180246200" sldId="269"/>
            <ac:spMk id="6" creationId="{00000000-0000-0000-0000-000000000000}"/>
          </ac:spMkLst>
        </pc:spChg>
      </pc:sldChg>
      <pc:sldChg chg="modSp mod">
        <pc:chgData name="Juan Gomez Duque" userId="12ffef9d-c492-4764-9ece-d82edf94b9a1" providerId="ADAL" clId="{EA714BDB-6B74-41DF-9B61-3A7B0EBC5479}" dt="2022-09-23T03:56:25.878" v="19" actId="20577"/>
        <pc:sldMkLst>
          <pc:docMk/>
          <pc:sldMk cId="519618855" sldId="270"/>
        </pc:sldMkLst>
        <pc:spChg chg="mod">
          <ac:chgData name="Juan Gomez Duque" userId="12ffef9d-c492-4764-9ece-d82edf94b9a1" providerId="ADAL" clId="{EA714BDB-6B74-41DF-9B61-3A7B0EBC5479}" dt="2022-09-23T03:56:25.878" v="19" actId="20577"/>
          <ac:spMkLst>
            <pc:docMk/>
            <pc:sldMk cId="519618855" sldId="270"/>
            <ac:spMk id="6" creationId="{00000000-0000-0000-0000-000000000000}"/>
          </ac:spMkLst>
        </pc:spChg>
      </pc:sldChg>
      <pc:sldChg chg="modSp mod">
        <pc:chgData name="Juan Gomez Duque" userId="12ffef9d-c492-4764-9ece-d82edf94b9a1" providerId="ADAL" clId="{EA714BDB-6B74-41DF-9B61-3A7B0EBC5479}" dt="2022-09-23T03:56:40.959" v="21"/>
        <pc:sldMkLst>
          <pc:docMk/>
          <pc:sldMk cId="492936295" sldId="271"/>
        </pc:sldMkLst>
        <pc:spChg chg="mod">
          <ac:chgData name="Juan Gomez Duque" userId="12ffef9d-c492-4764-9ece-d82edf94b9a1" providerId="ADAL" clId="{EA714BDB-6B74-41DF-9B61-3A7B0EBC5479}" dt="2022-09-23T03:56:40.959" v="21"/>
          <ac:spMkLst>
            <pc:docMk/>
            <pc:sldMk cId="492936295" sldId="271"/>
            <ac:spMk id="6" creationId="{00000000-0000-0000-0000-000000000000}"/>
          </ac:spMkLst>
        </pc:spChg>
      </pc:sldChg>
      <pc:sldChg chg="modSp mod">
        <pc:chgData name="Juan Gomez Duque" userId="12ffef9d-c492-4764-9ece-d82edf94b9a1" providerId="ADAL" clId="{EA714BDB-6B74-41DF-9B61-3A7B0EBC5479}" dt="2022-09-23T03:59:17.654" v="46"/>
        <pc:sldMkLst>
          <pc:docMk/>
          <pc:sldMk cId="2076535369" sldId="272"/>
        </pc:sldMkLst>
        <pc:spChg chg="mod">
          <ac:chgData name="Juan Gomez Duque" userId="12ffef9d-c492-4764-9ece-d82edf94b9a1" providerId="ADAL" clId="{EA714BDB-6B74-41DF-9B61-3A7B0EBC5479}" dt="2022-09-23T03:57:03.751" v="25"/>
          <ac:spMkLst>
            <pc:docMk/>
            <pc:sldMk cId="2076535369" sldId="272"/>
            <ac:spMk id="6" creationId="{00000000-0000-0000-0000-000000000000}"/>
          </ac:spMkLst>
        </pc:spChg>
        <pc:spChg chg="mod">
          <ac:chgData name="Juan Gomez Duque" userId="12ffef9d-c492-4764-9ece-d82edf94b9a1" providerId="ADAL" clId="{EA714BDB-6B74-41DF-9B61-3A7B0EBC5479}" dt="2022-09-23T03:58:51.921" v="43" actId="1076"/>
          <ac:spMkLst>
            <pc:docMk/>
            <pc:sldMk cId="2076535369" sldId="272"/>
            <ac:spMk id="7" creationId="{00000000-0000-0000-0000-000000000000}"/>
          </ac:spMkLst>
        </pc:spChg>
        <pc:graphicFrameChg chg="mod">
          <ac:chgData name="Juan Gomez Duque" userId="12ffef9d-c492-4764-9ece-d82edf94b9a1" providerId="ADAL" clId="{EA714BDB-6B74-41DF-9B61-3A7B0EBC5479}" dt="2022-09-23T03:59:17.654" v="46"/>
          <ac:graphicFrameMkLst>
            <pc:docMk/>
            <pc:sldMk cId="2076535369" sldId="272"/>
            <ac:graphicFrameMk id="2" creationId="{6FF518C8-AC28-4C90-BA7C-647E86A80228}"/>
          </ac:graphicFrameMkLst>
        </pc:graphicFrameChg>
      </pc:sldChg>
      <pc:sldChg chg="modSp mod">
        <pc:chgData name="Juan Gomez Duque" userId="12ffef9d-c492-4764-9ece-d82edf94b9a1" providerId="ADAL" clId="{EA714BDB-6B74-41DF-9B61-3A7B0EBC5479}" dt="2022-09-23T03:57:09.782" v="26"/>
        <pc:sldMkLst>
          <pc:docMk/>
          <pc:sldMk cId="1527469467" sldId="273"/>
        </pc:sldMkLst>
        <pc:spChg chg="mod">
          <ac:chgData name="Juan Gomez Duque" userId="12ffef9d-c492-4764-9ece-d82edf94b9a1" providerId="ADAL" clId="{EA714BDB-6B74-41DF-9B61-3A7B0EBC5479}" dt="2022-09-23T03:57:09.782" v="26"/>
          <ac:spMkLst>
            <pc:docMk/>
            <pc:sldMk cId="1527469467" sldId="273"/>
            <ac:spMk id="6" creationId="{00000000-0000-0000-0000-000000000000}"/>
          </ac:spMkLst>
        </pc:spChg>
      </pc:sldChg>
      <pc:sldChg chg="modSp mod">
        <pc:chgData name="Juan Gomez Duque" userId="12ffef9d-c492-4764-9ece-d82edf94b9a1" providerId="ADAL" clId="{EA714BDB-6B74-41DF-9B61-3A7B0EBC5479}" dt="2022-09-23T03:57:16.466" v="27"/>
        <pc:sldMkLst>
          <pc:docMk/>
          <pc:sldMk cId="3682735198" sldId="274"/>
        </pc:sldMkLst>
        <pc:spChg chg="mod">
          <ac:chgData name="Juan Gomez Duque" userId="12ffef9d-c492-4764-9ece-d82edf94b9a1" providerId="ADAL" clId="{EA714BDB-6B74-41DF-9B61-3A7B0EBC5479}" dt="2022-09-23T03:57:16.466" v="27"/>
          <ac:spMkLst>
            <pc:docMk/>
            <pc:sldMk cId="3682735198" sldId="274"/>
            <ac:spMk id="6" creationId="{00000000-0000-0000-0000-000000000000}"/>
          </ac:spMkLst>
        </pc:spChg>
      </pc:sldChg>
      <pc:sldChg chg="modSp mod">
        <pc:chgData name="Juan Gomez Duque" userId="12ffef9d-c492-4764-9ece-d82edf94b9a1" providerId="ADAL" clId="{EA714BDB-6B74-41DF-9B61-3A7B0EBC5479}" dt="2022-09-23T04:01:07.250" v="60" actId="20577"/>
        <pc:sldMkLst>
          <pc:docMk/>
          <pc:sldMk cId="1849857001" sldId="275"/>
        </pc:sldMkLst>
        <pc:spChg chg="mod">
          <ac:chgData name="Juan Gomez Duque" userId="12ffef9d-c492-4764-9ece-d82edf94b9a1" providerId="ADAL" clId="{EA714BDB-6B74-41DF-9B61-3A7B0EBC5479}" dt="2022-09-23T03:57:21.565" v="28"/>
          <ac:spMkLst>
            <pc:docMk/>
            <pc:sldMk cId="1849857001" sldId="275"/>
            <ac:spMk id="6" creationId="{00000000-0000-0000-0000-000000000000}"/>
          </ac:spMkLst>
        </pc:spChg>
        <pc:graphicFrameChg chg="mod modGraphic">
          <ac:chgData name="Juan Gomez Duque" userId="12ffef9d-c492-4764-9ece-d82edf94b9a1" providerId="ADAL" clId="{EA714BDB-6B74-41DF-9B61-3A7B0EBC5479}" dt="2022-09-23T04:01:07.250" v="60" actId="20577"/>
          <ac:graphicFrameMkLst>
            <pc:docMk/>
            <pc:sldMk cId="1849857001" sldId="275"/>
            <ac:graphicFrameMk id="2" creationId="{2F8CB12D-BAA2-4755-BC2B-16167477A061}"/>
          </ac:graphicFrameMkLst>
        </pc:graphicFrameChg>
      </pc:sldChg>
      <pc:sldChg chg="modSp mod">
        <pc:chgData name="Juan Gomez Duque" userId="12ffef9d-c492-4764-9ece-d82edf94b9a1" providerId="ADAL" clId="{EA714BDB-6B74-41DF-9B61-3A7B0EBC5479}" dt="2022-09-23T03:56:58.452" v="24"/>
        <pc:sldMkLst>
          <pc:docMk/>
          <pc:sldMk cId="2486303570" sldId="276"/>
        </pc:sldMkLst>
        <pc:spChg chg="mod">
          <ac:chgData name="Juan Gomez Duque" userId="12ffef9d-c492-4764-9ece-d82edf94b9a1" providerId="ADAL" clId="{EA714BDB-6B74-41DF-9B61-3A7B0EBC5479}" dt="2022-09-23T03:56:58.452" v="24"/>
          <ac:spMkLst>
            <pc:docMk/>
            <pc:sldMk cId="2486303570" sldId="276"/>
            <ac:spMk id="6" creationId="{00000000-0000-0000-0000-000000000000}"/>
          </ac:spMkLst>
        </pc:spChg>
      </pc:sldChg>
    </pc:docChg>
  </pc:docChgLst>
  <pc:docChgLst>
    <pc:chgData name="Kamira Sanchez" userId="d90880d6-78a9-457c-991e-24450603455a" providerId="ADAL" clId="{717465E7-57BB-4BB1-9E20-0B228FC25138}"/>
    <pc:docChg chg="modSld">
      <pc:chgData name="Kamira Sanchez" userId="d90880d6-78a9-457c-991e-24450603455a" providerId="ADAL" clId="{717465E7-57BB-4BB1-9E20-0B228FC25138}" dt="2023-06-13T01:33:48.558" v="0" actId="20577"/>
      <pc:docMkLst>
        <pc:docMk/>
      </pc:docMkLst>
      <pc:sldChg chg="modSp mod">
        <pc:chgData name="Kamira Sanchez" userId="d90880d6-78a9-457c-991e-24450603455a" providerId="ADAL" clId="{717465E7-57BB-4BB1-9E20-0B228FC25138}" dt="2023-06-13T01:33:48.558" v="0" actId="20577"/>
        <pc:sldMkLst>
          <pc:docMk/>
          <pc:sldMk cId="1527469467" sldId="273"/>
        </pc:sldMkLst>
        <pc:spChg chg="mod">
          <ac:chgData name="Kamira Sanchez" userId="d90880d6-78a9-457c-991e-24450603455a" providerId="ADAL" clId="{717465E7-57BB-4BB1-9E20-0B228FC25138}" dt="2023-06-13T01:33:48.558" v="0" actId="20577"/>
          <ac:spMkLst>
            <pc:docMk/>
            <pc:sldMk cId="1527469467" sldId="273"/>
            <ac:spMk id="7" creationId="{00000000-0000-0000-0000-000000000000}"/>
          </ac:spMkLst>
        </pc:spChg>
      </pc:sldChg>
    </pc:docChg>
  </pc:docChgLst>
  <pc:docChgLst>
    <pc:chgData name="Kamira Sanchez" userId="d90880d6-78a9-457c-991e-24450603455a" providerId="ADAL" clId="{78492701-FF04-45F1-A01C-FEBD973EB294}"/>
    <pc:docChg chg="undo custSel modSld">
      <pc:chgData name="Kamira Sanchez" userId="d90880d6-78a9-457c-991e-24450603455a" providerId="ADAL" clId="{78492701-FF04-45F1-A01C-FEBD973EB294}" dt="2023-04-26T16:40:54.662" v="1192" actId="20577"/>
      <pc:docMkLst>
        <pc:docMk/>
      </pc:docMkLst>
      <pc:sldChg chg="modSp mod">
        <pc:chgData name="Kamira Sanchez" userId="d90880d6-78a9-457c-991e-24450603455a" providerId="ADAL" clId="{78492701-FF04-45F1-A01C-FEBD973EB294}" dt="2023-04-18T13:21:55.671" v="198" actId="20577"/>
        <pc:sldMkLst>
          <pc:docMk/>
          <pc:sldMk cId="1441733616" sldId="257"/>
        </pc:sldMkLst>
        <pc:spChg chg="mod">
          <ac:chgData name="Kamira Sanchez" userId="d90880d6-78a9-457c-991e-24450603455a" providerId="ADAL" clId="{78492701-FF04-45F1-A01C-FEBD973EB294}" dt="2023-04-18T13:18:49.298" v="36" actId="20577"/>
          <ac:spMkLst>
            <pc:docMk/>
            <pc:sldMk cId="1441733616" sldId="257"/>
            <ac:spMk id="6" creationId="{00000000-0000-0000-0000-000000000000}"/>
          </ac:spMkLst>
        </pc:spChg>
        <pc:spChg chg="mod">
          <ac:chgData name="Kamira Sanchez" userId="d90880d6-78a9-457c-991e-24450603455a" providerId="ADAL" clId="{78492701-FF04-45F1-A01C-FEBD973EB294}" dt="2023-04-18T13:21:55.671" v="198" actId="20577"/>
          <ac:spMkLst>
            <pc:docMk/>
            <pc:sldMk cId="1441733616" sldId="257"/>
            <ac:spMk id="7" creationId="{00000000-0000-0000-0000-000000000000}"/>
          </ac:spMkLst>
        </pc:spChg>
      </pc:sldChg>
      <pc:sldChg chg="modSp mod">
        <pc:chgData name="Kamira Sanchez" userId="d90880d6-78a9-457c-991e-24450603455a" providerId="ADAL" clId="{78492701-FF04-45F1-A01C-FEBD973EB294}" dt="2023-04-18T13:18:22.735" v="7" actId="20577"/>
        <pc:sldMkLst>
          <pc:docMk/>
          <pc:sldMk cId="4120575675" sldId="258"/>
        </pc:sldMkLst>
        <pc:spChg chg="mod">
          <ac:chgData name="Kamira Sanchez" userId="d90880d6-78a9-457c-991e-24450603455a" providerId="ADAL" clId="{78492701-FF04-45F1-A01C-FEBD973EB294}" dt="2023-04-18T13:18:22.735" v="7" actId="20577"/>
          <ac:spMkLst>
            <pc:docMk/>
            <pc:sldMk cId="4120575675" sldId="258"/>
            <ac:spMk id="4" creationId="{00000000-0000-0000-0000-000000000000}"/>
          </ac:spMkLst>
        </pc:spChg>
      </pc:sldChg>
      <pc:sldChg chg="modSp mod modNotesTx">
        <pc:chgData name="Kamira Sanchez" userId="d90880d6-78a9-457c-991e-24450603455a" providerId="ADAL" clId="{78492701-FF04-45F1-A01C-FEBD973EB294}" dt="2023-04-26T16:40:54.662" v="1192" actId="20577"/>
        <pc:sldMkLst>
          <pc:docMk/>
          <pc:sldMk cId="1574860780" sldId="262"/>
        </pc:sldMkLst>
        <pc:spChg chg="mod">
          <ac:chgData name="Kamira Sanchez" userId="d90880d6-78a9-457c-991e-24450603455a" providerId="ADAL" clId="{78492701-FF04-45F1-A01C-FEBD973EB294}" dt="2023-04-18T13:20:09.301" v="136" actId="20577"/>
          <ac:spMkLst>
            <pc:docMk/>
            <pc:sldMk cId="1574860780" sldId="262"/>
            <ac:spMk id="6" creationId="{00000000-0000-0000-0000-000000000000}"/>
          </ac:spMkLst>
        </pc:spChg>
        <pc:spChg chg="mod">
          <ac:chgData name="Kamira Sanchez" userId="d90880d6-78a9-457c-991e-24450603455a" providerId="ADAL" clId="{78492701-FF04-45F1-A01C-FEBD973EB294}" dt="2023-04-26T16:40:42.253" v="1183" actId="20577"/>
          <ac:spMkLst>
            <pc:docMk/>
            <pc:sldMk cId="1574860780" sldId="262"/>
            <ac:spMk id="7" creationId="{00000000-0000-0000-0000-000000000000}"/>
          </ac:spMkLst>
        </pc:spChg>
        <pc:spChg chg="mod">
          <ac:chgData name="Kamira Sanchez" userId="d90880d6-78a9-457c-991e-24450603455a" providerId="ADAL" clId="{78492701-FF04-45F1-A01C-FEBD973EB294}" dt="2023-04-18T13:20:00.573" v="127" actId="20577"/>
          <ac:spMkLst>
            <pc:docMk/>
            <pc:sldMk cId="1574860780" sldId="262"/>
            <ac:spMk id="9" creationId="{00000000-0000-0000-0000-000000000000}"/>
          </ac:spMkLst>
        </pc:spChg>
      </pc:sldChg>
      <pc:sldChg chg="modSp mod">
        <pc:chgData name="Kamira Sanchez" userId="d90880d6-78a9-457c-991e-24450603455a" providerId="ADAL" clId="{78492701-FF04-45F1-A01C-FEBD973EB294}" dt="2023-04-26T16:20:27.598" v="519" actId="20577"/>
        <pc:sldMkLst>
          <pc:docMk/>
          <pc:sldMk cId="3734923195" sldId="268"/>
        </pc:sldMkLst>
        <pc:spChg chg="mod">
          <ac:chgData name="Kamira Sanchez" userId="d90880d6-78a9-457c-991e-24450603455a" providerId="ADAL" clId="{78492701-FF04-45F1-A01C-FEBD973EB294}" dt="2023-04-18T13:19:06.588" v="65" actId="20577"/>
          <ac:spMkLst>
            <pc:docMk/>
            <pc:sldMk cId="3734923195" sldId="268"/>
            <ac:spMk id="6" creationId="{00000000-0000-0000-0000-000000000000}"/>
          </ac:spMkLst>
        </pc:spChg>
        <pc:graphicFrameChg chg="mod">
          <ac:chgData name="Kamira Sanchez" userId="d90880d6-78a9-457c-991e-24450603455a" providerId="ADAL" clId="{78492701-FF04-45F1-A01C-FEBD973EB294}" dt="2023-04-26T16:20:27.598" v="519" actId="20577"/>
          <ac:graphicFrameMkLst>
            <pc:docMk/>
            <pc:sldMk cId="3734923195" sldId="268"/>
            <ac:graphicFrameMk id="2" creationId="{6FF518C8-AC28-4C90-BA7C-647E86A80228}"/>
          </ac:graphicFrameMkLst>
        </pc:graphicFrameChg>
      </pc:sldChg>
      <pc:sldChg chg="modSp mod modNotesTx">
        <pc:chgData name="Kamira Sanchez" userId="d90880d6-78a9-457c-991e-24450603455a" providerId="ADAL" clId="{78492701-FF04-45F1-A01C-FEBD973EB294}" dt="2023-04-26T16:19:49.021" v="485" actId="20577"/>
        <pc:sldMkLst>
          <pc:docMk/>
          <pc:sldMk cId="180246200" sldId="269"/>
        </pc:sldMkLst>
        <pc:spChg chg="mod">
          <ac:chgData name="Kamira Sanchez" userId="d90880d6-78a9-457c-991e-24450603455a" providerId="ADAL" clId="{78492701-FF04-45F1-A01C-FEBD973EB294}" dt="2023-04-18T13:19:01.730" v="55" actId="20577"/>
          <ac:spMkLst>
            <pc:docMk/>
            <pc:sldMk cId="180246200" sldId="269"/>
            <ac:spMk id="6" creationId="{00000000-0000-0000-0000-000000000000}"/>
          </ac:spMkLst>
        </pc:spChg>
        <pc:spChg chg="mod">
          <ac:chgData name="Kamira Sanchez" userId="d90880d6-78a9-457c-991e-24450603455a" providerId="ADAL" clId="{78492701-FF04-45F1-A01C-FEBD973EB294}" dt="2023-04-26T16:19:03.191" v="467" actId="6549"/>
          <ac:spMkLst>
            <pc:docMk/>
            <pc:sldMk cId="180246200" sldId="269"/>
            <ac:spMk id="7" creationId="{00000000-0000-0000-0000-000000000000}"/>
          </ac:spMkLst>
        </pc:spChg>
      </pc:sldChg>
      <pc:sldChg chg="modSp mod">
        <pc:chgData name="Kamira Sanchez" userId="d90880d6-78a9-457c-991e-24450603455a" providerId="ADAL" clId="{78492701-FF04-45F1-A01C-FEBD973EB294}" dt="2023-04-18T13:18:42.067" v="27" actId="20577"/>
        <pc:sldMkLst>
          <pc:docMk/>
          <pc:sldMk cId="519618855" sldId="270"/>
        </pc:sldMkLst>
        <pc:spChg chg="mod">
          <ac:chgData name="Kamira Sanchez" userId="d90880d6-78a9-457c-991e-24450603455a" providerId="ADAL" clId="{78492701-FF04-45F1-A01C-FEBD973EB294}" dt="2023-04-18T13:18:42.067" v="27" actId="20577"/>
          <ac:spMkLst>
            <pc:docMk/>
            <pc:sldMk cId="519618855" sldId="270"/>
            <ac:spMk id="6" creationId="{00000000-0000-0000-0000-000000000000}"/>
          </ac:spMkLst>
        </pc:spChg>
        <pc:spChg chg="mod">
          <ac:chgData name="Kamira Sanchez" userId="d90880d6-78a9-457c-991e-24450603455a" providerId="ADAL" clId="{78492701-FF04-45F1-A01C-FEBD973EB294}" dt="2023-04-18T13:17:50.081" v="0"/>
          <ac:spMkLst>
            <pc:docMk/>
            <pc:sldMk cId="519618855" sldId="270"/>
            <ac:spMk id="7" creationId="{00000000-0000-0000-0000-000000000000}"/>
          </ac:spMkLst>
        </pc:spChg>
      </pc:sldChg>
      <pc:sldChg chg="modSp mod modNotesTx">
        <pc:chgData name="Kamira Sanchez" userId="d90880d6-78a9-457c-991e-24450603455a" providerId="ADAL" clId="{78492701-FF04-45F1-A01C-FEBD973EB294}" dt="2023-04-26T16:17:52.168" v="435" actId="20577"/>
        <pc:sldMkLst>
          <pc:docMk/>
          <pc:sldMk cId="492936295" sldId="271"/>
        </pc:sldMkLst>
        <pc:spChg chg="mod">
          <ac:chgData name="Kamira Sanchez" userId="d90880d6-78a9-457c-991e-24450603455a" providerId="ADAL" clId="{78492701-FF04-45F1-A01C-FEBD973EB294}" dt="2023-04-18T13:18:56.915" v="45" actId="20577"/>
          <ac:spMkLst>
            <pc:docMk/>
            <pc:sldMk cId="492936295" sldId="271"/>
            <ac:spMk id="6" creationId="{00000000-0000-0000-0000-000000000000}"/>
          </ac:spMkLst>
        </pc:spChg>
        <pc:spChg chg="mod">
          <ac:chgData name="Kamira Sanchez" userId="d90880d6-78a9-457c-991e-24450603455a" providerId="ADAL" clId="{78492701-FF04-45F1-A01C-FEBD973EB294}" dt="2023-04-18T13:23:22.033" v="203" actId="20577"/>
          <ac:spMkLst>
            <pc:docMk/>
            <pc:sldMk cId="492936295" sldId="271"/>
            <ac:spMk id="7" creationId="{00000000-0000-0000-0000-000000000000}"/>
          </ac:spMkLst>
        </pc:spChg>
      </pc:sldChg>
      <pc:sldChg chg="modSp mod">
        <pc:chgData name="Kamira Sanchez" userId="d90880d6-78a9-457c-991e-24450603455a" providerId="ADAL" clId="{78492701-FF04-45F1-A01C-FEBD973EB294}" dt="2023-04-26T16:22:20.909" v="540" actId="6549"/>
        <pc:sldMkLst>
          <pc:docMk/>
          <pc:sldMk cId="2076535369" sldId="272"/>
        </pc:sldMkLst>
        <pc:spChg chg="mod">
          <ac:chgData name="Kamira Sanchez" userId="d90880d6-78a9-457c-991e-24450603455a" providerId="ADAL" clId="{78492701-FF04-45F1-A01C-FEBD973EB294}" dt="2023-04-18T13:19:24.543" v="85" actId="20577"/>
          <ac:spMkLst>
            <pc:docMk/>
            <pc:sldMk cId="2076535369" sldId="272"/>
            <ac:spMk id="6" creationId="{00000000-0000-0000-0000-000000000000}"/>
          </ac:spMkLst>
        </pc:spChg>
        <pc:spChg chg="mod">
          <ac:chgData name="Kamira Sanchez" userId="d90880d6-78a9-457c-991e-24450603455a" providerId="ADAL" clId="{78492701-FF04-45F1-A01C-FEBD973EB294}" dt="2023-04-26T16:22:20.909" v="540" actId="6549"/>
          <ac:spMkLst>
            <pc:docMk/>
            <pc:sldMk cId="2076535369" sldId="272"/>
            <ac:spMk id="7" creationId="{00000000-0000-0000-0000-000000000000}"/>
          </ac:spMkLst>
        </pc:spChg>
      </pc:sldChg>
      <pc:sldChg chg="modSp mod modNotesTx">
        <pc:chgData name="Kamira Sanchez" userId="d90880d6-78a9-457c-991e-24450603455a" providerId="ADAL" clId="{78492701-FF04-45F1-A01C-FEBD973EB294}" dt="2023-04-26T16:34:53.446" v="734" actId="20577"/>
        <pc:sldMkLst>
          <pc:docMk/>
          <pc:sldMk cId="1527469467" sldId="273"/>
        </pc:sldMkLst>
        <pc:spChg chg="mod">
          <ac:chgData name="Kamira Sanchez" userId="d90880d6-78a9-457c-991e-24450603455a" providerId="ADAL" clId="{78492701-FF04-45F1-A01C-FEBD973EB294}" dt="2023-04-18T13:19:31.944" v="95" actId="20577"/>
          <ac:spMkLst>
            <pc:docMk/>
            <pc:sldMk cId="1527469467" sldId="273"/>
            <ac:spMk id="6" creationId="{00000000-0000-0000-0000-000000000000}"/>
          </ac:spMkLst>
        </pc:spChg>
        <pc:spChg chg="mod">
          <ac:chgData name="Kamira Sanchez" userId="d90880d6-78a9-457c-991e-24450603455a" providerId="ADAL" clId="{78492701-FF04-45F1-A01C-FEBD973EB294}" dt="2023-04-26T16:33:37.724" v="656" actId="20577"/>
          <ac:spMkLst>
            <pc:docMk/>
            <pc:sldMk cId="1527469467" sldId="273"/>
            <ac:spMk id="7" creationId="{00000000-0000-0000-0000-000000000000}"/>
          </ac:spMkLst>
        </pc:spChg>
      </pc:sldChg>
      <pc:sldChg chg="modSp mod">
        <pc:chgData name="Kamira Sanchez" userId="d90880d6-78a9-457c-991e-24450603455a" providerId="ADAL" clId="{78492701-FF04-45F1-A01C-FEBD973EB294}" dt="2023-04-26T16:36:02.134" v="828" actId="20577"/>
        <pc:sldMkLst>
          <pc:docMk/>
          <pc:sldMk cId="3682735198" sldId="274"/>
        </pc:sldMkLst>
        <pc:spChg chg="mod">
          <ac:chgData name="Kamira Sanchez" userId="d90880d6-78a9-457c-991e-24450603455a" providerId="ADAL" clId="{78492701-FF04-45F1-A01C-FEBD973EB294}" dt="2023-04-18T13:19:40.619" v="105" actId="20577"/>
          <ac:spMkLst>
            <pc:docMk/>
            <pc:sldMk cId="3682735198" sldId="274"/>
            <ac:spMk id="6" creationId="{00000000-0000-0000-0000-000000000000}"/>
          </ac:spMkLst>
        </pc:spChg>
        <pc:spChg chg="mod">
          <ac:chgData name="Kamira Sanchez" userId="d90880d6-78a9-457c-991e-24450603455a" providerId="ADAL" clId="{78492701-FF04-45F1-A01C-FEBD973EB294}" dt="2023-04-26T16:36:02.134" v="828" actId="20577"/>
          <ac:spMkLst>
            <pc:docMk/>
            <pc:sldMk cId="3682735198" sldId="274"/>
            <ac:spMk id="7" creationId="{00000000-0000-0000-0000-000000000000}"/>
          </ac:spMkLst>
        </pc:spChg>
      </pc:sldChg>
      <pc:sldChg chg="modSp mod">
        <pc:chgData name="Kamira Sanchez" userId="d90880d6-78a9-457c-991e-24450603455a" providerId="ADAL" clId="{78492701-FF04-45F1-A01C-FEBD973EB294}" dt="2023-04-26T16:40:33.093" v="1181" actId="20577"/>
        <pc:sldMkLst>
          <pc:docMk/>
          <pc:sldMk cId="1849857001" sldId="275"/>
        </pc:sldMkLst>
        <pc:spChg chg="mod">
          <ac:chgData name="Kamira Sanchez" userId="d90880d6-78a9-457c-991e-24450603455a" providerId="ADAL" clId="{78492701-FF04-45F1-A01C-FEBD973EB294}" dt="2023-04-18T13:19:52.423" v="124" actId="20577"/>
          <ac:spMkLst>
            <pc:docMk/>
            <pc:sldMk cId="1849857001" sldId="275"/>
            <ac:spMk id="6" creationId="{00000000-0000-0000-0000-000000000000}"/>
          </ac:spMkLst>
        </pc:spChg>
        <pc:spChg chg="mod">
          <ac:chgData name="Kamira Sanchez" userId="d90880d6-78a9-457c-991e-24450603455a" providerId="ADAL" clId="{78492701-FF04-45F1-A01C-FEBD973EB294}" dt="2023-04-26T16:36:28.049" v="835" actId="20577"/>
          <ac:spMkLst>
            <pc:docMk/>
            <pc:sldMk cId="1849857001" sldId="275"/>
            <ac:spMk id="7" creationId="{00000000-0000-0000-0000-000000000000}"/>
          </ac:spMkLst>
        </pc:spChg>
        <pc:graphicFrameChg chg="mod modGraphic">
          <ac:chgData name="Kamira Sanchez" userId="d90880d6-78a9-457c-991e-24450603455a" providerId="ADAL" clId="{78492701-FF04-45F1-A01C-FEBD973EB294}" dt="2023-04-26T16:40:33.093" v="1181" actId="20577"/>
          <ac:graphicFrameMkLst>
            <pc:docMk/>
            <pc:sldMk cId="1849857001" sldId="275"/>
            <ac:graphicFrameMk id="2" creationId="{2F8CB12D-BAA2-4755-BC2B-16167477A061}"/>
          </ac:graphicFrameMkLst>
        </pc:graphicFrameChg>
      </pc:sldChg>
      <pc:sldChg chg="modSp mod">
        <pc:chgData name="Kamira Sanchez" userId="d90880d6-78a9-457c-991e-24450603455a" providerId="ADAL" clId="{78492701-FF04-45F1-A01C-FEBD973EB294}" dt="2023-04-26T16:20:59.031" v="523" actId="20577"/>
        <pc:sldMkLst>
          <pc:docMk/>
          <pc:sldMk cId="2486303570" sldId="276"/>
        </pc:sldMkLst>
        <pc:spChg chg="mod">
          <ac:chgData name="Kamira Sanchez" userId="d90880d6-78a9-457c-991e-24450603455a" providerId="ADAL" clId="{78492701-FF04-45F1-A01C-FEBD973EB294}" dt="2023-04-18T13:19:14.533" v="75" actId="20577"/>
          <ac:spMkLst>
            <pc:docMk/>
            <pc:sldMk cId="2486303570" sldId="276"/>
            <ac:spMk id="6" creationId="{00000000-0000-0000-0000-000000000000}"/>
          </ac:spMkLst>
        </pc:spChg>
        <pc:spChg chg="mod">
          <ac:chgData name="Kamira Sanchez" userId="d90880d6-78a9-457c-991e-24450603455a" providerId="ADAL" clId="{78492701-FF04-45F1-A01C-FEBD973EB294}" dt="2023-04-26T16:20:59.031" v="523" actId="20577"/>
          <ac:spMkLst>
            <pc:docMk/>
            <pc:sldMk cId="2486303570" sldId="276"/>
            <ac:spMk id="7" creationId="{00000000-0000-0000-0000-000000000000}"/>
          </ac:spMkLst>
        </pc:spChg>
      </pc:sldChg>
    </pc:docChg>
  </pc:docChgLst>
  <pc:docChgLst>
    <pc:chgData name="Juan Gomez Duque" userId="S::juan.gomez.duque@co.ey.com::12ffef9d-c492-4764-9ece-d82edf94b9a1" providerId="AD" clId="Web-{8B51CBB1-4B3E-657D-33CA-AC99822BA6B7}"/>
    <pc:docChg chg="modSld">
      <pc:chgData name="Juan Gomez Duque" userId="S::juan.gomez.duque@co.ey.com::12ffef9d-c492-4764-9ece-d82edf94b9a1" providerId="AD" clId="Web-{8B51CBB1-4B3E-657D-33CA-AC99822BA6B7}" dt="2022-09-23T05:13:05.919" v="11" actId="20577"/>
      <pc:docMkLst>
        <pc:docMk/>
      </pc:docMkLst>
      <pc:sldChg chg="modSp">
        <pc:chgData name="Juan Gomez Duque" userId="S::juan.gomez.duque@co.ey.com::12ffef9d-c492-4764-9ece-d82edf94b9a1" providerId="AD" clId="Web-{8B51CBB1-4B3E-657D-33CA-AC99822BA6B7}" dt="2022-09-23T04:47:54.308" v="3" actId="20577"/>
        <pc:sldMkLst>
          <pc:docMk/>
          <pc:sldMk cId="1441733616" sldId="257"/>
        </pc:sldMkLst>
        <pc:spChg chg="mod">
          <ac:chgData name="Juan Gomez Duque" userId="S::juan.gomez.duque@co.ey.com::12ffef9d-c492-4764-9ece-d82edf94b9a1" providerId="AD" clId="Web-{8B51CBB1-4B3E-657D-33CA-AC99822BA6B7}" dt="2022-09-23T04:47:54.308" v="3" actId="20577"/>
          <ac:spMkLst>
            <pc:docMk/>
            <pc:sldMk cId="1441733616" sldId="257"/>
            <ac:spMk id="7" creationId="{00000000-0000-0000-0000-000000000000}"/>
          </ac:spMkLst>
        </pc:spChg>
      </pc:sldChg>
      <pc:sldChg chg="modSp">
        <pc:chgData name="Juan Gomez Duque" userId="S::juan.gomez.duque@co.ey.com::12ffef9d-c492-4764-9ece-d82edf94b9a1" providerId="AD" clId="Web-{8B51CBB1-4B3E-657D-33CA-AC99822BA6B7}" dt="2022-09-23T04:56:37.392" v="7" actId="1076"/>
        <pc:sldMkLst>
          <pc:docMk/>
          <pc:sldMk cId="3734923195" sldId="268"/>
        </pc:sldMkLst>
        <pc:graphicFrameChg chg="mod">
          <ac:chgData name="Juan Gomez Duque" userId="S::juan.gomez.duque@co.ey.com::12ffef9d-c492-4764-9ece-d82edf94b9a1" providerId="AD" clId="Web-{8B51CBB1-4B3E-657D-33CA-AC99822BA6B7}" dt="2022-09-23T04:56:37.392" v="7" actId="1076"/>
          <ac:graphicFrameMkLst>
            <pc:docMk/>
            <pc:sldMk cId="3734923195" sldId="268"/>
            <ac:graphicFrameMk id="2" creationId="{6FF518C8-AC28-4C90-BA7C-647E86A80228}"/>
          </ac:graphicFrameMkLst>
        </pc:graphicFrameChg>
      </pc:sldChg>
      <pc:sldChg chg="modSp">
        <pc:chgData name="Juan Gomez Duque" userId="S::juan.gomez.duque@co.ey.com::12ffef9d-c492-4764-9ece-d82edf94b9a1" providerId="AD" clId="Web-{8B51CBB1-4B3E-657D-33CA-AC99822BA6B7}" dt="2022-09-23T05:13:05.919" v="11" actId="20577"/>
        <pc:sldMkLst>
          <pc:docMk/>
          <pc:sldMk cId="1527469467" sldId="273"/>
        </pc:sldMkLst>
        <pc:spChg chg="mod">
          <ac:chgData name="Juan Gomez Duque" userId="S::juan.gomez.duque@co.ey.com::12ffef9d-c492-4764-9ece-d82edf94b9a1" providerId="AD" clId="Web-{8B51CBB1-4B3E-657D-33CA-AC99822BA6B7}" dt="2022-09-23T05:13:05.919" v="11" actId="20577"/>
          <ac:spMkLst>
            <pc:docMk/>
            <pc:sldMk cId="1527469467" sldId="27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4_4" csCatId="accent4" phldr="1"/>
      <dgm:spPr/>
      <dgm:t>
        <a:bodyPr/>
        <a:lstStyle/>
        <a:p>
          <a:endParaRPr lang="en-GB"/>
        </a:p>
      </dgm:t>
    </dgm:pt>
    <dgm:pt modelId="{48D9F48F-70B6-45EE-9B34-91BDB8796ADB}">
      <dgm:prSet phldrT="[Text]" custT="1"/>
      <dgm:spPr/>
      <dgm:t>
        <a:bodyPr/>
        <a:lstStyle/>
        <a:p>
          <a:r>
            <a:rPr lang="es-CO" sz="1800" dirty="0">
              <a:latin typeface="Arial" panose="020B0604020202020204" pitchFamily="34" charset="0"/>
              <a:cs typeface="Arial" panose="020B0604020202020204" pitchFamily="34" charset="0"/>
            </a:rPr>
            <a:t>¿El beneficiario de la transferencia tiene obligaciones de desempeño?</a:t>
          </a:r>
          <a:endParaRPr lang="en-GB" sz="1800" dirty="0">
            <a:latin typeface="Arial" panose="020B0604020202020204" pitchFamily="34" charset="0"/>
            <a:cs typeface="Arial" panose="020B0604020202020204" pitchFamily="34" charset="0"/>
          </a:endParaRPr>
        </a:p>
      </dgm:t>
    </dgm:pt>
    <dgm:pt modelId="{B5B2D65E-9C03-478D-A1FA-94CCDE04F51B}" type="parTrans" cxnId="{F7DFC6DF-E9E6-4433-9EAA-39524CF84DFD}">
      <dgm:prSet/>
      <dgm:spPr/>
      <dgm:t>
        <a:bodyPr/>
        <a:lstStyle/>
        <a:p>
          <a:endParaRPr lang="en-GB" sz="1800">
            <a:latin typeface="Arial" panose="020B0604020202020204" pitchFamily="34" charset="0"/>
            <a:cs typeface="Arial" panose="020B0604020202020204" pitchFamily="34" charset="0"/>
          </a:endParaRPr>
        </a:p>
      </dgm:t>
    </dgm:pt>
    <dgm:pt modelId="{73ADB90E-0527-428E-BC8D-F23E62FA4329}" type="sibTrans" cxnId="{F7DFC6DF-E9E6-4433-9EAA-39524CF84DFD}">
      <dgm:prSet/>
      <dgm:spPr/>
      <dgm:t>
        <a:bodyPr/>
        <a:lstStyle/>
        <a:p>
          <a:endParaRPr lang="en-GB" sz="1800">
            <a:latin typeface="Arial" panose="020B0604020202020204" pitchFamily="34" charset="0"/>
            <a:cs typeface="Arial" panose="020B0604020202020204" pitchFamily="34" charset="0"/>
          </a:endParaRPr>
        </a:p>
      </dgm:t>
    </dgm:pt>
    <dgm:pt modelId="{9EA74BE4-6BAB-492F-B72F-DB7E4AA157AE}">
      <dgm:prSet phldrT="[Text]" custT="1"/>
      <dgm:spPr/>
      <dgm:t>
        <a:bodyPr/>
        <a:lstStyle/>
        <a:p>
          <a:r>
            <a:rPr lang="es-CO" sz="1800" dirty="0">
              <a:latin typeface="Arial" panose="020B0604020202020204" pitchFamily="34" charset="0"/>
              <a:cs typeface="Arial" panose="020B0604020202020204" pitchFamily="34" charset="0"/>
            </a:rPr>
            <a:t>Sí – Gasto de transferencia con obligaciones de desempeño</a:t>
          </a:r>
          <a:endParaRPr lang="en-GB" sz="1800" dirty="0">
            <a:latin typeface="Arial" panose="020B0604020202020204" pitchFamily="34" charset="0"/>
            <a:cs typeface="Arial" panose="020B0604020202020204" pitchFamily="34" charset="0"/>
          </a:endParaRPr>
        </a:p>
      </dgm:t>
    </dgm:pt>
    <dgm:pt modelId="{202799E0-0A8D-4165-A985-965E72A012C8}" type="parTrans" cxnId="{374082BD-15C8-412C-9C9F-921F98882701}">
      <dgm:prSet/>
      <dgm:spPr/>
      <dgm:t>
        <a:bodyPr/>
        <a:lstStyle/>
        <a:p>
          <a:endParaRPr lang="en-GB" sz="1800">
            <a:latin typeface="Arial" panose="020B0604020202020204" pitchFamily="34" charset="0"/>
            <a:cs typeface="Arial" panose="020B0604020202020204" pitchFamily="34" charset="0"/>
          </a:endParaRPr>
        </a:p>
      </dgm:t>
    </dgm:pt>
    <dgm:pt modelId="{8BE27535-41B3-4FE8-B71D-6250CAC3F8A8}" type="sibTrans" cxnId="{374082BD-15C8-412C-9C9F-921F98882701}">
      <dgm:prSet/>
      <dgm:spPr/>
      <dgm:t>
        <a:bodyPr/>
        <a:lstStyle/>
        <a:p>
          <a:endParaRPr lang="en-GB" sz="1800">
            <a:latin typeface="Arial" panose="020B0604020202020204" pitchFamily="34" charset="0"/>
            <a:cs typeface="Arial" panose="020B0604020202020204" pitchFamily="34" charset="0"/>
          </a:endParaRPr>
        </a:p>
      </dgm:t>
    </dgm:pt>
    <dgm:pt modelId="{B71DCBBD-FCD2-4873-9E27-7720D4AF8C1D}">
      <dgm:prSet phldrT="[Text]" custT="1"/>
      <dgm:spPr/>
      <dgm:t>
        <a:bodyPr/>
        <a:lstStyle/>
        <a:p>
          <a:r>
            <a:rPr lang="es-CO" sz="1800" dirty="0">
              <a:latin typeface="Arial" panose="020B0604020202020204" pitchFamily="34" charset="0"/>
              <a:cs typeface="Arial" panose="020B0604020202020204" pitchFamily="34" charset="0"/>
            </a:rPr>
            <a:t>No – Gasto de transferencia sin obligaciones de desempeño</a:t>
          </a:r>
          <a:endParaRPr lang="en-GB" sz="1800" dirty="0">
            <a:latin typeface="Arial" panose="020B0604020202020204" pitchFamily="34" charset="0"/>
            <a:cs typeface="Arial" panose="020B0604020202020204" pitchFamily="34" charset="0"/>
          </a:endParaRPr>
        </a:p>
      </dgm:t>
    </dgm:pt>
    <dgm:pt modelId="{C41D7D94-D0C1-4DB8-BA22-6AF0B27DC9AF}" type="parTrans" cxnId="{B45D1B3F-DDFD-4694-9E9B-8B0CFF76261F}">
      <dgm:prSet/>
      <dgm:spPr/>
      <dgm:t>
        <a:bodyPr/>
        <a:lstStyle/>
        <a:p>
          <a:endParaRPr lang="en-GB" sz="1800">
            <a:latin typeface="Arial" panose="020B0604020202020204" pitchFamily="34" charset="0"/>
            <a:cs typeface="Arial" panose="020B0604020202020204" pitchFamily="34" charset="0"/>
          </a:endParaRPr>
        </a:p>
      </dgm:t>
    </dgm:pt>
    <dgm:pt modelId="{39A246D0-4D99-4702-86D4-C9763219C4F6}" type="sibTrans" cxnId="{B45D1B3F-DDFD-4694-9E9B-8B0CFF76261F}">
      <dgm:prSet/>
      <dgm:spPr/>
      <dgm:t>
        <a:bodyPr/>
        <a:lstStyle/>
        <a:p>
          <a:endParaRPr lang="en-GB" sz="1800">
            <a:latin typeface="Arial" panose="020B0604020202020204" pitchFamily="34" charset="0"/>
            <a:cs typeface="Arial" panose="020B0604020202020204" pitchFamily="34" charset="0"/>
          </a:endParaRPr>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D3A84EF6-1C6F-400A-BDDB-87702C3D447C}" type="pres">
      <dgm:prSet presAssocID="{202799E0-0A8D-4165-A985-965E72A012C8}" presName="Name37" presStyleLbl="parChTrans1D2" presStyleIdx="0" presStyleCnt="2"/>
      <dgm:spPr/>
    </dgm:pt>
    <dgm:pt modelId="{DC2F78EB-F8DC-4129-8B8C-11C422C893E6}" type="pres">
      <dgm:prSet presAssocID="{9EA74BE4-6BAB-492F-B72F-DB7E4AA157AE}" presName="hierRoot2" presStyleCnt="0">
        <dgm:presLayoutVars>
          <dgm:hierBranch val="init"/>
        </dgm:presLayoutVars>
      </dgm:prSet>
      <dgm:spPr/>
    </dgm:pt>
    <dgm:pt modelId="{6C7C1A37-59CE-44B7-8B26-2E8FA5EE44E0}" type="pres">
      <dgm:prSet presAssocID="{9EA74BE4-6BAB-492F-B72F-DB7E4AA157AE}" presName="rootComposite" presStyleCnt="0"/>
      <dgm:spPr/>
    </dgm:pt>
    <dgm:pt modelId="{1CAA94ED-0382-4258-AAD1-A26640FCB5D2}" type="pres">
      <dgm:prSet presAssocID="{9EA74BE4-6BAB-492F-B72F-DB7E4AA157AE}" presName="rootText" presStyleLbl="node2" presStyleIdx="0" presStyleCnt="2">
        <dgm:presLayoutVars>
          <dgm:chPref val="3"/>
        </dgm:presLayoutVars>
      </dgm:prSet>
      <dgm:spPr/>
    </dgm:pt>
    <dgm:pt modelId="{E7EB436F-E359-43AD-A192-7DE3E8DE8AED}" type="pres">
      <dgm:prSet presAssocID="{9EA74BE4-6BAB-492F-B72F-DB7E4AA157AE}" presName="rootConnector" presStyleLbl="node2" presStyleIdx="0" presStyleCnt="2"/>
      <dgm:spPr/>
    </dgm:pt>
    <dgm:pt modelId="{21486F5C-9C25-4C4A-B37F-05365C61D822}" type="pres">
      <dgm:prSet presAssocID="{9EA74BE4-6BAB-492F-B72F-DB7E4AA157AE}" presName="hierChild4" presStyleCnt="0"/>
      <dgm:spPr/>
    </dgm:pt>
    <dgm:pt modelId="{FE5E093F-73E5-4A88-A369-67F5B3BC1767}" type="pres">
      <dgm:prSet presAssocID="{9EA74BE4-6BAB-492F-B72F-DB7E4AA157AE}" presName="hierChild5" presStyleCnt="0"/>
      <dgm:spPr/>
    </dgm:pt>
    <dgm:pt modelId="{EAC4CC19-9DD6-4DA7-9085-E671BB3F2CD5}" type="pres">
      <dgm:prSet presAssocID="{C41D7D94-D0C1-4DB8-BA22-6AF0B27DC9AF}" presName="Name37" presStyleLbl="parChTrans1D2" presStyleIdx="1" presStyleCnt="2"/>
      <dgm:spPr/>
    </dgm:pt>
    <dgm:pt modelId="{DA31A59F-D1F6-41DF-A94B-8AF7E812A63C}" type="pres">
      <dgm:prSet presAssocID="{B71DCBBD-FCD2-4873-9E27-7720D4AF8C1D}" presName="hierRoot2" presStyleCnt="0">
        <dgm:presLayoutVars>
          <dgm:hierBranch val="init"/>
        </dgm:presLayoutVars>
      </dgm:prSet>
      <dgm:spPr/>
    </dgm:pt>
    <dgm:pt modelId="{83840D0C-0FB9-467F-87D2-280B78227A8D}" type="pres">
      <dgm:prSet presAssocID="{B71DCBBD-FCD2-4873-9E27-7720D4AF8C1D}" presName="rootComposite" presStyleCnt="0"/>
      <dgm:spPr/>
    </dgm:pt>
    <dgm:pt modelId="{25C4EA72-BE80-4F59-AB26-04AAE7662DAB}" type="pres">
      <dgm:prSet presAssocID="{B71DCBBD-FCD2-4873-9E27-7720D4AF8C1D}" presName="rootText" presStyleLbl="node2" presStyleIdx="1" presStyleCnt="2">
        <dgm:presLayoutVars>
          <dgm:chPref val="3"/>
        </dgm:presLayoutVars>
      </dgm:prSet>
      <dgm:spPr/>
    </dgm:pt>
    <dgm:pt modelId="{8A617F41-6524-4BA0-8B8B-8E571503E843}" type="pres">
      <dgm:prSet presAssocID="{B71DCBBD-FCD2-4873-9E27-7720D4AF8C1D}" presName="rootConnector" presStyleLbl="node2" presStyleIdx="1" presStyleCnt="2"/>
      <dgm:spPr/>
    </dgm:pt>
    <dgm:pt modelId="{389FA60E-342E-4254-9647-31BAE21450CB}" type="pres">
      <dgm:prSet presAssocID="{B71DCBBD-FCD2-4873-9E27-7720D4AF8C1D}" presName="hierChild4" presStyleCnt="0"/>
      <dgm:spPr/>
    </dgm:pt>
    <dgm:pt modelId="{AD31C53C-8737-40E3-83FB-B9FFBCC6AB76}" type="pres">
      <dgm:prSet presAssocID="{B71DCBBD-FCD2-4873-9E27-7720D4AF8C1D}"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4EA0772F-8FA0-4232-9BA9-7955CC932EAA}" type="presOf" srcId="{48D9F48F-70B6-45EE-9B34-91BDB8796ADB}" destId="{AC7CD96D-CDB9-4860-BD42-11A0C8B4A1CC}" srcOrd="0" destOrd="0" presId="urn:microsoft.com/office/officeart/2005/8/layout/orgChart1"/>
    <dgm:cxn modelId="{ACB4813D-4481-4C1F-B84C-EFEE00FFA4F8}" type="presOf" srcId="{C41D7D94-D0C1-4DB8-BA22-6AF0B27DC9AF}" destId="{EAC4CC19-9DD6-4DA7-9085-E671BB3F2CD5}" srcOrd="0" destOrd="0" presId="urn:microsoft.com/office/officeart/2005/8/layout/orgChart1"/>
    <dgm:cxn modelId="{B45D1B3F-DDFD-4694-9E9B-8B0CFF76261F}" srcId="{48D9F48F-70B6-45EE-9B34-91BDB8796ADB}" destId="{B71DCBBD-FCD2-4873-9E27-7720D4AF8C1D}" srcOrd="1" destOrd="0" parTransId="{C41D7D94-D0C1-4DB8-BA22-6AF0B27DC9AF}" sibTransId="{39A246D0-4D99-4702-86D4-C9763219C4F6}"/>
    <dgm:cxn modelId="{AE7EA95C-D66D-4AF6-94AE-D7661E5A892E}" type="presOf" srcId="{202799E0-0A8D-4165-A985-965E72A012C8}" destId="{D3A84EF6-1C6F-400A-BDDB-87702C3D447C}" srcOrd="0" destOrd="0" presId="urn:microsoft.com/office/officeart/2005/8/layout/orgChart1"/>
    <dgm:cxn modelId="{57B7C64D-9C3A-4F42-AC63-A9DBA5CE639A}" type="presOf" srcId="{B71DCBBD-FCD2-4873-9E27-7720D4AF8C1D}" destId="{8A617F41-6524-4BA0-8B8B-8E571503E843}"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406C37B6-FAB4-45EC-8EA3-A74976ABF74F}" type="presOf" srcId="{B71DCBBD-FCD2-4873-9E27-7720D4AF8C1D}" destId="{25C4EA72-BE80-4F59-AB26-04AAE7662DAB}" srcOrd="0" destOrd="0" presId="urn:microsoft.com/office/officeart/2005/8/layout/orgChart1"/>
    <dgm:cxn modelId="{374082BD-15C8-412C-9C9F-921F98882701}" srcId="{48D9F48F-70B6-45EE-9B34-91BDB8796ADB}" destId="{9EA74BE4-6BAB-492F-B72F-DB7E4AA157AE}" srcOrd="0" destOrd="0" parTransId="{202799E0-0A8D-4165-A985-965E72A012C8}" sibTransId="{8BE27535-41B3-4FE8-B71D-6250CAC3F8A8}"/>
    <dgm:cxn modelId="{F7DFC6DF-E9E6-4433-9EAA-39524CF84DFD}" srcId="{FF6E5B73-81B5-46F7-ACBC-4AF3FF1014BD}" destId="{48D9F48F-70B6-45EE-9B34-91BDB8796ADB}" srcOrd="0" destOrd="0" parTransId="{B5B2D65E-9C03-478D-A1FA-94CCDE04F51B}" sibTransId="{73ADB90E-0527-428E-BC8D-F23E62FA4329}"/>
    <dgm:cxn modelId="{DA88A0F8-3752-4100-B55C-636058DA0650}" type="presOf" srcId="{9EA74BE4-6BAB-492F-B72F-DB7E4AA157AE}" destId="{E7EB436F-E359-43AD-A192-7DE3E8DE8AED}" srcOrd="1" destOrd="0" presId="urn:microsoft.com/office/officeart/2005/8/layout/orgChart1"/>
    <dgm:cxn modelId="{23C320F9-5F88-4770-B3B8-94068CAABC9C}" type="presOf" srcId="{9EA74BE4-6BAB-492F-B72F-DB7E4AA157AE}" destId="{1CAA94ED-0382-4258-AAD1-A26640FCB5D2}" srcOrd="0" destOrd="0" presId="urn:microsoft.com/office/officeart/2005/8/layout/orgChart1"/>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3DFAC6F5-2414-4451-9595-A06A46A79080}" type="presParOf" srcId="{7BA94126-F006-4926-975A-4A84A4B8E38C}" destId="{D3A84EF6-1C6F-400A-BDDB-87702C3D447C}" srcOrd="0" destOrd="0" presId="urn:microsoft.com/office/officeart/2005/8/layout/orgChart1"/>
    <dgm:cxn modelId="{A22D548E-3093-478B-9B50-D7E6089AA3E0}" type="presParOf" srcId="{7BA94126-F006-4926-975A-4A84A4B8E38C}" destId="{DC2F78EB-F8DC-4129-8B8C-11C422C893E6}" srcOrd="1" destOrd="0" presId="urn:microsoft.com/office/officeart/2005/8/layout/orgChart1"/>
    <dgm:cxn modelId="{806C9058-8443-4AFE-BCD2-6D4E6443B3D0}" type="presParOf" srcId="{DC2F78EB-F8DC-4129-8B8C-11C422C893E6}" destId="{6C7C1A37-59CE-44B7-8B26-2E8FA5EE44E0}" srcOrd="0" destOrd="0" presId="urn:microsoft.com/office/officeart/2005/8/layout/orgChart1"/>
    <dgm:cxn modelId="{E79F4C07-D2C3-44ED-BE85-56F0124DD3E0}" type="presParOf" srcId="{6C7C1A37-59CE-44B7-8B26-2E8FA5EE44E0}" destId="{1CAA94ED-0382-4258-AAD1-A26640FCB5D2}" srcOrd="0" destOrd="0" presId="urn:microsoft.com/office/officeart/2005/8/layout/orgChart1"/>
    <dgm:cxn modelId="{35DDD29E-FA84-4411-80CF-3598132E2FFA}" type="presParOf" srcId="{6C7C1A37-59CE-44B7-8B26-2E8FA5EE44E0}" destId="{E7EB436F-E359-43AD-A192-7DE3E8DE8AED}" srcOrd="1" destOrd="0" presId="urn:microsoft.com/office/officeart/2005/8/layout/orgChart1"/>
    <dgm:cxn modelId="{2F619913-E22F-4C7E-98A2-64BEB38FB174}" type="presParOf" srcId="{DC2F78EB-F8DC-4129-8B8C-11C422C893E6}" destId="{21486F5C-9C25-4C4A-B37F-05365C61D822}" srcOrd="1" destOrd="0" presId="urn:microsoft.com/office/officeart/2005/8/layout/orgChart1"/>
    <dgm:cxn modelId="{49ABF2C0-495C-4D60-A639-E3A029069FB3}" type="presParOf" srcId="{DC2F78EB-F8DC-4129-8B8C-11C422C893E6}" destId="{FE5E093F-73E5-4A88-A369-67F5B3BC1767}" srcOrd="2" destOrd="0" presId="urn:microsoft.com/office/officeart/2005/8/layout/orgChart1"/>
    <dgm:cxn modelId="{7F2BF64D-FC0F-4C85-9579-D9F2B152CCAC}" type="presParOf" srcId="{7BA94126-F006-4926-975A-4A84A4B8E38C}" destId="{EAC4CC19-9DD6-4DA7-9085-E671BB3F2CD5}" srcOrd="2" destOrd="0" presId="urn:microsoft.com/office/officeart/2005/8/layout/orgChart1"/>
    <dgm:cxn modelId="{18459E55-52A4-46A0-A794-178BFB271BE0}" type="presParOf" srcId="{7BA94126-F006-4926-975A-4A84A4B8E38C}" destId="{DA31A59F-D1F6-41DF-A94B-8AF7E812A63C}" srcOrd="3" destOrd="0" presId="urn:microsoft.com/office/officeart/2005/8/layout/orgChart1"/>
    <dgm:cxn modelId="{F034D2D7-D1AC-4D9E-B965-CA1602754F79}" type="presParOf" srcId="{DA31A59F-D1F6-41DF-A94B-8AF7E812A63C}" destId="{83840D0C-0FB9-467F-87D2-280B78227A8D}" srcOrd="0" destOrd="0" presId="urn:microsoft.com/office/officeart/2005/8/layout/orgChart1"/>
    <dgm:cxn modelId="{4E9E9E34-0189-4AAE-A4A0-85F6D29B9FC0}" type="presParOf" srcId="{83840D0C-0FB9-467F-87D2-280B78227A8D}" destId="{25C4EA72-BE80-4F59-AB26-04AAE7662DAB}" srcOrd="0" destOrd="0" presId="urn:microsoft.com/office/officeart/2005/8/layout/orgChart1"/>
    <dgm:cxn modelId="{9F628FEE-C451-4A97-8167-15B83929A490}" type="presParOf" srcId="{83840D0C-0FB9-467F-87D2-280B78227A8D}" destId="{8A617F41-6524-4BA0-8B8B-8E571503E843}" srcOrd="1" destOrd="0" presId="urn:microsoft.com/office/officeart/2005/8/layout/orgChart1"/>
    <dgm:cxn modelId="{A611C172-5716-4275-AEC2-385308E5521B}" type="presParOf" srcId="{DA31A59F-D1F6-41DF-A94B-8AF7E812A63C}" destId="{389FA60E-342E-4254-9647-31BAE21450CB}" srcOrd="1" destOrd="0" presId="urn:microsoft.com/office/officeart/2005/8/layout/orgChart1"/>
    <dgm:cxn modelId="{16F3EC7D-9E60-46AB-9308-DC2FC971012E}" type="presParOf" srcId="{DA31A59F-D1F6-41DF-A94B-8AF7E812A63C}" destId="{AD31C53C-8737-40E3-83FB-B9FFBCC6AB76}"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4_1" csCatId="accent4" phldr="1"/>
      <dgm:spPr/>
      <dgm:t>
        <a:bodyPr/>
        <a:lstStyle/>
        <a:p>
          <a:endParaRPr lang="en-GB"/>
        </a:p>
      </dgm:t>
    </dgm:pt>
    <dgm:pt modelId="{48D9F48F-70B6-45EE-9B34-91BDB8796ADB}">
      <dgm:prSet phldrT="[Text]" custT="1"/>
      <dgm:spPr/>
      <dgm:t>
        <a:bodyPr/>
        <a:lstStyle/>
        <a:p>
          <a:r>
            <a:rPr lang="es-CO" sz="1400" dirty="0">
              <a:solidFill>
                <a:srgbClr val="2E2E38"/>
              </a:solidFill>
              <a:latin typeface="Arial" panose="020B0604020202020204" pitchFamily="34" charset="0"/>
              <a:cs typeface="Arial" panose="020B0604020202020204" pitchFamily="34" charset="0"/>
            </a:rPr>
            <a:t>Identificar el acuerdo vinculante</a:t>
          </a:r>
          <a:endParaRPr lang="en-GB" sz="1400" dirty="0">
            <a:solidFill>
              <a:srgbClr val="2E2E38"/>
            </a:solidFill>
            <a:latin typeface="Arial" panose="020B0604020202020204" pitchFamily="34" charset="0"/>
            <a:cs typeface="Arial" panose="020B0604020202020204" pitchFamily="34" charset="0"/>
          </a:endParaRPr>
        </a:p>
      </dgm:t>
    </dgm:pt>
    <dgm:pt modelId="{B5B2D65E-9C03-478D-A1FA-94CCDE04F51B}" type="parTrans" cxnId="{F7DFC6DF-E9E6-4433-9EAA-39524CF84DFD}">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73ADB90E-0527-428E-BC8D-F23E62FA4329}" type="sibTrans" cxnId="{F7DFC6DF-E9E6-4433-9EAA-39524CF84DFD}">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9EA74BE4-6BAB-492F-B72F-DB7E4AA157AE}">
      <dgm:prSet phldrT="[Text]" custT="1"/>
      <dgm:spPr/>
      <dgm:t>
        <a:bodyPr/>
        <a:lstStyle/>
        <a:p>
          <a:r>
            <a:rPr lang="es-CO" sz="1400" dirty="0">
              <a:solidFill>
                <a:srgbClr val="2E2E38"/>
              </a:solidFill>
              <a:latin typeface="Arial" panose="020B0604020202020204" pitchFamily="34" charset="0"/>
              <a:cs typeface="Arial" panose="020B0604020202020204" pitchFamily="34" charset="0"/>
            </a:rPr>
            <a:t>Identificar las obligaciones de desempeño</a:t>
          </a:r>
          <a:endParaRPr lang="en-GB" sz="1400" dirty="0">
            <a:solidFill>
              <a:srgbClr val="2E2E38"/>
            </a:solidFill>
            <a:latin typeface="Arial" panose="020B0604020202020204" pitchFamily="34" charset="0"/>
            <a:cs typeface="Arial" panose="020B0604020202020204" pitchFamily="34" charset="0"/>
          </a:endParaRPr>
        </a:p>
      </dgm:t>
    </dgm:pt>
    <dgm:pt modelId="{202799E0-0A8D-4165-A985-965E72A012C8}" type="parTrans" cxnId="{374082BD-15C8-412C-9C9F-921F98882701}">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8BE27535-41B3-4FE8-B71D-6250CAC3F8A8}" type="sibTrans" cxnId="{374082BD-15C8-412C-9C9F-921F98882701}">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B71DCBBD-FCD2-4873-9E27-7720D4AF8C1D}">
      <dgm:prSet phldrT="[Text]" custT="1"/>
      <dgm:spPr/>
      <dgm:t>
        <a:bodyPr/>
        <a:lstStyle/>
        <a:p>
          <a:r>
            <a:rPr lang="es-CO" sz="1400" dirty="0">
              <a:solidFill>
                <a:srgbClr val="2E2E38"/>
              </a:solidFill>
              <a:latin typeface="Arial" panose="020B0604020202020204" pitchFamily="34" charset="0"/>
              <a:cs typeface="Arial" panose="020B0604020202020204" pitchFamily="34" charset="0"/>
            </a:rPr>
            <a:t>Determinar la contraprestación</a:t>
          </a:r>
          <a:endParaRPr lang="en-GB" sz="1400" dirty="0">
            <a:solidFill>
              <a:srgbClr val="2E2E38"/>
            </a:solidFill>
            <a:latin typeface="Arial" panose="020B0604020202020204" pitchFamily="34" charset="0"/>
            <a:cs typeface="Arial" panose="020B0604020202020204" pitchFamily="34" charset="0"/>
          </a:endParaRPr>
        </a:p>
      </dgm:t>
    </dgm:pt>
    <dgm:pt modelId="{C41D7D94-D0C1-4DB8-BA22-6AF0B27DC9AF}" type="parTrans" cxnId="{B45D1B3F-DDFD-4694-9E9B-8B0CFF76261F}">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39A246D0-4D99-4702-86D4-C9763219C4F6}" type="sibTrans" cxnId="{B45D1B3F-DDFD-4694-9E9B-8B0CFF76261F}">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300F13A6-5ADA-4CC2-B0C9-00483C2EB072}">
      <dgm:prSet phldrT="[Text]" custT="1"/>
      <dgm:spPr/>
      <dgm:t>
        <a:bodyPr/>
        <a:lstStyle/>
        <a:p>
          <a:r>
            <a:rPr lang="es-CO" sz="1400" dirty="0">
              <a:solidFill>
                <a:srgbClr val="2E2E38"/>
              </a:solidFill>
              <a:latin typeface="Arial" panose="020B0604020202020204" pitchFamily="34" charset="0"/>
              <a:cs typeface="Arial" panose="020B0604020202020204" pitchFamily="34" charset="0"/>
            </a:rPr>
            <a:t>Asignar la contraprestación</a:t>
          </a:r>
          <a:endParaRPr lang="en-GB" sz="1400" dirty="0">
            <a:solidFill>
              <a:srgbClr val="2E2E38"/>
            </a:solidFill>
            <a:latin typeface="Arial" panose="020B0604020202020204" pitchFamily="34" charset="0"/>
            <a:cs typeface="Arial" panose="020B0604020202020204" pitchFamily="34" charset="0"/>
          </a:endParaRPr>
        </a:p>
      </dgm:t>
    </dgm:pt>
    <dgm:pt modelId="{AF3A32C1-528A-4B4F-8337-D1FE6443A734}" type="parTrans" cxnId="{70D895E6-0EA5-4447-BDAE-52B97EBA3AE5}">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0499CBFE-0AB2-4B0E-8C45-B8612F471EED}" type="sibTrans" cxnId="{70D895E6-0EA5-4447-BDAE-52B97EBA3AE5}">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B5BAF27B-FDCE-44C3-A3B0-93DE0E149B63}">
      <dgm:prSet phldrT="[Text]" custT="1"/>
      <dgm:spPr/>
      <dgm:t>
        <a:bodyPr/>
        <a:lstStyle/>
        <a:p>
          <a:r>
            <a:rPr lang="es-CO" sz="1400" dirty="0">
              <a:solidFill>
                <a:srgbClr val="2E2E38"/>
              </a:solidFill>
              <a:latin typeface="Arial" panose="020B0604020202020204" pitchFamily="34" charset="0"/>
              <a:cs typeface="Arial" panose="020B0604020202020204" pitchFamily="34" charset="0"/>
            </a:rPr>
            <a:t>Reconocer el gasto</a:t>
          </a:r>
          <a:endParaRPr lang="en-GB" sz="1400" dirty="0">
            <a:solidFill>
              <a:srgbClr val="2E2E38"/>
            </a:solidFill>
            <a:latin typeface="Arial" panose="020B0604020202020204" pitchFamily="34" charset="0"/>
            <a:cs typeface="Arial" panose="020B0604020202020204" pitchFamily="34" charset="0"/>
          </a:endParaRPr>
        </a:p>
      </dgm:t>
    </dgm:pt>
    <dgm:pt modelId="{59E0D5D7-71AB-4323-AA61-711F6A190487}" type="parTrans" cxnId="{69227019-6AD7-42FF-8E41-4C597F082CD6}">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3048EF41-9B54-40DA-ADB1-B9D5552DC501}" type="sibTrans" cxnId="{69227019-6AD7-42FF-8E41-4C597F082CD6}">
      <dgm:prSet/>
      <dgm:spPr/>
      <dgm:t>
        <a:bodyPr/>
        <a:lstStyle/>
        <a:p>
          <a:endParaRPr lang="en-GB" sz="1400">
            <a:solidFill>
              <a:srgbClr val="2E2E38"/>
            </a:solidFill>
            <a:latin typeface="Arial" panose="020B0604020202020204" pitchFamily="34" charset="0"/>
            <a:cs typeface="Arial" panose="020B0604020202020204" pitchFamily="34" charset="0"/>
          </a:endParaRPr>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dgm:spPr/>
    </dgm:pt>
    <dgm:pt modelId="{3DBDCC31-5B66-4AFB-9916-3DC02BA577BB}" type="pres">
      <dgm:prSet presAssocID="{202799E0-0A8D-4165-A985-965E72A012C8}" presName="parTrans" presStyleLbl="sibTrans2D1" presStyleIdx="0" presStyleCnt="4"/>
      <dgm:spPr/>
    </dgm:pt>
    <dgm:pt modelId="{70A37293-666A-4448-B87F-02E76F366AD2}" type="pres">
      <dgm:prSet presAssocID="{9EA74BE4-6BAB-492F-B72F-DB7E4AA157AE}" presName="child" presStyleLbl="alignAccFollowNode1" presStyleIdx="0" presStyleCnt="4" custScaleX="110145">
        <dgm:presLayoutVars>
          <dgm:chMax val="0"/>
          <dgm:bulletEnabled val="1"/>
        </dgm:presLayoutVars>
      </dgm:prSet>
      <dgm:spPr/>
    </dgm:pt>
    <dgm:pt modelId="{50293EC2-5079-41CF-9223-7943D144CF66}" type="pres">
      <dgm:prSet presAssocID="{8BE27535-41B3-4FE8-B71D-6250CAC3F8A8}" presName="sibTrans" presStyleLbl="sibTrans2D1" presStyleIdx="1" presStyleCnt="4"/>
      <dgm:spPr/>
    </dgm:pt>
    <dgm:pt modelId="{E01BCF0B-77DF-42BC-A9D9-CC36D84B2D8D}" type="pres">
      <dgm:prSet presAssocID="{B71DCBBD-FCD2-4873-9E27-7720D4AF8C1D}" presName="child" presStyleLbl="alignAccFollowNode1" presStyleIdx="1" presStyleCnt="4">
        <dgm:presLayoutVars>
          <dgm:chMax val="0"/>
          <dgm:bulletEnabled val="1"/>
        </dgm:presLayoutVars>
      </dgm:prSet>
      <dgm:spPr/>
    </dgm:pt>
    <dgm:pt modelId="{5E57799D-106D-4D81-9DEF-943D6B1C85D2}" type="pres">
      <dgm:prSet presAssocID="{39A246D0-4D99-4702-86D4-C9763219C4F6}" presName="sibTrans" presStyleLbl="sibTrans2D1" presStyleIdx="2" presStyleCnt="4"/>
      <dgm:spPr/>
    </dgm:pt>
    <dgm:pt modelId="{34881663-D09D-44E7-9852-A6A0825592FF}" type="pres">
      <dgm:prSet presAssocID="{300F13A6-5ADA-4CC2-B0C9-00483C2EB072}" presName="child" presStyleLbl="alignAccFollowNode1" presStyleIdx="2" presStyleCnt="4">
        <dgm:presLayoutVars>
          <dgm:chMax val="0"/>
          <dgm:bulletEnabled val="1"/>
        </dgm:presLayoutVars>
      </dgm:prSet>
      <dgm:spPr/>
    </dgm:pt>
    <dgm:pt modelId="{48624A0E-DEB8-476E-9F6A-13D59130C366}" type="pres">
      <dgm:prSet presAssocID="{0499CBFE-0AB2-4B0E-8C45-B8612F471EED}" presName="sibTrans" presStyleLbl="sibTrans2D1" presStyleIdx="3" presStyleCnt="4"/>
      <dgm:spPr/>
    </dgm:pt>
    <dgm:pt modelId="{0C078FBD-BECC-4926-8709-C6C8974EA24B}" type="pres">
      <dgm:prSet presAssocID="{B5BAF27B-FDCE-44C3-A3B0-93DE0E149B63}" presName="child" presStyleLbl="alignAccFollowNode1" presStyleIdx="3" presStyleCnt="4">
        <dgm:presLayoutVars>
          <dgm:chMax val="0"/>
          <dgm:bulletEnabled val="1"/>
        </dgm:presLayoutVars>
      </dgm:prSet>
      <dgm:spPr/>
    </dgm:pt>
  </dgm:ptLst>
  <dgm:cxnLst>
    <dgm:cxn modelId="{7FD66212-5932-41D3-B6E4-C5C485E8FF8F}" type="presOf" srcId="{B71DCBBD-FCD2-4873-9E27-7720D4AF8C1D}" destId="{E01BCF0B-77DF-42BC-A9D9-CC36D84B2D8D}" srcOrd="0" destOrd="0" presId="urn:microsoft.com/office/officeart/2005/8/layout/lProcess1"/>
    <dgm:cxn modelId="{69227019-6AD7-42FF-8E41-4C597F082CD6}" srcId="{48D9F48F-70B6-45EE-9B34-91BDB8796ADB}" destId="{B5BAF27B-FDCE-44C3-A3B0-93DE0E149B63}" srcOrd="3" destOrd="0" parTransId="{59E0D5D7-71AB-4323-AA61-711F6A190487}" sibTransId="{3048EF41-9B54-40DA-ADB1-B9D5552DC501}"/>
    <dgm:cxn modelId="{9AAA1F1C-5FA6-49AF-AC70-934E825EF3B1}" type="presOf" srcId="{39A246D0-4D99-4702-86D4-C9763219C4F6}" destId="{5E57799D-106D-4D81-9DEF-943D6B1C85D2}" srcOrd="0" destOrd="0" presId="urn:microsoft.com/office/officeart/2005/8/layout/lProcess1"/>
    <dgm:cxn modelId="{31EC6221-1B7A-434F-B22E-687F35758F7B}" type="presOf" srcId="{B5BAF27B-FDCE-44C3-A3B0-93DE0E149B63}" destId="{0C078FBD-BECC-4926-8709-C6C8974EA24B}" srcOrd="0" destOrd="0" presId="urn:microsoft.com/office/officeart/2005/8/layout/lProcess1"/>
    <dgm:cxn modelId="{B45D1B3F-DDFD-4694-9E9B-8B0CFF76261F}" srcId="{48D9F48F-70B6-45EE-9B34-91BDB8796ADB}" destId="{B71DCBBD-FCD2-4873-9E27-7720D4AF8C1D}" srcOrd="1" destOrd="0" parTransId="{C41D7D94-D0C1-4DB8-BA22-6AF0B27DC9AF}" sibTransId="{39A246D0-4D99-4702-86D4-C9763219C4F6}"/>
    <dgm:cxn modelId="{3F4BA66A-B3AA-4932-ADE0-E227EFB0D2EC}" type="presOf" srcId="{300F13A6-5ADA-4CC2-B0C9-00483C2EB072}" destId="{34881663-D09D-44E7-9852-A6A0825592FF}"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4DFC497A-7D9B-456C-9E81-88BE50D9288C}" type="presOf" srcId="{8BE27535-41B3-4FE8-B71D-6250CAC3F8A8}" destId="{50293EC2-5079-41CF-9223-7943D144CF66}" srcOrd="0" destOrd="0" presId="urn:microsoft.com/office/officeart/2005/8/layout/lProcess1"/>
    <dgm:cxn modelId="{E9B3417F-72DA-4068-8B63-1E1696FF34EE}" type="presOf" srcId="{9EA74BE4-6BAB-492F-B72F-DB7E4AA157AE}" destId="{70A37293-666A-4448-B87F-02E76F366AD2}" srcOrd="0" destOrd="0" presId="urn:microsoft.com/office/officeart/2005/8/layout/lProcess1"/>
    <dgm:cxn modelId="{903646BB-7FDC-4939-8B79-802A93C33D31}" type="presOf" srcId="{FF6E5B73-81B5-46F7-ACBC-4AF3FF1014BD}" destId="{6BA9581E-5684-4A07-8122-10BBEFB3ECFE}" srcOrd="0" destOrd="0" presId="urn:microsoft.com/office/officeart/2005/8/layout/lProcess1"/>
    <dgm:cxn modelId="{374082BD-15C8-412C-9C9F-921F98882701}" srcId="{48D9F48F-70B6-45EE-9B34-91BDB8796ADB}" destId="{9EA74BE4-6BAB-492F-B72F-DB7E4AA157AE}" srcOrd="0" destOrd="0" parTransId="{202799E0-0A8D-4165-A985-965E72A012C8}" sibTransId="{8BE27535-41B3-4FE8-B71D-6250CAC3F8A8}"/>
    <dgm:cxn modelId="{DE398FC4-968F-4C62-B617-27C36C69A49A}" type="presOf" srcId="{202799E0-0A8D-4165-A985-965E72A012C8}" destId="{3DBDCC31-5B66-4AFB-9916-3DC02BA577BB}" srcOrd="0" destOrd="0" presId="urn:microsoft.com/office/officeart/2005/8/layout/lProcess1"/>
    <dgm:cxn modelId="{CBF9A6CD-11EB-4364-9224-AABBAD522FB0}" type="presOf" srcId="{0499CBFE-0AB2-4B0E-8C45-B8612F471EED}" destId="{48624A0E-DEB8-476E-9F6A-13D59130C366}"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0D895E6-0EA5-4447-BDAE-52B97EBA3AE5}" srcId="{48D9F48F-70B6-45EE-9B34-91BDB8796ADB}" destId="{300F13A6-5ADA-4CC2-B0C9-00483C2EB072}" srcOrd="2" destOrd="0" parTransId="{AF3A32C1-528A-4B4F-8337-D1FE6443A734}" sibTransId="{0499CBFE-0AB2-4B0E-8C45-B8612F471EED}"/>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B2DB1B35-7CD4-482D-B6CE-859BEF757C88}" type="presParOf" srcId="{90C5DC28-7286-408A-98BE-A412F58C47D3}" destId="{3DBDCC31-5B66-4AFB-9916-3DC02BA577BB}" srcOrd="1" destOrd="0" presId="urn:microsoft.com/office/officeart/2005/8/layout/lProcess1"/>
    <dgm:cxn modelId="{4BB0E5E5-92A9-4BA8-8095-73C0D445DB9D}" type="presParOf" srcId="{90C5DC28-7286-408A-98BE-A412F58C47D3}" destId="{70A37293-666A-4448-B87F-02E76F366AD2}" srcOrd="2" destOrd="0" presId="urn:microsoft.com/office/officeart/2005/8/layout/lProcess1"/>
    <dgm:cxn modelId="{E83F67D1-F559-40E8-99D8-96CE140CABA0}" type="presParOf" srcId="{90C5DC28-7286-408A-98BE-A412F58C47D3}" destId="{50293EC2-5079-41CF-9223-7943D144CF66}" srcOrd="3" destOrd="0" presId="urn:microsoft.com/office/officeart/2005/8/layout/lProcess1"/>
    <dgm:cxn modelId="{D0B422EC-06C8-43D1-BCDE-6223704BF673}" type="presParOf" srcId="{90C5DC28-7286-408A-98BE-A412F58C47D3}" destId="{E01BCF0B-77DF-42BC-A9D9-CC36D84B2D8D}" srcOrd="4" destOrd="0" presId="urn:microsoft.com/office/officeart/2005/8/layout/lProcess1"/>
    <dgm:cxn modelId="{DD983D64-5B5A-411F-B601-2DF585B7EFEA}" type="presParOf" srcId="{90C5DC28-7286-408A-98BE-A412F58C47D3}" destId="{5E57799D-106D-4D81-9DEF-943D6B1C85D2}" srcOrd="5" destOrd="0" presId="urn:microsoft.com/office/officeart/2005/8/layout/lProcess1"/>
    <dgm:cxn modelId="{5340C342-37AB-41A9-9AAC-410B77978432}" type="presParOf" srcId="{90C5DC28-7286-408A-98BE-A412F58C47D3}" destId="{34881663-D09D-44E7-9852-A6A0825592FF}" srcOrd="6" destOrd="0" presId="urn:microsoft.com/office/officeart/2005/8/layout/lProcess1"/>
    <dgm:cxn modelId="{A650F1A8-6C72-4631-B409-907D62EEBA2E}" type="presParOf" srcId="{90C5DC28-7286-408A-98BE-A412F58C47D3}" destId="{48624A0E-DEB8-476E-9F6A-13D59130C366}" srcOrd="7" destOrd="0" presId="urn:microsoft.com/office/officeart/2005/8/layout/lProcess1"/>
    <dgm:cxn modelId="{86F69A13-571B-4B90-8E3F-E40F5467D9DC}" type="presParOf" srcId="{90C5DC28-7286-408A-98BE-A412F58C47D3}" destId="{0C078FBD-BECC-4926-8709-C6C8974EA24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CC19-9DD6-4DA7-9085-E671BB3F2CD5}">
      <dsp:nvSpPr>
        <dsp:cNvPr id="0" name=""/>
        <dsp:cNvSpPr/>
      </dsp:nvSpPr>
      <dsp:spPr>
        <a:xfrm>
          <a:off x="3048000" y="1272500"/>
          <a:ext cx="1539701" cy="534441"/>
        </a:xfrm>
        <a:custGeom>
          <a:avLst/>
          <a:gdLst/>
          <a:ahLst/>
          <a:cxnLst/>
          <a:rect l="0" t="0" r="0" b="0"/>
          <a:pathLst>
            <a:path>
              <a:moveTo>
                <a:pt x="0" y="0"/>
              </a:moveTo>
              <a:lnTo>
                <a:pt x="0" y="267220"/>
              </a:lnTo>
              <a:lnTo>
                <a:pt x="1539701" y="267220"/>
              </a:lnTo>
              <a:lnTo>
                <a:pt x="1539701" y="53444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84EF6-1C6F-400A-BDDB-87702C3D447C}">
      <dsp:nvSpPr>
        <dsp:cNvPr id="0" name=""/>
        <dsp:cNvSpPr/>
      </dsp:nvSpPr>
      <dsp:spPr>
        <a:xfrm>
          <a:off x="1508298" y="1272500"/>
          <a:ext cx="1539701" cy="534441"/>
        </a:xfrm>
        <a:custGeom>
          <a:avLst/>
          <a:gdLst/>
          <a:ahLst/>
          <a:cxnLst/>
          <a:rect l="0" t="0" r="0" b="0"/>
          <a:pathLst>
            <a:path>
              <a:moveTo>
                <a:pt x="1539701" y="0"/>
              </a:moveTo>
              <a:lnTo>
                <a:pt x="1539701" y="267220"/>
              </a:lnTo>
              <a:lnTo>
                <a:pt x="0" y="267220"/>
              </a:lnTo>
              <a:lnTo>
                <a:pt x="0" y="53444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775519" y="19"/>
          <a:ext cx="2544960" cy="1272480"/>
        </a:xfrm>
        <a:prstGeom prst="rect">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anose="020B0604020202020204" pitchFamily="34" charset="0"/>
              <a:cs typeface="Arial" panose="020B0604020202020204" pitchFamily="34" charset="0"/>
            </a:rPr>
            <a:t>¿El beneficiario de la transferencia tiene obligaciones de desempeño?</a:t>
          </a:r>
          <a:endParaRPr lang="en-GB" sz="1800" kern="1200" dirty="0">
            <a:latin typeface="Arial" panose="020B0604020202020204" pitchFamily="34" charset="0"/>
            <a:cs typeface="Arial" panose="020B0604020202020204" pitchFamily="34" charset="0"/>
          </a:endParaRPr>
        </a:p>
      </dsp:txBody>
      <dsp:txXfrm>
        <a:off x="1775519" y="19"/>
        <a:ext cx="2544960" cy="1272480"/>
      </dsp:txXfrm>
    </dsp:sp>
    <dsp:sp modelId="{1CAA94ED-0382-4258-AAD1-A26640FCB5D2}">
      <dsp:nvSpPr>
        <dsp:cNvPr id="0" name=""/>
        <dsp:cNvSpPr/>
      </dsp:nvSpPr>
      <dsp:spPr>
        <a:xfrm>
          <a:off x="235818" y="1806941"/>
          <a:ext cx="2544960" cy="127248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anose="020B0604020202020204" pitchFamily="34" charset="0"/>
              <a:cs typeface="Arial" panose="020B0604020202020204" pitchFamily="34" charset="0"/>
            </a:rPr>
            <a:t>Sí – Gasto de transferencia con obligaciones de desempeño</a:t>
          </a:r>
          <a:endParaRPr lang="en-GB" sz="1800" kern="1200" dirty="0">
            <a:latin typeface="Arial" panose="020B0604020202020204" pitchFamily="34" charset="0"/>
            <a:cs typeface="Arial" panose="020B0604020202020204" pitchFamily="34" charset="0"/>
          </a:endParaRPr>
        </a:p>
      </dsp:txBody>
      <dsp:txXfrm>
        <a:off x="235818" y="1806941"/>
        <a:ext cx="2544960" cy="1272480"/>
      </dsp:txXfrm>
    </dsp:sp>
    <dsp:sp modelId="{25C4EA72-BE80-4F59-AB26-04AAE7662DAB}">
      <dsp:nvSpPr>
        <dsp:cNvPr id="0" name=""/>
        <dsp:cNvSpPr/>
      </dsp:nvSpPr>
      <dsp:spPr>
        <a:xfrm>
          <a:off x="3315220" y="1806941"/>
          <a:ext cx="2544960" cy="127248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Arial" panose="020B0604020202020204" pitchFamily="34" charset="0"/>
              <a:cs typeface="Arial" panose="020B0604020202020204" pitchFamily="34" charset="0"/>
            </a:rPr>
            <a:t>No – Gasto de transferencia sin obligaciones de desempeño</a:t>
          </a:r>
          <a:endParaRPr lang="en-GB" sz="1800" kern="1200" dirty="0">
            <a:latin typeface="Arial" panose="020B0604020202020204" pitchFamily="34" charset="0"/>
            <a:cs typeface="Arial" panose="020B0604020202020204" pitchFamily="34" charset="0"/>
          </a:endParaRPr>
        </a:p>
      </dsp:txBody>
      <dsp:txXfrm>
        <a:off x="3315220" y="1806941"/>
        <a:ext cx="2544960" cy="127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2539710" y="0"/>
          <a:ext cx="2058497" cy="5146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2E2E38"/>
              </a:solidFill>
              <a:latin typeface="Arial" panose="020B0604020202020204" pitchFamily="34" charset="0"/>
              <a:cs typeface="Arial" panose="020B0604020202020204" pitchFamily="34" charset="0"/>
            </a:rPr>
            <a:t>Identificar el acuerdo vinculante</a:t>
          </a:r>
          <a:endParaRPr lang="en-GB" sz="1400" kern="1200" dirty="0">
            <a:solidFill>
              <a:srgbClr val="2E2E38"/>
            </a:solidFill>
            <a:latin typeface="Arial" panose="020B0604020202020204" pitchFamily="34" charset="0"/>
            <a:cs typeface="Arial" panose="020B0604020202020204" pitchFamily="34" charset="0"/>
          </a:endParaRPr>
        </a:p>
      </dsp:txBody>
      <dsp:txXfrm>
        <a:off x="2554783" y="15073"/>
        <a:ext cx="2028351" cy="484478"/>
      </dsp:txXfrm>
    </dsp:sp>
    <dsp:sp modelId="{3DBDCC31-5B66-4AFB-9916-3DC02BA577BB}">
      <dsp:nvSpPr>
        <dsp:cNvPr id="0" name=""/>
        <dsp:cNvSpPr/>
      </dsp:nvSpPr>
      <dsp:spPr>
        <a:xfrm rot="5400000">
          <a:off x="3523929" y="559654"/>
          <a:ext cx="90059" cy="90059"/>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37293-666A-4448-B87F-02E76F366AD2}">
      <dsp:nvSpPr>
        <dsp:cNvPr id="0" name=""/>
        <dsp:cNvSpPr/>
      </dsp:nvSpPr>
      <dsp:spPr>
        <a:xfrm>
          <a:off x="2435292" y="694742"/>
          <a:ext cx="2267332" cy="51462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2E2E38"/>
              </a:solidFill>
              <a:latin typeface="Arial" panose="020B0604020202020204" pitchFamily="34" charset="0"/>
              <a:cs typeface="Arial" panose="020B0604020202020204" pitchFamily="34" charset="0"/>
            </a:rPr>
            <a:t>Identificar las obligaciones de desempeño</a:t>
          </a:r>
          <a:endParaRPr lang="en-GB" sz="1400" kern="1200" dirty="0">
            <a:solidFill>
              <a:srgbClr val="2E2E38"/>
            </a:solidFill>
            <a:latin typeface="Arial" panose="020B0604020202020204" pitchFamily="34" charset="0"/>
            <a:cs typeface="Arial" panose="020B0604020202020204" pitchFamily="34" charset="0"/>
          </a:endParaRPr>
        </a:p>
      </dsp:txBody>
      <dsp:txXfrm>
        <a:off x="2450365" y="709815"/>
        <a:ext cx="2237186" cy="484478"/>
      </dsp:txXfrm>
    </dsp:sp>
    <dsp:sp modelId="{50293EC2-5079-41CF-9223-7943D144CF66}">
      <dsp:nvSpPr>
        <dsp:cNvPr id="0" name=""/>
        <dsp:cNvSpPr/>
      </dsp:nvSpPr>
      <dsp:spPr>
        <a:xfrm rot="5400000">
          <a:off x="3523929" y="1254396"/>
          <a:ext cx="90059" cy="90059"/>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CF0B-77DF-42BC-A9D9-CC36D84B2D8D}">
      <dsp:nvSpPr>
        <dsp:cNvPr id="0" name=""/>
        <dsp:cNvSpPr/>
      </dsp:nvSpPr>
      <dsp:spPr>
        <a:xfrm>
          <a:off x="2539710" y="1389485"/>
          <a:ext cx="2058497" cy="51462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2E2E38"/>
              </a:solidFill>
              <a:latin typeface="Arial" panose="020B0604020202020204" pitchFamily="34" charset="0"/>
              <a:cs typeface="Arial" panose="020B0604020202020204" pitchFamily="34" charset="0"/>
            </a:rPr>
            <a:t>Determinar la contraprestación</a:t>
          </a:r>
          <a:endParaRPr lang="en-GB" sz="1400" kern="1200" dirty="0">
            <a:solidFill>
              <a:srgbClr val="2E2E38"/>
            </a:solidFill>
            <a:latin typeface="Arial" panose="020B0604020202020204" pitchFamily="34" charset="0"/>
            <a:cs typeface="Arial" panose="020B0604020202020204" pitchFamily="34" charset="0"/>
          </a:endParaRPr>
        </a:p>
      </dsp:txBody>
      <dsp:txXfrm>
        <a:off x="2554783" y="1404558"/>
        <a:ext cx="2028351" cy="484478"/>
      </dsp:txXfrm>
    </dsp:sp>
    <dsp:sp modelId="{5E57799D-106D-4D81-9DEF-943D6B1C85D2}">
      <dsp:nvSpPr>
        <dsp:cNvPr id="0" name=""/>
        <dsp:cNvSpPr/>
      </dsp:nvSpPr>
      <dsp:spPr>
        <a:xfrm rot="5400000">
          <a:off x="3523929" y="1949139"/>
          <a:ext cx="90059" cy="90059"/>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1663-D09D-44E7-9852-A6A0825592FF}">
      <dsp:nvSpPr>
        <dsp:cNvPr id="0" name=""/>
        <dsp:cNvSpPr/>
      </dsp:nvSpPr>
      <dsp:spPr>
        <a:xfrm>
          <a:off x="2539710" y="2084228"/>
          <a:ext cx="2058497" cy="51462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2E2E38"/>
              </a:solidFill>
              <a:latin typeface="Arial" panose="020B0604020202020204" pitchFamily="34" charset="0"/>
              <a:cs typeface="Arial" panose="020B0604020202020204" pitchFamily="34" charset="0"/>
            </a:rPr>
            <a:t>Asignar la contraprestación</a:t>
          </a:r>
          <a:endParaRPr lang="en-GB" sz="1400" kern="1200" dirty="0">
            <a:solidFill>
              <a:srgbClr val="2E2E38"/>
            </a:solidFill>
            <a:latin typeface="Arial" panose="020B0604020202020204" pitchFamily="34" charset="0"/>
            <a:cs typeface="Arial" panose="020B0604020202020204" pitchFamily="34" charset="0"/>
          </a:endParaRPr>
        </a:p>
      </dsp:txBody>
      <dsp:txXfrm>
        <a:off x="2554783" y="2099301"/>
        <a:ext cx="2028351" cy="484478"/>
      </dsp:txXfrm>
    </dsp:sp>
    <dsp:sp modelId="{48624A0E-DEB8-476E-9F6A-13D59130C366}">
      <dsp:nvSpPr>
        <dsp:cNvPr id="0" name=""/>
        <dsp:cNvSpPr/>
      </dsp:nvSpPr>
      <dsp:spPr>
        <a:xfrm rot="5400000">
          <a:off x="3523929" y="2643882"/>
          <a:ext cx="90059" cy="90059"/>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78FBD-BECC-4926-8709-C6C8974EA24B}">
      <dsp:nvSpPr>
        <dsp:cNvPr id="0" name=""/>
        <dsp:cNvSpPr/>
      </dsp:nvSpPr>
      <dsp:spPr>
        <a:xfrm>
          <a:off x="2539710" y="2778971"/>
          <a:ext cx="2058497" cy="51462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2E2E38"/>
              </a:solidFill>
              <a:latin typeface="Arial" panose="020B0604020202020204" pitchFamily="34" charset="0"/>
              <a:cs typeface="Arial" panose="020B0604020202020204" pitchFamily="34" charset="0"/>
            </a:rPr>
            <a:t>Reconocer el gasto</a:t>
          </a:r>
          <a:endParaRPr lang="en-GB" sz="1400" kern="1200" dirty="0">
            <a:solidFill>
              <a:srgbClr val="2E2E38"/>
            </a:solidFill>
            <a:latin typeface="Arial" panose="020B0604020202020204" pitchFamily="34" charset="0"/>
            <a:cs typeface="Arial" panose="020B0604020202020204" pitchFamily="34" charset="0"/>
          </a:endParaRPr>
        </a:p>
      </dsp:txBody>
      <dsp:txXfrm>
        <a:off x="2554783" y="2794044"/>
        <a:ext cx="2028351" cy="4844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13/06/2023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UfhfVsfK73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Más detalles en el módulo Gastos (página 29).</a:t>
            </a: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178134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294458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consulte el sitio web del IPSASB. La capacitación podría complementarse mostrando parte o la totalidad del seminario web del IPSASB sobre ED 72 - </a:t>
            </a:r>
            <a:r>
              <a:rPr lang="en-GB" dirty="0">
                <a:hlinkClick r:id="rId3"/>
              </a:rPr>
              <a:t>https://www.youtube.com/watch?v=UfhfVsfK73k</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331048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9B9581AB-1609-4268-9CE5-E9299A318D8A}" type="slidenum">
              <a:rPr lang="en-GB" smtClean="0"/>
              <a:t>2</a:t>
            </a:fld>
            <a:endParaRPr lang="en-GB"/>
          </a:p>
        </p:txBody>
      </p:sp>
    </p:spTree>
    <p:extLst>
      <p:ext uri="{BB962C8B-B14F-4D97-AF65-F5344CB8AC3E}">
        <p14:creationId xmlns:p14="http://schemas.microsoft.com/office/powerpoint/2010/main" val="125178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 propuestas están destinadas a complementar las normas propuestas sobre ingresos (véase el módulo de ingresos)</a:t>
            </a:r>
          </a:p>
          <a:p>
            <a:endParaRPr lang="en-GB" dirty="0"/>
          </a:p>
          <a:p>
            <a:r>
              <a:rPr lang="en-GB" dirty="0"/>
              <a:t>Las propuestas son para una norma específica del sector público; no existe una NIIF equivalente, ya que la Norma propuesta se ocupa de la realización de donaciones, etc.</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 característica clave de un gasto de transferencia es que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proveedor</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transferencia</a:t>
            </a:r>
            <a:r>
              <a:rPr lang="en-GB" sz="1200" kern="1200" dirty="0">
                <a:solidFill>
                  <a:schemeClr val="tx1"/>
                </a:solidFill>
                <a:effectLst/>
                <a:latin typeface="+mn-lt"/>
                <a:ea typeface="+mn-ea"/>
                <a:cs typeface="+mn-cs"/>
              </a:rPr>
              <a:t> no recibe nada a cambio de realizar una </a:t>
            </a:r>
            <a:r>
              <a:rPr lang="en-GB" sz="1200" kern="1200" dirty="0" err="1">
                <a:solidFill>
                  <a:schemeClr val="tx1"/>
                </a:solidFill>
                <a:effectLst/>
                <a:latin typeface="+mn-lt"/>
                <a:ea typeface="+mn-ea"/>
                <a:cs typeface="+mn-cs"/>
              </a:rPr>
              <a:t>transferencia</a:t>
            </a:r>
            <a:r>
              <a:rPr lang="en-GB" sz="1200" kern="1200" dirty="0">
                <a:solidFill>
                  <a:schemeClr val="tx1"/>
                </a:solidFill>
                <a:effectLst/>
                <a:latin typeface="+mn-lt"/>
                <a:ea typeface="+mn-ea"/>
                <a:cs typeface="+mn-cs"/>
              </a:rPr>
              <a:t> (compare con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transacción</a:t>
            </a:r>
            <a:r>
              <a:rPr lang="en-GB" sz="1200" kern="1200" dirty="0">
                <a:solidFill>
                  <a:schemeClr val="tx1"/>
                </a:solidFill>
                <a:effectLst/>
                <a:latin typeface="+mn-lt"/>
                <a:ea typeface="+mn-ea"/>
                <a:cs typeface="+mn-cs"/>
              </a:rPr>
              <a:t> sin </a:t>
            </a:r>
            <a:r>
              <a:rPr lang="en-GB" sz="1200" kern="1200" dirty="0" err="1">
                <a:solidFill>
                  <a:schemeClr val="tx1"/>
                </a:solidFill>
                <a:effectLst/>
                <a:latin typeface="+mn-lt"/>
                <a:ea typeface="+mn-ea"/>
                <a:cs typeface="+mn-cs"/>
              </a:rPr>
              <a:t>contraprestación</a:t>
            </a:r>
            <a:r>
              <a:rPr lang="en-GB" sz="1200" kern="1200" dirty="0">
                <a:solidFill>
                  <a:schemeClr val="tx1"/>
                </a:solidFill>
                <a:effectLst/>
                <a:latin typeface="+mn-lt"/>
                <a:ea typeface="+mn-ea"/>
                <a:cs typeface="+mn-cs"/>
              </a:rPr>
              <a:t>, que también incluye transacciones en las que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proveedor</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transferencia</a:t>
            </a:r>
            <a:r>
              <a:rPr lang="en-GB" sz="1200" kern="1200" dirty="0">
                <a:solidFill>
                  <a:schemeClr val="tx1"/>
                </a:solidFill>
                <a:effectLst/>
                <a:latin typeface="+mn-lt"/>
                <a:ea typeface="+mn-ea"/>
                <a:cs typeface="+mn-cs"/>
              </a:rPr>
              <a:t> recibe algo de menor valor). </a:t>
            </a:r>
            <a:r>
              <a:rPr lang="en-GB" sz="1200" kern="1200" dirty="0" err="1">
                <a:solidFill>
                  <a:schemeClr val="tx1"/>
                </a:solidFill>
                <a:effectLst/>
                <a:latin typeface="+mn-lt"/>
                <a:ea typeface="+mn-ea"/>
                <a:cs typeface="+mn-cs"/>
              </a:rPr>
              <a:t>Resalte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a:t>
            </a:r>
            <a:r>
              <a:rPr lang="en-GB" sz="1200" kern="1200" dirty="0">
                <a:solidFill>
                  <a:schemeClr val="tx1"/>
                </a:solidFill>
                <a:effectLst/>
                <a:latin typeface="+mn-lt"/>
                <a:ea typeface="+mn-ea"/>
                <a:cs typeface="+mn-cs"/>
              </a:rPr>
              <a:t> diferencia, especialmente si los participantes están familiarizados con las </a:t>
            </a:r>
            <a:r>
              <a:rPr lang="en-GB" sz="1200" kern="1200" dirty="0" err="1">
                <a:solidFill>
                  <a:schemeClr val="tx1"/>
                </a:solidFill>
                <a:effectLst/>
                <a:latin typeface="+mn-lt"/>
                <a:ea typeface="+mn-ea"/>
                <a:cs typeface="+mn-cs"/>
              </a:rPr>
              <a:t>transacciones</a:t>
            </a:r>
            <a:r>
              <a:rPr lang="en-GB" sz="1200" kern="1200" dirty="0">
                <a:solidFill>
                  <a:schemeClr val="tx1"/>
                </a:solidFill>
                <a:effectLst/>
                <a:latin typeface="+mn-lt"/>
                <a:ea typeface="+mn-ea"/>
                <a:cs typeface="+mn-cs"/>
              </a:rPr>
              <a:t> sin </a:t>
            </a:r>
            <a:r>
              <a:rPr lang="en-GB" sz="1200" kern="1200" dirty="0" err="1">
                <a:solidFill>
                  <a:schemeClr val="tx1"/>
                </a:solidFill>
                <a:effectLst/>
                <a:latin typeface="+mn-lt"/>
                <a:ea typeface="+mn-ea"/>
                <a:cs typeface="+mn-cs"/>
              </a:rPr>
              <a:t>contraprestación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 definición de gasto de transferencia tiene por objeto ser coherente con una transferencia en las estadísticas de </a:t>
            </a:r>
            <a:r>
              <a:rPr lang="en-GB" sz="1200" kern="1200" dirty="0" err="1">
                <a:solidFill>
                  <a:schemeClr val="tx1"/>
                </a:solidFill>
                <a:effectLst/>
                <a:latin typeface="+mn-lt"/>
                <a:ea typeface="+mn-ea"/>
                <a:cs typeface="+mn-cs"/>
              </a:rPr>
              <a:t>finanzas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públicas</a:t>
            </a:r>
            <a:r>
              <a:rPr lang="en-GB" sz="1200" kern="1200" dirty="0">
                <a:solidFill>
                  <a:schemeClr val="tx1"/>
                </a:solidFill>
                <a:effectLst/>
                <a:latin typeface="+mn-lt"/>
                <a:ea typeface="+mn-ea"/>
                <a:cs typeface="+mn-cs"/>
              </a:rPr>
              <a:t> (EFP). Si los participantes están </a:t>
            </a:r>
            <a:r>
              <a:rPr lang="en-GB" sz="1200" kern="1200" dirty="0" err="1">
                <a:solidFill>
                  <a:schemeClr val="tx1"/>
                </a:solidFill>
                <a:effectLst/>
                <a:latin typeface="+mn-lt"/>
                <a:ea typeface="+mn-ea"/>
                <a:cs typeface="+mn-cs"/>
              </a:rPr>
              <a:t>familiarizados</a:t>
            </a:r>
            <a:r>
              <a:rPr lang="en-GB" sz="1200" kern="1200" dirty="0">
                <a:solidFill>
                  <a:schemeClr val="tx1"/>
                </a:solidFill>
                <a:effectLst/>
                <a:latin typeface="+mn-lt"/>
                <a:ea typeface="+mn-ea"/>
                <a:cs typeface="+mn-cs"/>
              </a:rPr>
              <a:t> con las EFP, resalte este hecho.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42669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La definición de una obligación de </a:t>
            </a:r>
            <a:r>
              <a:rPr lang="es-MX" dirty="0">
                <a:solidFill>
                  <a:srgbClr val="2E2E38"/>
                </a:solidFill>
                <a:latin typeface="Arial" panose="020B0604020202020204" pitchFamily="34" charset="0"/>
                <a:cs typeface="Arial" panose="020B0604020202020204" pitchFamily="34" charset="0"/>
              </a:rPr>
              <a:t>desempeño</a:t>
            </a:r>
            <a:r>
              <a:rPr lang="en-GB" sz="1200" i="0" kern="1200" dirty="0">
                <a:solidFill>
                  <a:schemeClr val="tx1"/>
                </a:solidFill>
                <a:effectLst/>
                <a:latin typeface="+mn-lt"/>
                <a:ea typeface="+mn-ea"/>
                <a:cs typeface="+mn-cs"/>
              </a:rPr>
              <a:t> se incluye en ED 70, </a:t>
            </a:r>
            <a:r>
              <a:rPr lang="en-GB" sz="1200" i="1" kern="1200" dirty="0">
                <a:solidFill>
                  <a:schemeClr val="tx1"/>
                </a:solidFill>
                <a:effectLst/>
                <a:latin typeface="+mn-lt"/>
                <a:ea typeface="+mn-ea"/>
                <a:cs typeface="+mn-cs"/>
              </a:rPr>
              <a:t>Ingresos con rendimiento </a:t>
            </a:r>
            <a:r>
              <a:rPr lang="en-GB" sz="1200" i="0" kern="1200" dirty="0">
                <a:solidFill>
                  <a:schemeClr val="tx1"/>
                </a:solidFill>
                <a:effectLst/>
                <a:latin typeface="+mn-lt"/>
                <a:ea typeface="+mn-ea"/>
                <a:cs typeface="+mn-cs"/>
              </a:rPr>
              <a:t>Obligaciones.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Esta definición se basa en la definición de una obligación de </a:t>
            </a:r>
            <a:r>
              <a:rPr lang="es-MX" dirty="0">
                <a:solidFill>
                  <a:srgbClr val="2E2E38"/>
                </a:solidFill>
                <a:latin typeface="Arial" panose="020B0604020202020204" pitchFamily="34" charset="0"/>
                <a:cs typeface="Arial" panose="020B0604020202020204" pitchFamily="34" charset="0"/>
              </a:rPr>
              <a:t>desempeño</a:t>
            </a:r>
            <a:r>
              <a:rPr lang="en-GB" sz="1200" i="0" kern="1200" dirty="0">
                <a:solidFill>
                  <a:schemeClr val="tx1"/>
                </a:solidFill>
                <a:effectLst/>
                <a:latin typeface="+mn-lt"/>
                <a:ea typeface="+mn-ea"/>
                <a:cs typeface="+mn-cs"/>
              </a:rPr>
              <a:t> en la NIIF 15. ED 70 es más explícito en el sentido de que </a:t>
            </a:r>
            <a:r>
              <a:rPr lang="en-GB" sz="1200" i="0" kern="1200" dirty="0" err="1">
                <a:solidFill>
                  <a:schemeClr val="tx1"/>
                </a:solidFill>
                <a:effectLst/>
                <a:latin typeface="+mn-lt"/>
                <a:ea typeface="+mn-ea"/>
                <a:cs typeface="+mn-cs"/>
              </a:rPr>
              <a:t>el</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requerimiento</a:t>
            </a:r>
            <a:r>
              <a:rPr lang="en-GB" sz="1200" i="0" kern="1200" dirty="0">
                <a:solidFill>
                  <a:schemeClr val="tx1"/>
                </a:solidFill>
                <a:effectLst/>
                <a:latin typeface="+mn-lt"/>
                <a:ea typeface="+mn-ea"/>
                <a:cs typeface="+mn-cs"/>
              </a:rPr>
              <a:t> de transferir bienes o servicios a terceros beneficiarios es una obligación de </a:t>
            </a:r>
            <a:r>
              <a:rPr lang="es-MX" dirty="0">
                <a:solidFill>
                  <a:srgbClr val="2E2E38"/>
                </a:solidFill>
                <a:latin typeface="Arial" panose="020B0604020202020204" pitchFamily="34" charset="0"/>
                <a:cs typeface="Arial" panose="020B0604020202020204" pitchFamily="34" charset="0"/>
              </a:rPr>
              <a:t>desempeño</a:t>
            </a:r>
            <a:r>
              <a:rPr lang="en-GB" sz="1200" i="0" kern="1200" dirty="0">
                <a:solidFill>
                  <a:schemeClr val="tx1"/>
                </a:solidFill>
                <a:effectLst/>
                <a:latin typeface="+mn-lt"/>
                <a:ea typeface="+mn-ea"/>
                <a:cs typeface="+mn-cs"/>
              </a:rPr>
              <a:t>. Si los participantes están familiarizados con la NIIF 15, esto podría destacarse.</a:t>
            </a:r>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Para obtener ejemplos adicionales, consulte los Ejemplos ilustrativos en ED 72.</a:t>
            </a:r>
          </a:p>
          <a:p>
            <a:endParaRPr lang="en-GB" i="0" dirty="0"/>
          </a:p>
          <a:p>
            <a:r>
              <a:rPr lang="en-GB" i="0" dirty="0"/>
              <a:t>Considere una discusión sobre los ejemplos y otros ejemplos de los participantes. Discuta si estos tienen obligaciones de desempeño o no. Los ejemplos aquí podrían ser cualquiera, dependiendo de los términos de la transferencia. Si se imparte la capacitación en línea, esta discusión podría hacerse utilizando chat, salas de descanso o, para grupos pequeños, una discusión en vivo.</a:t>
            </a:r>
          </a:p>
          <a:p>
            <a:endParaRPr lang="en-GB" i="0" dirty="0"/>
          </a:p>
          <a:p>
            <a:r>
              <a:rPr lang="en-GB" i="0" dirty="0"/>
              <a:t>Es probable que los gastos de transferencia hayan aumentado como resultado de la pandemia de COVID-19, por ejemplo, subvenciones a empresas u organizaciones sin fines de lucro. Considere incluir esto en la discusión.</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57299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El módulo Gastos proporciona más detalles sobre cada paso (ver páginas 27 – 28).</a:t>
            </a:r>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Más </a:t>
            </a:r>
            <a:r>
              <a:rPr lang="en-US" sz="1200" kern="1200" dirty="0" err="1">
                <a:solidFill>
                  <a:schemeClr val="tx1"/>
                </a:solidFill>
                <a:effectLst/>
                <a:latin typeface="+mn-lt"/>
                <a:ea typeface="+mn-ea"/>
                <a:cs typeface="+mn-cs"/>
              </a:rPr>
              <a:t>detalles</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encuentran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módulo Gastos (página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Tenga en cuenta que el tratamiento de los gastos de transferencia sin obligaciones de desempeño puede no </a:t>
            </a:r>
            <a:r>
              <a:rPr lang="en-US" sz="1200" kern="1200" dirty="0" err="1">
                <a:solidFill>
                  <a:schemeClr val="tx1"/>
                </a:solidFill>
                <a:effectLst/>
                <a:latin typeface="+mn-lt"/>
                <a:ea typeface="+mn-ea"/>
                <a:cs typeface="+mn-cs"/>
              </a:rPr>
              <a:t>reflejar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mismo</a:t>
            </a:r>
            <a:r>
              <a:rPr lang="en-US" sz="1200" kern="1200" dirty="0">
                <a:solidFill>
                  <a:schemeClr val="tx1"/>
                </a:solidFill>
                <a:effectLst/>
                <a:latin typeface="+mn-lt"/>
                <a:ea typeface="+mn-ea"/>
                <a:cs typeface="+mn-cs"/>
              </a:rPr>
              <a:t> tratamiento de los </a:t>
            </a:r>
            <a:r>
              <a:rPr lang="en-US" sz="1200" kern="1200" dirty="0" err="1">
                <a:solidFill>
                  <a:schemeClr val="tx1"/>
                </a:solidFill>
                <a:effectLst/>
                <a:latin typeface="+mn-lt"/>
                <a:ea typeface="+mn-ea"/>
                <a:cs typeface="+mn-cs"/>
              </a:rPr>
              <a:t>ingresos</a:t>
            </a:r>
            <a:r>
              <a:rPr lang="en-US" sz="1200" kern="1200" dirty="0">
                <a:solidFill>
                  <a:schemeClr val="tx1"/>
                </a:solidFill>
                <a:effectLst/>
                <a:latin typeface="+mn-lt"/>
                <a:ea typeface="+mn-ea"/>
                <a:cs typeface="+mn-cs"/>
              </a:rPr>
              <a:t> con obligaciones de desempeño. Habrá diferencias cuando un </a:t>
            </a:r>
            <a:r>
              <a:rPr lang="en-US" sz="1200" kern="1200" dirty="0" err="1">
                <a:solidFill>
                  <a:schemeClr val="tx1"/>
                </a:solidFill>
                <a:effectLst/>
                <a:latin typeface="+mn-lt"/>
                <a:ea typeface="+mn-ea"/>
                <a:cs typeface="+mn-cs"/>
              </a:rPr>
              <a:t>beneficiario</a:t>
            </a:r>
            <a:r>
              <a:rPr lang="en-US" sz="1200" kern="1200" dirty="0">
                <a:solidFill>
                  <a:schemeClr val="tx1"/>
                </a:solidFill>
                <a:effectLst/>
                <a:latin typeface="+mn-lt"/>
                <a:ea typeface="+mn-ea"/>
                <a:cs typeface="+mn-cs"/>
              </a:rPr>
              <a:t> de la transferencia tenga una </a:t>
            </a:r>
            <a:r>
              <a:rPr lang="en-US" sz="1200" kern="1200" dirty="0" err="1">
                <a:solidFill>
                  <a:schemeClr val="tx1"/>
                </a:solidFill>
                <a:effectLst/>
                <a:latin typeface="+mn-lt"/>
                <a:ea typeface="+mn-ea"/>
                <a:cs typeface="+mn-cs"/>
              </a:rPr>
              <a:t>obligación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presente</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ingresos</a:t>
            </a:r>
            <a:r>
              <a:rPr lang="en-US" sz="1200" kern="1200" dirty="0">
                <a:solidFill>
                  <a:schemeClr val="tx1"/>
                </a:solidFill>
                <a:effectLst/>
                <a:latin typeface="+mn-lt"/>
                <a:ea typeface="+mn-ea"/>
                <a:cs typeface="+mn-cs"/>
              </a:rPr>
              <a:t> solo se reconozcan cuando se </a:t>
            </a:r>
            <a:r>
              <a:rPr lang="en-US" sz="1200" kern="1200" dirty="0" err="1">
                <a:solidFill>
                  <a:schemeClr val="tx1"/>
                </a:solidFill>
                <a:effectLst/>
                <a:latin typeface="+mn-lt"/>
                <a:ea typeface="+mn-ea"/>
                <a:cs typeface="+mn-cs"/>
              </a:rPr>
              <a:t>satisface</a:t>
            </a:r>
            <a:r>
              <a:rPr lang="en-US" sz="1200" kern="1200" dirty="0">
                <a:solidFill>
                  <a:schemeClr val="tx1"/>
                </a:solidFill>
                <a:effectLst/>
                <a:latin typeface="+mn-lt"/>
                <a:ea typeface="+mn-ea"/>
                <a:cs typeface="+mn-cs"/>
              </a:rPr>
              <a:t> la obligación. A diferencia de las obligaciones de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obligaciones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presentes</a:t>
            </a:r>
            <a:r>
              <a:rPr lang="en-US" sz="1200" kern="1200" dirty="0">
                <a:solidFill>
                  <a:schemeClr val="tx1"/>
                </a:solidFill>
                <a:effectLst/>
                <a:latin typeface="+mn-lt"/>
                <a:ea typeface="+mn-ea"/>
                <a:cs typeface="+mn-cs"/>
              </a:rPr>
              <a:t> no dan lugar a un activo para el proveedor de transferencias, por lo que el gasto se reconoce de inmediato.</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36883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Propuestas de gastos de </a:t>
            </a:r>
            <a:r>
              <a:rPr lang="en-GB" b="1" dirty="0" err="1">
                <a:latin typeface="Arial" panose="020B0604020202020204" pitchFamily="34" charset="0"/>
                <a:cs typeface="Arial" panose="020B0604020202020204" pitchFamily="34" charset="0"/>
              </a:rPr>
              <a:t>transferencia</a:t>
            </a:r>
            <a:r>
              <a:rPr lang="en-GB" b="1" dirty="0">
                <a:latin typeface="Arial" panose="020B0604020202020204" pitchFamily="34" charset="0"/>
                <a:cs typeface="Arial" panose="020B0604020202020204" pitchFamily="34" charset="0"/>
              </a:rPr>
              <a:t> del IPSASB</a:t>
            </a: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08050"/>
            <a:ext cx="7848600" cy="2718693"/>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Medición de gastos de transferencia sin obligaciones de desempeño</a:t>
            </a:r>
          </a:p>
          <a:p>
            <a:endParaRPr lang="en-US" b="1" dirty="0">
              <a:solidFill>
                <a:srgbClr val="2E2E38"/>
              </a:solidFill>
              <a:latin typeface="Arial" panose="020B0604020202020204" pitchFamily="34" charset="0"/>
              <a:cs typeface="Arial" panose="020B0604020202020204" pitchFamily="34" charset="0"/>
            </a:endParaRPr>
          </a:p>
          <a:p>
            <a:endParaRPr lang="en-GB" kern="0" dirty="0">
              <a:solidFill>
                <a:srgbClr val="2E2E38"/>
              </a:solidFill>
              <a:latin typeface="Arial" pitchFamily="34" charset="0"/>
              <a:ea typeface="ＭＳ Ｐゴシック" charset="0"/>
              <a:cs typeface="Arial" pitchFamily="34" charset="0"/>
            </a:endParaRP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El </a:t>
            </a:r>
            <a:r>
              <a:rPr lang="en-GB" kern="0" dirty="0" err="1">
                <a:solidFill>
                  <a:srgbClr val="2E2E38"/>
                </a:solidFill>
                <a:latin typeface="Arial"/>
                <a:ea typeface="ＭＳ Ｐゴシック" panose="020B0600070205080204" pitchFamily="34" charset="-128"/>
                <a:cs typeface="Arial" panose="020B0604020202020204" pitchFamily="34" charset="0"/>
              </a:rPr>
              <a:t>gasto</a:t>
            </a:r>
            <a:r>
              <a:rPr lang="en-GB" kern="0" dirty="0">
                <a:solidFill>
                  <a:srgbClr val="2E2E38"/>
                </a:solidFill>
                <a:latin typeface="Arial"/>
                <a:ea typeface="ＭＳ Ｐゴシック" panose="020B0600070205080204" pitchFamily="34" charset="-128"/>
                <a:cs typeface="Arial" panose="020B0604020202020204" pitchFamily="34" charset="0"/>
              </a:rPr>
              <a:t> se </a:t>
            </a:r>
            <a:r>
              <a:rPr lang="en-GB" kern="0" dirty="0" err="1">
                <a:solidFill>
                  <a:srgbClr val="2E2E38"/>
                </a:solidFill>
                <a:latin typeface="Arial"/>
                <a:ea typeface="ＭＳ Ｐゴシック" panose="020B0600070205080204" pitchFamily="34" charset="-128"/>
                <a:cs typeface="Arial" panose="020B0604020202020204" pitchFamily="34" charset="0"/>
              </a:rPr>
              <a:t>reconoce</a:t>
            </a:r>
            <a:r>
              <a:rPr lang="en-GB" kern="0" dirty="0">
                <a:solidFill>
                  <a:srgbClr val="2E2E38"/>
                </a:solidFill>
                <a:latin typeface="Arial"/>
                <a:ea typeface="ＭＳ Ｐゴシック" panose="020B0600070205080204" pitchFamily="34" charset="-128"/>
                <a:cs typeface="Arial" panose="020B0604020202020204" pitchFamily="34" charset="0"/>
              </a:rPr>
              <a:t> </a:t>
            </a:r>
            <a:r>
              <a:rPr lang="en-GB" kern="0" dirty="0" err="1">
                <a:solidFill>
                  <a:srgbClr val="2E2E38"/>
                </a:solidFill>
                <a:latin typeface="Arial"/>
                <a:ea typeface="ＭＳ Ｐゴシック" panose="020B0600070205080204" pitchFamily="34" charset="-128"/>
                <a:cs typeface="Arial" panose="020B0604020202020204" pitchFamily="34" charset="0"/>
              </a:rPr>
              <a:t>en</a:t>
            </a:r>
            <a:r>
              <a:rPr lang="en-GB" kern="0" dirty="0">
                <a:solidFill>
                  <a:srgbClr val="2E2E38"/>
                </a:solidFill>
                <a:latin typeface="Arial"/>
                <a:ea typeface="ＭＳ Ｐゴシック" panose="020B0600070205080204" pitchFamily="34" charset="-128"/>
                <a:cs typeface="Arial" panose="020B0604020202020204" pitchFamily="34" charset="0"/>
              </a:rPr>
              <a:t> la fecha de la transferencia</a:t>
            </a:r>
          </a:p>
          <a:p>
            <a:pPr marL="800100" lvl="1" indent="-342900">
              <a:spcBef>
                <a:spcPts val="775"/>
              </a:spcBef>
              <a:buFont typeface="Arial" panose="020B0604020202020204" pitchFamily="34" charset="0"/>
              <a:buChar char="•"/>
            </a:pPr>
            <a:r>
              <a:rPr lang="en-GB" kern="0" dirty="0">
                <a:solidFill>
                  <a:srgbClr val="2E2E38"/>
                </a:solidFill>
                <a:latin typeface="Arial"/>
                <a:ea typeface="ＭＳ Ｐゴシック" panose="020B0600070205080204" pitchFamily="34" charset="-128"/>
                <a:cs typeface="Arial" panose="020B0604020202020204" pitchFamily="34" charset="0"/>
              </a:rPr>
              <a:t>Por </a:t>
            </a:r>
            <a:r>
              <a:rPr lang="en-GB" kern="0" dirty="0" err="1">
                <a:solidFill>
                  <a:srgbClr val="2E2E38"/>
                </a:solidFill>
                <a:latin typeface="Arial"/>
                <a:ea typeface="ＭＳ Ｐゴシック" panose="020B0600070205080204" pitchFamily="34" charset="-128"/>
                <a:cs typeface="Arial" panose="020B0604020202020204" pitchFamily="34" charset="0"/>
              </a:rPr>
              <a:t>el</a:t>
            </a:r>
            <a:r>
              <a:rPr lang="en-GB" kern="0" dirty="0">
                <a:solidFill>
                  <a:srgbClr val="2E2E38"/>
                </a:solidFill>
                <a:latin typeface="Arial"/>
                <a:ea typeface="ＭＳ Ｐゴシック" panose="020B0600070205080204" pitchFamily="34" charset="-128"/>
                <a:cs typeface="Arial" panose="020B0604020202020204" pitchFamily="34" charset="0"/>
              </a:rPr>
              <a:t> </a:t>
            </a:r>
            <a:r>
              <a:rPr lang="en-GB" kern="0" dirty="0" err="1">
                <a:solidFill>
                  <a:srgbClr val="2E2E38"/>
                </a:solidFill>
                <a:latin typeface="Arial"/>
                <a:ea typeface="ＭＳ Ｐゴシック" panose="020B0600070205080204" pitchFamily="34" charset="-128"/>
                <a:cs typeface="Arial" panose="020B0604020202020204" pitchFamily="34" charset="0"/>
              </a:rPr>
              <a:t>importe</a:t>
            </a:r>
            <a:r>
              <a:rPr lang="en-GB" kern="0" dirty="0">
                <a:solidFill>
                  <a:srgbClr val="2E2E38"/>
                </a:solidFill>
                <a:latin typeface="Arial"/>
                <a:ea typeface="ＭＳ Ｐゴシック" panose="020B0600070205080204" pitchFamily="34" charset="-128"/>
                <a:cs typeface="Arial" panose="020B0604020202020204" pitchFamily="34" charset="0"/>
              </a:rPr>
              <a:t> en libros de los recursos transferidos</a:t>
            </a: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El </a:t>
            </a:r>
            <a:r>
              <a:rPr lang="en-GB" kern="0" dirty="0" err="1">
                <a:solidFill>
                  <a:srgbClr val="2E2E38"/>
                </a:solidFill>
                <a:latin typeface="Arial"/>
                <a:ea typeface="ＭＳ Ｐゴシック" panose="020B0600070205080204" pitchFamily="34" charset="-128"/>
                <a:cs typeface="Arial" panose="020B0604020202020204" pitchFamily="34" charset="0"/>
              </a:rPr>
              <a:t>gasto</a:t>
            </a:r>
            <a:r>
              <a:rPr lang="en-GB" kern="0" dirty="0">
                <a:solidFill>
                  <a:srgbClr val="2E2E38"/>
                </a:solidFill>
                <a:latin typeface="Arial"/>
                <a:ea typeface="ＭＳ Ｐゴシック" panose="020B0600070205080204" pitchFamily="34" charset="-128"/>
                <a:cs typeface="Arial" panose="020B0604020202020204" pitchFamily="34" charset="0"/>
              </a:rPr>
              <a:t> se </a:t>
            </a:r>
            <a:r>
              <a:rPr lang="en-GB" kern="0" dirty="0" err="1">
                <a:solidFill>
                  <a:srgbClr val="2E2E38"/>
                </a:solidFill>
                <a:latin typeface="Arial"/>
                <a:ea typeface="ＭＳ Ｐゴシック" panose="020B0600070205080204" pitchFamily="34" charset="-128"/>
                <a:cs typeface="Arial" panose="020B0604020202020204" pitchFamily="34" charset="0"/>
              </a:rPr>
              <a:t>reconoce</a:t>
            </a:r>
            <a:r>
              <a:rPr lang="en-GB" kern="0" dirty="0">
                <a:solidFill>
                  <a:srgbClr val="2E2E38"/>
                </a:solidFill>
                <a:latin typeface="Arial"/>
                <a:ea typeface="ＭＳ Ｐゴシック" panose="020B0600070205080204" pitchFamily="34" charset="-128"/>
                <a:cs typeface="Arial" panose="020B0604020202020204" pitchFamily="34" charset="0"/>
              </a:rPr>
              <a:t> antes de la </a:t>
            </a:r>
            <a:r>
              <a:rPr lang="en-GB" kern="0" dirty="0" err="1">
                <a:solidFill>
                  <a:srgbClr val="2E2E38"/>
                </a:solidFill>
                <a:latin typeface="Arial"/>
                <a:ea typeface="ＭＳ Ｐゴシック" panose="020B0600070205080204" pitchFamily="34" charset="-128"/>
                <a:cs typeface="Arial" panose="020B0604020202020204" pitchFamily="34" charset="0"/>
              </a:rPr>
              <a:t>transferencia</a:t>
            </a:r>
            <a:endParaRPr lang="en-GB" kern="0" dirty="0">
              <a:solidFill>
                <a:srgbClr val="2E2E38"/>
              </a:solidFill>
              <a:latin typeface="Arial"/>
              <a:ea typeface="ＭＳ Ｐゴシック" panose="020B0600070205080204" pitchFamily="34" charset="-128"/>
              <a:cs typeface="Arial" panose="020B0604020202020204" pitchFamily="34" charset="0"/>
            </a:endParaRPr>
          </a:p>
          <a:p>
            <a:pPr marL="800100" lvl="1" indent="-342900">
              <a:spcBef>
                <a:spcPts val="775"/>
              </a:spcBef>
              <a:buFont typeface="Arial" panose="020B0604020202020204" pitchFamily="34" charset="0"/>
              <a:buChar char="•"/>
            </a:pPr>
            <a:r>
              <a:rPr lang="en-GB" kern="0" dirty="0">
                <a:solidFill>
                  <a:srgbClr val="2E2E38"/>
                </a:solidFill>
                <a:latin typeface="Arial"/>
                <a:ea typeface="ＭＳ Ｐゴシック" panose="020B0600070205080204" pitchFamily="34" charset="-128"/>
                <a:cs typeface="Arial" panose="020B0604020202020204" pitchFamily="34" charset="0"/>
              </a:rPr>
              <a:t>Por la </a:t>
            </a:r>
            <a:r>
              <a:rPr lang="en-GB" kern="0" dirty="0" err="1">
                <a:solidFill>
                  <a:srgbClr val="2E2E38"/>
                </a:solidFill>
                <a:latin typeface="Arial"/>
                <a:ea typeface="ＭＳ Ｐゴシック" panose="020B0600070205080204" pitchFamily="34" charset="-128"/>
                <a:cs typeface="Arial" panose="020B0604020202020204" pitchFamily="34" charset="0"/>
              </a:rPr>
              <a:t>mejor</a:t>
            </a:r>
            <a:r>
              <a:rPr lang="en-GB" kern="0" dirty="0">
                <a:solidFill>
                  <a:srgbClr val="2E2E38"/>
                </a:solidFill>
                <a:latin typeface="Arial"/>
                <a:ea typeface="ＭＳ Ｐゴシック" panose="020B0600070205080204" pitchFamily="34" charset="-128"/>
                <a:cs typeface="Arial" panose="020B0604020202020204" pitchFamily="34" charset="0"/>
              </a:rPr>
              <a:t> estimación de los costos en los que incurrirá el proveedor de transferencia</a:t>
            </a:r>
            <a:endParaRPr lang="en-US" kern="0" dirty="0">
              <a:solidFill>
                <a:srgbClr val="2E2E38"/>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8273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22259"/>
            <a:ext cx="7848600" cy="646331"/>
          </a:xfrm>
          <a:prstGeom prst="rect">
            <a:avLst/>
          </a:prstGeom>
          <a:noFill/>
        </p:spPr>
        <p:txBody>
          <a:bodyPr wrap="square" rtlCol="0">
            <a:spAutoFit/>
          </a:bodyPr>
          <a:lstStyle/>
          <a:p>
            <a:r>
              <a:rPr lang="en-GB" b="1" dirty="0">
                <a:solidFill>
                  <a:srgbClr val="2E2E38"/>
                </a:solidFill>
                <a:latin typeface="Arial" panose="020B0604020202020204" pitchFamily="34" charset="0"/>
                <a:cs typeface="Arial" panose="020B0604020202020204" pitchFamily="34" charset="0"/>
              </a:rPr>
              <a:t>Comparación de gastos de transferencia sin obligaciones de </a:t>
            </a:r>
            <a:r>
              <a:rPr lang="en-US" b="1" dirty="0" err="1">
                <a:solidFill>
                  <a:srgbClr val="2E2E38"/>
                </a:solidFill>
                <a:latin typeface="Arial" panose="020B0604020202020204" pitchFamily="34" charset="0"/>
                <a:cs typeface="Arial" panose="020B0604020202020204" pitchFamily="34" charset="0"/>
              </a:rPr>
              <a:t>desempeño</a:t>
            </a:r>
            <a:r>
              <a:rPr lang="en-GB" b="1" dirty="0">
                <a:solidFill>
                  <a:srgbClr val="2E2E38"/>
                </a:solidFill>
                <a:latin typeface="Arial" panose="020B0604020202020204" pitchFamily="34" charset="0"/>
                <a:cs typeface="Arial" panose="020B0604020202020204" pitchFamily="34" charset="0"/>
              </a:rPr>
              <a:t> e ingresos sin </a:t>
            </a:r>
            <a:r>
              <a:rPr lang="en-GB" b="1" dirty="0" err="1">
                <a:solidFill>
                  <a:srgbClr val="2E2E38"/>
                </a:solidFill>
                <a:latin typeface="Arial" panose="020B0604020202020204" pitchFamily="34" charset="0"/>
                <a:cs typeface="Arial" panose="020B0604020202020204" pitchFamily="34" charset="0"/>
              </a:rPr>
              <a:t>obligaciones</a:t>
            </a:r>
            <a:r>
              <a:rPr lang="en-GB" b="1" dirty="0">
                <a:solidFill>
                  <a:srgbClr val="2E2E38"/>
                </a:solidFill>
                <a:latin typeface="Arial" panose="020B0604020202020204" pitchFamily="34" charset="0"/>
                <a:cs typeface="Arial" panose="020B0604020202020204" pitchFamily="34" charset="0"/>
              </a:rPr>
              <a:t> de </a:t>
            </a:r>
            <a:r>
              <a:rPr lang="en-US" b="1" dirty="0" err="1">
                <a:solidFill>
                  <a:srgbClr val="2E2E38"/>
                </a:solidFill>
                <a:latin typeface="Arial" panose="020B0604020202020204" pitchFamily="34" charset="0"/>
                <a:cs typeface="Arial" panose="020B0604020202020204" pitchFamily="34" charset="0"/>
              </a:rPr>
              <a:t>desempeño</a:t>
            </a:r>
            <a:endParaRPr lang="en-US" b="1" dirty="0">
              <a:solidFill>
                <a:srgbClr val="2E2E38"/>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F8CB12D-BAA2-4755-BC2B-16167477A061}"/>
              </a:ext>
            </a:extLst>
          </p:cNvPr>
          <p:cNvGraphicFramePr>
            <a:graphicFrameLocks noGrp="1"/>
          </p:cNvGraphicFramePr>
          <p:nvPr>
            <p:extLst>
              <p:ext uri="{D42A27DB-BD31-4B8C-83A1-F6EECF244321}">
                <p14:modId xmlns:p14="http://schemas.microsoft.com/office/powerpoint/2010/main" val="3571243863"/>
              </p:ext>
            </p:extLst>
          </p:nvPr>
        </p:nvGraphicFramePr>
        <p:xfrm>
          <a:off x="533400" y="1817678"/>
          <a:ext cx="7835901" cy="3322297"/>
        </p:xfrm>
        <a:graphic>
          <a:graphicData uri="http://schemas.openxmlformats.org/drawingml/2006/table">
            <a:tbl>
              <a:tblPr firstRow="1" firstCol="1" bandRow="1">
                <a:tableStyleId>{00A15C55-8517-42AA-B614-E9B94910E393}</a:tableStyleId>
              </a:tblPr>
              <a:tblGrid>
                <a:gridCol w="1381125">
                  <a:extLst>
                    <a:ext uri="{9D8B030D-6E8A-4147-A177-3AD203B41FA5}">
                      <a16:colId xmlns:a16="http://schemas.microsoft.com/office/drawing/2014/main" val="3561861934"/>
                    </a:ext>
                  </a:extLst>
                </a:gridCol>
                <a:gridCol w="3227388">
                  <a:extLst>
                    <a:ext uri="{9D8B030D-6E8A-4147-A177-3AD203B41FA5}">
                      <a16:colId xmlns:a16="http://schemas.microsoft.com/office/drawing/2014/main" val="3723042457"/>
                    </a:ext>
                  </a:extLst>
                </a:gridCol>
                <a:gridCol w="3227388">
                  <a:extLst>
                    <a:ext uri="{9D8B030D-6E8A-4147-A177-3AD203B41FA5}">
                      <a16:colId xmlns:a16="http://schemas.microsoft.com/office/drawing/2014/main" val="1066793011"/>
                    </a:ext>
                  </a:extLst>
                </a:gridCol>
              </a:tblGrid>
              <a:tr h="202731">
                <a:tc>
                  <a:txBody>
                    <a:bodyPr/>
                    <a:lstStyle/>
                    <a:p>
                      <a:pPr>
                        <a:lnSpc>
                          <a:spcPts val="1400"/>
                        </a:lnSpc>
                        <a:spcBef>
                          <a:spcPts val="300"/>
                        </a:spcBef>
                        <a:spcAft>
                          <a:spcPts val="300"/>
                        </a:spcAft>
                        <a:tabLst>
                          <a:tab pos="347345" algn="l"/>
                        </a:tabLst>
                      </a:pPr>
                      <a:r>
                        <a:rPr lang="es-MX" sz="900" kern="400" noProof="0">
                          <a:effectLst/>
                          <a:latin typeface="Arial" panose="020B0604020202020204" pitchFamily="34" charset="0"/>
                          <a:cs typeface="Arial" panose="020B0604020202020204" pitchFamily="34" charset="0"/>
                        </a:rPr>
                        <a:t> </a:t>
                      </a:r>
                      <a:endParaRPr lang="es-MX" sz="900" kern="400" noProof="0">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nchor="ctr"/>
                </a:tc>
                <a:tc>
                  <a:txBody>
                    <a:bodyPr/>
                    <a:lstStyle/>
                    <a:p>
                      <a:pPr algn="ctr">
                        <a:lnSpc>
                          <a:spcPts val="1400"/>
                        </a:lnSpc>
                        <a:spcBef>
                          <a:spcPts val="300"/>
                        </a:spcBef>
                        <a:spcAft>
                          <a:spcPts val="300"/>
                        </a:spcAft>
                        <a:tabLst>
                          <a:tab pos="347345" algn="l"/>
                        </a:tabLst>
                      </a:pPr>
                      <a:r>
                        <a:rPr lang="es-MX" sz="900" kern="400" noProof="0">
                          <a:effectLst/>
                          <a:latin typeface="Arial" panose="020B0604020202020204" pitchFamily="34" charset="0"/>
                          <a:cs typeface="Arial" panose="020B0604020202020204" pitchFamily="34" charset="0"/>
                        </a:rPr>
                        <a:t>Gastos de transferencia</a:t>
                      </a:r>
                      <a:endParaRPr lang="es-MX" sz="900" kern="400" noProof="0">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nchor="ctr"/>
                </a:tc>
                <a:tc>
                  <a:txBody>
                    <a:bodyPr/>
                    <a:lstStyle/>
                    <a:p>
                      <a:pPr algn="ctr">
                        <a:lnSpc>
                          <a:spcPts val="1400"/>
                        </a:lnSpc>
                        <a:spcBef>
                          <a:spcPts val="300"/>
                        </a:spcBef>
                        <a:spcAft>
                          <a:spcPts val="300"/>
                        </a:spcAft>
                        <a:tabLst>
                          <a:tab pos="347345" algn="l"/>
                        </a:tabLst>
                      </a:pPr>
                      <a:r>
                        <a:rPr lang="es-MX" sz="900" kern="400" noProof="0">
                          <a:effectLst/>
                          <a:latin typeface="Arial" panose="020B0604020202020204" pitchFamily="34" charset="0"/>
                          <a:cs typeface="Arial" panose="020B0604020202020204" pitchFamily="34" charset="0"/>
                        </a:rPr>
                        <a:t>Ingresos</a:t>
                      </a:r>
                      <a:endParaRPr lang="es-MX" sz="900" kern="400" noProof="0">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nchor="ctr"/>
                </a:tc>
                <a:extLst>
                  <a:ext uri="{0D108BD9-81ED-4DB2-BD59-A6C34878D82A}">
                    <a16:rowId xmlns:a16="http://schemas.microsoft.com/office/drawing/2014/main" val="87802936"/>
                  </a:ext>
                </a:extLst>
              </a:tr>
              <a:tr h="503856">
                <a:tc rowSpan="2">
                  <a:txBody>
                    <a:bodyPr/>
                    <a:lstStyle/>
                    <a:p>
                      <a:pPr>
                        <a:lnSpc>
                          <a:spcPts val="1400"/>
                        </a:lnSpc>
                        <a:spcBef>
                          <a:spcPts val="300"/>
                        </a:spcBef>
                        <a:spcAft>
                          <a:spcPts val="300"/>
                        </a:spcAft>
                        <a:tabLst>
                          <a:tab pos="347345" algn="l"/>
                        </a:tabLst>
                      </a:pPr>
                      <a:r>
                        <a:rPr lang="es-MX" sz="900" kern="400" noProof="0">
                          <a:effectLst/>
                          <a:latin typeface="Arial" panose="020B0604020202020204" pitchFamily="34" charset="0"/>
                          <a:cs typeface="Arial" panose="020B0604020202020204" pitchFamily="34" charset="0"/>
                        </a:rPr>
                        <a:t>El proveedor de la transferencia incurre en gastos según un acuerdo vinculante que impone obligaciones presentes al destinatario de la transferencia.</a:t>
                      </a:r>
                      <a:endParaRPr lang="es-MX" sz="900" kern="400" noProof="0">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nchor="ctr"/>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Situación financiera:</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Las obligaciones presentes impuestas al beneficiario de la transferencia no dan lugar a un activo controlado por el proveedor de la transferencia; no se reconoce ningún activo.</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Situación financiera:</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El beneficiario de la transferencia reconoce un activo y un pasivo cuando recibe los recursos (o cuando tiene una cuenta por cobrar, si ocurre antes).</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extLst>
                  <a:ext uri="{0D108BD9-81ED-4DB2-BD59-A6C34878D82A}">
                    <a16:rowId xmlns:a16="http://schemas.microsoft.com/office/drawing/2014/main" val="182803655"/>
                  </a:ext>
                </a:extLst>
              </a:tr>
              <a:tr h="801841">
                <a:tc vMerge="1">
                  <a:txBody>
                    <a:bodyPr/>
                    <a:lstStyle/>
                    <a:p>
                      <a:endParaRPr lang="en-GB"/>
                    </a:p>
                  </a:txBody>
                  <a:tcPr/>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Rendimiento financiero:</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El proveedor de la transferencia reconoce un gasto a medida que transfiere los recursos (o cuando tiene una cuenta por pagar, si ocurre antes).</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Rendimiento financiero:</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El beneficiario de la transferencia reconoce los ingresos (y da de baja el pasivo) a medida que satisface las obligaciones presentes.</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extLst>
                  <a:ext uri="{0D108BD9-81ED-4DB2-BD59-A6C34878D82A}">
                    <a16:rowId xmlns:a16="http://schemas.microsoft.com/office/drawing/2014/main" val="2030717970"/>
                  </a:ext>
                </a:extLst>
              </a:tr>
              <a:tr h="662770">
                <a:tc rowSpan="2">
                  <a:txBody>
                    <a:bodyPr/>
                    <a:lstStyle/>
                    <a:p>
                      <a:pPr>
                        <a:lnSpc>
                          <a:spcPts val="1400"/>
                        </a:lnSpc>
                        <a:spcBef>
                          <a:spcPts val="300"/>
                        </a:spcBef>
                        <a:spcAft>
                          <a:spcPts val="300"/>
                        </a:spcAft>
                        <a:tabLst>
                          <a:tab pos="347345" algn="l"/>
                        </a:tabLst>
                      </a:pPr>
                      <a:r>
                        <a:rPr lang="es-MX" sz="900" kern="400" noProof="0" dirty="0">
                          <a:effectLst/>
                          <a:latin typeface="Arial" panose="020B0604020202020204" pitchFamily="34" charset="0"/>
                          <a:cs typeface="Arial" panose="020B0604020202020204" pitchFamily="34" charset="0"/>
                        </a:rPr>
                        <a:t>El proveedor de la transferencia incurre en gastos sin la existencia de un acuerdo vinculante.</a:t>
                      </a:r>
                      <a:endParaRPr lang="es-MX" sz="900" kern="4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nchor="ctr"/>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Situación financiera:</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Sin un acuerdo vinculante, el proveedor de la transferencia no reconoce un activo.</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Situación financiera:</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Sin un acuerdo vinculante, no hay un pasivo; el beneficiario de la transferencia reconoce un activo cuando recibe los recursos.</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extLst>
                  <a:ext uri="{0D108BD9-81ED-4DB2-BD59-A6C34878D82A}">
                    <a16:rowId xmlns:a16="http://schemas.microsoft.com/office/drawing/2014/main" val="2059250231"/>
                  </a:ext>
                </a:extLst>
              </a:tr>
              <a:tr h="501702">
                <a:tc vMerge="1">
                  <a:txBody>
                    <a:bodyPr/>
                    <a:lstStyle/>
                    <a:p>
                      <a:endParaRPr lang="en-GB"/>
                    </a:p>
                  </a:txBody>
                  <a:tcPr/>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Rendimiento financiero:</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El proveedor de la transferencia reconoce un gasto a medida que transfiere los recursos.</a:t>
                      </a: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tc>
                  <a:txBody>
                    <a:bodyPr/>
                    <a:lstStyle/>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Desempeño financiero:</a:t>
                      </a:r>
                    </a:p>
                    <a:p>
                      <a:pPr>
                        <a:lnSpc>
                          <a:spcPts val="1400"/>
                        </a:lnSpc>
                        <a:spcBef>
                          <a:spcPts val="300"/>
                        </a:spcBef>
                        <a:spcAft>
                          <a:spcPts val="300"/>
                        </a:spcAft>
                        <a:tabLst>
                          <a:tab pos="347345" algn="l"/>
                        </a:tabLst>
                      </a:pPr>
                      <a:r>
                        <a:rPr lang="es-MX" sz="900" kern="400" noProof="0" dirty="0">
                          <a:solidFill>
                            <a:schemeClr val="accent4">
                              <a:lumMod val="50000"/>
                            </a:schemeClr>
                          </a:solidFill>
                          <a:effectLst/>
                          <a:latin typeface="Arial" panose="020B0604020202020204" pitchFamily="34" charset="0"/>
                          <a:cs typeface="Arial" panose="020B0604020202020204" pitchFamily="34" charset="0"/>
                        </a:rPr>
                        <a:t>El beneficiario de la transferencia reconoce los ingresos cuando recibe los recursos.</a:t>
                      </a:r>
                      <a:br>
                        <a:rPr lang="es-MX" sz="900" kern="400" noProof="0" dirty="0">
                          <a:solidFill>
                            <a:schemeClr val="accent4">
                              <a:lumMod val="50000"/>
                            </a:schemeClr>
                          </a:solidFill>
                          <a:effectLst/>
                          <a:latin typeface="Arial" panose="020B0604020202020204" pitchFamily="34" charset="0"/>
                          <a:cs typeface="Arial" panose="020B0604020202020204" pitchFamily="34" charset="0"/>
                        </a:rPr>
                      </a:br>
                      <a:endParaRPr lang="es-MX" sz="900" kern="400" noProof="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9816" marR="59816" marT="0" marB="0"/>
                </a:tc>
                <a:extLst>
                  <a:ext uri="{0D108BD9-81ED-4DB2-BD59-A6C34878D82A}">
                    <a16:rowId xmlns:a16="http://schemas.microsoft.com/office/drawing/2014/main" val="3846723936"/>
                  </a:ext>
                </a:extLst>
              </a:tr>
            </a:tbl>
          </a:graphicData>
        </a:graphic>
      </p:graphicFrame>
    </p:spTree>
    <p:extLst>
      <p:ext uri="{BB962C8B-B14F-4D97-AF65-F5344CB8AC3E}">
        <p14:creationId xmlns:p14="http://schemas.microsoft.com/office/powerpoint/2010/main" val="184985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a:p>
            <a:pPr algn="r"/>
            <a:endParaRPr lang="en-US" sz="2400" dirty="0">
              <a:solidFill>
                <a:schemeClr val="bg1"/>
              </a:solidFill>
            </a:endParaRP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Para </a:t>
            </a:r>
            <a:r>
              <a:rPr lang="en-US" sz="2000" b="1" dirty="0" err="1">
                <a:solidFill>
                  <a:schemeClr val="bg1">
                    <a:lumMod val="50000"/>
                  </a:schemeClr>
                </a:solidFill>
                <a:latin typeface="Arial" panose="020B0604020202020204" pitchFamily="34" charset="0"/>
                <a:cs typeface="Arial" panose="020B0604020202020204" pitchFamily="34" charset="0"/>
              </a:rPr>
              <a:t>más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información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15910"/>
            <a:ext cx="7848601"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endPar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kern="0" dirty="0">
              <a:solidFill>
                <a:srgbClr val="2E2E38"/>
              </a:solidFill>
              <a:latin typeface="Arial" panose="020B0604020202020204" pitchFamily="34" charset="0"/>
              <a:ea typeface="ＭＳ Ｐゴシック" charset="0"/>
              <a:cs typeface="Arial" panose="020B0604020202020204" pitchFamily="34" charset="0"/>
            </a:endParaRPr>
          </a:p>
          <a:p>
            <a:endParaRPr lang="en-US" dirty="0">
              <a:solidFill>
                <a:srgbClr val="2E2E38"/>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76262" y="908050"/>
            <a:ext cx="7848601" cy="3970318"/>
          </a:xfrm>
          <a:prstGeom prst="rect">
            <a:avLst/>
          </a:prstGeom>
          <a:noFill/>
        </p:spPr>
        <p:txBody>
          <a:bodyPr wrap="square" lIns="91440" tIns="45720" rIns="91440" bIns="45720" rtlCol="0" anchor="t">
            <a:spAutoFit/>
          </a:bodyPr>
          <a:lstStyle/>
          <a:p>
            <a:r>
              <a:rPr lang="es-MX" b="1" dirty="0">
                <a:solidFill>
                  <a:srgbClr val="2E2E38"/>
                </a:solidFill>
                <a:latin typeface="Arial" panose="020B0604020202020204" pitchFamily="34" charset="0"/>
                <a:cs typeface="Arial" panose="020B0604020202020204" pitchFamily="34" charset="0"/>
              </a:rPr>
              <a:t>Propósito de la sesión</a:t>
            </a:r>
          </a:p>
          <a:p>
            <a:endParaRPr lang="es-MX" b="1" dirty="0">
              <a:solidFill>
                <a:srgbClr val="2E2E38"/>
              </a:solidFill>
              <a:latin typeface="Arial" panose="020B0604020202020204" pitchFamily="34" charset="0"/>
              <a:cs typeface="Arial" panose="020B0604020202020204" pitchFamily="34" charset="0"/>
            </a:endParaRPr>
          </a:p>
          <a:p>
            <a:r>
              <a:rPr lang="es-MX" b="1" kern="0" dirty="0">
                <a:solidFill>
                  <a:srgbClr val="2E2E38"/>
                </a:solidFill>
                <a:latin typeface="Arial" pitchFamily="34" charset="0"/>
                <a:ea typeface="ＭＳ Ｐゴシック" charset="0"/>
                <a:cs typeface="Arial" pitchFamily="34" charset="0"/>
              </a:rPr>
              <a:t>ED 72, </a:t>
            </a:r>
            <a:r>
              <a:rPr lang="es-MX" b="1" i="1" kern="0" dirty="0">
                <a:solidFill>
                  <a:srgbClr val="2E2E38"/>
                </a:solidFill>
                <a:latin typeface="Arial" pitchFamily="34" charset="0"/>
                <a:ea typeface="ＭＳ Ｐゴシック" charset="0"/>
                <a:cs typeface="Arial" pitchFamily="34" charset="0"/>
              </a:rPr>
              <a:t>Gastos de transferencia</a:t>
            </a:r>
            <a:r>
              <a:rPr lang="es-MX" kern="0" dirty="0">
                <a:solidFill>
                  <a:srgbClr val="2E2E38"/>
                </a:solidFill>
                <a:latin typeface="Arial" pitchFamily="34" charset="0"/>
                <a:ea typeface="ＭＳ Ｐゴシック" charset="0"/>
                <a:cs typeface="Arial" pitchFamily="34" charset="0"/>
              </a:rPr>
              <a:t>, propone requerimientos para contabilizar los gastos de transferencia. Actualmente no hay requerimientos explícitos.</a:t>
            </a:r>
          </a:p>
          <a:p>
            <a:endParaRPr lang="es-MX" kern="0" dirty="0">
              <a:solidFill>
                <a:srgbClr val="2E2E38"/>
              </a:solidFill>
              <a:latin typeface="Arial" pitchFamily="34" charset="0"/>
              <a:ea typeface="ＭＳ Ｐゴシック" charset="0"/>
              <a:cs typeface="Arial" pitchFamily="34" charset="0"/>
            </a:endParaRPr>
          </a:p>
          <a:p>
            <a:r>
              <a:rPr lang="es-MX" kern="0" dirty="0">
                <a:solidFill>
                  <a:srgbClr val="2E2E38"/>
                </a:solidFill>
                <a:latin typeface="Arial"/>
                <a:ea typeface="ＭＳ Ｐゴシック"/>
                <a:cs typeface="Arial"/>
              </a:rPr>
              <a:t>Los participantes que se estén preparando para adoptar las NICSP de base de devengo, deben conocer las propuestas para que puedan garantizar que los sistemas y procedimientos de gastos que se estén desarrollando para el proceso de transición; sean capaces de hacer frente a la contabilidad propuesta.</a:t>
            </a:r>
          </a:p>
          <a:p>
            <a:endParaRPr lang="es-MX" kern="0" dirty="0">
              <a:solidFill>
                <a:srgbClr val="2E2E38"/>
              </a:solidFill>
              <a:latin typeface="Arial" pitchFamily="34" charset="0"/>
              <a:ea typeface="ＭＳ Ｐゴシック" charset="0"/>
              <a:cs typeface="Arial" pitchFamily="34" charset="0"/>
            </a:endParaRPr>
          </a:p>
          <a:p>
            <a:r>
              <a:rPr lang="es-MX" kern="0" dirty="0">
                <a:solidFill>
                  <a:srgbClr val="2E2E38"/>
                </a:solidFill>
                <a:latin typeface="Arial" pitchFamily="34" charset="0"/>
                <a:ea typeface="ＭＳ Ｐゴシック" charset="0"/>
                <a:cs typeface="Arial" pitchFamily="34" charset="0"/>
              </a:rPr>
              <a:t>La contabilidad examinada en esta sesión se refiere únicamente a las propuestas y, por lo tanto, está sujeta a cambios.</a:t>
            </a:r>
            <a:endParaRPr lang="es-MX" b="1" dirty="0">
              <a:solidFill>
                <a:srgbClr val="2E2E38"/>
              </a:solidFill>
              <a:latin typeface="Arial" panose="020B0604020202020204" pitchFamily="34" charset="0"/>
              <a:cs typeface="Arial" panose="020B0604020202020204" pitchFamily="34" charset="0"/>
            </a:endParaRPr>
          </a:p>
          <a:p>
            <a:endParaRPr lang="es-MX"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76263" y="905623"/>
            <a:ext cx="7812088" cy="185691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Definición de </a:t>
            </a:r>
            <a:r>
              <a:rPr lang="en-US" b="1" dirty="0" err="1">
                <a:solidFill>
                  <a:srgbClr val="2E2E38"/>
                </a:solidFill>
                <a:latin typeface="Arial" panose="020B0604020202020204" pitchFamily="34" charset="0"/>
                <a:cs typeface="Arial" panose="020B0604020202020204" pitchFamily="34" charset="0"/>
              </a:rPr>
              <a:t>gasto</a:t>
            </a:r>
            <a:r>
              <a:rPr lang="en-US" b="1" dirty="0">
                <a:solidFill>
                  <a:srgbClr val="2E2E38"/>
                </a:solidFill>
                <a:latin typeface="Arial" panose="020B0604020202020204" pitchFamily="34" charset="0"/>
                <a:cs typeface="Arial" panose="020B0604020202020204" pitchFamily="34" charset="0"/>
              </a:rPr>
              <a:t> de </a:t>
            </a:r>
            <a:r>
              <a:rPr lang="en-US" b="1" dirty="0" err="1">
                <a:solidFill>
                  <a:srgbClr val="2E2E38"/>
                </a:solidFill>
                <a:latin typeface="Arial" panose="020B0604020202020204" pitchFamily="34" charset="0"/>
                <a:cs typeface="Arial" panose="020B0604020202020204" pitchFamily="34" charset="0"/>
              </a:rPr>
              <a:t>transferencia</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Un </a:t>
            </a:r>
            <a:r>
              <a:rPr lang="en-GB" b="1" kern="0" dirty="0" err="1">
                <a:solidFill>
                  <a:srgbClr val="2E2E38"/>
                </a:solidFill>
                <a:latin typeface="Arial"/>
                <a:ea typeface="ＭＳ Ｐゴシック" panose="020B0600070205080204" pitchFamily="34" charset="-128"/>
                <a:cs typeface="Arial" panose="020B0604020202020204" pitchFamily="34" charset="0"/>
              </a:rPr>
              <a:t>gasto</a:t>
            </a:r>
            <a:r>
              <a:rPr lang="en-GB" b="1" kern="0" dirty="0">
                <a:solidFill>
                  <a:srgbClr val="2E2E38"/>
                </a:solidFill>
                <a:latin typeface="Arial"/>
                <a:ea typeface="ＭＳ Ｐゴシック" panose="020B0600070205080204" pitchFamily="34" charset="-128"/>
                <a:cs typeface="Arial" panose="020B0604020202020204" pitchFamily="34" charset="0"/>
              </a:rPr>
              <a:t> de transferencia </a:t>
            </a:r>
            <a:r>
              <a:rPr lang="en-GB" kern="0" dirty="0">
                <a:solidFill>
                  <a:srgbClr val="2E2E38"/>
                </a:solidFill>
                <a:latin typeface="Arial"/>
                <a:ea typeface="ＭＳ Ｐゴシック" panose="020B0600070205080204" pitchFamily="34" charset="-128"/>
                <a:cs typeface="Arial" panose="020B0604020202020204" pitchFamily="34" charset="0"/>
              </a:rPr>
              <a:t>es un gasto que surge de una transacción, distinta de los impuestos, en la que una entidad proporciona un bien, servicio u otro activo a otra entidad (que puede ser un individuo) sin recibir directamente ningún bien, servicio u otro activo a cambio.</a:t>
            </a:r>
            <a:endParaRPr lang="en-US" kern="0" dirty="0">
              <a:solidFill>
                <a:srgbClr val="2E2E38"/>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29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08050"/>
            <a:ext cx="7848600" cy="3416320"/>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Obligaciones de desempeño </a:t>
            </a:r>
          </a:p>
          <a:p>
            <a:endParaRPr lang="es-MX" b="1" dirty="0">
              <a:solidFill>
                <a:srgbClr val="2E2E3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dirty="0">
                <a:solidFill>
                  <a:srgbClr val="2E2E38"/>
                </a:solidFill>
                <a:latin typeface="Arial" panose="020B0604020202020204" pitchFamily="34" charset="0"/>
                <a:cs typeface="Arial" panose="020B0604020202020204" pitchFamily="34" charset="0"/>
              </a:rPr>
              <a:t>Una obligación de desempeño es una promesa en un acuerdo vinculante con un comprador para transferir al comprador o a un tercero beneficiario:</a:t>
            </a:r>
          </a:p>
          <a:p>
            <a:pPr marL="342900" indent="-342900">
              <a:buFont typeface="Arial" panose="020B0604020202020204" pitchFamily="34" charset="0"/>
              <a:buChar char="•"/>
            </a:pPr>
            <a:endParaRPr lang="es-MX" dirty="0">
              <a:solidFill>
                <a:srgbClr val="2E2E38"/>
              </a:solidFill>
              <a:latin typeface="Arial" panose="020B0604020202020204" pitchFamily="34" charset="0"/>
              <a:cs typeface="Arial" panose="020B0604020202020204" pitchFamily="34" charset="0"/>
            </a:endParaRPr>
          </a:p>
          <a:p>
            <a:pPr marL="898525" indent="-539750"/>
            <a:r>
              <a:rPr lang="es-MX" dirty="0">
                <a:solidFill>
                  <a:srgbClr val="2E2E38"/>
                </a:solidFill>
                <a:latin typeface="Arial" panose="020B0604020202020204" pitchFamily="34" charset="0"/>
                <a:cs typeface="Arial" panose="020B0604020202020204" pitchFamily="34" charset="0"/>
              </a:rPr>
              <a:t>(a) Un bien o servicio (o un conjunto de bienes o servicios) que sea distinto; o</a:t>
            </a:r>
          </a:p>
          <a:p>
            <a:pPr marL="898525" indent="-539750"/>
            <a:r>
              <a:rPr lang="es-MX" dirty="0">
                <a:solidFill>
                  <a:srgbClr val="2E2E38"/>
                </a:solidFill>
                <a:latin typeface="Arial" panose="020B0604020202020204" pitchFamily="34" charset="0"/>
                <a:cs typeface="Arial" panose="020B0604020202020204" pitchFamily="34" charset="0"/>
              </a:rPr>
              <a:t>b) Una serie de bienes o servicios distintos que son sustancialmente iguales y que tienen el mismo patrón de transferencia al comprador o al tercero beneficiario.</a:t>
            </a:r>
          </a:p>
          <a:p>
            <a:pPr marL="342900" indent="-342900">
              <a:buFont typeface="Arial" panose="020B0604020202020204" pitchFamily="34" charset="0"/>
              <a:buChar char="•"/>
            </a:pPr>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08050"/>
            <a:ext cx="8045450" cy="120032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Tipos de gastos de transferencia</a:t>
            </a:r>
          </a:p>
          <a:p>
            <a:endParaRPr lang="en-US" b="1" dirty="0">
              <a:solidFill>
                <a:srgbClr val="2E2E38"/>
              </a:solidFill>
              <a:latin typeface="Arial" panose="020B0604020202020204" pitchFamily="34" charset="0"/>
              <a:cs typeface="Arial" panose="020B0604020202020204" pitchFamily="34" charset="0"/>
            </a:endParaRPr>
          </a:p>
          <a:p>
            <a:endParaRPr lang="en-GB" kern="0" dirty="0">
              <a:solidFill>
                <a:srgbClr val="2E2E38"/>
              </a:solidFill>
              <a:latin typeface="Arial" pitchFamily="34" charset="0"/>
              <a:ea typeface="ＭＳ Ｐゴシック" charset="0"/>
              <a:cs typeface="Arial" pitchFamily="34" charset="0"/>
            </a:endParaRPr>
          </a:p>
          <a:p>
            <a:endParaRPr lang="en-US" dirty="0">
              <a:solidFill>
                <a:srgbClr val="2E2E38"/>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1281548320"/>
              </p:ext>
            </p:extLst>
          </p:nvPr>
        </p:nvGraphicFramePr>
        <p:xfrm>
          <a:off x="1524000" y="1670180"/>
          <a:ext cx="6096000" cy="307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9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9750" y="908050"/>
            <a:ext cx="7848600" cy="2416046"/>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Ejemplos</a:t>
            </a:r>
          </a:p>
          <a:p>
            <a:endParaRPr lang="en-GB" kern="0" dirty="0">
              <a:solidFill>
                <a:srgbClr val="2E2E38"/>
              </a:solidFill>
              <a:latin typeface="Arial" pitchFamily="34" charset="0"/>
              <a:ea typeface="ＭＳ Ｐゴシック" charset="0"/>
              <a:cs typeface="Arial" pitchFamily="34" charset="0"/>
            </a:endParaRPr>
          </a:p>
          <a:p>
            <a:pPr marL="342900" indent="-342900">
              <a:spcAft>
                <a:spcPts val="1000"/>
              </a:spcAft>
              <a:buFont typeface="Arial" panose="020B0604020202020204" pitchFamily="34" charset="0"/>
              <a:buChar char="•"/>
            </a:pPr>
            <a:r>
              <a:rPr lang="en-GB" dirty="0">
                <a:solidFill>
                  <a:srgbClr val="2E2E38"/>
                </a:solidFill>
                <a:latin typeface="Arial" panose="020B0604020202020204" pitchFamily="34" charset="0"/>
                <a:cs typeface="Arial" panose="020B0604020202020204" pitchFamily="34" charset="0"/>
              </a:rPr>
              <a:t>Subvenciones a niveles inferiores de gobierno</a:t>
            </a:r>
          </a:p>
          <a:p>
            <a:pPr marL="342900" indent="-342900">
              <a:spcAft>
                <a:spcPts val="1000"/>
              </a:spcAft>
              <a:buFont typeface="Arial" panose="020B0604020202020204" pitchFamily="34" charset="0"/>
              <a:buChar char="•"/>
            </a:pPr>
            <a:r>
              <a:rPr lang="en-GB" dirty="0">
                <a:solidFill>
                  <a:srgbClr val="2E2E38"/>
                </a:solidFill>
                <a:latin typeface="Arial" panose="020B0604020202020204" pitchFamily="34" charset="0"/>
                <a:cs typeface="Arial" panose="020B0604020202020204" pitchFamily="34" charset="0"/>
              </a:rPr>
              <a:t>Activos donados por organizaciones internacionales</a:t>
            </a:r>
          </a:p>
          <a:p>
            <a:pPr marL="342900" indent="-342900">
              <a:spcAft>
                <a:spcPts val="1000"/>
              </a:spcAft>
              <a:buFont typeface="Arial" panose="020B0604020202020204" pitchFamily="34" charset="0"/>
              <a:buChar char="•"/>
            </a:pPr>
            <a:r>
              <a:rPr lang="en-GB" dirty="0">
                <a:solidFill>
                  <a:srgbClr val="2E2E38"/>
                </a:solidFill>
                <a:latin typeface="Arial" panose="020B0604020202020204" pitchFamily="34" charset="0"/>
                <a:cs typeface="Arial" panose="020B0604020202020204" pitchFamily="34" charset="0"/>
              </a:rPr>
              <a:t>Financiación de los cursos de formación que se </a:t>
            </a:r>
            <a:r>
              <a:rPr lang="en-GB" dirty="0" err="1">
                <a:solidFill>
                  <a:srgbClr val="2E2E38"/>
                </a:solidFill>
                <a:latin typeface="Arial" panose="020B0604020202020204" pitchFamily="34" charset="0"/>
                <a:cs typeface="Arial" panose="020B0604020202020204" pitchFamily="34" charset="0"/>
              </a:rPr>
              <a:t>proporcionarán</a:t>
            </a:r>
            <a:r>
              <a:rPr lang="en-GB" dirty="0">
                <a:solidFill>
                  <a:srgbClr val="2E2E38"/>
                </a:solidFill>
                <a:latin typeface="Arial" panose="020B0604020202020204" pitchFamily="34" charset="0"/>
                <a:cs typeface="Arial" panose="020B0604020202020204" pitchFamily="34" charset="0"/>
              </a:rPr>
              <a:t> a beneficiarios</a:t>
            </a:r>
          </a:p>
          <a:p>
            <a:pPr marL="342900" indent="-342900">
              <a:buFont typeface="Arial" panose="020B0604020202020204" pitchFamily="34" charset="0"/>
              <a:buChar char="•"/>
            </a:pPr>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30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3400" y="600140"/>
            <a:ext cx="7848600" cy="1477328"/>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Contabilización de los gastos de transferencia con obligaciones de desempeño </a:t>
            </a:r>
          </a:p>
          <a:p>
            <a:endParaRPr lang="es-MX" b="1" dirty="0">
              <a:solidFill>
                <a:srgbClr val="2E2E38"/>
              </a:solidFill>
              <a:latin typeface="Arial" panose="020B0604020202020204" pitchFamily="34" charset="0"/>
              <a:cs typeface="Arial" panose="020B0604020202020204" pitchFamily="34" charset="0"/>
            </a:endParaRPr>
          </a:p>
          <a:p>
            <a:endParaRPr lang="es-MX" kern="0" dirty="0">
              <a:solidFill>
                <a:srgbClr val="2E2E38"/>
              </a:solidFill>
              <a:latin typeface="Arial" pitchFamily="34" charset="0"/>
              <a:ea typeface="ＭＳ Ｐゴシック" charset="0"/>
              <a:cs typeface="Arial" pitchFamily="34" charset="0"/>
            </a:endParaRPr>
          </a:p>
          <a:p>
            <a:endParaRPr lang="es-MX" dirty="0">
              <a:solidFill>
                <a:srgbClr val="2E2E38"/>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076272483"/>
              </p:ext>
            </p:extLst>
          </p:nvPr>
        </p:nvGraphicFramePr>
        <p:xfrm>
          <a:off x="914400" y="1482120"/>
          <a:ext cx="7137918" cy="3293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Propuestas de gastos de </a:t>
            </a:r>
            <a:r>
              <a:rPr lang="en-US" sz="2400" dirty="0" err="1">
                <a:solidFill>
                  <a:schemeClr val="bg1"/>
                </a:solidFill>
              </a:rPr>
              <a:t>transferencia</a:t>
            </a:r>
            <a:r>
              <a:rPr lang="en-US" sz="2400" dirty="0">
                <a:solidFill>
                  <a:schemeClr val="bg1"/>
                </a:solidFill>
              </a:rPr>
              <a:t> del IPSASB</a:t>
            </a:r>
          </a:p>
        </p:txBody>
      </p:sp>
      <p:sp>
        <p:nvSpPr>
          <p:cNvPr id="7" name="TextBox 6"/>
          <p:cNvSpPr txBox="1"/>
          <p:nvPr/>
        </p:nvSpPr>
        <p:spPr>
          <a:xfrm>
            <a:off x="533400" y="662881"/>
            <a:ext cx="7854950" cy="4001095"/>
          </a:xfrm>
          <a:prstGeom prst="rect">
            <a:avLst/>
          </a:prstGeom>
          <a:noFill/>
        </p:spPr>
        <p:txBody>
          <a:bodyPr wrap="square" lIns="91440" tIns="45720" rIns="91440" bIns="45720" rtlCol="0" anchor="t">
            <a:spAutoFit/>
          </a:bodyPr>
          <a:lstStyle/>
          <a:p>
            <a:r>
              <a:rPr lang="es-MX" b="1" dirty="0">
                <a:solidFill>
                  <a:srgbClr val="2E2E38"/>
                </a:solidFill>
                <a:latin typeface="Arial" panose="020B0604020202020204" pitchFamily="34" charset="0"/>
                <a:cs typeface="Arial" panose="020B0604020202020204" pitchFamily="34" charset="0"/>
              </a:rPr>
              <a:t>Reconocimiento de Gastos de Transferencia sin Obligaciones de Desempeño</a:t>
            </a:r>
          </a:p>
          <a:p>
            <a:endParaRPr lang="es-MX" b="1" dirty="0">
              <a:solidFill>
                <a:srgbClr val="2E2E38"/>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Un gasto de transferencia sin obligaciones de desempeño se reconoce en la primera entre las siguientes fechas:</a:t>
            </a:r>
          </a:p>
          <a:p>
            <a:pPr marL="285750" indent="-285750"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a:cs typeface="Arial"/>
              </a:rPr>
              <a:t>Cuando el proveedor de la transferencia tenga la obligación presente de transferir recursos a un beneficiario. En tales casos, el </a:t>
            </a:r>
            <a:r>
              <a:rPr lang="es-MX" kern="0">
                <a:solidFill>
                  <a:srgbClr val="2E2E38"/>
                </a:solidFill>
                <a:latin typeface="Arial"/>
                <a:ea typeface="ＭＳ Ｐゴシック"/>
                <a:cs typeface="Arial"/>
              </a:rPr>
              <a:t>proveedor de la </a:t>
            </a:r>
            <a:r>
              <a:rPr lang="es-MX" kern="0" dirty="0">
                <a:solidFill>
                  <a:srgbClr val="2E2E38"/>
                </a:solidFill>
                <a:latin typeface="Arial"/>
                <a:ea typeface="ＭＳ Ｐゴシック"/>
                <a:cs typeface="Arial"/>
              </a:rPr>
              <a:t>transferencia reconocerá un pasivo que represente su obligación de transferir los recursos; y</a:t>
            </a:r>
          </a:p>
          <a:p>
            <a:pPr marL="285750" indent="-285750"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a:cs typeface="Arial"/>
              </a:rPr>
              <a:t>Cuando el proveedor de la transferencia deja de controlar los recursos; esta será normalmente la fecha en la que transfiere los recursos al beneficiario. En tales casos, el proveedor de transferencia da de baja los recursos que deja de controlar de acuerdo con otras normas.</a:t>
            </a:r>
          </a:p>
        </p:txBody>
      </p:sp>
    </p:spTree>
    <p:extLst>
      <p:ext uri="{BB962C8B-B14F-4D97-AF65-F5344CB8AC3E}">
        <p14:creationId xmlns:p14="http://schemas.microsoft.com/office/powerpoint/2010/main" val="152746946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A1ECBC3B-C7C8-42C0-ABB4-B86235F4B71B}">
  <ds:schemaRefs>
    <ds:schemaRef ds:uri="a7402fae-bb21-445c-8609-eb603ffb5c1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EF3B878-25FB-47F0-BAB3-4F5B1D689E49}"/>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On-screen Show (4:3)</PresentationFormat>
  <Paragraphs>117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74</cp:revision>
  <dcterms:created xsi:type="dcterms:W3CDTF">2014-09-10T19:10:10Z</dcterms:created>
  <dcterms:modified xsi:type="dcterms:W3CDTF">2023-06-13T01:33:59Z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