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8" r:id="rId5"/>
    <p:sldId id="283"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4" r:id="rId19"/>
    <p:sldId id="282" r:id="rId20"/>
    <p:sldId id="281" r:id="rId21"/>
    <p:sldId id="280" r:id="rId22"/>
    <p:sldId id="279" r:id="rId23"/>
    <p:sldId id="278" r:id="rId24"/>
    <p:sldId id="277" r:id="rId25"/>
    <p:sldId id="276" r:id="rId26"/>
    <p:sldId id="275" r:id="rId27"/>
    <p:sldId id="273" r:id="rId28"/>
    <p:sldId id="272" r:id="rId29"/>
    <p:sldId id="270" r:id="rId30"/>
    <p:sldId id="284" r:id="rId31"/>
  </p:sldIdLst>
  <p:sldSz cx="9144000" cy="6858000" type="screen4x3"/>
  <p:notesSz cx="6858000" cy="4248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E90C7-A0F8-4ABB-9229-7C6E58DC4BB3}" v="2" dt="2023-06-23T09:08:33.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55870" autoAdjust="0"/>
  </p:normalViewPr>
  <p:slideViewPr>
    <p:cSldViewPr snapToGrid="0" snapToObjects="1">
      <p:cViewPr varScale="1">
        <p:scale>
          <a:sx n="36" d="100"/>
          <a:sy n="36" d="100"/>
        </p:scale>
        <p:origin x="468" y="24"/>
      </p:cViewPr>
      <p:guideLst>
        <p:guide orient="horz" pos="2160"/>
        <p:guide pos="2880"/>
      </p:guideLst>
    </p:cSldViewPr>
  </p:slideViewPr>
  <p:notesTextViewPr>
    <p:cViewPr>
      <p:scale>
        <a:sx n="66" d="100"/>
        <a:sy n="66" d="100"/>
      </p:scale>
      <p:origin x="0" y="0"/>
    </p:cViewPr>
  </p:notesTextViewPr>
  <p:notesViewPr>
    <p:cSldViewPr snapToGrid="0" snapToObjects="1">
      <p:cViewPr varScale="1">
        <p:scale>
          <a:sx n="77" d="100"/>
          <a:sy n="77" d="100"/>
        </p:scale>
        <p:origin x="274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46CE90C7-A0F8-4ABB-9229-7C6E58DC4BB3}"/>
    <pc:docChg chg="undo custSel modSld">
      <pc:chgData name="Kamira Sanchez" userId="d90880d6-78a9-457c-991e-24450603455a" providerId="ADAL" clId="{46CE90C7-A0F8-4ABB-9229-7C6E58DC4BB3}" dt="2023-06-23T13:03:43.595" v="20" actId="20577"/>
      <pc:docMkLst>
        <pc:docMk/>
      </pc:docMkLst>
      <pc:sldChg chg="modSp mod">
        <pc:chgData name="Kamira Sanchez" userId="d90880d6-78a9-457c-991e-24450603455a" providerId="ADAL" clId="{46CE90C7-A0F8-4ABB-9229-7C6E58DC4BB3}" dt="2023-06-23T08:24:09.644" v="1" actId="20577"/>
        <pc:sldMkLst>
          <pc:docMk/>
          <pc:sldMk cId="1044572889" sldId="260"/>
        </pc:sldMkLst>
        <pc:spChg chg="mod">
          <ac:chgData name="Kamira Sanchez" userId="d90880d6-78a9-457c-991e-24450603455a" providerId="ADAL" clId="{46CE90C7-A0F8-4ABB-9229-7C6E58DC4BB3}" dt="2023-06-23T08:24:09.644" v="1" actId="20577"/>
          <ac:spMkLst>
            <pc:docMk/>
            <pc:sldMk cId="1044572889" sldId="260"/>
            <ac:spMk id="7" creationId="{00000000-0000-0000-0000-000000000000}"/>
          </ac:spMkLst>
        </pc:spChg>
      </pc:sldChg>
      <pc:sldChg chg="modSp mod">
        <pc:chgData name="Kamira Sanchez" userId="d90880d6-78a9-457c-991e-24450603455a" providerId="ADAL" clId="{46CE90C7-A0F8-4ABB-9229-7C6E58DC4BB3}" dt="2023-06-23T13:03:41.719" v="18" actId="20577"/>
        <pc:sldMkLst>
          <pc:docMk/>
          <pc:sldMk cId="1177370418" sldId="273"/>
        </pc:sldMkLst>
        <pc:graphicFrameChg chg="modGraphic">
          <ac:chgData name="Kamira Sanchez" userId="d90880d6-78a9-457c-991e-24450603455a" providerId="ADAL" clId="{46CE90C7-A0F8-4ABB-9229-7C6E58DC4BB3}" dt="2023-06-23T13:03:41.719" v="18" actId="20577"/>
          <ac:graphicFrameMkLst>
            <pc:docMk/>
            <pc:sldMk cId="1177370418" sldId="273"/>
            <ac:graphicFrameMk id="6" creationId="{0163F8B1-7A87-4F4D-A9C8-AE38855A76F1}"/>
          </ac:graphicFrameMkLst>
        </pc:graphicFrameChg>
      </pc:sldChg>
      <pc:sldChg chg="modNotesTx">
        <pc:chgData name="Kamira Sanchez" userId="d90880d6-78a9-457c-991e-24450603455a" providerId="ADAL" clId="{46CE90C7-A0F8-4ABB-9229-7C6E58DC4BB3}" dt="2023-06-23T13:03:43.595" v="20" actId="20577"/>
        <pc:sldMkLst>
          <pc:docMk/>
          <pc:sldMk cId="3538399059" sldId="276"/>
        </pc:sldMkLst>
      </pc:sldChg>
      <pc:sldChg chg="modSp mod">
        <pc:chgData name="Kamira Sanchez" userId="d90880d6-78a9-457c-991e-24450603455a" providerId="ADAL" clId="{46CE90C7-A0F8-4ABB-9229-7C6E58DC4BB3}" dt="2023-06-23T12:53:08.210" v="14" actId="15"/>
        <pc:sldMkLst>
          <pc:docMk/>
          <pc:sldMk cId="3718376025" sldId="277"/>
        </pc:sldMkLst>
        <pc:spChg chg="mod">
          <ac:chgData name="Kamira Sanchez" userId="d90880d6-78a9-457c-991e-24450603455a" providerId="ADAL" clId="{46CE90C7-A0F8-4ABB-9229-7C6E58DC4BB3}" dt="2023-06-23T12:53:08.210" v="14" actId="15"/>
          <ac:spMkLst>
            <pc:docMk/>
            <pc:sldMk cId="3718376025" sldId="277"/>
            <ac:spMk id="7" creationId="{00000000-0000-0000-0000-000000000000}"/>
          </ac:spMkLst>
        </pc:spChg>
      </pc:sldChg>
      <pc:sldChg chg="modSp mod">
        <pc:chgData name="Kamira Sanchez" userId="d90880d6-78a9-457c-991e-24450603455a" providerId="ADAL" clId="{46CE90C7-A0F8-4ABB-9229-7C6E58DC4BB3}" dt="2023-06-23T12:50:44.812" v="13" actId="20577"/>
        <pc:sldMkLst>
          <pc:docMk/>
          <pc:sldMk cId="1075257563" sldId="278"/>
        </pc:sldMkLst>
        <pc:spChg chg="mod">
          <ac:chgData name="Kamira Sanchez" userId="d90880d6-78a9-457c-991e-24450603455a" providerId="ADAL" clId="{46CE90C7-A0F8-4ABB-9229-7C6E58DC4BB3}" dt="2023-06-23T12:50:44.812" v="13" actId="20577"/>
          <ac:spMkLst>
            <pc:docMk/>
            <pc:sldMk cId="1075257563" sldId="278"/>
            <ac:spMk id="7" creationId="{00000000-0000-0000-0000-000000000000}"/>
          </ac:spMkLst>
        </pc:spChg>
      </pc:sldChg>
      <pc:sldChg chg="modSp mod">
        <pc:chgData name="Kamira Sanchez" userId="d90880d6-78a9-457c-991e-24450603455a" providerId="ADAL" clId="{46CE90C7-A0F8-4ABB-9229-7C6E58DC4BB3}" dt="2023-06-23T12:42:09.726" v="2" actId="108"/>
        <pc:sldMkLst>
          <pc:docMk/>
          <pc:sldMk cId="2707990609" sldId="282"/>
        </pc:sldMkLst>
        <pc:spChg chg="mod">
          <ac:chgData name="Kamira Sanchez" userId="d90880d6-78a9-457c-991e-24450603455a" providerId="ADAL" clId="{46CE90C7-A0F8-4ABB-9229-7C6E58DC4BB3}" dt="2023-06-23T12:42:09.726" v="2" actId="108"/>
          <ac:spMkLst>
            <pc:docMk/>
            <pc:sldMk cId="2707990609" sldId="282"/>
            <ac:spMk id="7" creationId="{00000000-0000-0000-0000-000000000000}"/>
          </ac:spMkLst>
        </pc:spChg>
      </pc:sldChg>
    </pc:docChg>
  </pc:docChgLst>
  <pc:docChgLst>
    <pc:chgData name="Kamira Sanchez" userId="d90880d6-78a9-457c-991e-24450603455a" providerId="ADAL" clId="{23193E23-A180-453C-873D-E67C76EB7E28}"/>
    <pc:docChg chg="undo custSel modSld">
      <pc:chgData name="Kamira Sanchez" userId="d90880d6-78a9-457c-991e-24450603455a" providerId="ADAL" clId="{23193E23-A180-453C-873D-E67C76EB7E28}" dt="2023-05-05T16:05:35.187" v="6213" actId="6549"/>
      <pc:docMkLst>
        <pc:docMk/>
      </pc:docMkLst>
      <pc:sldChg chg="modSp mod modNotesTx">
        <pc:chgData name="Kamira Sanchez" userId="d90880d6-78a9-457c-991e-24450603455a" providerId="ADAL" clId="{23193E23-A180-453C-873D-E67C76EB7E28}" dt="2023-05-05T08:49:42.171" v="685" actId="20577"/>
        <pc:sldMkLst>
          <pc:docMk/>
          <pc:sldMk cId="1441733616" sldId="257"/>
        </pc:sldMkLst>
        <pc:spChg chg="mod">
          <ac:chgData name="Kamira Sanchez" userId="d90880d6-78a9-457c-991e-24450603455a" providerId="ADAL" clId="{23193E23-A180-453C-873D-E67C76EB7E28}" dt="2023-04-28T20:39:11.348" v="79"/>
          <ac:spMkLst>
            <pc:docMk/>
            <pc:sldMk cId="1441733616" sldId="257"/>
            <ac:spMk id="6" creationId="{00000000-0000-0000-0000-000000000000}"/>
          </ac:spMkLst>
        </pc:spChg>
        <pc:spChg chg="mod">
          <ac:chgData name="Kamira Sanchez" userId="d90880d6-78a9-457c-991e-24450603455a" providerId="ADAL" clId="{23193E23-A180-453C-873D-E67C76EB7E28}" dt="2023-05-05T08:48:49.727" v="673" actId="20577"/>
          <ac:spMkLst>
            <pc:docMk/>
            <pc:sldMk cId="1441733616" sldId="257"/>
            <ac:spMk id="7" creationId="{00000000-0000-0000-0000-000000000000}"/>
          </ac:spMkLst>
        </pc:spChg>
      </pc:sldChg>
      <pc:sldChg chg="modSp mod modNotesTx">
        <pc:chgData name="Kamira Sanchez" userId="d90880d6-78a9-457c-991e-24450603455a" providerId="ADAL" clId="{23193E23-A180-453C-873D-E67C76EB7E28}" dt="2023-05-02T13:55:47.624" v="355" actId="20577"/>
        <pc:sldMkLst>
          <pc:docMk/>
          <pc:sldMk cId="4120575675" sldId="258"/>
        </pc:sldMkLst>
        <pc:spChg chg="mod">
          <ac:chgData name="Kamira Sanchez" userId="d90880d6-78a9-457c-991e-24450603455a" providerId="ADAL" clId="{23193E23-A180-453C-873D-E67C76EB7E28}" dt="2023-04-28T20:38:51.508" v="50" actId="20577"/>
          <ac:spMkLst>
            <pc:docMk/>
            <pc:sldMk cId="4120575675" sldId="258"/>
            <ac:spMk id="4" creationId="{00000000-0000-0000-0000-000000000000}"/>
          </ac:spMkLst>
        </pc:spChg>
      </pc:sldChg>
      <pc:sldChg chg="modSp mod modNotesTx">
        <pc:chgData name="Kamira Sanchez" userId="d90880d6-78a9-457c-991e-24450603455a" providerId="ADAL" clId="{23193E23-A180-453C-873D-E67C76EB7E28}" dt="2023-05-05T09:01:10.792" v="958" actId="20577"/>
        <pc:sldMkLst>
          <pc:docMk/>
          <pc:sldMk cId="1120798786" sldId="259"/>
        </pc:sldMkLst>
        <pc:spChg chg="mod">
          <ac:chgData name="Kamira Sanchez" userId="d90880d6-78a9-457c-991e-24450603455a" providerId="ADAL" clId="{23193E23-A180-453C-873D-E67C76EB7E28}" dt="2023-04-28T20:39:14.511" v="80"/>
          <ac:spMkLst>
            <pc:docMk/>
            <pc:sldMk cId="1120798786" sldId="259"/>
            <ac:spMk id="6" creationId="{00000000-0000-0000-0000-000000000000}"/>
          </ac:spMkLst>
        </pc:spChg>
        <pc:spChg chg="mod">
          <ac:chgData name="Kamira Sanchez" userId="d90880d6-78a9-457c-991e-24450603455a" providerId="ADAL" clId="{23193E23-A180-453C-873D-E67C76EB7E28}" dt="2023-05-05T08:56:20.955" v="795" actId="20577"/>
          <ac:spMkLst>
            <pc:docMk/>
            <pc:sldMk cId="1120798786" sldId="259"/>
            <ac:spMk id="7" creationId="{00000000-0000-0000-0000-000000000000}"/>
          </ac:spMkLst>
        </pc:spChg>
      </pc:sldChg>
      <pc:sldChg chg="modSp mod modNotesTx">
        <pc:chgData name="Kamira Sanchez" userId="d90880d6-78a9-457c-991e-24450603455a" providerId="ADAL" clId="{23193E23-A180-453C-873D-E67C76EB7E28}" dt="2023-05-05T09:05:06.159" v="1320" actId="20577"/>
        <pc:sldMkLst>
          <pc:docMk/>
          <pc:sldMk cId="1044572889" sldId="260"/>
        </pc:sldMkLst>
        <pc:spChg chg="mod">
          <ac:chgData name="Kamira Sanchez" userId="d90880d6-78a9-457c-991e-24450603455a" providerId="ADAL" clId="{23193E23-A180-453C-873D-E67C76EB7E28}" dt="2023-04-28T20:39:17.386" v="81"/>
          <ac:spMkLst>
            <pc:docMk/>
            <pc:sldMk cId="1044572889" sldId="260"/>
            <ac:spMk id="6" creationId="{00000000-0000-0000-0000-000000000000}"/>
          </ac:spMkLst>
        </pc:spChg>
        <pc:spChg chg="mod">
          <ac:chgData name="Kamira Sanchez" userId="d90880d6-78a9-457c-991e-24450603455a" providerId="ADAL" clId="{23193E23-A180-453C-873D-E67C76EB7E28}" dt="2023-05-05T09:04:08.199" v="1298" actId="20577"/>
          <ac:spMkLst>
            <pc:docMk/>
            <pc:sldMk cId="1044572889" sldId="260"/>
            <ac:spMk id="7" creationId="{00000000-0000-0000-0000-000000000000}"/>
          </ac:spMkLst>
        </pc:spChg>
      </pc:sldChg>
      <pc:sldChg chg="modSp mod modNotesTx">
        <pc:chgData name="Kamira Sanchez" userId="d90880d6-78a9-457c-991e-24450603455a" providerId="ADAL" clId="{23193E23-A180-453C-873D-E67C76EB7E28}" dt="2023-05-05T09:13:01.649" v="1920" actId="20577"/>
        <pc:sldMkLst>
          <pc:docMk/>
          <pc:sldMk cId="2560515737" sldId="261"/>
        </pc:sldMkLst>
        <pc:spChg chg="mod">
          <ac:chgData name="Kamira Sanchez" userId="d90880d6-78a9-457c-991e-24450603455a" providerId="ADAL" clId="{23193E23-A180-453C-873D-E67C76EB7E28}" dt="2023-04-28T20:39:20.703" v="82"/>
          <ac:spMkLst>
            <pc:docMk/>
            <pc:sldMk cId="2560515737" sldId="261"/>
            <ac:spMk id="6" creationId="{00000000-0000-0000-0000-000000000000}"/>
          </ac:spMkLst>
        </pc:spChg>
        <pc:spChg chg="mod">
          <ac:chgData name="Kamira Sanchez" userId="d90880d6-78a9-457c-991e-24450603455a" providerId="ADAL" clId="{23193E23-A180-453C-873D-E67C76EB7E28}" dt="2023-05-05T09:10:16.752" v="1819" actId="20577"/>
          <ac:spMkLst>
            <pc:docMk/>
            <pc:sldMk cId="2560515737" sldId="261"/>
            <ac:spMk id="7" creationId="{00000000-0000-0000-0000-000000000000}"/>
          </ac:spMkLst>
        </pc:spChg>
      </pc:sldChg>
      <pc:sldChg chg="modSp mod modNotesTx">
        <pc:chgData name="Kamira Sanchez" userId="d90880d6-78a9-457c-991e-24450603455a" providerId="ADAL" clId="{23193E23-A180-453C-873D-E67C76EB7E28}" dt="2023-05-05T14:51:22.470" v="2229" actId="20577"/>
        <pc:sldMkLst>
          <pc:docMk/>
          <pc:sldMk cId="724725826" sldId="262"/>
        </pc:sldMkLst>
        <pc:spChg chg="mod">
          <ac:chgData name="Kamira Sanchez" userId="d90880d6-78a9-457c-991e-24450603455a" providerId="ADAL" clId="{23193E23-A180-453C-873D-E67C76EB7E28}" dt="2023-04-28T20:39:23.407" v="83"/>
          <ac:spMkLst>
            <pc:docMk/>
            <pc:sldMk cId="724725826" sldId="262"/>
            <ac:spMk id="6" creationId="{00000000-0000-0000-0000-000000000000}"/>
          </ac:spMkLst>
        </pc:spChg>
        <pc:spChg chg="mod">
          <ac:chgData name="Kamira Sanchez" userId="d90880d6-78a9-457c-991e-24450603455a" providerId="ADAL" clId="{23193E23-A180-453C-873D-E67C76EB7E28}" dt="2023-05-05T09:30:24.331" v="2030" actId="20577"/>
          <ac:spMkLst>
            <pc:docMk/>
            <pc:sldMk cId="724725826" sldId="262"/>
            <ac:spMk id="7" creationId="{00000000-0000-0000-0000-000000000000}"/>
          </ac:spMkLst>
        </pc:spChg>
      </pc:sldChg>
      <pc:sldChg chg="modSp mod modNotesTx">
        <pc:chgData name="Kamira Sanchez" userId="d90880d6-78a9-457c-991e-24450603455a" providerId="ADAL" clId="{23193E23-A180-453C-873D-E67C76EB7E28}" dt="2023-05-05T14:59:40.872" v="2367" actId="20577"/>
        <pc:sldMkLst>
          <pc:docMk/>
          <pc:sldMk cId="3756782287" sldId="263"/>
        </pc:sldMkLst>
        <pc:spChg chg="mod">
          <ac:chgData name="Kamira Sanchez" userId="d90880d6-78a9-457c-991e-24450603455a" providerId="ADAL" clId="{23193E23-A180-453C-873D-E67C76EB7E28}" dt="2023-04-28T20:39:28.127" v="84"/>
          <ac:spMkLst>
            <pc:docMk/>
            <pc:sldMk cId="3756782287" sldId="263"/>
            <ac:spMk id="6" creationId="{00000000-0000-0000-0000-000000000000}"/>
          </ac:spMkLst>
        </pc:spChg>
        <pc:spChg chg="mod">
          <ac:chgData name="Kamira Sanchez" userId="d90880d6-78a9-457c-991e-24450603455a" providerId="ADAL" clId="{23193E23-A180-453C-873D-E67C76EB7E28}" dt="2023-05-05T14:54:31.300" v="2337" actId="20577"/>
          <ac:spMkLst>
            <pc:docMk/>
            <pc:sldMk cId="3756782287" sldId="263"/>
            <ac:spMk id="7" creationId="{00000000-0000-0000-0000-000000000000}"/>
          </ac:spMkLst>
        </pc:spChg>
      </pc:sldChg>
      <pc:sldChg chg="modSp mod modNotesTx">
        <pc:chgData name="Kamira Sanchez" userId="d90880d6-78a9-457c-991e-24450603455a" providerId="ADAL" clId="{23193E23-A180-453C-873D-E67C76EB7E28}" dt="2023-05-05T15:02:08.625" v="2468" actId="20577"/>
        <pc:sldMkLst>
          <pc:docMk/>
          <pc:sldMk cId="3475980545" sldId="264"/>
        </pc:sldMkLst>
        <pc:spChg chg="mod">
          <ac:chgData name="Kamira Sanchez" userId="d90880d6-78a9-457c-991e-24450603455a" providerId="ADAL" clId="{23193E23-A180-453C-873D-E67C76EB7E28}" dt="2023-04-28T20:39:31.967" v="85"/>
          <ac:spMkLst>
            <pc:docMk/>
            <pc:sldMk cId="3475980545" sldId="264"/>
            <ac:spMk id="6" creationId="{00000000-0000-0000-0000-000000000000}"/>
          </ac:spMkLst>
        </pc:spChg>
        <pc:spChg chg="mod">
          <ac:chgData name="Kamira Sanchez" userId="d90880d6-78a9-457c-991e-24450603455a" providerId="ADAL" clId="{23193E23-A180-453C-873D-E67C76EB7E28}" dt="2023-05-05T15:01:28.004" v="2462" actId="20577"/>
          <ac:spMkLst>
            <pc:docMk/>
            <pc:sldMk cId="3475980545" sldId="264"/>
            <ac:spMk id="7" creationId="{00000000-0000-0000-0000-000000000000}"/>
          </ac:spMkLst>
        </pc:spChg>
      </pc:sldChg>
      <pc:sldChg chg="modSp mod modNotesTx">
        <pc:chgData name="Kamira Sanchez" userId="d90880d6-78a9-457c-991e-24450603455a" providerId="ADAL" clId="{23193E23-A180-453C-873D-E67C76EB7E28}" dt="2023-05-05T15:05:56.398" v="2529" actId="20577"/>
        <pc:sldMkLst>
          <pc:docMk/>
          <pc:sldMk cId="1686165076" sldId="265"/>
        </pc:sldMkLst>
        <pc:spChg chg="mod">
          <ac:chgData name="Kamira Sanchez" userId="d90880d6-78a9-457c-991e-24450603455a" providerId="ADAL" clId="{23193E23-A180-453C-873D-E67C76EB7E28}" dt="2023-04-28T20:39:36.314" v="86"/>
          <ac:spMkLst>
            <pc:docMk/>
            <pc:sldMk cId="1686165076" sldId="265"/>
            <ac:spMk id="6" creationId="{00000000-0000-0000-0000-000000000000}"/>
          </ac:spMkLst>
        </pc:spChg>
        <pc:spChg chg="mod">
          <ac:chgData name="Kamira Sanchez" userId="d90880d6-78a9-457c-991e-24450603455a" providerId="ADAL" clId="{23193E23-A180-453C-873D-E67C76EB7E28}" dt="2023-05-05T15:05:26.132" v="2527" actId="20577"/>
          <ac:spMkLst>
            <pc:docMk/>
            <pc:sldMk cId="1686165076" sldId="265"/>
            <ac:spMk id="7" creationId="{00000000-0000-0000-0000-000000000000}"/>
          </ac:spMkLst>
        </pc:spChg>
      </pc:sldChg>
      <pc:sldChg chg="modSp mod modNotesTx">
        <pc:chgData name="Kamira Sanchez" userId="d90880d6-78a9-457c-991e-24450603455a" providerId="ADAL" clId="{23193E23-A180-453C-873D-E67C76EB7E28}" dt="2023-05-05T15:11:42.193" v="3084" actId="20577"/>
        <pc:sldMkLst>
          <pc:docMk/>
          <pc:sldMk cId="1746116336" sldId="266"/>
        </pc:sldMkLst>
        <pc:spChg chg="mod">
          <ac:chgData name="Kamira Sanchez" userId="d90880d6-78a9-457c-991e-24450603455a" providerId="ADAL" clId="{23193E23-A180-453C-873D-E67C76EB7E28}" dt="2023-04-28T20:39:39.818" v="87"/>
          <ac:spMkLst>
            <pc:docMk/>
            <pc:sldMk cId="1746116336" sldId="266"/>
            <ac:spMk id="6" creationId="{00000000-0000-0000-0000-000000000000}"/>
          </ac:spMkLst>
        </pc:spChg>
        <pc:spChg chg="mod">
          <ac:chgData name="Kamira Sanchez" userId="d90880d6-78a9-457c-991e-24450603455a" providerId="ADAL" clId="{23193E23-A180-453C-873D-E67C76EB7E28}" dt="2023-05-05T15:08:19.459" v="2783" actId="20577"/>
          <ac:spMkLst>
            <pc:docMk/>
            <pc:sldMk cId="1746116336" sldId="266"/>
            <ac:spMk id="7" creationId="{00000000-0000-0000-0000-000000000000}"/>
          </ac:spMkLst>
        </pc:spChg>
      </pc:sldChg>
      <pc:sldChg chg="modSp mod modNotesTx">
        <pc:chgData name="Kamira Sanchez" userId="d90880d6-78a9-457c-991e-24450603455a" providerId="ADAL" clId="{23193E23-A180-453C-873D-E67C76EB7E28}" dt="2023-05-05T15:19:05.161" v="3375" actId="20577"/>
        <pc:sldMkLst>
          <pc:docMk/>
          <pc:sldMk cId="765646506" sldId="267"/>
        </pc:sldMkLst>
        <pc:spChg chg="mod">
          <ac:chgData name="Kamira Sanchez" userId="d90880d6-78a9-457c-991e-24450603455a" providerId="ADAL" clId="{23193E23-A180-453C-873D-E67C76EB7E28}" dt="2023-04-28T20:39:43.968" v="88"/>
          <ac:spMkLst>
            <pc:docMk/>
            <pc:sldMk cId="765646506" sldId="267"/>
            <ac:spMk id="6" creationId="{00000000-0000-0000-0000-000000000000}"/>
          </ac:spMkLst>
        </pc:spChg>
        <pc:spChg chg="mod">
          <ac:chgData name="Kamira Sanchez" userId="d90880d6-78a9-457c-991e-24450603455a" providerId="ADAL" clId="{23193E23-A180-453C-873D-E67C76EB7E28}" dt="2023-05-05T15:19:05.161" v="3375" actId="20577"/>
          <ac:spMkLst>
            <pc:docMk/>
            <pc:sldMk cId="765646506" sldId="267"/>
            <ac:spMk id="7" creationId="{00000000-0000-0000-0000-000000000000}"/>
          </ac:spMkLst>
        </pc:spChg>
      </pc:sldChg>
      <pc:sldChg chg="modSp mod modNotesTx">
        <pc:chgData name="Kamira Sanchez" userId="d90880d6-78a9-457c-991e-24450603455a" providerId="ADAL" clId="{23193E23-A180-453C-873D-E67C76EB7E28}" dt="2023-05-05T15:18:52.308" v="3374" actId="20577"/>
        <pc:sldMkLst>
          <pc:docMk/>
          <pc:sldMk cId="3363527099" sldId="268"/>
        </pc:sldMkLst>
        <pc:spChg chg="mod">
          <ac:chgData name="Kamira Sanchez" userId="d90880d6-78a9-457c-991e-24450603455a" providerId="ADAL" clId="{23193E23-A180-453C-873D-E67C76EB7E28}" dt="2023-04-28T20:39:48.160" v="89"/>
          <ac:spMkLst>
            <pc:docMk/>
            <pc:sldMk cId="3363527099" sldId="268"/>
            <ac:spMk id="6" creationId="{00000000-0000-0000-0000-000000000000}"/>
          </ac:spMkLst>
        </pc:spChg>
        <pc:spChg chg="mod">
          <ac:chgData name="Kamira Sanchez" userId="d90880d6-78a9-457c-991e-24450603455a" providerId="ADAL" clId="{23193E23-A180-453C-873D-E67C76EB7E28}" dt="2023-05-05T15:18:52.308" v="3374" actId="20577"/>
          <ac:spMkLst>
            <pc:docMk/>
            <pc:sldMk cId="3363527099" sldId="268"/>
            <ac:spMk id="7" creationId="{00000000-0000-0000-0000-000000000000}"/>
          </ac:spMkLst>
        </pc:spChg>
      </pc:sldChg>
      <pc:sldChg chg="modSp mod modNotesTx">
        <pc:chgData name="Kamira Sanchez" userId="d90880d6-78a9-457c-991e-24450603455a" providerId="ADAL" clId="{23193E23-A180-453C-873D-E67C76EB7E28}" dt="2023-05-05T15:23:17.313" v="3587" actId="20577"/>
        <pc:sldMkLst>
          <pc:docMk/>
          <pc:sldMk cId="570900519" sldId="269"/>
        </pc:sldMkLst>
        <pc:spChg chg="mod">
          <ac:chgData name="Kamira Sanchez" userId="d90880d6-78a9-457c-991e-24450603455a" providerId="ADAL" clId="{23193E23-A180-453C-873D-E67C76EB7E28}" dt="2023-04-28T20:39:51.723" v="90"/>
          <ac:spMkLst>
            <pc:docMk/>
            <pc:sldMk cId="570900519" sldId="269"/>
            <ac:spMk id="6" creationId="{00000000-0000-0000-0000-000000000000}"/>
          </ac:spMkLst>
        </pc:spChg>
        <pc:spChg chg="mod">
          <ac:chgData name="Kamira Sanchez" userId="d90880d6-78a9-457c-991e-24450603455a" providerId="ADAL" clId="{23193E23-A180-453C-873D-E67C76EB7E28}" dt="2023-05-05T15:21:11.958" v="3540" actId="20577"/>
          <ac:spMkLst>
            <pc:docMk/>
            <pc:sldMk cId="570900519" sldId="269"/>
            <ac:spMk id="7" creationId="{00000000-0000-0000-0000-000000000000}"/>
          </ac:spMkLst>
        </pc:spChg>
      </pc:sldChg>
      <pc:sldChg chg="addSp delSp modSp mod modNotesTx">
        <pc:chgData name="Kamira Sanchez" userId="d90880d6-78a9-457c-991e-24450603455a" providerId="ADAL" clId="{23193E23-A180-453C-873D-E67C76EB7E28}" dt="2023-05-05T16:05:35.187" v="6213" actId="6549"/>
        <pc:sldMkLst>
          <pc:docMk/>
          <pc:sldMk cId="3721904526" sldId="270"/>
        </pc:sldMkLst>
        <pc:spChg chg="mod">
          <ac:chgData name="Kamira Sanchez" userId="d90880d6-78a9-457c-991e-24450603455a" providerId="ADAL" clId="{23193E23-A180-453C-873D-E67C76EB7E28}" dt="2023-05-05T16:05:19.538" v="6204" actId="6549"/>
          <ac:spMkLst>
            <pc:docMk/>
            <pc:sldMk cId="3721904526" sldId="270"/>
            <ac:spMk id="3" creationId="{00000000-0000-0000-0000-000000000000}"/>
          </ac:spMkLst>
        </pc:spChg>
        <pc:spChg chg="del">
          <ac:chgData name="Kamira Sanchez" userId="d90880d6-78a9-457c-991e-24450603455a" providerId="ADAL" clId="{23193E23-A180-453C-873D-E67C76EB7E28}" dt="2023-04-28T20:41:17.923" v="120" actId="478"/>
          <ac:spMkLst>
            <pc:docMk/>
            <pc:sldMk cId="3721904526" sldId="270"/>
            <ac:spMk id="6" creationId="{00000000-0000-0000-0000-000000000000}"/>
          </ac:spMkLst>
        </pc:spChg>
        <pc:spChg chg="mod">
          <ac:chgData name="Kamira Sanchez" userId="d90880d6-78a9-457c-991e-24450603455a" providerId="ADAL" clId="{23193E23-A180-453C-873D-E67C76EB7E28}" dt="2023-05-05T16:04:31.752" v="6131" actId="1076"/>
          <ac:spMkLst>
            <pc:docMk/>
            <pc:sldMk cId="3721904526" sldId="270"/>
            <ac:spMk id="7" creationId="{00000000-0000-0000-0000-000000000000}"/>
          </ac:spMkLst>
        </pc:spChg>
        <pc:spChg chg="add mod">
          <ac:chgData name="Kamira Sanchez" userId="d90880d6-78a9-457c-991e-24450603455a" providerId="ADAL" clId="{23193E23-A180-453C-873D-E67C76EB7E28}" dt="2023-04-28T20:41:18.126" v="121"/>
          <ac:spMkLst>
            <pc:docMk/>
            <pc:sldMk cId="3721904526" sldId="270"/>
            <ac:spMk id="8" creationId="{46B3FF4A-9C47-4BCE-9369-759F050A17C0}"/>
          </ac:spMkLst>
        </pc:spChg>
        <pc:graphicFrameChg chg="add mod modGraphic">
          <ac:chgData name="Kamira Sanchez" userId="d90880d6-78a9-457c-991e-24450603455a" providerId="ADAL" clId="{23193E23-A180-453C-873D-E67C76EB7E28}" dt="2023-05-05T16:04:33.712" v="6132" actId="1076"/>
          <ac:graphicFrameMkLst>
            <pc:docMk/>
            <pc:sldMk cId="3721904526" sldId="270"/>
            <ac:graphicFrameMk id="6" creationId="{133DBFBA-2385-4FDB-A135-7AB56839D707}"/>
          </ac:graphicFrameMkLst>
        </pc:graphicFrameChg>
        <pc:picChg chg="del">
          <ac:chgData name="Kamira Sanchez" userId="d90880d6-78a9-457c-991e-24450603455a" providerId="ADAL" clId="{23193E23-A180-453C-873D-E67C76EB7E28}" dt="2023-05-05T16:03:58.498" v="6117" actId="478"/>
          <ac:picMkLst>
            <pc:docMk/>
            <pc:sldMk cId="3721904526" sldId="270"/>
            <ac:picMk id="2" creationId="{00000000-0000-0000-0000-000000000000}"/>
          </ac:picMkLst>
        </pc:picChg>
      </pc:sldChg>
      <pc:sldChg chg="addSp delSp modSp mod modNotesTx">
        <pc:chgData name="Kamira Sanchez" userId="d90880d6-78a9-457c-991e-24450603455a" providerId="ADAL" clId="{23193E23-A180-453C-873D-E67C76EB7E28}" dt="2023-05-05T16:00:40.994" v="5751" actId="20577"/>
        <pc:sldMkLst>
          <pc:docMk/>
          <pc:sldMk cId="4285656193" sldId="272"/>
        </pc:sldMkLst>
        <pc:spChg chg="add mod">
          <ac:chgData name="Kamira Sanchez" userId="d90880d6-78a9-457c-991e-24450603455a" providerId="ADAL" clId="{23193E23-A180-453C-873D-E67C76EB7E28}" dt="2023-04-28T20:41:13.091" v="119"/>
          <ac:spMkLst>
            <pc:docMk/>
            <pc:sldMk cId="4285656193" sldId="272"/>
            <ac:spMk id="4" creationId="{8F60F7A8-5345-4C1D-9887-7E42EFB00835}"/>
          </ac:spMkLst>
        </pc:spChg>
        <pc:spChg chg="del">
          <ac:chgData name="Kamira Sanchez" userId="d90880d6-78a9-457c-991e-24450603455a" providerId="ADAL" clId="{23193E23-A180-453C-873D-E67C76EB7E28}" dt="2023-04-28T20:41:12.867" v="118" actId="478"/>
          <ac:spMkLst>
            <pc:docMk/>
            <pc:sldMk cId="4285656193" sldId="272"/>
            <ac:spMk id="6" creationId="{00000000-0000-0000-0000-000000000000}"/>
          </ac:spMkLst>
        </pc:spChg>
        <pc:spChg chg="mod">
          <ac:chgData name="Kamira Sanchez" userId="d90880d6-78a9-457c-991e-24450603455a" providerId="ADAL" clId="{23193E23-A180-453C-873D-E67C76EB7E28}" dt="2023-05-05T15:59:46.177" v="5709" actId="20577"/>
          <ac:spMkLst>
            <pc:docMk/>
            <pc:sldMk cId="4285656193" sldId="272"/>
            <ac:spMk id="7" creationId="{00000000-0000-0000-0000-000000000000}"/>
          </ac:spMkLst>
        </pc:spChg>
      </pc:sldChg>
      <pc:sldChg chg="addSp delSp modSp mod modNotesTx">
        <pc:chgData name="Kamira Sanchez" userId="d90880d6-78a9-457c-991e-24450603455a" providerId="ADAL" clId="{23193E23-A180-453C-873D-E67C76EB7E28}" dt="2023-05-05T15:57:35.249" v="5604" actId="20577"/>
        <pc:sldMkLst>
          <pc:docMk/>
          <pc:sldMk cId="1177370418" sldId="273"/>
        </pc:sldMkLst>
        <pc:spChg chg="mod">
          <ac:chgData name="Kamira Sanchez" userId="d90880d6-78a9-457c-991e-24450603455a" providerId="ADAL" clId="{23193E23-A180-453C-873D-E67C76EB7E28}" dt="2023-05-05T15:57:08.660" v="5482" actId="20577"/>
          <ac:spMkLst>
            <pc:docMk/>
            <pc:sldMk cId="1177370418" sldId="273"/>
            <ac:spMk id="3" creationId="{00000000-0000-0000-0000-000000000000}"/>
          </ac:spMkLst>
        </pc:spChg>
        <pc:spChg chg="del">
          <ac:chgData name="Kamira Sanchez" userId="d90880d6-78a9-457c-991e-24450603455a" providerId="ADAL" clId="{23193E23-A180-453C-873D-E67C76EB7E28}" dt="2023-04-28T20:41:07.597" v="116" actId="478"/>
          <ac:spMkLst>
            <pc:docMk/>
            <pc:sldMk cId="1177370418" sldId="273"/>
            <ac:spMk id="6" creationId="{00000000-0000-0000-0000-000000000000}"/>
          </ac:spMkLst>
        </pc:spChg>
        <pc:spChg chg="mod">
          <ac:chgData name="Kamira Sanchez" userId="d90880d6-78a9-457c-991e-24450603455a" providerId="ADAL" clId="{23193E23-A180-453C-873D-E67C76EB7E28}" dt="2023-05-05T15:56:01.483" v="5448" actId="20577"/>
          <ac:spMkLst>
            <pc:docMk/>
            <pc:sldMk cId="1177370418" sldId="273"/>
            <ac:spMk id="7" creationId="{00000000-0000-0000-0000-000000000000}"/>
          </ac:spMkLst>
        </pc:spChg>
        <pc:spChg chg="add mod">
          <ac:chgData name="Kamira Sanchez" userId="d90880d6-78a9-457c-991e-24450603455a" providerId="ADAL" clId="{23193E23-A180-453C-873D-E67C76EB7E28}" dt="2023-04-28T20:41:07.821" v="117"/>
          <ac:spMkLst>
            <pc:docMk/>
            <pc:sldMk cId="1177370418" sldId="273"/>
            <ac:spMk id="8" creationId="{BB847DE6-6061-4857-B485-057940197F4A}"/>
          </ac:spMkLst>
        </pc:spChg>
        <pc:graphicFrameChg chg="add mod modGraphic">
          <ac:chgData name="Kamira Sanchez" userId="d90880d6-78a9-457c-991e-24450603455a" providerId="ADAL" clId="{23193E23-A180-453C-873D-E67C76EB7E28}" dt="2023-05-05T15:56:07.189" v="5449" actId="1076"/>
          <ac:graphicFrameMkLst>
            <pc:docMk/>
            <pc:sldMk cId="1177370418" sldId="273"/>
            <ac:graphicFrameMk id="6" creationId="{0163F8B1-7A87-4F4D-A9C8-AE38855A76F1}"/>
          </ac:graphicFrameMkLst>
        </pc:graphicFrameChg>
        <pc:picChg chg="del">
          <ac:chgData name="Kamira Sanchez" userId="d90880d6-78a9-457c-991e-24450603455a" providerId="ADAL" clId="{23193E23-A180-453C-873D-E67C76EB7E28}" dt="2023-05-05T15:53:53.267" v="5443" actId="478"/>
          <ac:picMkLst>
            <pc:docMk/>
            <pc:sldMk cId="1177370418" sldId="273"/>
            <ac:picMk id="2" creationId="{00000000-0000-0000-0000-000000000000}"/>
          </ac:picMkLst>
        </pc:picChg>
      </pc:sldChg>
      <pc:sldChg chg="modSp mod modNotesTx">
        <pc:chgData name="Kamira Sanchez" userId="d90880d6-78a9-457c-991e-24450603455a" providerId="ADAL" clId="{23193E23-A180-453C-873D-E67C76EB7E28}" dt="2023-05-05T15:25:56.689" v="3764" actId="20577"/>
        <pc:sldMkLst>
          <pc:docMk/>
          <pc:sldMk cId="1284573322" sldId="274"/>
        </pc:sldMkLst>
        <pc:spChg chg="mod">
          <ac:chgData name="Kamira Sanchez" userId="d90880d6-78a9-457c-991e-24450603455a" providerId="ADAL" clId="{23193E23-A180-453C-873D-E67C76EB7E28}" dt="2023-04-28T20:39:56.981" v="91"/>
          <ac:spMkLst>
            <pc:docMk/>
            <pc:sldMk cId="1284573322" sldId="274"/>
            <ac:spMk id="6" creationId="{00000000-0000-0000-0000-000000000000}"/>
          </ac:spMkLst>
        </pc:spChg>
        <pc:spChg chg="mod">
          <ac:chgData name="Kamira Sanchez" userId="d90880d6-78a9-457c-991e-24450603455a" providerId="ADAL" clId="{23193E23-A180-453C-873D-E67C76EB7E28}" dt="2023-05-05T15:25:26.024" v="3736" actId="20577"/>
          <ac:spMkLst>
            <pc:docMk/>
            <pc:sldMk cId="1284573322" sldId="274"/>
            <ac:spMk id="7" creationId="{00000000-0000-0000-0000-000000000000}"/>
          </ac:spMkLst>
        </pc:spChg>
      </pc:sldChg>
      <pc:sldChg chg="addSp delSp modSp mod modNotesTx">
        <pc:chgData name="Kamira Sanchez" userId="d90880d6-78a9-457c-991e-24450603455a" providerId="ADAL" clId="{23193E23-A180-453C-873D-E67C76EB7E28}" dt="2023-05-05T15:51:17.333" v="5264" actId="1076"/>
        <pc:sldMkLst>
          <pc:docMk/>
          <pc:sldMk cId="3144370579" sldId="275"/>
        </pc:sldMkLst>
        <pc:spChg chg="mod">
          <ac:chgData name="Kamira Sanchez" userId="d90880d6-78a9-457c-991e-24450603455a" providerId="ADAL" clId="{23193E23-A180-453C-873D-E67C76EB7E28}" dt="2023-05-05T15:47:12.565" v="5108"/>
          <ac:spMkLst>
            <pc:docMk/>
            <pc:sldMk cId="3144370579" sldId="275"/>
            <ac:spMk id="3" creationId="{00000000-0000-0000-0000-000000000000}"/>
          </ac:spMkLst>
        </pc:spChg>
        <pc:spChg chg="del">
          <ac:chgData name="Kamira Sanchez" userId="d90880d6-78a9-457c-991e-24450603455a" providerId="ADAL" clId="{23193E23-A180-453C-873D-E67C76EB7E28}" dt="2023-04-28T20:41:01.325" v="114" actId="478"/>
          <ac:spMkLst>
            <pc:docMk/>
            <pc:sldMk cId="3144370579" sldId="275"/>
            <ac:spMk id="6" creationId="{00000000-0000-0000-0000-000000000000}"/>
          </ac:spMkLst>
        </pc:spChg>
        <pc:spChg chg="mod">
          <ac:chgData name="Kamira Sanchez" userId="d90880d6-78a9-457c-991e-24450603455a" providerId="ADAL" clId="{23193E23-A180-453C-873D-E67C76EB7E28}" dt="2023-05-05T15:51:14.109" v="5263" actId="1076"/>
          <ac:spMkLst>
            <pc:docMk/>
            <pc:sldMk cId="3144370579" sldId="275"/>
            <ac:spMk id="7" creationId="{00000000-0000-0000-0000-000000000000}"/>
          </ac:spMkLst>
        </pc:spChg>
        <pc:spChg chg="add mod">
          <ac:chgData name="Kamira Sanchez" userId="d90880d6-78a9-457c-991e-24450603455a" providerId="ADAL" clId="{23193E23-A180-453C-873D-E67C76EB7E28}" dt="2023-04-28T20:41:01.677" v="115"/>
          <ac:spMkLst>
            <pc:docMk/>
            <pc:sldMk cId="3144370579" sldId="275"/>
            <ac:spMk id="8" creationId="{3175900C-0B93-4C0A-8ED2-DA68A97A9453}"/>
          </ac:spMkLst>
        </pc:spChg>
        <pc:graphicFrameChg chg="add mod modGraphic">
          <ac:chgData name="Kamira Sanchez" userId="d90880d6-78a9-457c-991e-24450603455a" providerId="ADAL" clId="{23193E23-A180-453C-873D-E67C76EB7E28}" dt="2023-05-05T15:51:17.333" v="5264" actId="1076"/>
          <ac:graphicFrameMkLst>
            <pc:docMk/>
            <pc:sldMk cId="3144370579" sldId="275"/>
            <ac:graphicFrameMk id="4" creationId="{660C0AA8-F693-497F-86AE-DFB6FB6E877A}"/>
          </ac:graphicFrameMkLst>
        </pc:graphicFrameChg>
        <pc:picChg chg="del mod">
          <ac:chgData name="Kamira Sanchez" userId="d90880d6-78a9-457c-991e-24450603455a" providerId="ADAL" clId="{23193E23-A180-453C-873D-E67C76EB7E28}" dt="2023-05-05T15:50:06.490" v="5239" actId="478"/>
          <ac:picMkLst>
            <pc:docMk/>
            <pc:sldMk cId="3144370579" sldId="275"/>
            <ac:picMk id="2" creationId="{00000000-0000-0000-0000-000000000000}"/>
          </ac:picMkLst>
        </pc:picChg>
      </pc:sldChg>
      <pc:sldChg chg="addSp delSp modSp mod modNotesTx">
        <pc:chgData name="Kamira Sanchez" userId="d90880d6-78a9-457c-991e-24450603455a" providerId="ADAL" clId="{23193E23-A180-453C-873D-E67C76EB7E28}" dt="2023-05-05T15:45:16.884" v="4992" actId="20577"/>
        <pc:sldMkLst>
          <pc:docMk/>
          <pc:sldMk cId="3538399059" sldId="276"/>
        </pc:sldMkLst>
        <pc:spChg chg="add mod">
          <ac:chgData name="Kamira Sanchez" userId="d90880d6-78a9-457c-991e-24450603455a" providerId="ADAL" clId="{23193E23-A180-453C-873D-E67C76EB7E28}" dt="2023-04-28T20:40:57.837" v="113" actId="1076"/>
          <ac:spMkLst>
            <pc:docMk/>
            <pc:sldMk cId="3538399059" sldId="276"/>
            <ac:spMk id="4" creationId="{17E89A34-9D37-4AFA-BE7D-91FE3737F076}"/>
          </ac:spMkLst>
        </pc:spChg>
        <pc:spChg chg="del">
          <ac:chgData name="Kamira Sanchez" userId="d90880d6-78a9-457c-991e-24450603455a" providerId="ADAL" clId="{23193E23-A180-453C-873D-E67C76EB7E28}" dt="2023-04-28T20:40:53.037" v="112" actId="478"/>
          <ac:spMkLst>
            <pc:docMk/>
            <pc:sldMk cId="3538399059" sldId="276"/>
            <ac:spMk id="6" creationId="{00000000-0000-0000-0000-000000000000}"/>
          </ac:spMkLst>
        </pc:spChg>
        <pc:spChg chg="mod">
          <ac:chgData name="Kamira Sanchez" userId="d90880d6-78a9-457c-991e-24450603455a" providerId="ADAL" clId="{23193E23-A180-453C-873D-E67C76EB7E28}" dt="2023-05-05T15:42:45.128" v="4832" actId="20577"/>
          <ac:spMkLst>
            <pc:docMk/>
            <pc:sldMk cId="3538399059" sldId="276"/>
            <ac:spMk id="7" creationId="{00000000-0000-0000-0000-000000000000}"/>
          </ac:spMkLst>
        </pc:spChg>
      </pc:sldChg>
      <pc:sldChg chg="addSp delSp modSp mod modNotesTx">
        <pc:chgData name="Kamira Sanchez" userId="d90880d6-78a9-457c-991e-24450603455a" providerId="ADAL" clId="{23193E23-A180-453C-873D-E67C76EB7E28}" dt="2023-05-05T15:41:19.767" v="4722"/>
        <pc:sldMkLst>
          <pc:docMk/>
          <pc:sldMk cId="3718376025" sldId="277"/>
        </pc:sldMkLst>
        <pc:spChg chg="add mod">
          <ac:chgData name="Kamira Sanchez" userId="d90880d6-78a9-457c-991e-24450603455a" providerId="ADAL" clId="{23193E23-A180-453C-873D-E67C76EB7E28}" dt="2023-04-28T20:40:39.308" v="107"/>
          <ac:spMkLst>
            <pc:docMk/>
            <pc:sldMk cId="3718376025" sldId="277"/>
            <ac:spMk id="4" creationId="{B1CBE24A-09CD-49FE-8887-9893769B3651}"/>
          </ac:spMkLst>
        </pc:spChg>
        <pc:spChg chg="del mod">
          <ac:chgData name="Kamira Sanchez" userId="d90880d6-78a9-457c-991e-24450603455a" providerId="ADAL" clId="{23193E23-A180-453C-873D-E67C76EB7E28}" dt="2023-04-28T20:40:38.860" v="106" actId="478"/>
          <ac:spMkLst>
            <pc:docMk/>
            <pc:sldMk cId="3718376025" sldId="277"/>
            <ac:spMk id="6" creationId="{00000000-0000-0000-0000-000000000000}"/>
          </ac:spMkLst>
        </pc:spChg>
        <pc:spChg chg="mod">
          <ac:chgData name="Kamira Sanchez" userId="d90880d6-78a9-457c-991e-24450603455a" providerId="ADAL" clId="{23193E23-A180-453C-873D-E67C76EB7E28}" dt="2023-05-05T15:41:03.741" v="4721" actId="1076"/>
          <ac:spMkLst>
            <pc:docMk/>
            <pc:sldMk cId="3718376025" sldId="277"/>
            <ac:spMk id="7" creationId="{00000000-0000-0000-0000-000000000000}"/>
          </ac:spMkLst>
        </pc:spChg>
      </pc:sldChg>
      <pc:sldChg chg="modSp mod">
        <pc:chgData name="Kamira Sanchez" userId="d90880d6-78a9-457c-991e-24450603455a" providerId="ADAL" clId="{23193E23-A180-453C-873D-E67C76EB7E28}" dt="2023-05-05T15:38:22.206" v="4453" actId="20577"/>
        <pc:sldMkLst>
          <pc:docMk/>
          <pc:sldMk cId="1075257563" sldId="278"/>
        </pc:sldMkLst>
        <pc:spChg chg="mod">
          <ac:chgData name="Kamira Sanchez" userId="d90880d6-78a9-457c-991e-24450603455a" providerId="ADAL" clId="{23193E23-A180-453C-873D-E67C76EB7E28}" dt="2023-04-28T20:40:16.417" v="96"/>
          <ac:spMkLst>
            <pc:docMk/>
            <pc:sldMk cId="1075257563" sldId="278"/>
            <ac:spMk id="6" creationId="{00000000-0000-0000-0000-000000000000}"/>
          </ac:spMkLst>
        </pc:spChg>
        <pc:spChg chg="mod">
          <ac:chgData name="Kamira Sanchez" userId="d90880d6-78a9-457c-991e-24450603455a" providerId="ADAL" clId="{23193E23-A180-453C-873D-E67C76EB7E28}" dt="2023-05-05T15:38:22.206" v="4453" actId="20577"/>
          <ac:spMkLst>
            <pc:docMk/>
            <pc:sldMk cId="1075257563" sldId="278"/>
            <ac:spMk id="7" creationId="{00000000-0000-0000-0000-000000000000}"/>
          </ac:spMkLst>
        </pc:spChg>
      </pc:sldChg>
      <pc:sldChg chg="modSp mod modNotesTx">
        <pc:chgData name="Kamira Sanchez" userId="d90880d6-78a9-457c-991e-24450603455a" providerId="ADAL" clId="{23193E23-A180-453C-873D-E67C76EB7E28}" dt="2023-05-05T15:37:26.234" v="4309" actId="20577"/>
        <pc:sldMkLst>
          <pc:docMk/>
          <pc:sldMk cId="3877356026" sldId="279"/>
        </pc:sldMkLst>
        <pc:spChg chg="mod">
          <ac:chgData name="Kamira Sanchez" userId="d90880d6-78a9-457c-991e-24450603455a" providerId="ADAL" clId="{23193E23-A180-453C-873D-E67C76EB7E28}" dt="2023-04-28T20:40:12.879" v="95"/>
          <ac:spMkLst>
            <pc:docMk/>
            <pc:sldMk cId="3877356026" sldId="279"/>
            <ac:spMk id="6" creationId="{00000000-0000-0000-0000-000000000000}"/>
          </ac:spMkLst>
        </pc:spChg>
        <pc:spChg chg="mod">
          <ac:chgData name="Kamira Sanchez" userId="d90880d6-78a9-457c-991e-24450603455a" providerId="ADAL" clId="{23193E23-A180-453C-873D-E67C76EB7E28}" dt="2023-05-05T15:37:04.145" v="4305" actId="20577"/>
          <ac:spMkLst>
            <pc:docMk/>
            <pc:sldMk cId="3877356026" sldId="279"/>
            <ac:spMk id="7" creationId="{00000000-0000-0000-0000-000000000000}"/>
          </ac:spMkLst>
        </pc:spChg>
      </pc:sldChg>
      <pc:sldChg chg="modSp mod modNotesTx">
        <pc:chgData name="Kamira Sanchez" userId="d90880d6-78a9-457c-991e-24450603455a" providerId="ADAL" clId="{23193E23-A180-453C-873D-E67C76EB7E28}" dt="2023-05-05T15:34:44.888" v="4176" actId="20577"/>
        <pc:sldMkLst>
          <pc:docMk/>
          <pc:sldMk cId="1006065711" sldId="280"/>
        </pc:sldMkLst>
        <pc:spChg chg="mod">
          <ac:chgData name="Kamira Sanchez" userId="d90880d6-78a9-457c-991e-24450603455a" providerId="ADAL" clId="{23193E23-A180-453C-873D-E67C76EB7E28}" dt="2023-04-28T20:40:08.747" v="94"/>
          <ac:spMkLst>
            <pc:docMk/>
            <pc:sldMk cId="1006065711" sldId="280"/>
            <ac:spMk id="6" creationId="{00000000-0000-0000-0000-000000000000}"/>
          </ac:spMkLst>
        </pc:spChg>
        <pc:spChg chg="mod">
          <ac:chgData name="Kamira Sanchez" userId="d90880d6-78a9-457c-991e-24450603455a" providerId="ADAL" clId="{23193E23-A180-453C-873D-E67C76EB7E28}" dt="2023-05-05T15:34:29.727" v="4168" actId="6549"/>
          <ac:spMkLst>
            <pc:docMk/>
            <pc:sldMk cId="1006065711" sldId="280"/>
            <ac:spMk id="7" creationId="{00000000-0000-0000-0000-000000000000}"/>
          </ac:spMkLst>
        </pc:spChg>
      </pc:sldChg>
      <pc:sldChg chg="modSp mod modNotesTx">
        <pc:chgData name="Kamira Sanchez" userId="d90880d6-78a9-457c-991e-24450603455a" providerId="ADAL" clId="{23193E23-A180-453C-873D-E67C76EB7E28}" dt="2023-05-05T15:32:52.414" v="4041" actId="20577"/>
        <pc:sldMkLst>
          <pc:docMk/>
          <pc:sldMk cId="3211241871" sldId="281"/>
        </pc:sldMkLst>
        <pc:spChg chg="mod">
          <ac:chgData name="Kamira Sanchez" userId="d90880d6-78a9-457c-991e-24450603455a" providerId="ADAL" clId="{23193E23-A180-453C-873D-E67C76EB7E28}" dt="2023-04-28T20:40:04.837" v="93"/>
          <ac:spMkLst>
            <pc:docMk/>
            <pc:sldMk cId="3211241871" sldId="281"/>
            <ac:spMk id="6" creationId="{00000000-0000-0000-0000-000000000000}"/>
          </ac:spMkLst>
        </pc:spChg>
        <pc:spChg chg="mod">
          <ac:chgData name="Kamira Sanchez" userId="d90880d6-78a9-457c-991e-24450603455a" providerId="ADAL" clId="{23193E23-A180-453C-873D-E67C76EB7E28}" dt="2023-05-05T15:31:35.382" v="4023" actId="20577"/>
          <ac:spMkLst>
            <pc:docMk/>
            <pc:sldMk cId="3211241871" sldId="281"/>
            <ac:spMk id="7" creationId="{00000000-0000-0000-0000-000000000000}"/>
          </ac:spMkLst>
        </pc:spChg>
      </pc:sldChg>
      <pc:sldChg chg="modSp mod modNotesTx">
        <pc:chgData name="Kamira Sanchez" userId="d90880d6-78a9-457c-991e-24450603455a" providerId="ADAL" clId="{23193E23-A180-453C-873D-E67C76EB7E28}" dt="2023-05-05T15:29:45.294" v="3924" actId="6549"/>
        <pc:sldMkLst>
          <pc:docMk/>
          <pc:sldMk cId="2707990609" sldId="282"/>
        </pc:sldMkLst>
        <pc:spChg chg="mod">
          <ac:chgData name="Kamira Sanchez" userId="d90880d6-78a9-457c-991e-24450603455a" providerId="ADAL" clId="{23193E23-A180-453C-873D-E67C76EB7E28}" dt="2023-04-28T20:40:01.174" v="92"/>
          <ac:spMkLst>
            <pc:docMk/>
            <pc:sldMk cId="2707990609" sldId="282"/>
            <ac:spMk id="6" creationId="{00000000-0000-0000-0000-000000000000}"/>
          </ac:spMkLst>
        </pc:spChg>
        <pc:spChg chg="mod">
          <ac:chgData name="Kamira Sanchez" userId="d90880d6-78a9-457c-991e-24450603455a" providerId="ADAL" clId="{23193E23-A180-453C-873D-E67C76EB7E28}" dt="2023-05-05T15:28:24.613" v="3896" actId="20577"/>
          <ac:spMkLst>
            <pc:docMk/>
            <pc:sldMk cId="2707990609" sldId="282"/>
            <ac:spMk id="7" creationId="{00000000-0000-0000-0000-000000000000}"/>
          </ac:spMkLst>
        </pc:spChg>
      </pc:sldChg>
      <pc:sldChg chg="modSp mod">
        <pc:chgData name="Kamira Sanchez" userId="d90880d6-78a9-457c-991e-24450603455a" providerId="ADAL" clId="{23193E23-A180-453C-873D-E67C76EB7E28}" dt="2023-05-02T13:52:02.031" v="199" actId="20577"/>
        <pc:sldMkLst>
          <pc:docMk/>
          <pc:sldMk cId="1070288160" sldId="283"/>
        </pc:sldMkLst>
        <pc:spChg chg="mod">
          <ac:chgData name="Kamira Sanchez" userId="d90880d6-78a9-457c-991e-24450603455a" providerId="ADAL" clId="{23193E23-A180-453C-873D-E67C76EB7E28}" dt="2023-05-02T13:52:02.031" v="199" actId="20577"/>
          <ac:spMkLst>
            <pc:docMk/>
            <pc:sldMk cId="1070288160" sldId="283"/>
            <ac:spMk id="6" creationId="{00000000-0000-0000-0000-000000000000}"/>
          </ac:spMkLst>
        </pc:spChg>
        <pc:spChg chg="mod">
          <ac:chgData name="Kamira Sanchez" userId="d90880d6-78a9-457c-991e-24450603455a" providerId="ADAL" clId="{23193E23-A180-453C-873D-E67C76EB7E28}" dt="2023-04-28T20:42:08.634" v="174"/>
          <ac:spMkLst>
            <pc:docMk/>
            <pc:sldMk cId="1070288160" sldId="283"/>
            <ac:spMk id="7" creationId="{00000000-0000-0000-0000-000000000000}"/>
          </ac:spMkLst>
        </pc:spChg>
      </pc:sldChg>
      <pc:sldChg chg="addSp delSp modSp mod">
        <pc:chgData name="Kamira Sanchez" userId="d90880d6-78a9-457c-991e-24450603455a" providerId="ADAL" clId="{23193E23-A180-453C-873D-E67C76EB7E28}" dt="2023-04-28T20:41:41.177" v="173" actId="20577"/>
        <pc:sldMkLst>
          <pc:docMk/>
          <pc:sldMk cId="2766353047" sldId="284"/>
        </pc:sldMkLst>
        <pc:spChg chg="del">
          <ac:chgData name="Kamira Sanchez" userId="d90880d6-78a9-457c-991e-24450603455a" providerId="ADAL" clId="{23193E23-A180-453C-873D-E67C76EB7E28}" dt="2023-04-28T20:41:25.934" v="124" actId="478"/>
          <ac:spMkLst>
            <pc:docMk/>
            <pc:sldMk cId="2766353047" sldId="284"/>
            <ac:spMk id="6" creationId="{00000000-0000-0000-0000-000000000000}"/>
          </ac:spMkLst>
        </pc:spChg>
        <pc:spChg chg="mod">
          <ac:chgData name="Kamira Sanchez" userId="d90880d6-78a9-457c-991e-24450603455a" providerId="ADAL" clId="{23193E23-A180-453C-873D-E67C76EB7E28}" dt="2023-04-28T20:41:33.801" v="146" actId="20577"/>
          <ac:spMkLst>
            <pc:docMk/>
            <pc:sldMk cId="2766353047" sldId="284"/>
            <ac:spMk id="7" creationId="{00000000-0000-0000-0000-000000000000}"/>
          </ac:spMkLst>
        </pc:spChg>
        <pc:spChg chg="mod">
          <ac:chgData name="Kamira Sanchez" userId="d90880d6-78a9-457c-991e-24450603455a" providerId="ADAL" clId="{23193E23-A180-453C-873D-E67C76EB7E28}" dt="2023-04-28T20:41:41.177" v="173" actId="20577"/>
          <ac:spMkLst>
            <pc:docMk/>
            <pc:sldMk cId="2766353047" sldId="284"/>
            <ac:spMk id="9" creationId="{00000000-0000-0000-0000-000000000000}"/>
          </ac:spMkLst>
        </pc:spChg>
        <pc:spChg chg="add del mod">
          <ac:chgData name="Kamira Sanchez" userId="d90880d6-78a9-457c-991e-24450603455a" providerId="ADAL" clId="{23193E23-A180-453C-873D-E67C76EB7E28}" dt="2023-04-28T20:41:24.889" v="123"/>
          <ac:spMkLst>
            <pc:docMk/>
            <pc:sldMk cId="2766353047" sldId="284"/>
            <ac:spMk id="10" creationId="{402C65E0-7BD1-485D-93D8-39A14551B731}"/>
          </ac:spMkLst>
        </pc:spChg>
        <pc:spChg chg="add mod">
          <ac:chgData name="Kamira Sanchez" userId="d90880d6-78a9-457c-991e-24450603455a" providerId="ADAL" clId="{23193E23-A180-453C-873D-E67C76EB7E28}" dt="2023-04-28T20:41:26.211" v="125"/>
          <ac:spMkLst>
            <pc:docMk/>
            <pc:sldMk cId="2766353047" sldId="284"/>
            <ac:spMk id="11" creationId="{7DDB8200-6A67-457A-A646-EA91DDBDAC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C0213-F7FD-4C8F-A3D9-955C7903DD22}" type="datetimeFigureOut">
              <a:rPr lang="en-GB" smtClean="0"/>
              <a:t>23/06/2023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03F21-B10C-45C2-9A85-CD1AC6B940AB}" type="slidenum">
              <a:rPr lang="en-GB" smtClean="0"/>
              <a:t>‹#›</a:t>
            </a:fld>
            <a:endParaRPr lang="en-GB"/>
          </a:p>
        </p:txBody>
      </p:sp>
    </p:spTree>
    <p:extLst>
      <p:ext uri="{BB962C8B-B14F-4D97-AF65-F5344CB8AC3E}">
        <p14:creationId xmlns:p14="http://schemas.microsoft.com/office/powerpoint/2010/main" val="299926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Esta presentación abarca los conceptos básicos de instrumentos financieros de la NICSP 29.</a:t>
            </a:r>
          </a:p>
          <a:p>
            <a:endParaRPr lang="es-MX" dirty="0"/>
          </a:p>
          <a:p>
            <a:r>
              <a:rPr lang="es-MX" dirty="0"/>
              <a:t>El IPSASB emitió la NICSP 41, Instrumentos financieros, en agosto de 2018. La NICSP 41 tiene como fecha de entrada en vigor el 1 de enero de 2023 (se permite la adopción anticipada y reemplazará a la NICSP 29.</a:t>
            </a:r>
          </a:p>
          <a:p>
            <a:endParaRPr lang="es-MX" dirty="0"/>
          </a:p>
          <a:p>
            <a:r>
              <a:rPr lang="es-MX" dirty="0"/>
              <a:t>Se aconseja a las entidades que aún no han adoptado las normas sobre instrumentos financieros que adopten la NICSP 41 en lugar de la NICSP 29, ya que esto evitará la necesidad de cambios posteriores en la política contable. Cuando los participantes pertenezcan a esas entidades, se recomienda que la capacitación incluya la presentación y el módulo de conceptos básicos (NICSP 41), no éste.</a:t>
            </a:r>
          </a:p>
          <a:p>
            <a:endParaRPr lang="es-MX" dirty="0"/>
          </a:p>
          <a:p>
            <a:r>
              <a:rPr lang="es-MX" dirty="0"/>
              <a:t>Esta presentación está destinada a los participantes cuyas organizaciones han adoptado o están en proceso de adoptar la NICSP 29. Dependiendo del propósito de la capacitación, dichos participantes también pueden beneficiarse de la presentación de NICSP 41, para que estén al tanto de los cambios que se avecinan.</a:t>
            </a:r>
          </a:p>
          <a:p>
            <a:endParaRPr lang="es-MX" dirty="0"/>
          </a:p>
          <a:p>
            <a:r>
              <a:rPr lang="es-MX" dirty="0"/>
              <a:t>La NICSP 29 se basa en la NIC 39 (que ha sido sustituida por la NIIF 9). Si los participantes están familiarizados con las NIIF, considere la posibilidad de destacar esto. La NICSP 41 se basa en la NIIF 9 (la NIIF actual).</a:t>
            </a:r>
          </a:p>
          <a:p>
            <a:endParaRPr lang="es-MX"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a:t>
            </a:fld>
            <a:endParaRPr lang="en-GB"/>
          </a:p>
        </p:txBody>
      </p:sp>
    </p:spTree>
    <p:extLst>
      <p:ext uri="{BB962C8B-B14F-4D97-AF65-F5344CB8AC3E}">
        <p14:creationId xmlns:p14="http://schemas.microsoft.com/office/powerpoint/2010/main" val="214563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s-MX" dirty="0"/>
              <a:t>Disponible para la venta es una categoría de captura de todo. Los activos financieros que no están en otras categorías se colocan por defecto en esta categoría. Un ejemplo podría ser un instrumento de renta variable no cotizado.</a:t>
            </a:r>
          </a:p>
          <a:p>
            <a:r>
              <a:rPr lang="es-MX" dirty="0"/>
              <a:t> </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10</a:t>
            </a:fld>
            <a:endParaRPr lang="en-GB"/>
          </a:p>
        </p:txBody>
      </p:sp>
    </p:spTree>
    <p:extLst>
      <p:ext uri="{BB962C8B-B14F-4D97-AF65-F5344CB8AC3E}">
        <p14:creationId xmlns:p14="http://schemas.microsoft.com/office/powerpoint/2010/main" val="50023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Hay dos clasificaciones de pasivos financieros.</a:t>
            </a:r>
          </a:p>
          <a:p>
            <a:pPr lvl="0"/>
            <a:endParaRPr lang="es-MX"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Pasivos financieros medidos al costo amortizado utilizando el método de interés efectivo.</a:t>
            </a:r>
          </a:p>
          <a:p>
            <a:pPr lvl="0"/>
            <a:r>
              <a:rPr lang="es-MX" sz="1200" kern="1200" dirty="0">
                <a:solidFill>
                  <a:schemeClr val="tx1"/>
                </a:solidFill>
                <a:effectLst/>
                <a:latin typeface="+mn-lt"/>
                <a:ea typeface="+mn-ea"/>
                <a:cs typeface="+mn-cs"/>
              </a:rPr>
              <a:t>Pasivos financieros a valor razonable con cambios en el resultado</a:t>
            </a:r>
          </a:p>
          <a:p>
            <a:pPr lvl="0"/>
            <a:endParaRPr lang="es-MX"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Un pasivo financiero a valor razonable con cambios en el resultado es un pasivo financiero que cumple cualquiera de las siguientes condiciones:</a:t>
            </a:r>
          </a:p>
          <a:p>
            <a:pPr lvl="0"/>
            <a:endParaRPr lang="es-MX"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Es un pasivo financiero mantenido para negociar que es:</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Un pasivo financiero incurrido principalmente con el fin de recomprarlo a corto plazo; o</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Parte de una cartera de instrumentos financieros donde hay evidencia de obtención de ganancias  a corto plazo y</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Todos los derivados.</a:t>
            </a:r>
          </a:p>
          <a:p>
            <a:pPr lvl="0"/>
            <a:r>
              <a:rPr lang="es-MX" sz="1200" kern="1200" dirty="0">
                <a:solidFill>
                  <a:schemeClr val="tx1"/>
                </a:solidFill>
                <a:effectLst/>
                <a:latin typeface="+mn-lt"/>
                <a:ea typeface="+mn-ea"/>
                <a:cs typeface="+mn-cs"/>
              </a:rPr>
              <a:t>Un pasivo financiero designado en el reconocimiento inicial de pasivo financiero a valor razonable con cambios en el resultado cuando al hacerlo brinda información más relevante porque:</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Elimina o reduce significativamente una inconsistencia de medición al medir activos o pasivos financieros sobre diferentes bases.</a:t>
            </a:r>
          </a:p>
          <a:p>
            <a:pPr marL="171450" lvl="0" indent="-171450">
              <a:buFont typeface="Arial" panose="020B0604020202020204" pitchFamily="34" charset="0"/>
              <a:buChar char="•"/>
            </a:pPr>
            <a:r>
              <a:rPr lang="es-MX" sz="1200" kern="1200" dirty="0">
                <a:solidFill>
                  <a:schemeClr val="tx1"/>
                </a:solidFill>
                <a:effectLst/>
                <a:latin typeface="+mn-lt"/>
                <a:ea typeface="+mn-ea"/>
                <a:cs typeface="+mn-cs"/>
              </a:rPr>
              <a:t>Un grupo de activos financieros, pasivos o ambos se gestionan sobre la base del valor razonable.</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11</a:t>
            </a:fld>
            <a:endParaRPr lang="en-GB"/>
          </a:p>
        </p:txBody>
      </p:sp>
    </p:spTree>
    <p:extLst>
      <p:ext uri="{BB962C8B-B14F-4D97-AF65-F5344CB8AC3E}">
        <p14:creationId xmlns:p14="http://schemas.microsoft.com/office/powerpoint/2010/main" val="61716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Respuesta del módulo:</a:t>
            </a:r>
          </a:p>
          <a:p>
            <a:endParaRPr lang="es-MX" sz="1200" b="1" kern="1200" dirty="0">
              <a:solidFill>
                <a:schemeClr val="tx1"/>
              </a:solidFill>
              <a:effectLst/>
              <a:latin typeface="+mn-lt"/>
              <a:ea typeface="+mn-ea"/>
              <a:cs typeface="+mn-cs"/>
            </a:endParaRPr>
          </a:p>
          <a:p>
            <a:r>
              <a:rPr lang="es-MX" sz="1200" b="0" kern="1200" dirty="0">
                <a:solidFill>
                  <a:schemeClr val="tx1"/>
                </a:solidFill>
                <a:effectLst/>
                <a:latin typeface="+mn-lt"/>
                <a:ea typeface="+mn-ea"/>
                <a:cs typeface="+mn-cs"/>
              </a:rPr>
              <a:t>El gobierno tiene activos financieros y un pasivo financiero que comparten riesgos similares, como el riesgo de tasa de interés. Debido a la naturaleza de los instrumentos financieros, los riesgos dan lugar a cambios opuestos en el valor razonable que tienden a compensarse entre sí. Sin embargo, solo los futuros se medirían a valor razonable con cambios en los resultados (es decir, solo los futuros se clasifican como mantenidos para negociación). La entidad no califica para la contabilidad de cobertura porque los futuros no son derivados.</a:t>
            </a:r>
          </a:p>
          <a:p>
            <a:endParaRPr lang="es-MX" sz="1200" b="0" kern="1200" dirty="0">
              <a:solidFill>
                <a:schemeClr val="tx1"/>
              </a:solidFill>
              <a:effectLst/>
              <a:latin typeface="+mn-lt"/>
              <a:ea typeface="+mn-ea"/>
              <a:cs typeface="+mn-cs"/>
            </a:endParaRPr>
          </a:p>
          <a:p>
            <a:r>
              <a:rPr lang="es-MX" sz="1200" b="0" kern="1200" dirty="0">
                <a:solidFill>
                  <a:schemeClr val="tx1"/>
                </a:solidFill>
                <a:effectLst/>
                <a:latin typeface="+mn-lt"/>
                <a:ea typeface="+mn-ea"/>
                <a:cs typeface="+mn-cs"/>
              </a:rPr>
              <a:t>En este caso, designar, en el momento del reconocimiento inicial, la deuda como a valor razonable con cambios en el resultado en lugar de costo amortizado puede eliminar o reducir significativamente la inconsistencia de medición o reconocimiento y producir información más relevante.</a:t>
            </a: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12</a:t>
            </a:fld>
            <a:endParaRPr lang="en-GB"/>
          </a:p>
        </p:txBody>
      </p:sp>
    </p:spTree>
    <p:extLst>
      <p:ext uri="{BB962C8B-B14F-4D97-AF65-F5344CB8AC3E}">
        <p14:creationId xmlns:p14="http://schemas.microsoft.com/office/powerpoint/2010/main" val="128023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El método de interés efectivo es un método para calcular el costo amortizado de un activo financiero o un pasivo financiero (o grupo de activos financieros o pasivos financieros) y para asignar los ingresos por intereses o los gastos por intereses durante el período pertinente.</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tasa de interés efectiva es la tasa que descuenta exactamente los pagos o ingresos en efectivo futuros estimados a lo largo de la vida prevista del instrumento financiero o, cuando proceda, un período más corto del importe neto en libros del activo financiero o pasivo financiero. Al calcular el tipo de interés efectivo, la entidad estima los flujos de efectivo teniendo en cuenta todas las condiciones contractuales del instrumento financiero (por ejemplo, prepago, opción de compra y opciones similares), pero no tendrá en cuenta las pérdidas crediticias futuras.</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cálculo de la tasa de interés efectiva incluye todas las tarifas pagadas o recibidas entre las partes del contrato que son parte integral de la tasa de interés efectiva, los costos de transacción y todas las demás primas o descuentos.</a:t>
            </a:r>
          </a:p>
        </p:txBody>
      </p:sp>
      <p:sp>
        <p:nvSpPr>
          <p:cNvPr id="4" name="Slide Number Placeholder 3"/>
          <p:cNvSpPr>
            <a:spLocks noGrp="1"/>
          </p:cNvSpPr>
          <p:nvPr>
            <p:ph type="sldNum" sz="quarter" idx="5"/>
          </p:nvPr>
        </p:nvSpPr>
        <p:spPr/>
        <p:txBody>
          <a:bodyPr/>
          <a:lstStyle/>
          <a:p>
            <a:fld id="{F2903F21-B10C-45C2-9A85-CD1AC6B940AB}" type="slidenum">
              <a:rPr lang="en-GB" smtClean="0"/>
              <a:t>13</a:t>
            </a:fld>
            <a:endParaRPr lang="en-GB"/>
          </a:p>
        </p:txBody>
      </p:sp>
    </p:spTree>
    <p:extLst>
      <p:ext uri="{BB962C8B-B14F-4D97-AF65-F5344CB8AC3E}">
        <p14:creationId xmlns:p14="http://schemas.microsoft.com/office/powerpoint/2010/main" val="66695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Cuando un activo financiero o pasivo financiero sea reconocido inicialmente, la entidad lo valorará, con una excepción, por su valor razonable más los costes de transacción que sean directamente atribuibles a la adquisición o emisión del activo financiero o pasivo financiero.</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Si un activo financiero o pasivo financiero se designa como a valor razonable con cambios en el resultado, se hace referencia a la NICSP 29, párrafos 50 a 52, que proporcionan comentarios y orientación sobre la determinación del valor razonable. Esto se complementa con la Guía de aplicación en los párrafos AG101–AG115.</a:t>
            </a:r>
          </a:p>
          <a:p>
            <a:endParaRPr lang="es-MX"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14</a:t>
            </a:fld>
            <a:endParaRPr lang="en-GB"/>
          </a:p>
        </p:txBody>
      </p:sp>
    </p:spTree>
    <p:extLst>
      <p:ext uri="{BB962C8B-B14F-4D97-AF65-F5344CB8AC3E}">
        <p14:creationId xmlns:p14="http://schemas.microsoft.com/office/powerpoint/2010/main" val="335130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Los préstamos categorizados como préstamos y cuentas por cobrar a costo amortizado, registran los cargos por intereses utilizando el método de interés efectivo.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La respuesta al ejemplo puede encontrarse en el módulo Conceptos básicos de instrumentos financieros (NICSP 29) – página 27.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Considere las discusiones en grupos pequeños de este escenario (usando grupos de trabajo si imparte la capacitación en línea).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15</a:t>
            </a:fld>
            <a:endParaRPr lang="en-GB"/>
          </a:p>
        </p:txBody>
      </p:sp>
    </p:spTree>
    <p:extLst>
      <p:ext uri="{BB962C8B-B14F-4D97-AF65-F5344CB8AC3E}">
        <p14:creationId xmlns:p14="http://schemas.microsoft.com/office/powerpoint/2010/main" val="71216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Vea el ejemplo en la siguiente diapositiva</a:t>
            </a:r>
          </a:p>
          <a:p>
            <a:endParaRPr lang="es-MX" dirty="0"/>
          </a:p>
          <a:p>
            <a:r>
              <a:rPr lang="es-MX" dirty="0"/>
              <a:t>Tenga en cuenta que, en respuesta a la pandemia de COVID-19, los gobiernos pueden haber otorgado (a individuos, empresas, organizaciones sin fines de lucro u otros gobiernos / niveles de gobierno) o recibido (de otros gobiernos u organizaciones internacionales) préstamos en concesión. Considere una discusión sobre cómo los gobiernos deberían contabilizar esto (use salas de chat o de descanso si capacita en línea).</a:t>
            </a:r>
          </a:p>
          <a:p>
            <a:endParaRPr lang="es-MX" dirty="0"/>
          </a:p>
          <a:p>
            <a:r>
              <a:rPr lang="es-MX" dirty="0"/>
              <a:t>Los préstamos en condiciones favorables pueden ser complejos: considere usar a un experto como orador invitado (esto podría ser pregrabado si es necesario).</a:t>
            </a:r>
          </a:p>
        </p:txBody>
      </p:sp>
      <p:sp>
        <p:nvSpPr>
          <p:cNvPr id="4" name="Slide Number Placeholder 3"/>
          <p:cNvSpPr>
            <a:spLocks noGrp="1"/>
          </p:cNvSpPr>
          <p:nvPr>
            <p:ph type="sldNum" sz="quarter" idx="5"/>
          </p:nvPr>
        </p:nvSpPr>
        <p:spPr/>
        <p:txBody>
          <a:bodyPr/>
          <a:lstStyle/>
          <a:p>
            <a:fld id="{F2903F21-B10C-45C2-9A85-CD1AC6B940AB}" type="slidenum">
              <a:rPr lang="en-GB" smtClean="0"/>
              <a:t>16</a:t>
            </a:fld>
            <a:endParaRPr lang="en-GB"/>
          </a:p>
        </p:txBody>
      </p:sp>
    </p:spTree>
    <p:extLst>
      <p:ext uri="{BB962C8B-B14F-4D97-AF65-F5344CB8AC3E}">
        <p14:creationId xmlns:p14="http://schemas.microsoft.com/office/powerpoint/2010/main" val="113697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Consulte el módulo Conceptos básicos de instrumentos financieros (NICSPS 29) para obtener la respuesta (página 28).</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Si bien este ejemplo cubre préstamos estudiantiles, es posible que se apliquen términos similares a los préstamos otorgados en respuesta a COVID-19. Las tasas de interés por debajo del mercado y las moratorias de pago son elementos concesionales típicos. En este ejemplo, hay una tasa de interés por debajo del mercado. El hecho de que no haya reembolsos de capital en los dos primeros años se reflejaría en la tasa de interés de mercado en un préstamo similar, por lo que no puede implicar una moratoria de pago. En algunos casos, en respuesta a la pandemia de COVID-19, se han concedido moratorias de pago de préstamos existentes sin modificar otras condiciones, lo que probablemente introducirá un nuevo elemento de concesión.</a:t>
            </a:r>
          </a:p>
          <a:p>
            <a:endParaRPr lang="es-MX"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17</a:t>
            </a:fld>
            <a:endParaRPr lang="en-GB"/>
          </a:p>
        </p:txBody>
      </p:sp>
    </p:spTree>
    <p:extLst>
      <p:ext uri="{BB962C8B-B14F-4D97-AF65-F5344CB8AC3E}">
        <p14:creationId xmlns:p14="http://schemas.microsoft.com/office/powerpoint/2010/main" val="347870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Véase el módulo Conceptos básicos de instrumentos financieros (NICSP 29) para obtener la respuesta (página 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18</a:t>
            </a:fld>
            <a:endParaRPr lang="en-GB"/>
          </a:p>
        </p:txBody>
      </p:sp>
    </p:spTree>
    <p:extLst>
      <p:ext uri="{BB962C8B-B14F-4D97-AF65-F5344CB8AC3E}">
        <p14:creationId xmlns:p14="http://schemas.microsoft.com/office/powerpoint/2010/main" val="306861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Los activos financieros designados como partidas cubiertas están sujetos a medición según los requisitos de la contabilidad de coberturas.</a:t>
            </a:r>
          </a:p>
          <a:p>
            <a:endParaRPr lang="es-MX"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19</a:t>
            </a:fld>
            <a:endParaRPr lang="en-GB"/>
          </a:p>
        </p:txBody>
      </p:sp>
    </p:spTree>
    <p:extLst>
      <p:ext uri="{BB962C8B-B14F-4D97-AF65-F5344CB8AC3E}">
        <p14:creationId xmlns:p14="http://schemas.microsoft.com/office/powerpoint/2010/main" val="172482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a:t>
            </a:fld>
            <a:endParaRPr lang="en-GB"/>
          </a:p>
        </p:txBody>
      </p:sp>
    </p:spTree>
    <p:extLst>
      <p:ext uri="{BB962C8B-B14F-4D97-AF65-F5344CB8AC3E}">
        <p14:creationId xmlns:p14="http://schemas.microsoft.com/office/powerpoint/2010/main" val="526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20</a:t>
            </a:fld>
            <a:endParaRPr lang="en-GB"/>
          </a:p>
        </p:txBody>
      </p:sp>
    </p:spTree>
    <p:extLst>
      <p:ext uri="{BB962C8B-B14F-4D97-AF65-F5344CB8AC3E}">
        <p14:creationId xmlns:p14="http://schemas.microsoft.com/office/powerpoint/2010/main" val="817451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Las pérdidas en activos financieros contabilizadas al costo amortizado pueden reconocerse a través del deterioro (véase la siguiente diapositiva).</a:t>
            </a:r>
          </a:p>
          <a:p>
            <a:endParaRPr lang="es-MX" dirty="0"/>
          </a:p>
        </p:txBody>
      </p:sp>
      <p:sp>
        <p:nvSpPr>
          <p:cNvPr id="4" name="Slide Number Placeholder 3"/>
          <p:cNvSpPr>
            <a:spLocks noGrp="1"/>
          </p:cNvSpPr>
          <p:nvPr>
            <p:ph type="sldNum" sz="quarter" idx="5"/>
          </p:nvPr>
        </p:nvSpPr>
        <p:spPr/>
        <p:txBody>
          <a:bodyPr/>
          <a:lstStyle/>
          <a:p>
            <a:fld id="{F2903F21-B10C-45C2-9A85-CD1AC6B940AB}" type="slidenum">
              <a:rPr lang="en-GB" smtClean="0"/>
              <a:t>21</a:t>
            </a:fld>
            <a:endParaRPr lang="en-GB"/>
          </a:p>
        </p:txBody>
      </p:sp>
    </p:spTree>
    <p:extLst>
      <p:ext uri="{BB962C8B-B14F-4D97-AF65-F5344CB8AC3E}">
        <p14:creationId xmlns:p14="http://schemas.microsoft.com/office/powerpoint/2010/main" val="137501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cs typeface="Calibri" panose="020F0502020204030204"/>
              </a:rPr>
              <a:t>Un activo financiero o un grupo de activos financieros se deteriora y se incurre en pérdidas por deterioro si, y solo si, hay evidencia objetiva de deterioro como resultado de uno o más eventos que ocurrieron después del reconocimiento inicial del activo (un "evento de pérdida") y ese evento (o eventos) de pérdida tiene un impacto en los flujos de efectivo futuros estimados del activo financiero o grupo de activos financieros que pueden estimarse de manera confiable.</a:t>
            </a:r>
          </a:p>
          <a:p>
            <a:endParaRPr lang="es-MX" dirty="0">
              <a:cs typeface="Calibri" panose="020F0502020204030204"/>
            </a:endParaRPr>
          </a:p>
          <a:p>
            <a:r>
              <a:rPr lang="es-MX" dirty="0">
                <a:cs typeface="Calibri" panose="020F0502020204030204"/>
              </a:rPr>
              <a:t>Si los activos financieros clasificados como préstamos y cuentas por cobrar o mantenidos hasta su vencimiento se deterioran, el importe en libros se reduce directamente o mediante el uso de una cuenta de provisión, y la pérdida se reconoce </a:t>
            </a:r>
            <a:r>
              <a:rPr lang="es-MX">
                <a:cs typeface="Calibri" panose="020F0502020204030204"/>
              </a:rPr>
              <a:t>en él </a:t>
            </a:r>
            <a:r>
              <a:rPr lang="es-MX" dirty="0">
                <a:cs typeface="Calibri" panose="020F0502020204030204"/>
              </a:rPr>
              <a:t>resultado.</a:t>
            </a:r>
          </a:p>
          <a:p>
            <a:endParaRPr lang="es-MX" dirty="0">
              <a:cs typeface="Calibri" panose="020F0502020204030204"/>
            </a:endParaRPr>
          </a:p>
          <a:p>
            <a:r>
              <a:rPr lang="es-MX" dirty="0">
                <a:cs typeface="Calibri" panose="020F0502020204030204"/>
              </a:rPr>
              <a:t>El concepto de evento de pérdida es clave para el deterioro en virtud de la NICSP 29. Considere una discusión (usando chat o grupos de trabajo si imparte la capacitación en línea) para asegurarse de que los participantes se sientan cómodos con el concepto. La NICSP 29 utiliza un modelo de pérdida incurrida: un evento de pérdida debe haber ocurrido antes de que se reconozca una pérdida por deterioro. Esto cambiará a un modelo de pérdida esperada en base a la NICSP 41.</a:t>
            </a:r>
          </a:p>
          <a:p>
            <a:endParaRPr lang="es-MX" dirty="0">
              <a:cs typeface="Calibri" panose="020F0502020204030204"/>
            </a:endParaRPr>
          </a:p>
          <a:p>
            <a:r>
              <a:rPr lang="es-MX" dirty="0">
                <a:cs typeface="Calibri" panose="020F0502020204030204"/>
              </a:rPr>
              <a:t>Desde el punto de vista de la gestión financiera, sería sensato reservar fondos para cubrir las pérdidas esperadas, incluso si la NICSP 29 no exige un deterioro hasta que se produzca la pérdida. Los eventos típicos de pérdida son el retraso en los pagos por la  contraparte, quiebra, etc. </a:t>
            </a:r>
          </a:p>
          <a:p>
            <a:endParaRPr lang="es-MX" dirty="0">
              <a:cs typeface="Calibri" panose="020F0502020204030204"/>
            </a:endParaRPr>
          </a:p>
          <a:p>
            <a:r>
              <a:rPr lang="es-MX" dirty="0">
                <a:cs typeface="Calibri" panose="020F0502020204030204"/>
              </a:rPr>
              <a:t>Las pérdidas por deterioro son más probables en algunos casos como resultado de COVID-19.</a:t>
            </a:r>
          </a:p>
          <a:p>
            <a:endParaRPr lang="es-MX"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22</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Respuesta del módulo:</a:t>
            </a:r>
          </a:p>
          <a:p>
            <a:endParaRPr lang="es-MX" sz="1200" b="1"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El método de interés efectivo es un método para calcular el costo amortizado de un activo financiero o un pasivo financiero (o grupo de activos financieros o pasivos financieros) y para asignar los ingresos por intereses o los gastos por intereses durante el período pertinente.</a:t>
            </a:r>
          </a:p>
          <a:p>
            <a:endParaRPr lang="es-MX" sz="1200" b="1" kern="1200" dirty="0">
              <a:solidFill>
                <a:schemeClr val="tx1"/>
              </a:solidFill>
              <a:effectLst/>
              <a:latin typeface="+mn-lt"/>
              <a:ea typeface="+mn-ea"/>
              <a:cs typeface="+mn-cs"/>
            </a:endParaRPr>
          </a:p>
          <a:p>
            <a:r>
              <a:rPr lang="es-MX" sz="1200" b="1" kern="1200" dirty="0">
                <a:solidFill>
                  <a:schemeClr val="tx1"/>
                </a:solidFill>
                <a:effectLst/>
                <a:latin typeface="+mn-lt"/>
                <a:ea typeface="+mn-ea"/>
                <a:cs typeface="+mn-cs"/>
              </a:rPr>
              <a:t>La tasa de interés efectiva es la tasa que descuenta exactamente los pagos o recibos futuros estimados en efectivo a lo largo de la vida esperada del instrumento financiero. Al calcular el tipo de interés efectivo, la entidad estimará los flujos de efectivo teniendo en cuenta todas las condiciones contractuales del instrumento financiero (por ejemplo, prepago, opción de compra y opciones similares), pero no considerará las pérdidas crediticias futuras.</a:t>
            </a:r>
          </a:p>
          <a:p>
            <a:endParaRPr lang="es-MX"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23</a:t>
            </a:fld>
            <a:endParaRPr lang="en-GB"/>
          </a:p>
        </p:txBody>
      </p:sp>
    </p:spTree>
    <p:extLst>
      <p:ext uri="{BB962C8B-B14F-4D97-AF65-F5344CB8AC3E}">
        <p14:creationId xmlns:p14="http://schemas.microsoft.com/office/powerpoint/2010/main" val="1297262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Vea</a:t>
            </a:r>
            <a:r>
              <a:rPr lang="en-GB" dirty="0"/>
              <a:t> </a:t>
            </a:r>
            <a:r>
              <a:rPr lang="en-GB" dirty="0" err="1"/>
              <a:t>el</a:t>
            </a:r>
            <a:r>
              <a:rPr lang="en-GB" dirty="0"/>
              <a:t> </a:t>
            </a:r>
            <a:r>
              <a:rPr lang="en-GB" dirty="0" err="1"/>
              <a:t>módulo</a:t>
            </a:r>
            <a:r>
              <a:rPr lang="en-GB" dirty="0"/>
              <a:t> de </a:t>
            </a:r>
            <a:r>
              <a:rPr lang="en-GB" dirty="0" err="1"/>
              <a:t>Instrumentos</a:t>
            </a:r>
            <a:r>
              <a:rPr lang="en-GB" dirty="0"/>
              <a:t> </a:t>
            </a:r>
            <a:r>
              <a:rPr lang="en-GB" dirty="0" err="1"/>
              <a:t>Financieros</a:t>
            </a:r>
            <a:r>
              <a:rPr lang="en-GB" dirty="0"/>
              <a:t> – </a:t>
            </a:r>
            <a:r>
              <a:rPr lang="en-GB" dirty="0" err="1"/>
              <a:t>Conceptos</a:t>
            </a:r>
            <a:r>
              <a:rPr lang="en-GB" dirty="0"/>
              <a:t> </a:t>
            </a:r>
            <a:r>
              <a:rPr lang="en-GB" dirty="0" err="1"/>
              <a:t>Básicos</a:t>
            </a:r>
            <a:r>
              <a:rPr lang="en-GB" dirty="0"/>
              <a:t> (NICSP 29) para la </a:t>
            </a:r>
            <a:r>
              <a:rPr lang="en-GB" dirty="0" err="1"/>
              <a:t>respuesta</a:t>
            </a:r>
            <a:r>
              <a:rPr lang="en-GB" dirty="0"/>
              <a:t> (</a:t>
            </a:r>
            <a:r>
              <a:rPr lang="en-GB" dirty="0" err="1"/>
              <a:t>página</a:t>
            </a:r>
            <a:r>
              <a:rPr lang="en-GB" dirty="0"/>
              <a:t> 34)</a:t>
            </a:r>
          </a:p>
        </p:txBody>
      </p:sp>
      <p:sp>
        <p:nvSpPr>
          <p:cNvPr id="4" name="Slide Number Placeholder 3"/>
          <p:cNvSpPr>
            <a:spLocks noGrp="1"/>
          </p:cNvSpPr>
          <p:nvPr>
            <p:ph type="sldNum" sz="quarter" idx="5"/>
          </p:nvPr>
        </p:nvSpPr>
        <p:spPr/>
        <p:txBody>
          <a:bodyPr/>
          <a:lstStyle/>
          <a:p>
            <a:fld id="{F2903F21-B10C-45C2-9A85-CD1AC6B940AB}" type="slidenum">
              <a:rPr lang="en-GB" smtClean="0"/>
              <a:t>24</a:t>
            </a:fld>
            <a:endParaRPr lang="en-GB"/>
          </a:p>
        </p:txBody>
      </p:sp>
    </p:spTree>
    <p:extLst>
      <p:ext uri="{BB962C8B-B14F-4D97-AF65-F5344CB8AC3E}">
        <p14:creationId xmlns:p14="http://schemas.microsoft.com/office/powerpoint/2010/main" val="1621813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Respuesta del módulo:</a:t>
            </a:r>
          </a:p>
          <a:p>
            <a:endParaRPr lang="es-MX" sz="1200" b="0" kern="1200" dirty="0">
              <a:solidFill>
                <a:schemeClr val="tx1"/>
              </a:solidFill>
              <a:effectLst/>
              <a:latin typeface="+mn-lt"/>
              <a:ea typeface="+mn-ea"/>
              <a:cs typeface="+mn-cs"/>
            </a:endParaRPr>
          </a:p>
          <a:p>
            <a:r>
              <a:rPr lang="es-MX" sz="1200" b="0" kern="1200" dirty="0">
                <a:solidFill>
                  <a:schemeClr val="tx1"/>
                </a:solidFill>
                <a:effectLst/>
                <a:latin typeface="+mn-lt"/>
                <a:ea typeface="+mn-ea"/>
                <a:cs typeface="+mn-cs"/>
              </a:rPr>
              <a:t>Nota: Dependiendo del área geográfica, los términos obligación y fianza, pueden tener diferentes significados. En general, un bono es más seguro que una obligación, que produce una tasa de interés más baja. Las obligaciones no están garantizadas, lo que genera una tasa de interés más alta. En bancarrota, a los tenedores de bonos generalmente se les paga primero. Las obligaciones reciben pagos periódicos de intereses, mientras que los tenedores de bonos generalmente reciben pagos de intereses acumulados al finalizar el plazo del bono (con la devolución del principal). Los bonos son emitidos principalmente por los gobiernos, las obligaciones más comúnmente emitidas por las corporaciones.</a:t>
            </a:r>
          </a:p>
          <a:p>
            <a:endParaRPr lang="es-MX" sz="1200" b="0" kern="1200" dirty="0">
              <a:solidFill>
                <a:schemeClr val="tx1"/>
              </a:solidFill>
              <a:effectLst/>
              <a:latin typeface="+mn-lt"/>
              <a:ea typeface="+mn-ea"/>
              <a:cs typeface="+mn-cs"/>
            </a:endParaRPr>
          </a:p>
          <a:p>
            <a:r>
              <a:rPr lang="es-MX" sz="1200" b="0" kern="1200" dirty="0">
                <a:solidFill>
                  <a:schemeClr val="tx1"/>
                </a:solidFill>
                <a:effectLst/>
                <a:latin typeface="+mn-lt"/>
                <a:ea typeface="+mn-ea"/>
                <a:cs typeface="+mn-cs"/>
              </a:rPr>
              <a:t>La obligación no ha sido designada como valor razonable con cambios en el resultado. Por lo tanto, se clasifica como un pasivo financiero medido al costo amortizado utilizando el Método de interés efectivo. Al aplicar el método del interés efectivo, una entidad generalmente amortiza cualquier comisión, puntos pagados o recibidos, costos de transacción y otras primas o descuentos incluidos en el cálculo de la tasa de interés efectiva durante la vida esperada del instrumento.</a:t>
            </a:r>
          </a:p>
          <a:p>
            <a:endParaRPr lang="es-MX"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25</a:t>
            </a:fld>
            <a:endParaRPr lang="en-GB"/>
          </a:p>
        </p:txBody>
      </p:sp>
    </p:spTree>
    <p:extLst>
      <p:ext uri="{BB962C8B-B14F-4D97-AF65-F5344CB8AC3E}">
        <p14:creationId xmlns:p14="http://schemas.microsoft.com/office/powerpoint/2010/main" val="521423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Véase el módulo Conceptos básicos de instrumentos financieros (NICSP 29) para obtener la respuesta (página 36).</a:t>
            </a:r>
          </a:p>
          <a:p>
            <a:endParaRPr lang="es-MX" dirty="0"/>
          </a:p>
        </p:txBody>
      </p:sp>
      <p:sp>
        <p:nvSpPr>
          <p:cNvPr id="4" name="Slide Number Placeholder 3"/>
          <p:cNvSpPr>
            <a:spLocks noGrp="1"/>
          </p:cNvSpPr>
          <p:nvPr>
            <p:ph type="sldNum" sz="quarter" idx="5"/>
          </p:nvPr>
        </p:nvSpPr>
        <p:spPr/>
        <p:txBody>
          <a:bodyPr/>
          <a:lstStyle/>
          <a:p>
            <a:fld id="{F2903F21-B10C-45C2-9A85-CD1AC6B940AB}" type="slidenum">
              <a:rPr lang="en-GB" smtClean="0"/>
              <a:t>26</a:t>
            </a:fld>
            <a:endParaRPr lang="en-GB"/>
          </a:p>
        </p:txBody>
      </p:sp>
    </p:spTree>
    <p:extLst>
      <p:ext uri="{BB962C8B-B14F-4D97-AF65-F5344CB8AC3E}">
        <p14:creationId xmlns:p14="http://schemas.microsoft.com/office/powerpoint/2010/main" val="1521563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27</a:t>
            </a:fld>
            <a:endParaRPr lang="en-GB"/>
          </a:p>
        </p:txBody>
      </p:sp>
    </p:spTree>
    <p:extLst>
      <p:ext uri="{BB962C8B-B14F-4D97-AF65-F5344CB8AC3E}">
        <p14:creationId xmlns:p14="http://schemas.microsoft.com/office/powerpoint/2010/main" val="273749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0" dirty="0">
                <a:solidFill>
                  <a:srgbClr val="000000">
                    <a:lumMod val="65000"/>
                    <a:lumOff val="35000"/>
                  </a:srgbClr>
                </a:solidFill>
                <a:latin typeface="Arial" pitchFamily="34" charset="0"/>
                <a:ea typeface="ＭＳ Ｐゴシック" charset="0"/>
                <a:cs typeface="Arial" pitchFamily="34" charset="0"/>
              </a:rPr>
              <a:t>Un activo financiero o un pasivo financiero se reconoce cuando una entidad se convierte en parte en el acuerdo contractual que da lugar a un instrumento financiero.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0" dirty="0">
                <a:solidFill>
                  <a:srgbClr val="000000">
                    <a:lumMod val="65000"/>
                    <a:lumOff val="35000"/>
                  </a:srgbClr>
                </a:solidFill>
                <a:latin typeface="Arial" pitchFamily="34" charset="0"/>
                <a:ea typeface="ＭＳ Ｐゴシック" charset="0"/>
                <a:cs typeface="Arial" pitchFamily="34" charset="0"/>
              </a:rPr>
              <a:t>Si es necesario, consulte la presentación de la Introducción de instrumentos financieros que explica que los instrumentos financieros solo surgen de contratos. Esto puede ser necesario si hay tiempo entre la presentación de las dos sesiones.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0" dirty="0">
                <a:solidFill>
                  <a:srgbClr val="000000">
                    <a:lumMod val="65000"/>
                    <a:lumOff val="35000"/>
                  </a:srgbClr>
                </a:solidFill>
                <a:latin typeface="Arial" pitchFamily="34" charset="0"/>
                <a:ea typeface="ＭＳ Ｐゴシック" charset="0"/>
                <a:cs typeface="Arial" pitchFamily="34" charset="0"/>
              </a:rPr>
              <a:t>Si hay tiempo entre la presentación de las dos sesiones, considere preguntar si los participantes pueden recordar los principios de la sesión de introducción (considere usar una encuesta o un chat si imparte la capacitación en línea).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0" dirty="0">
                <a:solidFill>
                  <a:srgbClr val="000000">
                    <a:lumMod val="65000"/>
                    <a:lumOff val="35000"/>
                  </a:srgbClr>
                </a:solidFill>
                <a:latin typeface="Arial" pitchFamily="34" charset="0"/>
                <a:ea typeface="ＭＳ Ｐゴシック" charset="0"/>
                <a:cs typeface="Arial" pitchFamily="34" charset="0"/>
              </a:rPr>
              <a:t>El módulo Conceptos básicos de instrumentos financieros (NICSP 29) proporciona más detalles sobre el reconocimiento y la baja en cuentas (véase la página 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0" dirty="0">
              <a:solidFill>
                <a:srgbClr val="000000">
                  <a:lumMod val="65000"/>
                  <a:lumOff val="35000"/>
                </a:srgbClr>
              </a:solidFill>
              <a:latin typeface="Arial" pitchFamily="34" charset="0"/>
              <a:ea typeface="ＭＳ Ｐゴシック" charset="0"/>
              <a:cs typeface="Arial" pitchFamily="34" charset="0"/>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3</a:t>
            </a:fld>
            <a:endParaRPr lang="en-GB"/>
          </a:p>
        </p:txBody>
      </p:sp>
    </p:spTree>
    <p:extLst>
      <p:ext uri="{BB962C8B-B14F-4D97-AF65-F5344CB8AC3E}">
        <p14:creationId xmlns:p14="http://schemas.microsoft.com/office/powerpoint/2010/main" val="23699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s-MX" dirty="0"/>
              <a:t>Las compras o ventas (baja) de un activo financiero de forma regular se realiza utilizando la fecha de negociación o la fecha de liquidación. Una compra o venta de forma regular es una compra o venta de un activo financiero en virtud de un contrato cuyos términos requieren la entrega del activo dentro del plazo establecido generalmente por regulación o convención en el mercado en cuestión. Las compras regulares de activos financieros pueden reconocerse utilizando la fecha de negociación o de liquidación, mientras que los derivados siempre se reconocen utilizando la fecha de negociación.</a:t>
            </a:r>
          </a:p>
          <a:p>
            <a:endParaRPr lang="es-MX" dirty="0"/>
          </a:p>
          <a:p>
            <a:r>
              <a:rPr lang="es-MX" dirty="0"/>
              <a:t>La contabilidad de la fecha de negociación se refiere a:</a:t>
            </a:r>
          </a:p>
          <a:p>
            <a:endParaRPr lang="es-MX" dirty="0"/>
          </a:p>
          <a:p>
            <a:r>
              <a:rPr lang="es-MX" dirty="0"/>
              <a:t>el reconocimiento de un activo que deba recibirse y la obligación de pagarlo en la fecha de negociación, y</a:t>
            </a:r>
          </a:p>
          <a:p>
            <a:r>
              <a:rPr lang="es-MX" dirty="0"/>
              <a:t>la baja de un bien vendido, el reconocimiento de cualquier ganancia o pérdida en la enajenación y el reconocimiento de una cuenta por cobrar del comprador para el pago en la fecha de negociación.</a:t>
            </a:r>
          </a:p>
          <a:p>
            <a:endParaRPr lang="es-MX" dirty="0"/>
          </a:p>
          <a:p>
            <a:r>
              <a:rPr lang="es-MX" dirty="0"/>
              <a:t>La fecha de negociación es la fecha en la que una entidad se compromete a comprar o vender un activo.</a:t>
            </a:r>
          </a:p>
          <a:p>
            <a:endParaRPr lang="es-MX" dirty="0"/>
          </a:p>
          <a:p>
            <a:r>
              <a:rPr lang="es-MX" dirty="0"/>
              <a:t>La contabilidad de la fecha de liquidación se refiere a:</a:t>
            </a:r>
          </a:p>
          <a:p>
            <a:endParaRPr lang="es-MX" dirty="0"/>
          </a:p>
          <a:p>
            <a:r>
              <a:rPr lang="es-MX" dirty="0"/>
              <a:t>el reconocimiento de un activo en el día en que es recibido por la entidad, y</a:t>
            </a:r>
          </a:p>
          <a:p>
            <a:r>
              <a:rPr lang="es-MX" dirty="0"/>
              <a:t>la baja de la cuenta de un activo y el reconocimiento de cualquier ganancia o pérdida por enajenación el día en que sea entregado por la entidad.</a:t>
            </a:r>
          </a:p>
          <a:p>
            <a:endParaRPr lang="es-MX" dirty="0"/>
          </a:p>
          <a:p>
            <a:r>
              <a:rPr lang="es-MX" dirty="0"/>
              <a:t>La fecha de liquidación es la fecha en que el activo es entregado a o por una entidad.</a:t>
            </a:r>
          </a:p>
        </p:txBody>
      </p:sp>
      <p:sp>
        <p:nvSpPr>
          <p:cNvPr id="4" name="Slide Number Placeholder 3"/>
          <p:cNvSpPr>
            <a:spLocks noGrp="1"/>
          </p:cNvSpPr>
          <p:nvPr>
            <p:ph type="sldNum" sz="quarter" idx="5"/>
          </p:nvPr>
        </p:nvSpPr>
        <p:spPr/>
        <p:txBody>
          <a:bodyPr/>
          <a:lstStyle/>
          <a:p>
            <a:fld id="{F2903F21-B10C-45C2-9A85-CD1AC6B940AB}" type="slidenum">
              <a:rPr lang="en-GB" smtClean="0"/>
              <a:t>4</a:t>
            </a:fld>
            <a:endParaRPr lang="en-GB"/>
          </a:p>
        </p:txBody>
      </p:sp>
    </p:spTree>
    <p:extLst>
      <p:ext uri="{BB962C8B-B14F-4D97-AF65-F5344CB8AC3E}">
        <p14:creationId xmlns:p14="http://schemas.microsoft.com/office/powerpoint/2010/main" val="336385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Las diapositivas posteriores examinan cada una de las categorías. La clasificación es importante ya que determina los requisitos de reconocimiento y medición.</a:t>
            </a:r>
          </a:p>
          <a:p>
            <a:endParaRPr lang="es-MX" dirty="0"/>
          </a:p>
          <a:p>
            <a:r>
              <a:rPr lang="es-MX" dirty="0"/>
              <a:t>Considere la posibilidad de destacar que la NICSP 41 tiene diferentes categorías, lo que será importante para las entidades que han adoptado o están adoptando la NICSP 29, ya que tendrán que hacer la transición a las nuevas categorías cuando apliquen la IPSAS 41.</a:t>
            </a:r>
          </a:p>
          <a:p>
            <a:endParaRPr lang="es-MX"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5</a:t>
            </a:fld>
            <a:endParaRPr lang="en-GB"/>
          </a:p>
        </p:txBody>
      </p:sp>
    </p:spTree>
    <p:extLst>
      <p:ext uri="{BB962C8B-B14F-4D97-AF65-F5344CB8AC3E}">
        <p14:creationId xmlns:p14="http://schemas.microsoft.com/office/powerpoint/2010/main" val="373938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Un activo financiero se clasifica como mantenido para negociar si:</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Se adquiere con el propósito de venderlo en el corto plazo;</a:t>
            </a:r>
          </a:p>
          <a:p>
            <a:r>
              <a:rPr lang="es-MX" sz="1200" kern="1200" dirty="0">
                <a:solidFill>
                  <a:schemeClr val="tx1"/>
                </a:solidFill>
                <a:effectLst/>
                <a:latin typeface="+mn-lt"/>
                <a:ea typeface="+mn-ea"/>
                <a:cs typeface="+mn-cs"/>
              </a:rPr>
              <a:t>En el reconocimiento inicial, forma parte de una cartera de instrumentos financieros identificados que se gestionan conjuntamente y respecto de los cuales hay pruebas de una pauta real reciente de toma de beneficios a corto plazo; o</a:t>
            </a:r>
          </a:p>
          <a:p>
            <a:r>
              <a:rPr lang="es-MX" sz="1200" kern="1200" dirty="0">
                <a:solidFill>
                  <a:schemeClr val="tx1"/>
                </a:solidFill>
                <a:effectLst/>
                <a:latin typeface="+mn-lt"/>
                <a:ea typeface="+mn-ea"/>
                <a:cs typeface="+mn-cs"/>
              </a:rPr>
              <a:t>Es un derivado (excepto un derivado que es un contrato de garantía financiera o un instrumento de cobertura designado y efectivo).</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negociación generalmente refleja compras y ventas activas y frecuentes, y los instrumentos financieros mantenidos para negociar generalmente se utilizan con el objetivo de generar un beneficio de las fluctuaciones a corto plazo en el precio o el margen del comerciante.</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Por ejemplo, una entidad del sector público puede tener inversiones de capital social en empresas públicas negociadas en una bolsa de valores con el objetivo de generar rendimientos de inversión mayores que los rendimientos que se generarían en bonos.</a:t>
            </a:r>
          </a:p>
          <a:p>
            <a:r>
              <a:rPr lang="es-MX" sz="1200" kern="1200" dirty="0">
                <a:solidFill>
                  <a:schemeClr val="tx1"/>
                </a:solidFill>
                <a:effectLst/>
                <a:latin typeface="+mn-lt"/>
                <a:ea typeface="+mn-ea"/>
                <a:cs typeface="+mn-cs"/>
              </a:rPr>
              <a:t>Las inversiones en instrumentos de renta variable que no tengan un precio de cotización en un mercado activo, y cuyo valor razonable no pueda medirse de forma fiable, no se designarán como a valor razonable con cambios en resultados</a:t>
            </a:r>
          </a:p>
          <a:p>
            <a:endParaRPr lang="es-MX"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6</a:t>
            </a:fld>
            <a:endParaRPr lang="en-GB"/>
          </a:p>
        </p:txBody>
      </p:sp>
    </p:spTree>
    <p:extLst>
      <p:ext uri="{BB962C8B-B14F-4D97-AF65-F5344CB8AC3E}">
        <p14:creationId xmlns:p14="http://schemas.microsoft.com/office/powerpoint/2010/main" val="44952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Respuesta del módulo:</a:t>
            </a:r>
          </a:p>
          <a:p>
            <a:r>
              <a:rPr lang="es-MX" dirty="0"/>
              <a:t>De acuerdo a la NICSP 29, la valoración de un activo financiero o pasivo financiero y el reconocimiento de los cambios en su valor están determinados por la clasificación de la partida y si la partida forma parte de una relación de cobertura designada.</a:t>
            </a:r>
          </a:p>
          <a:p>
            <a:endParaRPr lang="es-MX" dirty="0"/>
          </a:p>
          <a:p>
            <a:r>
              <a:rPr lang="es-MX" dirty="0"/>
              <a:t>Estos requisitos pueden crear una inconsistencia de valoración o reconocimiento (a veces denominada "desajuste contable") cuando, por ejemplo, un activo financiero se clasificaría como disponible para la venta (con la mayoría de los cambios en el valor razonable reconocidos directamente en los activos netos / patrimonio) y un pasivo que la entidad considera relacionado se mediría al costo amortizado (sin reconocer los cambios en el valor razonable). En tales circunstancias, una entidad puede concluir que sus estados financieros proporcionarían información más relevante si tanto el activo como el pasivo se clasificaran  a valor razonable con cambios en el resultado.</a:t>
            </a:r>
          </a:p>
          <a:p>
            <a:endParaRPr lang="es-MX" dirty="0"/>
          </a:p>
          <a:p>
            <a:r>
              <a:rPr lang="es-MX" dirty="0"/>
              <a:t>El ejemplo muestra cuándo se puede cumplir esta condición. La entidad tiene activos financieros que comparten el riesgo de tipo de interés o de tipo de cambio que dan lugar a cambios opuestos en el valor razonable que tienden a compensarse entre sí. Sin embargo, sólo algunos de los instrumentos se valorarían a valor razonable con cambios en el resultado (es decir, sólo las acciones se clasifican como mantenidas para negociación). La entidad no califica para la contabilidad de cobertura porque ninguno de los instrumentos es un derivado.</a:t>
            </a:r>
          </a:p>
          <a:p>
            <a:endParaRPr lang="es-MX" dirty="0"/>
          </a:p>
          <a:p>
            <a:r>
              <a:rPr lang="es-MX" dirty="0"/>
              <a:t>En este caso, designar, en el momento del reconocimiento inicial, los activos financieros como a valor razonable con cambios en el resultado puede eliminar o reducir significativamente la inconsistencia de medición o reconocimiento y producir información más relevante.</a:t>
            </a:r>
          </a:p>
          <a:p>
            <a:endParaRPr lang="es-MX"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7</a:t>
            </a:fld>
            <a:endParaRPr lang="en-GB"/>
          </a:p>
        </p:txBody>
      </p:sp>
    </p:spTree>
    <p:extLst>
      <p:ext uri="{BB962C8B-B14F-4D97-AF65-F5344CB8AC3E}">
        <p14:creationId xmlns:p14="http://schemas.microsoft.com/office/powerpoint/2010/main" val="375917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Dado que la clasificación de inversiones mantenidas hasta su vencimiento es una excepción a la regla, la NICSP 29contiene reglas complejas sobre cuándo puede aplicarse.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Una entidad no clasificará ningún activo financiero como mantenido hasta su vencimiento si, durante el ejercicio en curso o durante los dos ejercicios anteriores, ha vendido o reclasificado más de un importe insignificante de inversiones mantenidas hasta su vencimiento antes del vencimiento (más que insignificante en relación con el importe total de las inversiones mantenidas hasta su vencimiento) distintas de las ventas o reclasificaciones 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a:solidFill>
                  <a:schemeClr val="tx1"/>
                </a:solidFill>
                <a:effectLst/>
                <a:latin typeface="+mn-lt"/>
                <a:ea typeface="+mn-ea"/>
                <a:cs typeface="+mn-cs"/>
              </a:rPr>
              <a:t>Están tan cerca del vencimiento o de la fecha de compra del activo financiero (por ejemplo, menos de tres meses antes del vencimiento) que los cambios en la tasa de interés de mercado no tendrían un efecto significativo en el valor razonable del activo financiero;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a:solidFill>
                  <a:schemeClr val="tx1"/>
                </a:solidFill>
                <a:effectLst/>
                <a:latin typeface="+mn-lt"/>
                <a:ea typeface="+mn-ea"/>
                <a:cs typeface="+mn-cs"/>
              </a:rPr>
              <a:t>Ocurran después de que la entidad haya cobrado sustancialmente todo el capital original del activo financiero a través de pagos programados o pagos anticipados; 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kern="1200" dirty="0">
                <a:solidFill>
                  <a:schemeClr val="tx1"/>
                </a:solidFill>
                <a:effectLst/>
                <a:latin typeface="+mn-lt"/>
                <a:ea typeface="+mn-ea"/>
                <a:cs typeface="+mn-cs"/>
              </a:rPr>
              <a:t>Son atribuibles a un evento aislado que está fuera del control de la entidad, no es recurrente y no podría haber sido razonablemente anticipado por la entidad.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8</a:t>
            </a:fld>
            <a:endParaRPr lang="en-GB"/>
          </a:p>
        </p:txBody>
      </p:sp>
    </p:spTree>
    <p:extLst>
      <p:ext uri="{BB962C8B-B14F-4D97-AF65-F5344CB8AC3E}">
        <p14:creationId xmlns:p14="http://schemas.microsoft.com/office/powerpoint/2010/main" val="399302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Cualquier activo financiero no derivado con pagos fijos o determinables (incluidos activos de préstamos, cuentas por cobrar, inversiones en instrumentos de deuda y depósitos mantenidos en bancos) podría cumplir potencialmente con la definición de préstamos y cuentas por cobrar.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Esta clasificación de activos financieros será la clasificación más común para muchas entidades del sector público, por ejemplo, departamentos gubernamentales que solo tienen cuentas por cobrar y depósitos mantenidos en bancos.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Considere una discusión sobre si las organizaciones de los participantes tienen activos financieros distintos de préstamos y cuentas por cobrar (use salas de chat o de descanso si imparte la capacitación en línea a grupos más grandes).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MX"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9</a:t>
            </a:fld>
            <a:endParaRPr lang="en-GB"/>
          </a:p>
        </p:txBody>
      </p:sp>
    </p:spTree>
    <p:extLst>
      <p:ext uri="{BB962C8B-B14F-4D97-AF65-F5344CB8AC3E}">
        <p14:creationId xmlns:p14="http://schemas.microsoft.com/office/powerpoint/2010/main" val="412096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err="1">
                <a:latin typeface="Arial" panose="020B0604020202020204" pitchFamily="34" charset="0"/>
                <a:cs typeface="Arial" panose="020B0604020202020204" pitchFamily="34" charset="0"/>
              </a:rPr>
              <a:t>Instrumentos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Financieros</a:t>
            </a:r>
            <a:r>
              <a:rPr lang="en-US" b="1" dirty="0">
                <a:latin typeface="Arial" panose="020B0604020202020204" pitchFamily="34" charset="0"/>
                <a:cs typeface="Arial" panose="020B0604020202020204" pitchFamily="34" charset="0"/>
              </a:rPr>
              <a:t> – </a:t>
            </a:r>
          </a:p>
          <a:p>
            <a:pPr algn="l"/>
            <a:r>
              <a:rPr lang="en-US" b="1" dirty="0" err="1">
                <a:latin typeface="Arial" panose="020B0604020202020204" pitchFamily="34" charset="0"/>
                <a:cs typeface="Arial" panose="020B0604020202020204" pitchFamily="34" charset="0"/>
              </a:rPr>
              <a:t>Conceptos</a:t>
            </a:r>
            <a:r>
              <a:rPr lang="en-US" b="1" dirty="0">
                <a:latin typeface="Arial" panose="020B0604020202020204" pitchFamily="34" charset="0"/>
                <a:cs typeface="Arial" panose="020B0604020202020204" pitchFamily="34" charset="0"/>
              </a:rPr>
              <a:t> Clave (NICSP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29)</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078039"/>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Disponibles</a:t>
            </a:r>
            <a:r>
              <a:rPr lang="en-US" sz="2000" b="1" dirty="0">
                <a:solidFill>
                  <a:schemeClr val="bg1">
                    <a:lumMod val="50000"/>
                  </a:schemeClr>
                </a:solidFill>
                <a:latin typeface="Arial" panose="020B0604020202020204" pitchFamily="34" charset="0"/>
                <a:cs typeface="Arial" panose="020B0604020202020204" pitchFamily="34" charset="0"/>
              </a:rPr>
              <a:t> para la </a:t>
            </a:r>
            <a:r>
              <a:rPr lang="en-US" sz="2000" b="1" dirty="0" err="1">
                <a:solidFill>
                  <a:schemeClr val="bg1">
                    <a:lumMod val="50000"/>
                  </a:schemeClr>
                </a:solidFill>
                <a:latin typeface="Arial" panose="020B0604020202020204" pitchFamily="34" charset="0"/>
                <a:cs typeface="Arial" panose="020B0604020202020204" pitchFamily="34" charset="0"/>
              </a:rPr>
              <a:t>venta</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marL="342900" lvl="0" indent="-342900" defTabSz="914400" fontAlgn="base">
              <a:spcBef>
                <a:spcPts val="625"/>
              </a:spcBef>
              <a:spcAft>
                <a:spcPct val="0"/>
              </a:spcAft>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Activos financieros no derivados que se designan como disponibles para la venta o que no están clasificados como </a:t>
            </a:r>
          </a:p>
          <a:p>
            <a:pPr marL="800100" lvl="1" indent="-342900" defTabSz="914400" fontAlgn="base">
              <a:spcBef>
                <a:spcPts val="625"/>
              </a:spcBef>
              <a:spcAft>
                <a:spcPct val="0"/>
              </a:spcAft>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Activos financieros a valor razonable con cambios en el resultado </a:t>
            </a:r>
          </a:p>
          <a:p>
            <a:pPr marL="800100" lvl="1" indent="-342900" defTabSz="914400" fontAlgn="base">
              <a:spcBef>
                <a:spcPts val="625"/>
              </a:spcBef>
              <a:spcAft>
                <a:spcPct val="0"/>
              </a:spcAft>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Inversiones mantenidas hasta su vencimiento</a:t>
            </a:r>
          </a:p>
          <a:p>
            <a:pPr marL="800100" lvl="1" indent="-342900" defTabSz="914400" fontAlgn="base">
              <a:spcBef>
                <a:spcPts val="625"/>
              </a:spcBef>
              <a:spcAft>
                <a:spcPct val="0"/>
              </a:spcAft>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Préstamos y cuentas por cobrar</a:t>
            </a:r>
          </a:p>
          <a:p>
            <a:pPr marL="342900" lvl="0" indent="-342900" defTabSz="914400" fontAlgn="base">
              <a:spcBef>
                <a:spcPts val="625"/>
              </a:spcBef>
              <a:spcAft>
                <a:spcPct val="0"/>
              </a:spcAft>
              <a:buFontTx/>
              <a:buChar char="•"/>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68616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970591"/>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Clasificación</a:t>
            </a:r>
            <a:r>
              <a:rPr lang="en-US" sz="2000" b="1" dirty="0">
                <a:solidFill>
                  <a:schemeClr val="bg1">
                    <a:lumMod val="50000"/>
                  </a:schemeClr>
                </a:solidFill>
                <a:latin typeface="Arial" panose="020B0604020202020204" pitchFamily="34" charset="0"/>
                <a:cs typeface="Arial" panose="020B0604020202020204" pitchFamily="34" charset="0"/>
              </a:rPr>
              <a:t> de </a:t>
            </a:r>
            <a:r>
              <a:rPr lang="en-US" sz="2000" b="1" dirty="0" err="1">
                <a:solidFill>
                  <a:schemeClr val="bg1">
                    <a:lumMod val="50000"/>
                  </a:schemeClr>
                </a:solidFill>
                <a:latin typeface="Arial" panose="020B0604020202020204" pitchFamily="34" charset="0"/>
                <a:cs typeface="Arial" panose="020B0604020202020204" pitchFamily="34" charset="0"/>
              </a:rPr>
              <a:t>Pasivos</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Financieros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0" defTabSz="914400" fontAlgn="base">
              <a:spcBef>
                <a:spcPts val="600"/>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Existen dos clasificaciones principales:</a:t>
            </a:r>
          </a:p>
          <a:p>
            <a:pPr marL="342900" lvl="0" indent="-342900" defTabSz="914400" fontAlgn="base">
              <a:spcBef>
                <a:spcPts val="600"/>
              </a:spcBef>
              <a:spcAft>
                <a:spcPct val="0"/>
              </a:spcAft>
              <a:buFont typeface="Arial" panose="020B0604020202020204"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Un pasivo financiero a valor razonable con cambios en el resultado que es  </a:t>
            </a:r>
          </a:p>
          <a:p>
            <a:pPr marL="800100" lvl="1" indent="-342900" defTabSz="914400" fontAlgn="base">
              <a:spcBef>
                <a:spcPts val="600"/>
              </a:spcBef>
              <a:spcAft>
                <a:spcPct val="0"/>
              </a:spcAft>
              <a:buFont typeface="Arial" panose="020B0604020202020204"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Un pasivo financiero mantenido para negociar</a:t>
            </a:r>
          </a:p>
          <a:p>
            <a:pPr marL="800100" lvl="1" indent="-342900" defTabSz="914400" fontAlgn="base">
              <a:spcBef>
                <a:spcPts val="600"/>
              </a:spcBef>
              <a:spcAft>
                <a:spcPct val="0"/>
              </a:spcAft>
              <a:buFont typeface="Arial" panose="020B0604020202020204"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Un pasivo financiero designado de esta forma en su reconocimiento inicial</a:t>
            </a:r>
          </a:p>
          <a:p>
            <a:pPr marL="800100" lvl="1" indent="-342900" defTabSz="914400" fontAlgn="base">
              <a:spcBef>
                <a:spcPts val="600"/>
              </a:spcBef>
              <a:spcAft>
                <a:spcPct val="0"/>
              </a:spcAft>
              <a:buFont typeface="Arial" panose="020B0604020202020204"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Todos los derivados</a:t>
            </a:r>
          </a:p>
          <a:p>
            <a:pPr marL="342900" lvl="0" indent="-342900" defTabSz="914400" fontAlgn="base">
              <a:spcBef>
                <a:spcPts val="600"/>
              </a:spcBef>
              <a:spcAft>
                <a:spcPct val="0"/>
              </a:spcAft>
              <a:buFont typeface="Arial" panose="020B0604020202020204" pitchFamily="34" charset="0"/>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Un pasivo financiero medido al costo amortizado utilizando el método de interés efectivo</a:t>
            </a:r>
          </a:p>
          <a:p>
            <a:pPr lvl="0" defTabSz="914400" fontAlgn="base">
              <a:spcBef>
                <a:spcPts val="600"/>
              </a:spcBef>
              <a:spcAft>
                <a:spcPct val="0"/>
              </a:spcAft>
              <a:defRP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600"/>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74611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6406882"/>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Designación de un pasivo financiero</a:t>
            </a:r>
          </a:p>
          <a:p>
            <a:endParaRPr lang="es-MX" sz="1850" b="1" dirty="0">
              <a:solidFill>
                <a:schemeClr val="bg1">
                  <a:lumMod val="50000"/>
                </a:schemeClr>
              </a:solidFill>
            </a:endParaRPr>
          </a:p>
          <a:p>
            <a:pPr lvl="0" defTabSz="914400" fontAlgn="base">
              <a:spcBef>
                <a:spcPts val="776"/>
              </a:spcBef>
              <a:spcAft>
                <a:spcPct val="0"/>
              </a:spcAft>
            </a:pPr>
            <a:r>
              <a:rPr lang="es-MX" sz="2000" i="1" kern="0" dirty="0">
                <a:solidFill>
                  <a:srgbClr val="000000">
                    <a:lumMod val="65000"/>
                    <a:lumOff val="35000"/>
                  </a:srgbClr>
                </a:solidFill>
                <a:latin typeface="Arial" pitchFamily="34" charset="0"/>
                <a:ea typeface="ＭＳ Ｐゴシック" charset="0"/>
                <a:cs typeface="Arial" pitchFamily="34" charset="0"/>
              </a:rPr>
              <a:t>Escenario</a:t>
            </a:r>
          </a:p>
          <a:p>
            <a:pPr lvl="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La moneda funcional para un gobierno es el yen japonés. El gobierno ha emitido 5 millones de dólares de deuda de tasa fija que vence en dos años. Los pagos de intereses vencen semestralmente. El gobierno ha firmado un contrato de futuros para comprar 5 millones de dólares estadounidenses que vence en dos años. La deuda en dólares estadounidenses no se designa como una partida cubierta.</a:t>
            </a:r>
          </a:p>
          <a:p>
            <a:pPr lvl="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¿Podría el gobierno designar su pasivo en dólares estadounidenses como un pasivo financiero a valor razonable con cambios en el resultado? ¿Por qué?</a:t>
            </a: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76564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985980"/>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Costo amortizado</a:t>
            </a:r>
          </a:p>
          <a:p>
            <a:endParaRPr lang="es-MX"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Importe en el momento del reconocimiento inicial</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Menos reembolsos de capital</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Más o menos la amortización acumulada de cualquier diferencia entre el importe inicial y el importe al vencimiento utilizando el método de interés efectivo</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Menos cualquier reducción por deterioro o provisión de valoración</a:t>
            </a:r>
          </a:p>
          <a:p>
            <a:pPr marL="342900" lvl="0" indent="-342900" defTabSz="914400" fontAlgn="base">
              <a:spcBef>
                <a:spcPts val="776"/>
              </a:spcBef>
              <a:spcAft>
                <a:spcPct val="0"/>
              </a:spcAft>
              <a:buClr>
                <a:srgbClr val="000000"/>
              </a:buClr>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s-MX" sz="2400" kern="0" dirty="0">
              <a:solidFill>
                <a:srgbClr val="000000">
                  <a:lumMod val="65000"/>
                  <a:lumOff val="35000"/>
                </a:srgbClr>
              </a:solidFill>
              <a:latin typeface="Arial"/>
              <a:ea typeface="ＭＳ Ｐゴシック" charset="0"/>
            </a:endParaRPr>
          </a:p>
          <a:p>
            <a:endParaRPr lang="es-MX" sz="1850" b="1" dirty="0">
              <a:solidFill>
                <a:schemeClr val="bg1">
                  <a:lumMod val="50000"/>
                </a:schemeClr>
              </a:solidFill>
            </a:endParaRPr>
          </a:p>
          <a:p>
            <a:endParaRPr lang="es-MX" sz="1850" b="1" dirty="0">
              <a:solidFill>
                <a:schemeClr val="bg1">
                  <a:lumMod val="50000"/>
                </a:schemeClr>
              </a:solidFill>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336352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024179"/>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Medición</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Inicial</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marL="342900" lvl="0" indent="-342900" defTabSz="914400" fontAlgn="base">
              <a:spcBef>
                <a:spcPts val="625"/>
              </a:spcBef>
              <a:spcAft>
                <a:spcPct val="0"/>
              </a:spcAft>
              <a:buClr>
                <a:srgbClr val="000000"/>
              </a:buClr>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El activo o pasivo financiero se mide a valor razonable más costes de transacción, excepto:</a:t>
            </a:r>
          </a:p>
          <a:p>
            <a:pPr marL="800100" lvl="1" indent="-342900" defTabSz="914400" fontAlgn="base">
              <a:spcBef>
                <a:spcPts val="625"/>
              </a:spcBef>
              <a:spcAft>
                <a:spcPct val="0"/>
              </a:spcAft>
              <a:buClr>
                <a:srgbClr val="000000"/>
              </a:buClr>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El activo o pasivo financiero se clasifica a valor razonable con cambios en el resultado </a:t>
            </a:r>
          </a:p>
          <a:p>
            <a:pPr marL="800100" lvl="1" indent="-342900" defTabSz="914400" fontAlgn="base">
              <a:spcBef>
                <a:spcPts val="625"/>
              </a:spcBef>
              <a:spcAft>
                <a:spcPct val="0"/>
              </a:spcAft>
              <a:buClr>
                <a:srgbClr val="000000"/>
              </a:buClr>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El valor razonable es normalmente el precio de transacción (es decir, el valor razonable de la contraprestación dada o recibida)</a:t>
            </a:r>
          </a:p>
          <a:p>
            <a:pPr marL="342900" lvl="0" indent="-342900" defTabSz="914400" fontAlgn="base">
              <a:spcBef>
                <a:spcPts val="625"/>
              </a:spcBef>
              <a:spcAft>
                <a:spcPct val="0"/>
              </a:spcAft>
              <a:buClr>
                <a:srgbClr val="000000"/>
              </a:buClr>
              <a:buFontTx/>
              <a:buChar char="•"/>
              <a:defRP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57090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537139"/>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Ejemplo</a:t>
            </a:r>
            <a:r>
              <a:rPr lang="en-US" sz="2000" b="1" dirty="0">
                <a:solidFill>
                  <a:schemeClr val="bg1">
                    <a:lumMod val="50000"/>
                  </a:schemeClr>
                </a:solidFill>
                <a:latin typeface="Arial" panose="020B0604020202020204" pitchFamily="34" charset="0"/>
                <a:cs typeface="Arial" panose="020B0604020202020204" pitchFamily="34" charset="0"/>
              </a:rPr>
              <a:t> de </a:t>
            </a:r>
            <a:r>
              <a:rPr lang="en-US" sz="2000" b="1" dirty="0" err="1">
                <a:solidFill>
                  <a:schemeClr val="bg1">
                    <a:lumMod val="50000"/>
                  </a:schemeClr>
                </a:solidFill>
                <a:latin typeface="Arial" panose="020B0604020202020204" pitchFamily="34" charset="0"/>
                <a:cs typeface="Arial" panose="020B0604020202020204" pitchFamily="34" charset="0"/>
              </a:rPr>
              <a:t>préstamo</a:t>
            </a:r>
            <a:r>
              <a:rPr lang="en-US" sz="2000" b="1" dirty="0">
                <a:solidFill>
                  <a:schemeClr val="bg1">
                    <a:lumMod val="50000"/>
                  </a:schemeClr>
                </a:solidFill>
                <a:latin typeface="Arial" panose="020B0604020202020204" pitchFamily="34" charset="0"/>
                <a:cs typeface="Arial" panose="020B0604020202020204" pitchFamily="34" charset="0"/>
              </a:rPr>
              <a:t> – </a:t>
            </a:r>
            <a:r>
              <a:rPr lang="en-US" sz="2000" b="1" dirty="0" err="1">
                <a:solidFill>
                  <a:schemeClr val="bg1">
                    <a:lumMod val="50000"/>
                  </a:schemeClr>
                </a:solidFill>
                <a:latin typeface="Arial" panose="020B0604020202020204" pitchFamily="34" charset="0"/>
                <a:cs typeface="Arial" panose="020B0604020202020204" pitchFamily="34" charset="0"/>
              </a:rPr>
              <a:t>Método</a:t>
            </a:r>
            <a:r>
              <a:rPr lang="en-US" sz="2000" b="1" dirty="0">
                <a:solidFill>
                  <a:schemeClr val="bg1">
                    <a:lumMod val="50000"/>
                  </a:schemeClr>
                </a:solidFill>
                <a:latin typeface="Arial" panose="020B0604020202020204" pitchFamily="34" charset="0"/>
                <a:cs typeface="Arial" panose="020B0604020202020204" pitchFamily="34" charset="0"/>
              </a:rPr>
              <a:t> de </a:t>
            </a:r>
            <a:r>
              <a:rPr lang="en-US" sz="2000" b="1" dirty="0" err="1">
                <a:solidFill>
                  <a:schemeClr val="bg1">
                    <a:lumMod val="50000"/>
                  </a:schemeClr>
                </a:solidFill>
                <a:latin typeface="Arial" panose="020B0604020202020204" pitchFamily="34" charset="0"/>
                <a:cs typeface="Arial" panose="020B0604020202020204" pitchFamily="34" charset="0"/>
              </a:rPr>
              <a:t>interés</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efectivo</a:t>
            </a:r>
            <a:endParaRPr lang="en-US" sz="1850" b="1" dirty="0">
              <a:solidFill>
                <a:schemeClr val="bg1">
                  <a:lumMod val="50000"/>
                </a:schemeClr>
              </a:solidFill>
            </a:endParaRPr>
          </a:p>
          <a:p>
            <a:pPr marL="342900" lvl="0" indent="-342900" defTabSz="914400" fontAlgn="base">
              <a:spcBef>
                <a:spcPts val="776"/>
              </a:spcBef>
              <a:spcAft>
                <a:spcPct val="0"/>
              </a:spcAft>
              <a:buFontTx/>
              <a:buChar char="•"/>
            </a:pPr>
            <a:r>
              <a:rPr lang="es-MX" sz="2000" kern="0" dirty="0">
                <a:solidFill>
                  <a:srgbClr val="000000">
                    <a:lumMod val="65000"/>
                    <a:lumOff val="35000"/>
                  </a:srgbClr>
                </a:solidFill>
                <a:latin typeface="Arial"/>
                <a:ea typeface="ＭＳ Ｐゴシック" charset="0"/>
              </a:rPr>
              <a:t>El Gobierno G toma prestados 50,000 UM el 1 de enero de 20X1 por 5 años. La tasa de interés anual del préstamo es del 10% y se paga al final del año. G paga una tarifa inicial de 1,000 UM y los ingresos netos del préstamo son 49,000 UM.</a:t>
            </a:r>
          </a:p>
          <a:p>
            <a:pPr marL="342900" lvl="0" indent="-342900" defTabSz="914400" fontAlgn="base">
              <a:spcBef>
                <a:spcPts val="776"/>
              </a:spcBef>
              <a:spcAft>
                <a:spcPct val="0"/>
              </a:spcAft>
              <a:buFontTx/>
              <a:buChar char="•"/>
            </a:pPr>
            <a:endParaRPr lang="es-MX" sz="2000" kern="0" dirty="0">
              <a:solidFill>
                <a:srgbClr val="000000">
                  <a:lumMod val="65000"/>
                  <a:lumOff val="35000"/>
                </a:srgbClr>
              </a:solidFill>
              <a:latin typeface="Arial"/>
              <a:ea typeface="ＭＳ Ｐゴシック" charset="0"/>
            </a:endParaRPr>
          </a:p>
          <a:p>
            <a:pPr marL="800100" lvl="1" indent="-342900" defTabSz="914400" fontAlgn="base">
              <a:spcBef>
                <a:spcPts val="776"/>
              </a:spcBef>
              <a:spcAft>
                <a:spcPct val="0"/>
              </a:spcAft>
              <a:buFontTx/>
              <a:buChar char="•"/>
            </a:pPr>
            <a:r>
              <a:rPr lang="es-MX" sz="2000" kern="0" dirty="0">
                <a:solidFill>
                  <a:srgbClr val="000000">
                    <a:lumMod val="65000"/>
                    <a:lumOff val="35000"/>
                  </a:srgbClr>
                </a:solidFill>
                <a:latin typeface="Arial"/>
                <a:ea typeface="ＭＳ Ｐゴシック" charset="0"/>
              </a:rPr>
              <a:t>¿Cuál es la tasa de interés efectiva anual del préstamo?</a:t>
            </a:r>
          </a:p>
          <a:p>
            <a:pPr marL="800100" lvl="1" indent="-342900" defTabSz="914400" fontAlgn="base">
              <a:spcBef>
                <a:spcPts val="776"/>
              </a:spcBef>
              <a:spcAft>
                <a:spcPct val="0"/>
              </a:spcAft>
              <a:buFontTx/>
              <a:buChar char="•"/>
            </a:pPr>
            <a:r>
              <a:rPr lang="es-MX" sz="2000" kern="0" dirty="0">
                <a:solidFill>
                  <a:srgbClr val="000000">
                    <a:lumMod val="65000"/>
                    <a:lumOff val="35000"/>
                  </a:srgbClr>
                </a:solidFill>
                <a:latin typeface="Arial"/>
                <a:ea typeface="ＭＳ Ｐゴシック" charset="0"/>
              </a:rPr>
              <a:t>¿Cuál sería la tasa de interés efectiva anual del préstamo si no hubiera la tasa de 1,000 UM por adelantado?</a:t>
            </a:r>
          </a:p>
          <a:p>
            <a:pPr marL="342900" lvl="0" indent="-342900" defTabSz="914400" fontAlgn="base">
              <a:spcBef>
                <a:spcPts val="776"/>
              </a:spcBef>
              <a:spcAft>
                <a:spcPct val="0"/>
              </a:spcAft>
              <a:buFontTx/>
              <a:buChar char="•"/>
            </a:pPr>
            <a:endParaRPr lang="es-MX" sz="20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28457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5950347"/>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Préstamos en concesión</a:t>
            </a:r>
          </a:p>
          <a:p>
            <a:endParaRPr lang="es-MX"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préstamos en concesión se conceden/reciben en condiciones inferiores a las del mercado.  </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Una condonación de una deuda no es un préstamo en concesión</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Al principio, un préstamo en concesión se reconoce de la siguiente manera:</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Cuando el préstamo es recibido por la entidad, la diferencia se reconoce de conformidad con la NICSP 23</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Cuando el préstamo es otorgado por la entidad – la diferencia se reconoce como un gasto en el resultado</a:t>
            </a:r>
          </a:p>
          <a:p>
            <a:pPr marL="34290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medición posterior depende de la clasificación del préstamo de conformidad con la NICSP 29</a:t>
            </a:r>
          </a:p>
          <a:p>
            <a:pPr marL="342900" lvl="0" indent="-342900" defTabSz="914400" fontAlgn="base">
              <a:spcBef>
                <a:spcPts val="776"/>
              </a:spcBef>
              <a:spcAft>
                <a:spcPct val="0"/>
              </a:spcAft>
              <a:buClr>
                <a:srgbClr val="000000"/>
              </a:buClr>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s-MX" sz="1850" b="1" dirty="0">
              <a:solidFill>
                <a:schemeClr val="bg1">
                  <a:lumMod val="50000"/>
                </a:schemeClr>
              </a:solidFill>
            </a:endParaRPr>
          </a:p>
          <a:p>
            <a:endParaRPr lang="es-MX" sz="1850" b="1" dirty="0">
              <a:solidFill>
                <a:schemeClr val="bg1">
                  <a:lumMod val="50000"/>
                </a:schemeClr>
              </a:solidFill>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270799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533400" y="489503"/>
            <a:ext cx="8089900" cy="6522298"/>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Préstamos</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estudiantiles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600" b="1" dirty="0">
              <a:solidFill>
                <a:schemeClr val="bg1">
                  <a:lumMod val="50000"/>
                </a:schemeClr>
              </a:solidFill>
            </a:endParaRP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El departamento de educación otorgó 250,000 UM en préstamos estudiantiles a bajo interés en los siguientes términos </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El capital se reembolsa de la siguiente manera:</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Año 1 a 2: sin reembolsos de capital</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Año 3: 30% de capital a devolver</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Año 4: 30% de capital a devolver</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Año 5: 40% de capital a devolver</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Los intereses del 6% se pagan anualmente  al final del año </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La tasa de mercado para préstamos similares es del 11.5%</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¿Los préstamos son préstamos concesión? Explique</a:t>
            </a:r>
          </a:p>
          <a:p>
            <a:pPr lvl="0" defTabSz="914400" fontAlgn="base">
              <a:spcBef>
                <a:spcPts val="776"/>
              </a:spcBef>
              <a:spcAft>
                <a:spcPct val="0"/>
              </a:spcAft>
              <a:defRPr/>
            </a:pPr>
            <a:r>
              <a:rPr lang="es-MX" kern="0" dirty="0">
                <a:solidFill>
                  <a:srgbClr val="000000">
                    <a:lumMod val="65000"/>
                    <a:lumOff val="35000"/>
                  </a:srgbClr>
                </a:solidFill>
                <a:latin typeface="Arial" pitchFamily="34" charset="0"/>
                <a:ea typeface="ＭＳ Ｐゴシック" charset="0"/>
                <a:cs typeface="Arial" pitchFamily="34" charset="0"/>
              </a:rPr>
              <a:t>En caso afirmativo, ¿cómo se determina el valor razonable? Explique</a:t>
            </a:r>
          </a:p>
          <a:p>
            <a:pPr lvl="0" defTabSz="914400" fontAlgn="base">
              <a:spcBef>
                <a:spcPts val="776"/>
              </a:spcBef>
              <a:spcAft>
                <a:spcPct val="0"/>
              </a:spcAft>
              <a:defRPr/>
            </a:pPr>
            <a:endParaRPr lang="en-US"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endParaRPr lang="en-US"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endParaRPr lang="en-US"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endParaRPr lang="en-US" kern="0" dirty="0">
              <a:solidFill>
                <a:srgbClr val="000000">
                  <a:lumMod val="65000"/>
                  <a:lumOff val="35000"/>
                </a:srgbClr>
              </a:solidFill>
              <a:latin typeface="Arial" pitchFamily="34" charset="0"/>
              <a:ea typeface="ＭＳ Ｐゴシック" charset="0"/>
              <a:cs typeface="Arial" pitchFamily="34" charset="0"/>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21124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5380960"/>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Contabilización de préstamos estudiantiles</a:t>
            </a:r>
          </a:p>
          <a:p>
            <a:endParaRPr lang="es-MX" sz="1850" b="1" dirty="0">
              <a:solidFill>
                <a:schemeClr val="bg1">
                  <a:lumMod val="50000"/>
                </a:schemeClr>
              </a:solidFill>
            </a:endParaRPr>
          </a:p>
          <a:p>
            <a:pPr lvl="0" defTabSz="914400" fontAlgn="base">
              <a:spcBef>
                <a:spcPts val="776"/>
              </a:spcBef>
              <a:spcAft>
                <a:spcPct val="0"/>
              </a:spcAft>
              <a:buClr>
                <a:srgbClr val="000000"/>
              </a:buClr>
              <a:defRPr/>
            </a:pPr>
            <a:r>
              <a:rPr lang="es-MX" sz="2000" i="1" dirty="0">
                <a:solidFill>
                  <a:srgbClr val="000000">
                    <a:lumMod val="65000"/>
                    <a:lumOff val="35000"/>
                  </a:srgbClr>
                </a:solidFill>
                <a:latin typeface="Arial" pitchFamily="34" charset="0"/>
                <a:ea typeface="ＭＳ Ｐゴシック" charset="0"/>
                <a:cs typeface="Arial" pitchFamily="34" charset="0"/>
              </a:rPr>
              <a:t>Escenario</a:t>
            </a:r>
          </a:p>
          <a:p>
            <a:pPr lvl="0" defTabSz="914400" fontAlgn="base">
              <a:spcBef>
                <a:spcPts val="776"/>
              </a:spcBef>
              <a:spcAft>
                <a:spcPct val="0"/>
              </a:spcAft>
              <a:buClr>
                <a:srgbClr val="000000"/>
              </a:buClr>
              <a:defRPr/>
            </a:pPr>
            <a:r>
              <a:rPr lang="es-MX" sz="2000" i="1" dirty="0">
                <a:solidFill>
                  <a:srgbClr val="000000">
                    <a:lumMod val="65000"/>
                    <a:lumOff val="35000"/>
                  </a:srgbClr>
                </a:solidFill>
                <a:latin typeface="Arial" pitchFamily="34" charset="0"/>
                <a:ea typeface="ＭＳ Ｐゴシック" charset="0"/>
                <a:cs typeface="Arial" pitchFamily="34" charset="0"/>
              </a:rPr>
              <a:t>Con base en la información de la diapositiva anterior, el departamento de educación ha determinado que el valor razonable de los préstamos estudiantiles es de 207,270 UM al descontar los flujos de efectivo futuros utilizando la tasa de interés de mercado del 11.5%.</a:t>
            </a:r>
          </a:p>
          <a:p>
            <a:pPr lvl="0" defTabSz="914400" fontAlgn="base">
              <a:spcBef>
                <a:spcPts val="776"/>
              </a:spcBef>
              <a:spcAft>
                <a:spcPct val="0"/>
              </a:spcAft>
              <a:buClr>
                <a:srgbClr val="000000"/>
              </a:buClr>
              <a:defRPr/>
            </a:pPr>
            <a:endParaRPr lang="es-MX" sz="2000" i="1"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buClr>
                <a:srgbClr val="000000"/>
              </a:buClr>
              <a:defRPr/>
            </a:pPr>
            <a:r>
              <a:rPr lang="es-MX" sz="2000" i="1" dirty="0">
                <a:solidFill>
                  <a:srgbClr val="000000">
                    <a:lumMod val="65000"/>
                    <a:lumOff val="35000"/>
                  </a:srgbClr>
                </a:solidFill>
                <a:latin typeface="Arial" pitchFamily="34" charset="0"/>
                <a:ea typeface="ＭＳ Ｐゴシック" charset="0"/>
                <a:cs typeface="Arial" pitchFamily="34" charset="0"/>
              </a:rPr>
              <a:t>¿Cuál es el asiento de diario que hace el departamento de educación para el reconocimiento inicial de los préstamos estudiantiles? Explique</a:t>
            </a:r>
          </a:p>
          <a:p>
            <a:pPr lvl="0" defTabSz="914400" fontAlgn="base">
              <a:spcBef>
                <a:spcPts val="776"/>
              </a:spcBef>
              <a:spcAft>
                <a:spcPct val="0"/>
              </a:spcAft>
              <a:buClr>
                <a:srgbClr val="000000"/>
              </a:buClr>
              <a:defRPr/>
            </a:pPr>
            <a:endParaRPr lang="es-MX" sz="2000" i="1"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buClr>
                <a:srgbClr val="000000"/>
              </a:buClr>
              <a:defRPr/>
            </a:pPr>
            <a:endParaRPr lang="es-MX" sz="2000" i="1"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buClr>
                <a:srgbClr val="000000"/>
              </a:buClr>
              <a:defRPr/>
            </a:pPr>
            <a:endParaRPr lang="es-MX" sz="2000" i="1" dirty="0">
              <a:solidFill>
                <a:srgbClr val="000000">
                  <a:lumMod val="65000"/>
                  <a:lumOff val="35000"/>
                </a:srgbClr>
              </a:solidFill>
              <a:latin typeface="Arial" pitchFamily="34" charset="0"/>
              <a:ea typeface="ＭＳ Ｐゴシック" charset="0"/>
              <a:cs typeface="Arial" pitchFamily="34" charset="0"/>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100606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970591"/>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Medición posterior  - Activos financieros</a:t>
            </a:r>
          </a:p>
          <a:p>
            <a:endParaRPr lang="es-MX"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activos financieros y derivados se valoran a valor razonable sin ninguna deducción por costes de enajenación, excepto</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préstamos y cuentas por cobrar y las inversiones mantenidas hasta su vencimiento se miden al costo amortizado utilizando el método de interés efectivo</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Inversiones en instrumentos de renta variable que no tienen un precio de mercado cotizado, se miden al costo</a:t>
            </a:r>
          </a:p>
          <a:p>
            <a:pPr marL="34290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activos financieros medidos al costo o costo amortizado se revisan por deterioro </a:t>
            </a:r>
          </a:p>
          <a:p>
            <a:pPr marL="342900" lvl="0" indent="-342900" defTabSz="914400" fontAlgn="base">
              <a:spcBef>
                <a:spcPts val="776"/>
              </a:spcBef>
              <a:spcAft>
                <a:spcPct val="0"/>
              </a:spcAft>
              <a:buClr>
                <a:srgbClr val="000000"/>
              </a:buClr>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387735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495300" y="881956"/>
            <a:ext cx="8089900" cy="3865161"/>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2000" b="1" dirty="0">
              <a:solidFill>
                <a:schemeClr val="tx1">
                  <a:lumMod val="10000"/>
                </a:schemeClr>
              </a:solidFill>
              <a:latin typeface="Arial" panose="020B0604020202020204" pitchFamily="34"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20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20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7028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821833"/>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Medición</a:t>
            </a:r>
            <a:r>
              <a:rPr lang="en-US" sz="2000" b="1" dirty="0">
                <a:solidFill>
                  <a:schemeClr val="bg1">
                    <a:lumMod val="50000"/>
                  </a:schemeClr>
                </a:solidFill>
                <a:latin typeface="Arial" panose="020B0604020202020204" pitchFamily="34" charset="0"/>
                <a:cs typeface="Arial" panose="020B0604020202020204" pitchFamily="34" charset="0"/>
              </a:rPr>
              <a:t> posterior de </a:t>
            </a:r>
            <a:r>
              <a:rPr lang="en-US" sz="2000" b="1" dirty="0" err="1">
                <a:solidFill>
                  <a:schemeClr val="bg1">
                    <a:lumMod val="50000"/>
                  </a:schemeClr>
                </a:solidFill>
                <a:latin typeface="Arial" panose="020B0604020202020204" pitchFamily="34" charset="0"/>
                <a:cs typeface="Arial" panose="020B0604020202020204" pitchFamily="34" charset="0"/>
              </a:rPr>
              <a:t>pasivos</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financieros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Se miden al costo amortizado utilizando el método de interés efectivo, excepto </a:t>
            </a:r>
          </a:p>
          <a:p>
            <a:pPr marL="800100" lvl="1" indent="-342900" defTabSz="914400" fontAlgn="base">
              <a:spcBef>
                <a:spcPts val="776"/>
              </a:spcBef>
              <a:spcAft>
                <a:spcPct val="0"/>
              </a:spcAft>
              <a:buClr>
                <a:srgbClr val="000000"/>
              </a:buClr>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Pasivos financieros clasificados a valor razonable con cambios en el resultado</a:t>
            </a:r>
          </a:p>
          <a:p>
            <a:pPr marL="800100" lvl="1" indent="-342900" defTabSz="914400" fontAlgn="base">
              <a:spcBef>
                <a:spcPts val="776"/>
              </a:spcBef>
              <a:spcAft>
                <a:spcPct val="0"/>
              </a:spcAft>
              <a:buClr>
                <a:srgbClr val="000000"/>
              </a:buClr>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Derivados que son pasivos medidos a valor razonable</a:t>
            </a:r>
          </a:p>
          <a:p>
            <a:pPr marL="800100" lvl="1" indent="-342900" defTabSz="914400" fontAlgn="base">
              <a:spcBef>
                <a:spcPts val="776"/>
              </a:spcBef>
              <a:spcAft>
                <a:spcPct val="0"/>
              </a:spcAft>
              <a:buClr>
                <a:srgbClr val="000000"/>
              </a:buClr>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Pasivos financieros designados como partidas de cobertura, que son efectivas, que están sujetas a requisitos de contabilidad de coberturas</a:t>
            </a:r>
          </a:p>
          <a:p>
            <a:pPr marL="800100" lvl="1" indent="-342900" defTabSz="914400" fontAlgn="base">
              <a:spcBef>
                <a:spcPts val="776"/>
              </a:spcBef>
              <a:spcAft>
                <a:spcPct val="0"/>
              </a:spcAft>
              <a:buClr>
                <a:srgbClr val="000000"/>
              </a:buClr>
              <a:buFontTx/>
              <a:buChar char="•"/>
              <a:defRP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7525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7050" y="605911"/>
            <a:ext cx="8089900" cy="4788490"/>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Ganancias</a:t>
            </a:r>
            <a:r>
              <a:rPr lang="en-US" sz="2000" b="1" dirty="0">
                <a:solidFill>
                  <a:schemeClr val="bg1">
                    <a:lumMod val="50000"/>
                  </a:schemeClr>
                </a:solidFill>
                <a:latin typeface="Arial" panose="020B0604020202020204" pitchFamily="34" charset="0"/>
                <a:cs typeface="Arial" panose="020B0604020202020204" pitchFamily="34" charset="0"/>
              </a:rPr>
              <a:t> y </a:t>
            </a:r>
            <a:r>
              <a:rPr lang="en-US" sz="2000" b="1" dirty="0" err="1">
                <a:solidFill>
                  <a:schemeClr val="bg1">
                    <a:lumMod val="50000"/>
                  </a:schemeClr>
                </a:solidFill>
                <a:latin typeface="Arial" panose="020B0604020202020204" pitchFamily="34" charset="0"/>
                <a:cs typeface="Arial" panose="020B0604020202020204" pitchFamily="34" charset="0"/>
              </a:rPr>
              <a:t>pérdidas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marL="694944" lvl="1" indent="-347472"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Sobre un activo o pasivo financiero clasificado como a valor razonable con cambios en el resultado, se reconocen en el resultado</a:t>
            </a:r>
          </a:p>
          <a:p>
            <a:pPr marL="694944" lvl="1" indent="-347472"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En un activo financiero disponible para la venta, se reconocen directamente en activos netos/patrimonio neto hasta que el activo financiero se dé de baja</a:t>
            </a:r>
          </a:p>
          <a:p>
            <a:pPr marL="1152144" lvl="2" indent="-347472"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Cuando se dé de baja, la ganancia o pérdida acumulada previamente reconocida en activos netos/patrimonio neto se reconoce en el resultado</a:t>
            </a:r>
          </a:p>
          <a:p>
            <a:pPr marL="694944" lvl="1" indent="-347472"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Activos financieros y pasivos financieros contabilizados a costo amortizado, se reconocen mediante amortización y al darlos de baja en cuentas, se reconocen en el resultado</a:t>
            </a:r>
            <a:endParaRPr lang="en-US" sz="1850" dirty="0">
              <a:solidFill>
                <a:schemeClr val="bg1">
                  <a:lumMod val="50000"/>
                </a:schemeClr>
              </a:solidFill>
            </a:endParaRPr>
          </a:p>
        </p:txBody>
      </p:sp>
      <p:sp>
        <p:nvSpPr>
          <p:cNvPr id="4" name="TextBox 3">
            <a:extLst>
              <a:ext uri="{FF2B5EF4-FFF2-40B4-BE49-F238E27FC236}">
                <a16:creationId xmlns:a16="http://schemas.microsoft.com/office/drawing/2014/main" id="{B1CBE24A-09CD-49FE-8887-9893769B3651}"/>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Tree>
    <p:extLst>
      <p:ext uri="{BB962C8B-B14F-4D97-AF65-F5344CB8AC3E}">
        <p14:creationId xmlns:p14="http://schemas.microsoft.com/office/powerpoint/2010/main" val="371837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5870838"/>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Deterioro de activos financieros</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Un activo financiero o grupo de activos se evalúan cada período de referencia</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Las pérdidas en activos financieros que son préstamos y cuentas por cobrar o mantenidos hasta su vencimiento se reconocen en el resultado </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Las pérdidas en activos financieros disponibles para la venta se reconocen en el resultado</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En determinadas circunstancias, las pérdidas pueden revertirse en un período posterior para los instrumentos financieros, excepto para las acciones.</a:t>
            </a:r>
          </a:p>
          <a:p>
            <a:pPr marL="342900" lvl="0" indent="-342900" defTabSz="914400" fontAlgn="base">
              <a:spcBef>
                <a:spcPts val="776"/>
              </a:spcBef>
              <a:spcAft>
                <a:spcPct val="0"/>
              </a:spcAft>
              <a:buClr>
                <a:srgbClr val="000000"/>
              </a:buClr>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s-MX" sz="1850" b="1" dirty="0">
              <a:solidFill>
                <a:schemeClr val="bg1">
                  <a:lumMod val="50000"/>
                </a:schemeClr>
              </a:solidFill>
            </a:endParaRPr>
          </a:p>
          <a:p>
            <a:endParaRPr lang="es-MX" sz="1850" b="1" dirty="0">
              <a:solidFill>
                <a:schemeClr val="bg1">
                  <a:lumMod val="50000"/>
                </a:schemeClr>
              </a:solidFill>
            </a:endParaRPr>
          </a:p>
          <a:p>
            <a:pPr lvl="1"/>
            <a:endParaRPr lang="es-MX" sz="1850" dirty="0">
              <a:solidFill>
                <a:schemeClr val="bg1">
                  <a:lumMod val="50000"/>
                </a:schemeClr>
              </a:solidFill>
            </a:endParaRPr>
          </a:p>
        </p:txBody>
      </p:sp>
      <p:sp>
        <p:nvSpPr>
          <p:cNvPr id="4" name="TextBox 3">
            <a:extLst>
              <a:ext uri="{FF2B5EF4-FFF2-40B4-BE49-F238E27FC236}">
                <a16:creationId xmlns:a16="http://schemas.microsoft.com/office/drawing/2014/main" id="{17E89A34-9D37-4AFA-BE7D-91FE3737F076}"/>
              </a:ext>
            </a:extLst>
          </p:cNvPr>
          <p:cNvSpPr txBox="1"/>
          <p:nvPr/>
        </p:nvSpPr>
        <p:spPr>
          <a:xfrm>
            <a:off x="495300" y="6226342"/>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Tree>
    <p:extLst>
      <p:ext uri="{BB962C8B-B14F-4D97-AF65-F5344CB8AC3E}">
        <p14:creationId xmlns:p14="http://schemas.microsoft.com/office/powerpoint/2010/main" val="353839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449" y="327301"/>
            <a:ext cx="8089900" cy="369331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Tasa de interés efectiva</a:t>
            </a:r>
          </a:p>
          <a:p>
            <a:endParaRPr lang="es-MX" sz="1850" b="1" dirty="0">
              <a:solidFill>
                <a:schemeClr val="bg1">
                  <a:lumMod val="50000"/>
                </a:schemeClr>
              </a:solidFill>
            </a:endParaRPr>
          </a:p>
          <a:p>
            <a:pPr lvl="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El 1 de enero de 20X0 se adquiere un instrumento de deuda (valor nominal 1,250 UM) con cinco años restantes hasta su vencimiento a 1.000 UM (incluidos los costos de transacción). La tasa de interés fija del 4.7 por ciento se paga anualmente </a:t>
            </a:r>
          </a:p>
          <a:p>
            <a:pPr lvl="0" defTabSz="914400" fontAlgn="base">
              <a:spcBef>
                <a:spcPts val="776"/>
              </a:spcBef>
              <a:spcAft>
                <a:spcPct val="0"/>
              </a:spcAft>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s-MX" sz="1850" b="1" dirty="0">
              <a:solidFill>
                <a:schemeClr val="bg1">
                  <a:lumMod val="50000"/>
                </a:schemeClr>
              </a:solidFill>
            </a:endParaRPr>
          </a:p>
          <a:p>
            <a:endParaRPr lang="es-MX" sz="1850" b="1" dirty="0">
              <a:solidFill>
                <a:schemeClr val="bg1">
                  <a:lumMod val="50000"/>
                </a:schemeClr>
              </a:solidFill>
            </a:endParaRPr>
          </a:p>
          <a:p>
            <a:pPr lvl="1"/>
            <a:endParaRPr lang="es-MX" sz="1850" dirty="0">
              <a:solidFill>
                <a:schemeClr val="bg1">
                  <a:lumMod val="50000"/>
                </a:schemeClr>
              </a:solidFill>
            </a:endParaRPr>
          </a:p>
        </p:txBody>
      </p:sp>
      <p:sp>
        <p:nvSpPr>
          <p:cNvPr id="3" name="Rectangle 2"/>
          <p:cNvSpPr/>
          <p:nvPr/>
        </p:nvSpPr>
        <p:spPr>
          <a:xfrm>
            <a:off x="495300" y="4808546"/>
            <a:ext cx="6699955" cy="400110"/>
          </a:xfrm>
          <a:prstGeom prst="rect">
            <a:avLst/>
          </a:prstGeom>
        </p:spPr>
        <p:txBody>
          <a:bodyPr wrap="square">
            <a:spAutoFit/>
          </a:bodyPr>
          <a:lstStyle/>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t>
            </a:r>
            <a:r>
              <a:rPr lang="en-US" sz="2000" kern="0" dirty="0" err="1">
                <a:solidFill>
                  <a:srgbClr val="000000">
                    <a:lumMod val="65000"/>
                    <a:lumOff val="35000"/>
                  </a:srgbClr>
                </a:solidFill>
                <a:latin typeface="Arial" pitchFamily="34" charset="0"/>
                <a:ea typeface="ＭＳ Ｐゴシック" charset="0"/>
                <a:cs typeface="Arial" pitchFamily="34" charset="0"/>
              </a:rPr>
              <a:t>Cómo</a:t>
            </a:r>
            <a:r>
              <a:rPr lang="en-US" sz="2000" kern="0" dirty="0">
                <a:solidFill>
                  <a:srgbClr val="000000">
                    <a:lumMod val="65000"/>
                    <a:lumOff val="35000"/>
                  </a:srgbClr>
                </a:solidFill>
                <a:latin typeface="Arial" pitchFamily="34" charset="0"/>
                <a:ea typeface="ＭＳ Ｐゴシック" charset="0"/>
                <a:cs typeface="Arial" pitchFamily="34" charset="0"/>
              </a:rPr>
              <a:t> se </a:t>
            </a:r>
            <a:r>
              <a:rPr lang="en-US" sz="2000" kern="0" dirty="0" err="1">
                <a:solidFill>
                  <a:srgbClr val="000000">
                    <a:lumMod val="65000"/>
                    <a:lumOff val="35000"/>
                  </a:srgbClr>
                </a:solidFill>
                <a:latin typeface="Arial" pitchFamily="34" charset="0"/>
                <a:ea typeface="ＭＳ Ｐゴシック" charset="0"/>
                <a:cs typeface="Arial" pitchFamily="34" charset="0"/>
              </a:rPr>
              <a:t>calcula</a:t>
            </a:r>
            <a:r>
              <a:rPr lang="en-US" sz="2000" kern="0" dirty="0">
                <a:solidFill>
                  <a:srgbClr val="000000">
                    <a:lumMod val="65000"/>
                    <a:lumOff val="35000"/>
                  </a:srgbClr>
                </a:solidFill>
                <a:latin typeface="Arial" pitchFamily="34" charset="0"/>
                <a:ea typeface="ＭＳ Ｐゴシック" charset="0"/>
                <a:cs typeface="Arial" pitchFamily="34" charset="0"/>
              </a:rPr>
              <a:t> la </a:t>
            </a:r>
            <a:r>
              <a:rPr lang="en-US" sz="2000" kern="0" dirty="0" err="1">
                <a:solidFill>
                  <a:srgbClr val="000000">
                    <a:lumMod val="65000"/>
                    <a:lumOff val="35000"/>
                  </a:srgbClr>
                </a:solidFill>
                <a:latin typeface="Arial" pitchFamily="34" charset="0"/>
                <a:ea typeface="ＭＳ Ｐゴシック" charset="0"/>
                <a:cs typeface="Arial" pitchFamily="34" charset="0"/>
              </a:rPr>
              <a:t>tasa</a:t>
            </a:r>
            <a:r>
              <a:rPr lang="en-US" sz="2000" kern="0" dirty="0">
                <a:solidFill>
                  <a:srgbClr val="000000">
                    <a:lumMod val="65000"/>
                    <a:lumOff val="35000"/>
                  </a:srgbClr>
                </a:solidFill>
                <a:latin typeface="Arial" pitchFamily="34" charset="0"/>
                <a:ea typeface="ＭＳ Ｐゴシック" charset="0"/>
                <a:cs typeface="Arial" pitchFamily="34" charset="0"/>
              </a:rPr>
              <a:t> de </a:t>
            </a:r>
            <a:r>
              <a:rPr lang="en-US" sz="2000" kern="0" dirty="0" err="1">
                <a:solidFill>
                  <a:srgbClr val="000000">
                    <a:lumMod val="65000"/>
                    <a:lumOff val="35000"/>
                  </a:srgbClr>
                </a:solidFill>
                <a:latin typeface="Arial" pitchFamily="34" charset="0"/>
                <a:ea typeface="ＭＳ Ｐゴシック" charset="0"/>
                <a:cs typeface="Arial" pitchFamily="34" charset="0"/>
              </a:rPr>
              <a:t>interés</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kern="0" dirty="0" err="1">
                <a:solidFill>
                  <a:srgbClr val="000000">
                    <a:lumMod val="65000"/>
                    <a:lumOff val="35000"/>
                  </a:srgbClr>
                </a:solidFill>
                <a:latin typeface="Arial" pitchFamily="34" charset="0"/>
                <a:ea typeface="ＭＳ Ｐゴシック" charset="0"/>
                <a:cs typeface="Arial" pitchFamily="34" charset="0"/>
              </a:rPr>
              <a:t>efectiva</a:t>
            </a:r>
            <a:r>
              <a:rPr lang="en-US" sz="2000" kern="0" dirty="0">
                <a:solidFill>
                  <a:srgbClr val="000000">
                    <a:lumMod val="65000"/>
                    <a:lumOff val="35000"/>
                  </a:srgbClr>
                </a:solidFill>
                <a:latin typeface="Arial" pitchFamily="34" charset="0"/>
                <a:ea typeface="ＭＳ Ｐゴシック" charset="0"/>
                <a:cs typeface="Arial" pitchFamily="34" charset="0"/>
              </a:rPr>
              <a:t>? </a:t>
            </a:r>
            <a:r>
              <a:rPr lang="en-US" sz="2000" kern="0" dirty="0" err="1">
                <a:solidFill>
                  <a:srgbClr val="000000">
                    <a:lumMod val="65000"/>
                    <a:lumOff val="35000"/>
                  </a:srgbClr>
                </a:solidFill>
                <a:latin typeface="Arial" pitchFamily="34" charset="0"/>
                <a:ea typeface="ＭＳ Ｐゴシック" charset="0"/>
                <a:cs typeface="Arial" pitchFamily="34" charset="0"/>
              </a:rPr>
              <a:t>Explique</a:t>
            </a:r>
            <a:endParaRPr lang="en-US" sz="2000" kern="0" dirty="0">
              <a:solidFill>
                <a:srgbClr val="000000">
                  <a:lumMod val="65000"/>
                  <a:lumOff val="35000"/>
                </a:srgbClr>
              </a:solidFill>
              <a:latin typeface="Arial" pitchFamily="34" charset="0"/>
              <a:ea typeface="ＭＳ Ｐゴシック" charset="0"/>
              <a:cs typeface="Arial" pitchFamily="34" charset="0"/>
            </a:endParaRPr>
          </a:p>
        </p:txBody>
      </p:sp>
      <p:sp>
        <p:nvSpPr>
          <p:cNvPr id="8" name="TextBox 7">
            <a:extLst>
              <a:ext uri="{FF2B5EF4-FFF2-40B4-BE49-F238E27FC236}">
                <a16:creationId xmlns:a16="http://schemas.microsoft.com/office/drawing/2014/main" id="{3175900C-0B93-4C0A-8ED2-DA68A97A9453}"/>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graphicFrame>
        <p:nvGraphicFramePr>
          <p:cNvPr id="4" name="Table 4">
            <a:extLst>
              <a:ext uri="{FF2B5EF4-FFF2-40B4-BE49-F238E27FC236}">
                <a16:creationId xmlns:a16="http://schemas.microsoft.com/office/drawing/2014/main" id="{660C0AA8-F693-497F-86AE-DFB6FB6E877A}"/>
              </a:ext>
            </a:extLst>
          </p:cNvPr>
          <p:cNvGraphicFramePr>
            <a:graphicFrameLocks noGrp="1"/>
          </p:cNvGraphicFramePr>
          <p:nvPr>
            <p:extLst>
              <p:ext uri="{D42A27DB-BD31-4B8C-83A1-F6EECF244321}">
                <p14:modId xmlns:p14="http://schemas.microsoft.com/office/powerpoint/2010/main" val="2054821526"/>
              </p:ext>
            </p:extLst>
          </p:nvPr>
        </p:nvGraphicFramePr>
        <p:xfrm>
          <a:off x="298449" y="2513430"/>
          <a:ext cx="8547102" cy="2295116"/>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334538325"/>
                    </a:ext>
                  </a:extLst>
                </a:gridCol>
                <a:gridCol w="1287374">
                  <a:extLst>
                    <a:ext uri="{9D8B030D-6E8A-4147-A177-3AD203B41FA5}">
                      <a16:colId xmlns:a16="http://schemas.microsoft.com/office/drawing/2014/main" val="3195131328"/>
                    </a:ext>
                  </a:extLst>
                </a:gridCol>
                <a:gridCol w="1179781">
                  <a:extLst>
                    <a:ext uri="{9D8B030D-6E8A-4147-A177-3AD203B41FA5}">
                      <a16:colId xmlns:a16="http://schemas.microsoft.com/office/drawing/2014/main" val="2505946194"/>
                    </a:ext>
                  </a:extLst>
                </a:gridCol>
                <a:gridCol w="1449237">
                  <a:extLst>
                    <a:ext uri="{9D8B030D-6E8A-4147-A177-3AD203B41FA5}">
                      <a16:colId xmlns:a16="http://schemas.microsoft.com/office/drawing/2014/main" val="126132358"/>
                    </a:ext>
                  </a:extLst>
                </a:gridCol>
                <a:gridCol w="1380227">
                  <a:extLst>
                    <a:ext uri="{9D8B030D-6E8A-4147-A177-3AD203B41FA5}">
                      <a16:colId xmlns:a16="http://schemas.microsoft.com/office/drawing/2014/main" val="302071387"/>
                    </a:ext>
                  </a:extLst>
                </a:gridCol>
                <a:gridCol w="1040683">
                  <a:extLst>
                    <a:ext uri="{9D8B030D-6E8A-4147-A177-3AD203B41FA5}">
                      <a16:colId xmlns:a16="http://schemas.microsoft.com/office/drawing/2014/main" val="879449671"/>
                    </a:ext>
                  </a:extLst>
                </a:gridCol>
              </a:tblGrid>
              <a:tr h="0">
                <a:tc>
                  <a:txBody>
                    <a:bodyPr/>
                    <a:lstStyle/>
                    <a:p>
                      <a:endParaRPr lang="es-MX" noProof="0" dirty="0">
                        <a:solidFill>
                          <a:schemeClr val="accent5"/>
                        </a:solidFill>
                      </a:endParaRPr>
                    </a:p>
                  </a:txBody>
                  <a:tcPr/>
                </a:tc>
                <a:tc>
                  <a:txBody>
                    <a:bodyPr/>
                    <a:lstStyle/>
                    <a:p>
                      <a:r>
                        <a:rPr lang="es-MX" noProof="0" dirty="0">
                          <a:solidFill>
                            <a:schemeClr val="accent5"/>
                          </a:solidFill>
                        </a:rPr>
                        <a:t>Año 1</a:t>
                      </a:r>
                    </a:p>
                    <a:p>
                      <a:r>
                        <a:rPr lang="es-MX" noProof="0" dirty="0">
                          <a:solidFill>
                            <a:schemeClr val="accent5"/>
                          </a:solidFill>
                        </a:rPr>
                        <a:t>UM</a:t>
                      </a:r>
                    </a:p>
                  </a:txBody>
                  <a:tcPr/>
                </a:tc>
                <a:tc>
                  <a:txBody>
                    <a:bodyPr/>
                    <a:lstStyle/>
                    <a:p>
                      <a:r>
                        <a:rPr lang="es-MX" noProof="0" dirty="0">
                          <a:solidFill>
                            <a:schemeClr val="accent5"/>
                          </a:solidFill>
                        </a:rPr>
                        <a:t>Año 2</a:t>
                      </a:r>
                    </a:p>
                    <a:p>
                      <a:r>
                        <a:rPr lang="es-MX" noProof="0" dirty="0">
                          <a:solidFill>
                            <a:schemeClr val="accent5"/>
                          </a:solidFill>
                        </a:rPr>
                        <a:t>UM</a:t>
                      </a:r>
                    </a:p>
                  </a:txBody>
                  <a:tcPr/>
                </a:tc>
                <a:tc>
                  <a:txBody>
                    <a:bodyPr/>
                    <a:lstStyle/>
                    <a:p>
                      <a:r>
                        <a:rPr lang="es-MX" noProof="0" dirty="0">
                          <a:solidFill>
                            <a:schemeClr val="accent5"/>
                          </a:solidFill>
                        </a:rPr>
                        <a:t>Año 3</a:t>
                      </a:r>
                    </a:p>
                    <a:p>
                      <a:r>
                        <a:rPr lang="es-MX" noProof="0" dirty="0">
                          <a:solidFill>
                            <a:schemeClr val="accent5"/>
                          </a:solidFill>
                        </a:rPr>
                        <a:t>UM</a:t>
                      </a:r>
                    </a:p>
                  </a:txBody>
                  <a:tcPr/>
                </a:tc>
                <a:tc>
                  <a:txBody>
                    <a:bodyPr/>
                    <a:lstStyle/>
                    <a:p>
                      <a:r>
                        <a:rPr lang="es-MX" noProof="0" dirty="0">
                          <a:solidFill>
                            <a:schemeClr val="accent5"/>
                          </a:solidFill>
                        </a:rPr>
                        <a:t>Año 4</a:t>
                      </a:r>
                    </a:p>
                    <a:p>
                      <a:r>
                        <a:rPr lang="es-MX" noProof="0" dirty="0">
                          <a:solidFill>
                            <a:schemeClr val="accent5"/>
                          </a:solidFill>
                        </a:rPr>
                        <a:t>UM</a:t>
                      </a:r>
                    </a:p>
                  </a:txBody>
                  <a:tcPr/>
                </a:tc>
                <a:tc>
                  <a:txBody>
                    <a:bodyPr/>
                    <a:lstStyle/>
                    <a:p>
                      <a:r>
                        <a:rPr lang="es-MX" noProof="0" dirty="0">
                          <a:solidFill>
                            <a:schemeClr val="accent5"/>
                          </a:solidFill>
                        </a:rPr>
                        <a:t>Año 5</a:t>
                      </a:r>
                    </a:p>
                    <a:p>
                      <a:r>
                        <a:rPr lang="es-MX" noProof="0" dirty="0">
                          <a:solidFill>
                            <a:schemeClr val="accent5"/>
                          </a:solidFill>
                        </a:rPr>
                        <a:t>UM</a:t>
                      </a:r>
                    </a:p>
                  </a:txBody>
                  <a:tcPr/>
                </a:tc>
                <a:extLst>
                  <a:ext uri="{0D108BD9-81ED-4DB2-BD59-A6C34878D82A}">
                    <a16:rowId xmlns:a16="http://schemas.microsoft.com/office/drawing/2014/main" val="3183564370"/>
                  </a:ext>
                </a:extLst>
              </a:tr>
              <a:tr h="482719">
                <a:tc>
                  <a:txBody>
                    <a:bodyPr/>
                    <a:lstStyle/>
                    <a:p>
                      <a:r>
                        <a:rPr lang="es-MX" noProof="0" dirty="0">
                          <a:solidFill>
                            <a:schemeClr val="accent5"/>
                          </a:solidFill>
                        </a:rPr>
                        <a:t>Importe inicial</a:t>
                      </a:r>
                    </a:p>
                  </a:txBody>
                  <a:tcPr/>
                </a:tc>
                <a:tc>
                  <a:txBody>
                    <a:bodyPr/>
                    <a:lstStyle/>
                    <a:p>
                      <a:r>
                        <a:rPr lang="es-MX" noProof="0">
                          <a:solidFill>
                            <a:schemeClr val="accent5"/>
                          </a:solidFill>
                        </a:rPr>
                        <a:t>1,000</a:t>
                      </a:r>
                    </a:p>
                  </a:txBody>
                  <a:tcPr/>
                </a:tc>
                <a:tc>
                  <a:txBody>
                    <a:bodyPr/>
                    <a:lstStyle/>
                    <a:p>
                      <a:endParaRPr lang="es-MX" noProof="0" dirty="0">
                        <a:solidFill>
                          <a:schemeClr val="accent5"/>
                        </a:solidFill>
                      </a:endParaRPr>
                    </a:p>
                  </a:txBody>
                  <a:tcPr/>
                </a:tc>
                <a:tc>
                  <a:txBody>
                    <a:bodyPr/>
                    <a:lstStyle/>
                    <a:p>
                      <a:endParaRPr lang="es-MX" noProof="0" dirty="0">
                        <a:solidFill>
                          <a:schemeClr val="accent5"/>
                        </a:solidFill>
                      </a:endParaRPr>
                    </a:p>
                  </a:txBody>
                  <a:tcPr/>
                </a:tc>
                <a:tc>
                  <a:txBody>
                    <a:bodyPr/>
                    <a:lstStyle/>
                    <a:p>
                      <a:endParaRPr lang="es-MX" noProof="0">
                        <a:solidFill>
                          <a:schemeClr val="accent5"/>
                        </a:solidFill>
                      </a:endParaRPr>
                    </a:p>
                  </a:txBody>
                  <a:tcPr/>
                </a:tc>
                <a:tc>
                  <a:txBody>
                    <a:bodyPr/>
                    <a:lstStyle/>
                    <a:p>
                      <a:endParaRPr lang="es-MX" noProof="0">
                        <a:solidFill>
                          <a:schemeClr val="accent5"/>
                        </a:solidFill>
                      </a:endParaRPr>
                    </a:p>
                  </a:txBody>
                  <a:tcPr/>
                </a:tc>
                <a:extLst>
                  <a:ext uri="{0D108BD9-81ED-4DB2-BD59-A6C34878D82A}">
                    <a16:rowId xmlns:a16="http://schemas.microsoft.com/office/drawing/2014/main" val="2067059112"/>
                  </a:ext>
                </a:extLst>
              </a:tr>
              <a:tr h="689598">
                <a:tc>
                  <a:txBody>
                    <a:bodyPr/>
                    <a:lstStyle/>
                    <a:p>
                      <a:pPr algn="l"/>
                      <a:r>
                        <a:rPr lang="es-MX" noProof="0">
                          <a:solidFill>
                            <a:schemeClr val="accent5"/>
                          </a:solidFill>
                        </a:rPr>
                        <a:t>Flujos de efectivo – Interés</a:t>
                      </a:r>
                    </a:p>
                  </a:txBody>
                  <a:tcPr/>
                </a:tc>
                <a:tc>
                  <a:txBody>
                    <a:bodyPr/>
                    <a:lstStyle/>
                    <a:p>
                      <a:r>
                        <a:rPr lang="es-MX" noProof="0">
                          <a:solidFill>
                            <a:schemeClr val="accent5"/>
                          </a:solidFill>
                        </a:rPr>
                        <a:t>59</a:t>
                      </a:r>
                    </a:p>
                  </a:txBody>
                  <a:tcPr/>
                </a:tc>
                <a:tc>
                  <a:txBody>
                    <a:bodyPr/>
                    <a:lstStyle/>
                    <a:p>
                      <a:r>
                        <a:rPr lang="es-MX" noProof="0">
                          <a:solidFill>
                            <a:schemeClr val="accent5"/>
                          </a:solidFill>
                        </a:rPr>
                        <a:t>59</a:t>
                      </a:r>
                    </a:p>
                  </a:txBody>
                  <a:tcPr/>
                </a:tc>
                <a:tc>
                  <a:txBody>
                    <a:bodyPr/>
                    <a:lstStyle/>
                    <a:p>
                      <a:r>
                        <a:rPr lang="es-MX" noProof="0" dirty="0">
                          <a:solidFill>
                            <a:schemeClr val="accent5"/>
                          </a:solidFill>
                        </a:rPr>
                        <a:t>59</a:t>
                      </a:r>
                    </a:p>
                  </a:txBody>
                  <a:tcPr/>
                </a:tc>
                <a:tc>
                  <a:txBody>
                    <a:bodyPr/>
                    <a:lstStyle/>
                    <a:p>
                      <a:r>
                        <a:rPr lang="es-MX" noProof="0" dirty="0">
                          <a:solidFill>
                            <a:schemeClr val="accent5"/>
                          </a:solidFill>
                        </a:rPr>
                        <a:t>59</a:t>
                      </a:r>
                    </a:p>
                  </a:txBody>
                  <a:tcPr/>
                </a:tc>
                <a:tc>
                  <a:txBody>
                    <a:bodyPr/>
                    <a:lstStyle/>
                    <a:p>
                      <a:r>
                        <a:rPr lang="es-MX" noProof="0">
                          <a:solidFill>
                            <a:schemeClr val="accent5"/>
                          </a:solidFill>
                        </a:rPr>
                        <a:t>59</a:t>
                      </a:r>
                    </a:p>
                  </a:txBody>
                  <a:tcPr/>
                </a:tc>
                <a:extLst>
                  <a:ext uri="{0D108BD9-81ED-4DB2-BD59-A6C34878D82A}">
                    <a16:rowId xmlns:a16="http://schemas.microsoft.com/office/drawing/2014/main" val="839685282"/>
                  </a:ext>
                </a:extLst>
              </a:tr>
              <a:tr h="482719">
                <a:tc>
                  <a:txBody>
                    <a:bodyPr/>
                    <a:lstStyle/>
                    <a:p>
                      <a:pPr algn="r"/>
                      <a:r>
                        <a:rPr lang="es-MX" noProof="0">
                          <a:solidFill>
                            <a:schemeClr val="accent5"/>
                          </a:solidFill>
                        </a:rPr>
                        <a:t>-Al vencimiento</a:t>
                      </a:r>
                    </a:p>
                  </a:txBody>
                  <a:tcPr/>
                </a:tc>
                <a:tc>
                  <a:txBody>
                    <a:bodyPr/>
                    <a:lstStyle/>
                    <a:p>
                      <a:endParaRPr lang="es-MX" noProof="0">
                        <a:solidFill>
                          <a:schemeClr val="accent5"/>
                        </a:solidFill>
                      </a:endParaRPr>
                    </a:p>
                  </a:txBody>
                  <a:tcPr/>
                </a:tc>
                <a:tc>
                  <a:txBody>
                    <a:bodyPr/>
                    <a:lstStyle/>
                    <a:p>
                      <a:endParaRPr lang="es-MX" noProof="0">
                        <a:solidFill>
                          <a:schemeClr val="accent5"/>
                        </a:solidFill>
                      </a:endParaRPr>
                    </a:p>
                  </a:txBody>
                  <a:tcPr/>
                </a:tc>
                <a:tc>
                  <a:txBody>
                    <a:bodyPr/>
                    <a:lstStyle/>
                    <a:p>
                      <a:endParaRPr lang="es-MX" noProof="0">
                        <a:solidFill>
                          <a:schemeClr val="accent5"/>
                        </a:solidFill>
                      </a:endParaRPr>
                    </a:p>
                  </a:txBody>
                  <a:tcPr/>
                </a:tc>
                <a:tc>
                  <a:txBody>
                    <a:bodyPr/>
                    <a:lstStyle/>
                    <a:p>
                      <a:endParaRPr lang="es-MX" noProof="0" dirty="0">
                        <a:solidFill>
                          <a:schemeClr val="accent5"/>
                        </a:solidFill>
                      </a:endParaRPr>
                    </a:p>
                  </a:txBody>
                  <a:tcPr/>
                </a:tc>
                <a:tc>
                  <a:txBody>
                    <a:bodyPr/>
                    <a:lstStyle/>
                    <a:p>
                      <a:r>
                        <a:rPr lang="es-MX" noProof="0" dirty="0">
                          <a:solidFill>
                            <a:schemeClr val="accent5"/>
                          </a:solidFill>
                        </a:rPr>
                        <a:t>1,250</a:t>
                      </a:r>
                    </a:p>
                  </a:txBody>
                  <a:tcPr/>
                </a:tc>
                <a:extLst>
                  <a:ext uri="{0D108BD9-81ED-4DB2-BD59-A6C34878D82A}">
                    <a16:rowId xmlns:a16="http://schemas.microsoft.com/office/drawing/2014/main" val="573178112"/>
                  </a:ext>
                </a:extLst>
              </a:tr>
            </a:tbl>
          </a:graphicData>
        </a:graphic>
      </p:graphicFrame>
    </p:spTree>
    <p:extLst>
      <p:ext uri="{BB962C8B-B14F-4D97-AF65-F5344CB8AC3E}">
        <p14:creationId xmlns:p14="http://schemas.microsoft.com/office/powerpoint/2010/main" val="314437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547102" cy="1223412"/>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Costo amortizado e ingreso</a:t>
            </a:r>
          </a:p>
          <a:p>
            <a:pPr lvl="0" defTabSz="914400" fontAlgn="base">
              <a:spcBef>
                <a:spcPts val="1800"/>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La tasa de interés efectiva es del 10%. La tabla resume las transacciones</a:t>
            </a:r>
          </a:p>
          <a:p>
            <a:pPr lvl="1"/>
            <a:endParaRPr lang="es-MX" sz="1850" dirty="0">
              <a:solidFill>
                <a:schemeClr val="bg1">
                  <a:lumMod val="50000"/>
                </a:schemeClr>
              </a:solidFill>
            </a:endParaRPr>
          </a:p>
        </p:txBody>
      </p:sp>
      <p:sp>
        <p:nvSpPr>
          <p:cNvPr id="3" name="Rectangle 2"/>
          <p:cNvSpPr/>
          <p:nvPr/>
        </p:nvSpPr>
        <p:spPr>
          <a:xfrm>
            <a:off x="418798" y="4773580"/>
            <a:ext cx="8026400" cy="707886"/>
          </a:xfrm>
          <a:prstGeom prst="rect">
            <a:avLst/>
          </a:prstGeom>
        </p:spPr>
        <p:txBody>
          <a:bodyPr wrap="square">
            <a:spAutoFit/>
          </a:bodyPr>
          <a:lstStyle/>
          <a:p>
            <a:pPr marL="342900" lvl="0" indent="-342900" defTabSz="914400" fontAlgn="base">
              <a:spcBef>
                <a:spcPts val="1800"/>
              </a:spcBef>
              <a:spcAft>
                <a:spcPct val="0"/>
              </a:spcAft>
              <a:buClr>
                <a:srgbClr val="000000"/>
              </a:buClr>
              <a:buFontTx/>
              <a:buChar char="•"/>
              <a:defRPr/>
            </a:pPr>
            <a:r>
              <a:rPr lang="es-MX" sz="2000" kern="0" dirty="0">
                <a:solidFill>
                  <a:srgbClr val="000000">
                    <a:lumMod val="65000"/>
                    <a:lumOff val="35000"/>
                  </a:srgbClr>
                </a:solidFill>
                <a:latin typeface="Arial" pitchFamily="34" charset="0"/>
                <a:ea typeface="ＭＳ Ｐゴシック" charset="0"/>
                <a:cs typeface="Arial" pitchFamily="34" charset="0"/>
              </a:rPr>
              <a:t>¿Cuál es el costo amortizado y los ingresos anuales que se reconocen en cada año? Explique</a:t>
            </a:r>
          </a:p>
        </p:txBody>
      </p:sp>
      <p:sp>
        <p:nvSpPr>
          <p:cNvPr id="8" name="TextBox 7">
            <a:extLst>
              <a:ext uri="{FF2B5EF4-FFF2-40B4-BE49-F238E27FC236}">
                <a16:creationId xmlns:a16="http://schemas.microsoft.com/office/drawing/2014/main" id="{BB847DE6-6061-4857-B485-057940197F4A}"/>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graphicFrame>
        <p:nvGraphicFramePr>
          <p:cNvPr id="6" name="Table 4">
            <a:extLst>
              <a:ext uri="{FF2B5EF4-FFF2-40B4-BE49-F238E27FC236}">
                <a16:creationId xmlns:a16="http://schemas.microsoft.com/office/drawing/2014/main" id="{0163F8B1-7A87-4F4D-A9C8-AE38855A76F1}"/>
              </a:ext>
            </a:extLst>
          </p:cNvPr>
          <p:cNvGraphicFramePr>
            <a:graphicFrameLocks noGrp="1"/>
          </p:cNvGraphicFramePr>
          <p:nvPr>
            <p:extLst>
              <p:ext uri="{D42A27DB-BD31-4B8C-83A1-F6EECF244321}">
                <p14:modId xmlns:p14="http://schemas.microsoft.com/office/powerpoint/2010/main" val="1575921570"/>
              </p:ext>
            </p:extLst>
          </p:nvPr>
        </p:nvGraphicFramePr>
        <p:xfrm>
          <a:off x="495300" y="1817437"/>
          <a:ext cx="8547102" cy="2935196"/>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334538325"/>
                    </a:ext>
                  </a:extLst>
                </a:gridCol>
                <a:gridCol w="1287374">
                  <a:extLst>
                    <a:ext uri="{9D8B030D-6E8A-4147-A177-3AD203B41FA5}">
                      <a16:colId xmlns:a16="http://schemas.microsoft.com/office/drawing/2014/main" val="3195131328"/>
                    </a:ext>
                  </a:extLst>
                </a:gridCol>
                <a:gridCol w="1179781">
                  <a:extLst>
                    <a:ext uri="{9D8B030D-6E8A-4147-A177-3AD203B41FA5}">
                      <a16:colId xmlns:a16="http://schemas.microsoft.com/office/drawing/2014/main" val="2505946194"/>
                    </a:ext>
                  </a:extLst>
                </a:gridCol>
                <a:gridCol w="1449237">
                  <a:extLst>
                    <a:ext uri="{9D8B030D-6E8A-4147-A177-3AD203B41FA5}">
                      <a16:colId xmlns:a16="http://schemas.microsoft.com/office/drawing/2014/main" val="126132358"/>
                    </a:ext>
                  </a:extLst>
                </a:gridCol>
                <a:gridCol w="1380227">
                  <a:extLst>
                    <a:ext uri="{9D8B030D-6E8A-4147-A177-3AD203B41FA5}">
                      <a16:colId xmlns:a16="http://schemas.microsoft.com/office/drawing/2014/main" val="302071387"/>
                    </a:ext>
                  </a:extLst>
                </a:gridCol>
                <a:gridCol w="1040683">
                  <a:extLst>
                    <a:ext uri="{9D8B030D-6E8A-4147-A177-3AD203B41FA5}">
                      <a16:colId xmlns:a16="http://schemas.microsoft.com/office/drawing/2014/main" val="879449671"/>
                    </a:ext>
                  </a:extLst>
                </a:gridCol>
              </a:tblGrid>
              <a:tr h="0">
                <a:tc>
                  <a:txBody>
                    <a:bodyPr/>
                    <a:lstStyle/>
                    <a:p>
                      <a:endParaRPr lang="es-MX" noProof="0" dirty="0">
                        <a:solidFill>
                          <a:schemeClr val="accent5"/>
                        </a:solidFill>
                      </a:endParaRPr>
                    </a:p>
                  </a:txBody>
                  <a:tcPr/>
                </a:tc>
                <a:tc>
                  <a:txBody>
                    <a:bodyPr/>
                    <a:lstStyle/>
                    <a:p>
                      <a:r>
                        <a:rPr lang="es-MX" noProof="0" dirty="0">
                          <a:solidFill>
                            <a:schemeClr val="accent5"/>
                          </a:solidFill>
                        </a:rPr>
                        <a:t>20X1</a:t>
                      </a:r>
                    </a:p>
                    <a:p>
                      <a:r>
                        <a:rPr lang="es-MX" noProof="0" dirty="0">
                          <a:solidFill>
                            <a:schemeClr val="accent5"/>
                          </a:solidFill>
                        </a:rPr>
                        <a:t>UM</a:t>
                      </a:r>
                    </a:p>
                  </a:txBody>
                  <a:tcPr/>
                </a:tc>
                <a:tc>
                  <a:txBody>
                    <a:bodyPr/>
                    <a:lstStyle/>
                    <a:p>
                      <a:r>
                        <a:rPr lang="es-MX" noProof="0" dirty="0">
                          <a:solidFill>
                            <a:schemeClr val="accent5"/>
                          </a:solidFill>
                        </a:rPr>
                        <a:t>20X2</a:t>
                      </a:r>
                    </a:p>
                    <a:p>
                      <a:r>
                        <a:rPr lang="es-MX" noProof="0" dirty="0">
                          <a:solidFill>
                            <a:schemeClr val="accent5"/>
                          </a:solidFill>
                        </a:rPr>
                        <a:t>UM</a:t>
                      </a:r>
                    </a:p>
                  </a:txBody>
                  <a:tcPr/>
                </a:tc>
                <a:tc>
                  <a:txBody>
                    <a:bodyPr/>
                    <a:lstStyle/>
                    <a:p>
                      <a:r>
                        <a:rPr lang="es-MX" noProof="0" dirty="0">
                          <a:solidFill>
                            <a:schemeClr val="accent5"/>
                          </a:solidFill>
                        </a:rPr>
                        <a:t>20X3</a:t>
                      </a:r>
                    </a:p>
                    <a:p>
                      <a:r>
                        <a:rPr lang="es-MX" noProof="0" dirty="0">
                          <a:solidFill>
                            <a:schemeClr val="accent5"/>
                          </a:solidFill>
                        </a:rPr>
                        <a:t>UM</a:t>
                      </a:r>
                    </a:p>
                  </a:txBody>
                  <a:tcPr/>
                </a:tc>
                <a:tc>
                  <a:txBody>
                    <a:bodyPr/>
                    <a:lstStyle/>
                    <a:p>
                      <a:r>
                        <a:rPr lang="es-MX" noProof="0" dirty="0">
                          <a:solidFill>
                            <a:schemeClr val="accent5"/>
                          </a:solidFill>
                        </a:rPr>
                        <a:t>20X4</a:t>
                      </a:r>
                    </a:p>
                    <a:p>
                      <a:r>
                        <a:rPr lang="es-MX" noProof="0" dirty="0">
                          <a:solidFill>
                            <a:schemeClr val="accent5"/>
                          </a:solidFill>
                        </a:rPr>
                        <a:t>UM</a:t>
                      </a:r>
                    </a:p>
                  </a:txBody>
                  <a:tcPr/>
                </a:tc>
                <a:tc>
                  <a:txBody>
                    <a:bodyPr/>
                    <a:lstStyle/>
                    <a:p>
                      <a:r>
                        <a:rPr lang="es-MX" noProof="0" dirty="0">
                          <a:solidFill>
                            <a:schemeClr val="accent5"/>
                          </a:solidFill>
                        </a:rPr>
                        <a:t>20X5</a:t>
                      </a:r>
                    </a:p>
                    <a:p>
                      <a:r>
                        <a:rPr lang="es-MX" noProof="0" dirty="0">
                          <a:solidFill>
                            <a:schemeClr val="accent5"/>
                          </a:solidFill>
                        </a:rPr>
                        <a:t>UM</a:t>
                      </a:r>
                    </a:p>
                  </a:txBody>
                  <a:tcPr/>
                </a:tc>
                <a:extLst>
                  <a:ext uri="{0D108BD9-81ED-4DB2-BD59-A6C34878D82A}">
                    <a16:rowId xmlns:a16="http://schemas.microsoft.com/office/drawing/2014/main" val="3183564370"/>
                  </a:ext>
                </a:extLst>
              </a:tr>
              <a:tr h="482719">
                <a:tc>
                  <a:txBody>
                    <a:bodyPr/>
                    <a:lstStyle/>
                    <a:p>
                      <a:r>
                        <a:rPr lang="es-MX" noProof="0" dirty="0">
                          <a:solidFill>
                            <a:schemeClr val="accent5"/>
                          </a:solidFill>
                        </a:rPr>
                        <a:t>Valor Presente del flujo de efectivo</a:t>
                      </a:r>
                    </a:p>
                  </a:txBody>
                  <a:tcPr/>
                </a:tc>
                <a:tc>
                  <a:txBody>
                    <a:bodyPr/>
                    <a:lstStyle/>
                    <a:p>
                      <a:r>
                        <a:rPr lang="es-MX" noProof="0" dirty="0">
                          <a:solidFill>
                            <a:schemeClr val="accent5"/>
                          </a:solidFill>
                        </a:rPr>
                        <a:t>1,000</a:t>
                      </a:r>
                    </a:p>
                  </a:txBody>
                  <a:tcPr/>
                </a:tc>
                <a:tc>
                  <a:txBody>
                    <a:bodyPr/>
                    <a:lstStyle/>
                    <a:p>
                      <a:r>
                        <a:rPr lang="de-DE" noProof="0" dirty="0">
                          <a:solidFill>
                            <a:schemeClr val="accent5"/>
                          </a:solidFill>
                        </a:rPr>
                        <a:t>1,041</a:t>
                      </a:r>
                      <a:endParaRPr lang="es-MX" noProof="0" dirty="0">
                        <a:solidFill>
                          <a:schemeClr val="accent5"/>
                        </a:solidFill>
                      </a:endParaRPr>
                    </a:p>
                  </a:txBody>
                  <a:tcPr/>
                </a:tc>
                <a:tc>
                  <a:txBody>
                    <a:bodyPr/>
                    <a:lstStyle/>
                    <a:p>
                      <a:r>
                        <a:rPr lang="de-DE" noProof="0" dirty="0">
                          <a:solidFill>
                            <a:schemeClr val="accent5"/>
                          </a:solidFill>
                        </a:rPr>
                        <a:t>1,086</a:t>
                      </a:r>
                      <a:endParaRPr lang="es-MX" noProof="0" dirty="0">
                        <a:solidFill>
                          <a:schemeClr val="accent5"/>
                        </a:solidFill>
                      </a:endParaRPr>
                    </a:p>
                  </a:txBody>
                  <a:tcPr/>
                </a:tc>
                <a:tc>
                  <a:txBody>
                    <a:bodyPr/>
                    <a:lstStyle/>
                    <a:p>
                      <a:r>
                        <a:rPr lang="de-DE" noProof="0" dirty="0">
                          <a:solidFill>
                            <a:schemeClr val="accent5"/>
                          </a:solidFill>
                        </a:rPr>
                        <a:t>1,136</a:t>
                      </a:r>
                      <a:endParaRPr lang="es-MX" noProof="0" dirty="0">
                        <a:solidFill>
                          <a:schemeClr val="accent5"/>
                        </a:solidFill>
                      </a:endParaRPr>
                    </a:p>
                  </a:txBody>
                  <a:tcPr/>
                </a:tc>
                <a:tc>
                  <a:txBody>
                    <a:bodyPr/>
                    <a:lstStyle/>
                    <a:p>
                      <a:r>
                        <a:rPr lang="de-DE" noProof="0" dirty="0">
                          <a:solidFill>
                            <a:schemeClr val="accent5"/>
                          </a:solidFill>
                        </a:rPr>
                        <a:t>1,190</a:t>
                      </a:r>
                      <a:endParaRPr lang="es-MX" noProof="0" dirty="0">
                        <a:solidFill>
                          <a:schemeClr val="accent5"/>
                        </a:solidFill>
                      </a:endParaRPr>
                    </a:p>
                  </a:txBody>
                  <a:tcPr/>
                </a:tc>
                <a:extLst>
                  <a:ext uri="{0D108BD9-81ED-4DB2-BD59-A6C34878D82A}">
                    <a16:rowId xmlns:a16="http://schemas.microsoft.com/office/drawing/2014/main" val="2067059112"/>
                  </a:ext>
                </a:extLst>
              </a:tr>
              <a:tr h="689598">
                <a:tc>
                  <a:txBody>
                    <a:bodyPr/>
                    <a:lstStyle/>
                    <a:p>
                      <a:pPr algn="l"/>
                      <a:r>
                        <a:rPr lang="es-MX" noProof="0" dirty="0">
                          <a:solidFill>
                            <a:schemeClr val="accent5"/>
                          </a:solidFill>
                        </a:rPr>
                        <a:t>Efectivo recibido– Interés</a:t>
                      </a:r>
                    </a:p>
                  </a:txBody>
                  <a:tcPr/>
                </a:tc>
                <a:tc>
                  <a:txBody>
                    <a:bodyPr/>
                    <a:lstStyle/>
                    <a:p>
                      <a:r>
                        <a:rPr lang="es-MX" noProof="0" dirty="0">
                          <a:solidFill>
                            <a:schemeClr val="accent5"/>
                          </a:solidFill>
                        </a:rPr>
                        <a:t>59</a:t>
                      </a:r>
                    </a:p>
                  </a:txBody>
                  <a:tcPr/>
                </a:tc>
                <a:tc>
                  <a:txBody>
                    <a:bodyPr/>
                    <a:lstStyle/>
                    <a:p>
                      <a:r>
                        <a:rPr lang="es-MX" noProof="0" dirty="0">
                          <a:solidFill>
                            <a:schemeClr val="accent5"/>
                          </a:solidFill>
                        </a:rPr>
                        <a:t>59</a:t>
                      </a:r>
                    </a:p>
                  </a:txBody>
                  <a:tcPr/>
                </a:tc>
                <a:tc>
                  <a:txBody>
                    <a:bodyPr/>
                    <a:lstStyle/>
                    <a:p>
                      <a:r>
                        <a:rPr lang="es-MX" noProof="0" dirty="0">
                          <a:solidFill>
                            <a:schemeClr val="accent5"/>
                          </a:solidFill>
                        </a:rPr>
                        <a:t>59</a:t>
                      </a:r>
                    </a:p>
                  </a:txBody>
                  <a:tcPr/>
                </a:tc>
                <a:tc>
                  <a:txBody>
                    <a:bodyPr/>
                    <a:lstStyle/>
                    <a:p>
                      <a:r>
                        <a:rPr lang="es-MX" noProof="0">
                          <a:solidFill>
                            <a:schemeClr val="accent5"/>
                          </a:solidFill>
                        </a:rPr>
                        <a:t>59</a:t>
                      </a:r>
                    </a:p>
                  </a:txBody>
                  <a:tcPr/>
                </a:tc>
                <a:tc>
                  <a:txBody>
                    <a:bodyPr/>
                    <a:lstStyle/>
                    <a:p>
                      <a:r>
                        <a:rPr lang="es-MX" noProof="0">
                          <a:solidFill>
                            <a:schemeClr val="accent5"/>
                          </a:solidFill>
                        </a:rPr>
                        <a:t>59</a:t>
                      </a:r>
                    </a:p>
                  </a:txBody>
                  <a:tcPr/>
                </a:tc>
                <a:extLst>
                  <a:ext uri="{0D108BD9-81ED-4DB2-BD59-A6C34878D82A}">
                    <a16:rowId xmlns:a16="http://schemas.microsoft.com/office/drawing/2014/main" val="839685282"/>
                  </a:ext>
                </a:extLst>
              </a:tr>
              <a:tr h="482719">
                <a:tc>
                  <a:txBody>
                    <a:bodyPr/>
                    <a:lstStyle/>
                    <a:p>
                      <a:pPr algn="r"/>
                      <a:r>
                        <a:rPr lang="de-DE" noProof="0" dirty="0" err="1">
                          <a:solidFill>
                            <a:schemeClr val="accent5"/>
                          </a:solidFill>
                        </a:rPr>
                        <a:t>Principal</a:t>
                      </a:r>
                      <a:endParaRPr lang="es-MX" noProof="0" dirty="0">
                        <a:solidFill>
                          <a:schemeClr val="accent5"/>
                        </a:solidFill>
                      </a:endParaRPr>
                    </a:p>
                  </a:txBody>
                  <a:tcPr/>
                </a:tc>
                <a:tc>
                  <a:txBody>
                    <a:bodyPr/>
                    <a:lstStyle/>
                    <a:p>
                      <a:endParaRPr lang="es-MX" noProof="0" dirty="0">
                        <a:solidFill>
                          <a:schemeClr val="accent5"/>
                        </a:solidFill>
                      </a:endParaRPr>
                    </a:p>
                  </a:txBody>
                  <a:tcPr/>
                </a:tc>
                <a:tc>
                  <a:txBody>
                    <a:bodyPr/>
                    <a:lstStyle/>
                    <a:p>
                      <a:endParaRPr lang="es-MX" noProof="0" dirty="0">
                        <a:solidFill>
                          <a:schemeClr val="accent5"/>
                        </a:solidFill>
                      </a:endParaRPr>
                    </a:p>
                  </a:txBody>
                  <a:tcPr/>
                </a:tc>
                <a:tc>
                  <a:txBody>
                    <a:bodyPr/>
                    <a:lstStyle/>
                    <a:p>
                      <a:endParaRPr lang="es-MX" noProof="0" dirty="0">
                        <a:solidFill>
                          <a:schemeClr val="accent5"/>
                        </a:solidFill>
                      </a:endParaRPr>
                    </a:p>
                  </a:txBody>
                  <a:tcPr/>
                </a:tc>
                <a:tc>
                  <a:txBody>
                    <a:bodyPr/>
                    <a:lstStyle/>
                    <a:p>
                      <a:endParaRPr lang="es-MX" noProof="0" dirty="0">
                        <a:solidFill>
                          <a:schemeClr val="accent5"/>
                        </a:solidFill>
                      </a:endParaRPr>
                    </a:p>
                  </a:txBody>
                  <a:tcPr/>
                </a:tc>
                <a:tc>
                  <a:txBody>
                    <a:bodyPr/>
                    <a:lstStyle/>
                    <a:p>
                      <a:r>
                        <a:rPr lang="de-DE" noProof="0" dirty="0">
                          <a:solidFill>
                            <a:schemeClr val="accent5"/>
                          </a:solidFill>
                        </a:rPr>
                        <a:t>1,250</a:t>
                      </a:r>
                      <a:endParaRPr lang="es-MX" noProof="0" dirty="0">
                        <a:solidFill>
                          <a:schemeClr val="accent5"/>
                        </a:solidFill>
                      </a:endParaRPr>
                    </a:p>
                  </a:txBody>
                  <a:tcPr/>
                </a:tc>
                <a:extLst>
                  <a:ext uri="{0D108BD9-81ED-4DB2-BD59-A6C34878D82A}">
                    <a16:rowId xmlns:a16="http://schemas.microsoft.com/office/drawing/2014/main" val="3525652373"/>
                  </a:ext>
                </a:extLst>
              </a:tr>
              <a:tr h="482719">
                <a:tc>
                  <a:txBody>
                    <a:bodyPr/>
                    <a:lstStyle/>
                    <a:p>
                      <a:pPr algn="l"/>
                      <a:r>
                        <a:rPr lang="de-DE" noProof="0" dirty="0">
                          <a:solidFill>
                            <a:schemeClr val="accent5"/>
                          </a:solidFill>
                        </a:rPr>
                        <a:t>A</a:t>
                      </a:r>
                      <a:r>
                        <a:rPr lang="es-MX" noProof="0" dirty="0" err="1">
                          <a:solidFill>
                            <a:schemeClr val="accent5"/>
                          </a:solidFill>
                        </a:rPr>
                        <a:t>mortización</a:t>
                      </a:r>
                      <a:endParaRPr lang="es-MX" noProof="0" dirty="0">
                        <a:solidFill>
                          <a:schemeClr val="accent5"/>
                        </a:solidFill>
                      </a:endParaRPr>
                    </a:p>
                  </a:txBody>
                  <a:tcPr/>
                </a:tc>
                <a:tc>
                  <a:txBody>
                    <a:bodyPr/>
                    <a:lstStyle/>
                    <a:p>
                      <a:r>
                        <a:rPr lang="de-DE" noProof="0" dirty="0">
                          <a:solidFill>
                            <a:schemeClr val="accent5"/>
                          </a:solidFill>
                        </a:rPr>
                        <a:t>100</a:t>
                      </a:r>
                      <a:endParaRPr lang="es-MX" noProof="0" dirty="0">
                        <a:solidFill>
                          <a:schemeClr val="accent5"/>
                        </a:solidFill>
                      </a:endParaRPr>
                    </a:p>
                  </a:txBody>
                  <a:tcPr/>
                </a:tc>
                <a:tc>
                  <a:txBody>
                    <a:bodyPr/>
                    <a:lstStyle/>
                    <a:p>
                      <a:r>
                        <a:rPr lang="de-DE" noProof="0" dirty="0">
                          <a:solidFill>
                            <a:schemeClr val="accent5"/>
                          </a:solidFill>
                        </a:rPr>
                        <a:t>104</a:t>
                      </a:r>
                      <a:endParaRPr lang="es-MX" noProof="0" dirty="0">
                        <a:solidFill>
                          <a:schemeClr val="accent5"/>
                        </a:solidFill>
                      </a:endParaRPr>
                    </a:p>
                  </a:txBody>
                  <a:tcPr/>
                </a:tc>
                <a:tc>
                  <a:txBody>
                    <a:bodyPr/>
                    <a:lstStyle/>
                    <a:p>
                      <a:r>
                        <a:rPr lang="de-DE" noProof="0" dirty="0">
                          <a:solidFill>
                            <a:schemeClr val="accent5"/>
                          </a:solidFill>
                        </a:rPr>
                        <a:t>109</a:t>
                      </a:r>
                      <a:endParaRPr lang="es-MX" noProof="0" dirty="0">
                        <a:solidFill>
                          <a:schemeClr val="accent5"/>
                        </a:solidFill>
                      </a:endParaRPr>
                    </a:p>
                  </a:txBody>
                  <a:tcPr/>
                </a:tc>
                <a:tc>
                  <a:txBody>
                    <a:bodyPr/>
                    <a:lstStyle/>
                    <a:p>
                      <a:r>
                        <a:rPr lang="de-DE" noProof="0" dirty="0">
                          <a:solidFill>
                            <a:schemeClr val="accent5"/>
                          </a:solidFill>
                        </a:rPr>
                        <a:t>113</a:t>
                      </a:r>
                      <a:endParaRPr lang="es-MX" noProof="0" dirty="0">
                        <a:solidFill>
                          <a:schemeClr val="accent5"/>
                        </a:solidFill>
                      </a:endParaRPr>
                    </a:p>
                  </a:txBody>
                  <a:tcPr/>
                </a:tc>
                <a:tc>
                  <a:txBody>
                    <a:bodyPr/>
                    <a:lstStyle/>
                    <a:p>
                      <a:r>
                        <a:rPr lang="es-MX" noProof="0" dirty="0">
                          <a:solidFill>
                            <a:schemeClr val="accent5"/>
                          </a:solidFill>
                        </a:rPr>
                        <a:t>119</a:t>
                      </a:r>
                    </a:p>
                  </a:txBody>
                  <a:tcPr/>
                </a:tc>
                <a:extLst>
                  <a:ext uri="{0D108BD9-81ED-4DB2-BD59-A6C34878D82A}">
                    <a16:rowId xmlns:a16="http://schemas.microsoft.com/office/drawing/2014/main" val="573178112"/>
                  </a:ext>
                </a:extLst>
              </a:tr>
            </a:tbl>
          </a:graphicData>
        </a:graphic>
      </p:graphicFrame>
    </p:spTree>
    <p:extLst>
      <p:ext uri="{BB962C8B-B14F-4D97-AF65-F5344CB8AC3E}">
        <p14:creationId xmlns:p14="http://schemas.microsoft.com/office/powerpoint/2010/main" val="1177370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881956"/>
            <a:ext cx="8089900" cy="4844916"/>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Deuda</a:t>
            </a:r>
            <a:r>
              <a:rPr lang="en-US" sz="2000" b="1" dirty="0">
                <a:solidFill>
                  <a:schemeClr val="bg1">
                    <a:lumMod val="50000"/>
                  </a:schemeClr>
                </a:solidFill>
                <a:latin typeface="Arial" panose="020B0604020202020204" pitchFamily="34" charset="0"/>
                <a:cs typeface="Arial" panose="020B0604020202020204" pitchFamily="34" charset="0"/>
              </a:rPr>
              <a:t> de </a:t>
            </a:r>
            <a:r>
              <a:rPr lang="en-US" sz="2000" b="1" dirty="0" err="1">
                <a:solidFill>
                  <a:schemeClr val="bg1">
                    <a:lumMod val="50000"/>
                  </a:schemeClr>
                </a:solidFill>
                <a:latin typeface="Arial" panose="020B0604020202020204" pitchFamily="34" charset="0"/>
                <a:cs typeface="Arial" panose="020B0604020202020204" pitchFamily="34" charset="0"/>
              </a:rPr>
              <a:t>obligaciones</a:t>
            </a:r>
            <a:r>
              <a:rPr lang="en-US" sz="2000" b="1" dirty="0">
                <a:solidFill>
                  <a:schemeClr val="bg1">
                    <a:lumMod val="50000"/>
                  </a:schemeClr>
                </a:solidFill>
                <a:latin typeface="Arial" panose="020B0604020202020204" pitchFamily="34" charset="0"/>
                <a:cs typeface="Arial" panose="020B0604020202020204" pitchFamily="34" charset="0"/>
              </a:rPr>
              <a:t> </a:t>
            </a: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s-MX" sz="2000" i="1" kern="0" dirty="0">
                <a:solidFill>
                  <a:srgbClr val="000000">
                    <a:lumMod val="65000"/>
                    <a:lumOff val="35000"/>
                  </a:srgbClr>
                </a:solidFill>
                <a:latin typeface="Arial" pitchFamily="34" charset="0"/>
                <a:ea typeface="ＭＳ Ｐゴシック" charset="0"/>
                <a:cs typeface="Arial" pitchFamily="34" charset="0"/>
              </a:rPr>
              <a:t>Escenario</a:t>
            </a: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Un gobierno con un período fiscal al final del 31 de diciembre emite una obligación a 5 años que se liquida el 1 de enero de 20X0 con un valor nominal de 1 millón UM y una tasa de cupón del 6%. Se pagó una comisión de corretaje de 25.000 UM. El producto neto de la obligación fue de 1.050.000 UM. La obligación no se clasifica como valor razonable con cambios en el resultado</a:t>
            </a: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¿Cuál es la técnica de medición adecuada? Explique</a:t>
            </a:r>
          </a:p>
          <a:p>
            <a:pPr lvl="0" defTabSz="914400" fontAlgn="base">
              <a:spcBef>
                <a:spcPts val="776"/>
              </a:spcBef>
              <a:spcAft>
                <a:spcPct val="0"/>
              </a:spcAft>
              <a:defRPr/>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
        <p:nvSpPr>
          <p:cNvPr id="4" name="TextBox 3">
            <a:extLst>
              <a:ext uri="{FF2B5EF4-FFF2-40B4-BE49-F238E27FC236}">
                <a16:creationId xmlns:a16="http://schemas.microsoft.com/office/drawing/2014/main" id="{8F60F7A8-5345-4C1D-9887-7E42EFB00835}"/>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Tree>
    <p:extLst>
      <p:ext uri="{BB962C8B-B14F-4D97-AF65-F5344CB8AC3E}">
        <p14:creationId xmlns:p14="http://schemas.microsoft.com/office/powerpoint/2010/main" val="4285656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5300" y="301063"/>
            <a:ext cx="8089900" cy="1869743"/>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Contabilización de la deuda de obligaciones</a:t>
            </a:r>
          </a:p>
          <a:p>
            <a:endParaRPr lang="es-MX" sz="1850" b="1" dirty="0">
              <a:solidFill>
                <a:schemeClr val="bg1">
                  <a:lumMod val="50000"/>
                </a:schemeClr>
              </a:solidFill>
            </a:endParaRPr>
          </a:p>
          <a:p>
            <a:pPr lvl="0" defTabSz="914400" fontAlgn="base">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La tasa de interés efectiva se calculó al 4.85%. La tabla resume las transacciones. </a:t>
            </a:r>
            <a:endParaRPr lang="es-MX" sz="1850" b="1" dirty="0">
              <a:solidFill>
                <a:schemeClr val="bg1">
                  <a:lumMod val="50000"/>
                </a:schemeClr>
              </a:solidFill>
            </a:endParaRPr>
          </a:p>
          <a:p>
            <a:endParaRPr lang="es-MX" sz="1850" b="1" dirty="0">
              <a:solidFill>
                <a:schemeClr val="bg1">
                  <a:lumMod val="50000"/>
                </a:schemeClr>
              </a:solidFill>
            </a:endParaRPr>
          </a:p>
          <a:p>
            <a:pPr lvl="1"/>
            <a:endParaRPr lang="es-MX" sz="1850" dirty="0">
              <a:solidFill>
                <a:schemeClr val="bg1">
                  <a:lumMod val="50000"/>
                </a:schemeClr>
              </a:solidFill>
            </a:endParaRPr>
          </a:p>
        </p:txBody>
      </p:sp>
      <p:sp>
        <p:nvSpPr>
          <p:cNvPr id="3" name="Rectangle 2"/>
          <p:cNvSpPr/>
          <p:nvPr/>
        </p:nvSpPr>
        <p:spPr>
          <a:xfrm>
            <a:off x="495300" y="4372110"/>
            <a:ext cx="8489244" cy="1323439"/>
          </a:xfrm>
          <a:prstGeom prst="rect">
            <a:avLst/>
          </a:prstGeom>
        </p:spPr>
        <p:txBody>
          <a:bodyPr wrap="square">
            <a:spAutoFit/>
          </a:bodyPr>
          <a:lstStyle/>
          <a:p>
            <a:pPr lvl="0" defTabSz="914400" fontAlgn="base">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¿Cuál es el asiento de diario para registrar la obligación en el reconocimiento inicial? Explique</a:t>
            </a:r>
          </a:p>
          <a:p>
            <a:pPr lvl="0" defTabSz="914400" fontAlgn="base">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¿Qué asiento de diario se realiza al final del período? Explique</a:t>
            </a:r>
          </a:p>
          <a:p>
            <a:pPr lvl="0" defTabSz="914400" fontAlgn="base">
              <a:spcAft>
                <a:spcPct val="0"/>
              </a:spcAft>
              <a:defRPr/>
            </a:pPr>
            <a:endParaRPr lang="es-MX" sz="2000" kern="0" dirty="0">
              <a:solidFill>
                <a:srgbClr val="000000">
                  <a:lumMod val="65000"/>
                  <a:lumOff val="35000"/>
                </a:srgbClr>
              </a:solidFill>
              <a:latin typeface="Arial" pitchFamily="34" charset="0"/>
              <a:ea typeface="ＭＳ Ｐゴシック" charset="0"/>
              <a:cs typeface="Arial" pitchFamily="34" charset="0"/>
            </a:endParaRPr>
          </a:p>
        </p:txBody>
      </p:sp>
      <p:sp>
        <p:nvSpPr>
          <p:cNvPr id="8" name="TextBox 7">
            <a:extLst>
              <a:ext uri="{FF2B5EF4-FFF2-40B4-BE49-F238E27FC236}">
                <a16:creationId xmlns:a16="http://schemas.microsoft.com/office/drawing/2014/main" id="{46B3FF4A-9C47-4BCE-9369-759F050A17C0}"/>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graphicFrame>
        <p:nvGraphicFramePr>
          <p:cNvPr id="6" name="Table 4">
            <a:extLst>
              <a:ext uri="{FF2B5EF4-FFF2-40B4-BE49-F238E27FC236}">
                <a16:creationId xmlns:a16="http://schemas.microsoft.com/office/drawing/2014/main" id="{133DBFBA-2385-4FDB-A135-7AB56839D707}"/>
              </a:ext>
            </a:extLst>
          </p:cNvPr>
          <p:cNvGraphicFramePr>
            <a:graphicFrameLocks noGrp="1"/>
          </p:cNvGraphicFramePr>
          <p:nvPr>
            <p:extLst>
              <p:ext uri="{D42A27DB-BD31-4B8C-83A1-F6EECF244321}">
                <p14:modId xmlns:p14="http://schemas.microsoft.com/office/powerpoint/2010/main" val="1212456196"/>
              </p:ext>
            </p:extLst>
          </p:nvPr>
        </p:nvGraphicFramePr>
        <p:xfrm>
          <a:off x="558800" y="1598272"/>
          <a:ext cx="8547102" cy="2611358"/>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3334538325"/>
                    </a:ext>
                  </a:extLst>
                </a:gridCol>
                <a:gridCol w="1287374">
                  <a:extLst>
                    <a:ext uri="{9D8B030D-6E8A-4147-A177-3AD203B41FA5}">
                      <a16:colId xmlns:a16="http://schemas.microsoft.com/office/drawing/2014/main" val="3195131328"/>
                    </a:ext>
                  </a:extLst>
                </a:gridCol>
                <a:gridCol w="1179781">
                  <a:extLst>
                    <a:ext uri="{9D8B030D-6E8A-4147-A177-3AD203B41FA5}">
                      <a16:colId xmlns:a16="http://schemas.microsoft.com/office/drawing/2014/main" val="2505946194"/>
                    </a:ext>
                  </a:extLst>
                </a:gridCol>
                <a:gridCol w="1449237">
                  <a:extLst>
                    <a:ext uri="{9D8B030D-6E8A-4147-A177-3AD203B41FA5}">
                      <a16:colId xmlns:a16="http://schemas.microsoft.com/office/drawing/2014/main" val="126132358"/>
                    </a:ext>
                  </a:extLst>
                </a:gridCol>
                <a:gridCol w="1224951">
                  <a:extLst>
                    <a:ext uri="{9D8B030D-6E8A-4147-A177-3AD203B41FA5}">
                      <a16:colId xmlns:a16="http://schemas.microsoft.com/office/drawing/2014/main" val="302071387"/>
                    </a:ext>
                  </a:extLst>
                </a:gridCol>
                <a:gridCol w="1195959">
                  <a:extLst>
                    <a:ext uri="{9D8B030D-6E8A-4147-A177-3AD203B41FA5}">
                      <a16:colId xmlns:a16="http://schemas.microsoft.com/office/drawing/2014/main" val="879449671"/>
                    </a:ext>
                  </a:extLst>
                </a:gridCol>
              </a:tblGrid>
              <a:tr h="0">
                <a:tc>
                  <a:txBody>
                    <a:bodyPr/>
                    <a:lstStyle/>
                    <a:p>
                      <a:endParaRPr lang="es-MX" noProof="0" dirty="0">
                        <a:solidFill>
                          <a:schemeClr val="accent5"/>
                        </a:solidFill>
                      </a:endParaRPr>
                    </a:p>
                  </a:txBody>
                  <a:tcPr/>
                </a:tc>
                <a:tc>
                  <a:txBody>
                    <a:bodyPr/>
                    <a:lstStyle/>
                    <a:p>
                      <a:r>
                        <a:rPr lang="es-MX" noProof="0" dirty="0">
                          <a:solidFill>
                            <a:schemeClr val="accent5"/>
                          </a:solidFill>
                        </a:rPr>
                        <a:t>20X1</a:t>
                      </a:r>
                    </a:p>
                    <a:p>
                      <a:r>
                        <a:rPr lang="es-MX" noProof="0" dirty="0">
                          <a:solidFill>
                            <a:schemeClr val="accent5"/>
                          </a:solidFill>
                        </a:rPr>
                        <a:t>UM</a:t>
                      </a:r>
                    </a:p>
                  </a:txBody>
                  <a:tcPr/>
                </a:tc>
                <a:tc>
                  <a:txBody>
                    <a:bodyPr/>
                    <a:lstStyle/>
                    <a:p>
                      <a:r>
                        <a:rPr lang="es-MX" noProof="0" dirty="0">
                          <a:solidFill>
                            <a:schemeClr val="accent5"/>
                          </a:solidFill>
                        </a:rPr>
                        <a:t>20X2</a:t>
                      </a:r>
                    </a:p>
                    <a:p>
                      <a:r>
                        <a:rPr lang="es-MX" noProof="0" dirty="0">
                          <a:solidFill>
                            <a:schemeClr val="accent5"/>
                          </a:solidFill>
                        </a:rPr>
                        <a:t>UM</a:t>
                      </a:r>
                    </a:p>
                  </a:txBody>
                  <a:tcPr/>
                </a:tc>
                <a:tc>
                  <a:txBody>
                    <a:bodyPr/>
                    <a:lstStyle/>
                    <a:p>
                      <a:r>
                        <a:rPr lang="es-MX" noProof="0" dirty="0">
                          <a:solidFill>
                            <a:schemeClr val="accent5"/>
                          </a:solidFill>
                        </a:rPr>
                        <a:t>20X3</a:t>
                      </a:r>
                    </a:p>
                    <a:p>
                      <a:r>
                        <a:rPr lang="es-MX" noProof="0" dirty="0">
                          <a:solidFill>
                            <a:schemeClr val="accent5"/>
                          </a:solidFill>
                        </a:rPr>
                        <a:t>UM</a:t>
                      </a:r>
                    </a:p>
                  </a:txBody>
                  <a:tcPr/>
                </a:tc>
                <a:tc>
                  <a:txBody>
                    <a:bodyPr/>
                    <a:lstStyle/>
                    <a:p>
                      <a:r>
                        <a:rPr lang="es-MX" noProof="0" dirty="0">
                          <a:solidFill>
                            <a:schemeClr val="accent5"/>
                          </a:solidFill>
                        </a:rPr>
                        <a:t>20X4</a:t>
                      </a:r>
                    </a:p>
                    <a:p>
                      <a:r>
                        <a:rPr lang="es-MX" noProof="0" dirty="0">
                          <a:solidFill>
                            <a:schemeClr val="accent5"/>
                          </a:solidFill>
                        </a:rPr>
                        <a:t>UM</a:t>
                      </a:r>
                    </a:p>
                  </a:txBody>
                  <a:tcPr/>
                </a:tc>
                <a:tc>
                  <a:txBody>
                    <a:bodyPr/>
                    <a:lstStyle/>
                    <a:p>
                      <a:r>
                        <a:rPr lang="es-MX" noProof="0" dirty="0">
                          <a:solidFill>
                            <a:schemeClr val="accent5"/>
                          </a:solidFill>
                        </a:rPr>
                        <a:t>20X5</a:t>
                      </a:r>
                    </a:p>
                    <a:p>
                      <a:r>
                        <a:rPr lang="es-MX" noProof="0" dirty="0">
                          <a:solidFill>
                            <a:schemeClr val="accent5"/>
                          </a:solidFill>
                        </a:rPr>
                        <a:t>UM</a:t>
                      </a:r>
                    </a:p>
                  </a:txBody>
                  <a:tcPr/>
                </a:tc>
                <a:extLst>
                  <a:ext uri="{0D108BD9-81ED-4DB2-BD59-A6C34878D82A}">
                    <a16:rowId xmlns:a16="http://schemas.microsoft.com/office/drawing/2014/main" val="3183564370"/>
                  </a:ext>
                </a:extLst>
              </a:tr>
              <a:tr h="482719">
                <a:tc>
                  <a:txBody>
                    <a:bodyPr/>
                    <a:lstStyle/>
                    <a:p>
                      <a:r>
                        <a:rPr lang="es-MX" noProof="0" dirty="0">
                          <a:solidFill>
                            <a:schemeClr val="accent5"/>
                          </a:solidFill>
                        </a:rPr>
                        <a:t>Balance de apertura</a:t>
                      </a:r>
                    </a:p>
                  </a:txBody>
                  <a:tcPr/>
                </a:tc>
                <a:tc>
                  <a:txBody>
                    <a:bodyPr/>
                    <a:lstStyle/>
                    <a:p>
                      <a:pPr algn="r"/>
                      <a:r>
                        <a:rPr lang="de-DE" noProof="0" dirty="0">
                          <a:solidFill>
                            <a:schemeClr val="accent5"/>
                          </a:solidFill>
                        </a:rPr>
                        <a:t>1,050,000</a:t>
                      </a:r>
                      <a:endParaRPr lang="es-MX" noProof="0" dirty="0">
                        <a:solidFill>
                          <a:schemeClr val="accent5"/>
                        </a:solidFill>
                      </a:endParaRPr>
                    </a:p>
                  </a:txBody>
                  <a:tcPr/>
                </a:tc>
                <a:tc>
                  <a:txBody>
                    <a:bodyPr/>
                    <a:lstStyle/>
                    <a:p>
                      <a:pPr algn="r"/>
                      <a:r>
                        <a:rPr lang="de-DE" noProof="0" dirty="0">
                          <a:solidFill>
                            <a:schemeClr val="accent5"/>
                          </a:solidFill>
                        </a:rPr>
                        <a:t>1,040,924</a:t>
                      </a:r>
                      <a:endParaRPr lang="es-MX" noProof="0" dirty="0">
                        <a:solidFill>
                          <a:schemeClr val="accent5"/>
                        </a:solidFill>
                      </a:endParaRPr>
                    </a:p>
                  </a:txBody>
                  <a:tcPr/>
                </a:tc>
                <a:tc>
                  <a:txBody>
                    <a:bodyPr/>
                    <a:lstStyle/>
                    <a:p>
                      <a:pPr algn="r"/>
                      <a:r>
                        <a:rPr lang="de-DE" noProof="0" dirty="0">
                          <a:solidFill>
                            <a:schemeClr val="accent5"/>
                          </a:solidFill>
                        </a:rPr>
                        <a:t>1,031,408</a:t>
                      </a:r>
                      <a:endParaRPr lang="es-MX" noProof="0" dirty="0">
                        <a:solidFill>
                          <a:schemeClr val="accent5"/>
                        </a:solidFill>
                      </a:endParaRPr>
                    </a:p>
                  </a:txBody>
                  <a:tcPr/>
                </a:tc>
                <a:tc>
                  <a:txBody>
                    <a:bodyPr/>
                    <a:lstStyle/>
                    <a:p>
                      <a:pPr algn="r"/>
                      <a:r>
                        <a:rPr lang="de-DE" noProof="0" dirty="0">
                          <a:solidFill>
                            <a:schemeClr val="accent5"/>
                          </a:solidFill>
                        </a:rPr>
                        <a:t>1,021,430</a:t>
                      </a:r>
                      <a:endParaRPr lang="es-MX" noProof="0" dirty="0">
                        <a:solidFill>
                          <a:schemeClr val="accent5"/>
                        </a:solidFill>
                      </a:endParaRPr>
                    </a:p>
                  </a:txBody>
                  <a:tcPr/>
                </a:tc>
                <a:tc>
                  <a:txBody>
                    <a:bodyPr/>
                    <a:lstStyle/>
                    <a:p>
                      <a:pPr algn="r"/>
                      <a:r>
                        <a:rPr lang="de-DE" noProof="0" dirty="0">
                          <a:solidFill>
                            <a:schemeClr val="accent5"/>
                          </a:solidFill>
                        </a:rPr>
                        <a:t>1,010,969</a:t>
                      </a:r>
                      <a:endParaRPr lang="es-MX" noProof="0" dirty="0">
                        <a:solidFill>
                          <a:schemeClr val="accent5"/>
                        </a:solidFill>
                      </a:endParaRPr>
                    </a:p>
                  </a:txBody>
                  <a:tcPr/>
                </a:tc>
                <a:extLst>
                  <a:ext uri="{0D108BD9-81ED-4DB2-BD59-A6C34878D82A}">
                    <a16:rowId xmlns:a16="http://schemas.microsoft.com/office/drawing/2014/main" val="2067059112"/>
                  </a:ext>
                </a:extLst>
              </a:tr>
              <a:tr h="118554">
                <a:tc>
                  <a:txBody>
                    <a:bodyPr/>
                    <a:lstStyle/>
                    <a:p>
                      <a:pPr algn="l"/>
                      <a:r>
                        <a:rPr lang="de-DE" noProof="0" dirty="0">
                          <a:solidFill>
                            <a:schemeClr val="accent5"/>
                          </a:solidFill>
                        </a:rPr>
                        <a:t>I</a:t>
                      </a:r>
                      <a:r>
                        <a:rPr lang="es-MX" noProof="0" dirty="0" err="1">
                          <a:solidFill>
                            <a:schemeClr val="accent5"/>
                          </a:solidFill>
                        </a:rPr>
                        <a:t>nterés</a:t>
                      </a:r>
                      <a:endParaRPr lang="es-MX" noProof="0" dirty="0">
                        <a:solidFill>
                          <a:schemeClr val="accent5"/>
                        </a:solidFill>
                      </a:endParaRPr>
                    </a:p>
                  </a:txBody>
                  <a:tcPr/>
                </a:tc>
                <a:tc>
                  <a:txBody>
                    <a:bodyPr/>
                    <a:lstStyle/>
                    <a:p>
                      <a:pPr algn="r"/>
                      <a:r>
                        <a:rPr lang="de-DE" noProof="0" dirty="0">
                          <a:solidFill>
                            <a:schemeClr val="accent5"/>
                          </a:solidFill>
                        </a:rPr>
                        <a:t>60,000</a:t>
                      </a:r>
                      <a:endParaRPr lang="es-MX" noProof="0" dirty="0">
                        <a:solidFill>
                          <a:schemeClr val="accent5"/>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noProof="0" dirty="0">
                          <a:solidFill>
                            <a:schemeClr val="accent5"/>
                          </a:solidFill>
                        </a:rPr>
                        <a:t>60,000</a:t>
                      </a:r>
                      <a:endParaRPr lang="es-MX" noProof="0" dirty="0">
                        <a:solidFill>
                          <a:schemeClr val="accent5"/>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noProof="0" dirty="0">
                          <a:solidFill>
                            <a:schemeClr val="accent5"/>
                          </a:solidFill>
                        </a:rPr>
                        <a:t>60,000</a:t>
                      </a:r>
                      <a:endParaRPr lang="es-MX" noProof="0" dirty="0">
                        <a:solidFill>
                          <a:schemeClr val="accent5"/>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noProof="0" dirty="0">
                          <a:solidFill>
                            <a:schemeClr val="accent5"/>
                          </a:solidFill>
                        </a:rPr>
                        <a:t>60,000</a:t>
                      </a:r>
                      <a:endParaRPr lang="es-MX" noProof="0" dirty="0">
                        <a:solidFill>
                          <a:schemeClr val="accent5"/>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de-DE" noProof="0" dirty="0">
                          <a:solidFill>
                            <a:schemeClr val="accent5"/>
                          </a:solidFill>
                        </a:rPr>
                        <a:t>60,000</a:t>
                      </a:r>
                      <a:endParaRPr lang="es-MX" noProof="0" dirty="0">
                        <a:solidFill>
                          <a:schemeClr val="accent5"/>
                        </a:solidFill>
                      </a:endParaRPr>
                    </a:p>
                  </a:txBody>
                  <a:tcPr/>
                </a:tc>
                <a:extLst>
                  <a:ext uri="{0D108BD9-81ED-4DB2-BD59-A6C34878D82A}">
                    <a16:rowId xmlns:a16="http://schemas.microsoft.com/office/drawing/2014/main" val="839685282"/>
                  </a:ext>
                </a:extLst>
              </a:tr>
              <a:tr h="482719">
                <a:tc>
                  <a:txBody>
                    <a:bodyPr/>
                    <a:lstStyle/>
                    <a:p>
                      <a:pPr algn="l"/>
                      <a:r>
                        <a:rPr lang="de-DE" noProof="0" dirty="0">
                          <a:solidFill>
                            <a:schemeClr val="accent5"/>
                          </a:solidFill>
                        </a:rPr>
                        <a:t>Al </a:t>
                      </a:r>
                      <a:r>
                        <a:rPr lang="de-DE" noProof="0" dirty="0" err="1">
                          <a:solidFill>
                            <a:schemeClr val="accent5"/>
                          </a:solidFill>
                        </a:rPr>
                        <a:t>vencimiento</a:t>
                      </a:r>
                      <a:endParaRPr lang="es-MX" noProof="0" dirty="0">
                        <a:solidFill>
                          <a:schemeClr val="accent5"/>
                        </a:solidFill>
                      </a:endParaRPr>
                    </a:p>
                  </a:txBody>
                  <a:tcPr/>
                </a:tc>
                <a:tc>
                  <a:txBody>
                    <a:bodyPr/>
                    <a:lstStyle/>
                    <a:p>
                      <a:pPr algn="r"/>
                      <a:endParaRPr lang="es-MX" noProof="0" dirty="0">
                        <a:solidFill>
                          <a:schemeClr val="accent5"/>
                        </a:solidFill>
                      </a:endParaRPr>
                    </a:p>
                  </a:txBody>
                  <a:tcPr/>
                </a:tc>
                <a:tc>
                  <a:txBody>
                    <a:bodyPr/>
                    <a:lstStyle/>
                    <a:p>
                      <a:pPr algn="r"/>
                      <a:endParaRPr lang="es-MX" noProof="0" dirty="0">
                        <a:solidFill>
                          <a:schemeClr val="accent5"/>
                        </a:solidFill>
                      </a:endParaRPr>
                    </a:p>
                  </a:txBody>
                  <a:tcPr/>
                </a:tc>
                <a:tc>
                  <a:txBody>
                    <a:bodyPr/>
                    <a:lstStyle/>
                    <a:p>
                      <a:pPr algn="r"/>
                      <a:endParaRPr lang="es-MX" noProof="0" dirty="0">
                        <a:solidFill>
                          <a:schemeClr val="accent5"/>
                        </a:solidFill>
                      </a:endParaRPr>
                    </a:p>
                  </a:txBody>
                  <a:tcPr/>
                </a:tc>
                <a:tc>
                  <a:txBody>
                    <a:bodyPr/>
                    <a:lstStyle/>
                    <a:p>
                      <a:pPr algn="r"/>
                      <a:endParaRPr lang="es-MX" noProof="0" dirty="0">
                        <a:solidFill>
                          <a:schemeClr val="accent5"/>
                        </a:solidFill>
                      </a:endParaRPr>
                    </a:p>
                  </a:txBody>
                  <a:tcPr/>
                </a:tc>
                <a:tc>
                  <a:txBody>
                    <a:bodyPr/>
                    <a:lstStyle/>
                    <a:p>
                      <a:pPr algn="r"/>
                      <a:r>
                        <a:rPr lang="de-DE" noProof="0" dirty="0">
                          <a:solidFill>
                            <a:schemeClr val="accent5"/>
                          </a:solidFill>
                        </a:rPr>
                        <a:t>1,000,000</a:t>
                      </a:r>
                      <a:endParaRPr lang="es-MX" noProof="0" dirty="0">
                        <a:solidFill>
                          <a:schemeClr val="accent5"/>
                        </a:solidFill>
                      </a:endParaRPr>
                    </a:p>
                  </a:txBody>
                  <a:tcPr/>
                </a:tc>
                <a:extLst>
                  <a:ext uri="{0D108BD9-81ED-4DB2-BD59-A6C34878D82A}">
                    <a16:rowId xmlns:a16="http://schemas.microsoft.com/office/drawing/2014/main" val="3525652373"/>
                  </a:ext>
                </a:extLst>
              </a:tr>
              <a:tr h="482719">
                <a:tc>
                  <a:txBody>
                    <a:bodyPr/>
                    <a:lstStyle/>
                    <a:p>
                      <a:pPr algn="l"/>
                      <a:r>
                        <a:rPr lang="de-DE" noProof="0" dirty="0" err="1">
                          <a:solidFill>
                            <a:schemeClr val="accent5"/>
                          </a:solidFill>
                        </a:rPr>
                        <a:t>Flujo</a:t>
                      </a:r>
                      <a:r>
                        <a:rPr lang="de-DE" noProof="0" dirty="0">
                          <a:solidFill>
                            <a:schemeClr val="accent5"/>
                          </a:solidFill>
                        </a:rPr>
                        <a:t> de </a:t>
                      </a:r>
                      <a:r>
                        <a:rPr lang="de-DE" noProof="0" dirty="0" err="1">
                          <a:solidFill>
                            <a:schemeClr val="accent5"/>
                          </a:solidFill>
                        </a:rPr>
                        <a:t>efectivo</a:t>
                      </a:r>
                      <a:r>
                        <a:rPr lang="de-DE" noProof="0" dirty="0">
                          <a:solidFill>
                            <a:schemeClr val="accent5"/>
                          </a:solidFill>
                        </a:rPr>
                        <a:t> </a:t>
                      </a:r>
                      <a:r>
                        <a:rPr lang="de-DE" noProof="0" dirty="0" err="1">
                          <a:solidFill>
                            <a:schemeClr val="accent5"/>
                          </a:solidFill>
                        </a:rPr>
                        <a:t>descontado</a:t>
                      </a:r>
                      <a:endParaRPr lang="es-MX" noProof="0" dirty="0">
                        <a:solidFill>
                          <a:schemeClr val="accent5"/>
                        </a:solidFill>
                      </a:endParaRPr>
                    </a:p>
                  </a:txBody>
                  <a:tcPr/>
                </a:tc>
                <a:tc>
                  <a:txBody>
                    <a:bodyPr/>
                    <a:lstStyle/>
                    <a:p>
                      <a:pPr algn="r"/>
                      <a:r>
                        <a:rPr lang="de-DE" noProof="0" dirty="0">
                          <a:solidFill>
                            <a:schemeClr val="accent5"/>
                          </a:solidFill>
                        </a:rPr>
                        <a:t>50,924</a:t>
                      </a:r>
                      <a:endParaRPr lang="es-MX" noProof="0" dirty="0">
                        <a:solidFill>
                          <a:schemeClr val="accent5"/>
                        </a:solidFill>
                      </a:endParaRPr>
                    </a:p>
                  </a:txBody>
                  <a:tcPr/>
                </a:tc>
                <a:tc>
                  <a:txBody>
                    <a:bodyPr/>
                    <a:lstStyle/>
                    <a:p>
                      <a:pPr algn="r"/>
                      <a:r>
                        <a:rPr lang="de-DE" noProof="0" dirty="0">
                          <a:solidFill>
                            <a:schemeClr val="accent5"/>
                          </a:solidFill>
                        </a:rPr>
                        <a:t>50,484</a:t>
                      </a:r>
                      <a:endParaRPr lang="es-MX" noProof="0" dirty="0">
                        <a:solidFill>
                          <a:schemeClr val="accent5"/>
                        </a:solidFill>
                      </a:endParaRPr>
                    </a:p>
                  </a:txBody>
                  <a:tcPr/>
                </a:tc>
                <a:tc>
                  <a:txBody>
                    <a:bodyPr/>
                    <a:lstStyle/>
                    <a:p>
                      <a:pPr algn="r"/>
                      <a:r>
                        <a:rPr lang="de-DE" noProof="0" dirty="0">
                          <a:solidFill>
                            <a:schemeClr val="accent5"/>
                          </a:solidFill>
                        </a:rPr>
                        <a:t>50,022</a:t>
                      </a:r>
                      <a:endParaRPr lang="es-MX" noProof="0" dirty="0">
                        <a:solidFill>
                          <a:schemeClr val="accent5"/>
                        </a:solidFill>
                      </a:endParaRPr>
                    </a:p>
                  </a:txBody>
                  <a:tcPr/>
                </a:tc>
                <a:tc>
                  <a:txBody>
                    <a:bodyPr/>
                    <a:lstStyle/>
                    <a:p>
                      <a:pPr algn="r"/>
                      <a:r>
                        <a:rPr lang="de-DE" noProof="0" dirty="0">
                          <a:solidFill>
                            <a:schemeClr val="accent5"/>
                          </a:solidFill>
                        </a:rPr>
                        <a:t>49,538</a:t>
                      </a:r>
                      <a:endParaRPr lang="es-MX" noProof="0" dirty="0">
                        <a:solidFill>
                          <a:schemeClr val="accent5"/>
                        </a:solidFill>
                      </a:endParaRPr>
                    </a:p>
                  </a:txBody>
                  <a:tcPr/>
                </a:tc>
                <a:tc>
                  <a:txBody>
                    <a:bodyPr/>
                    <a:lstStyle/>
                    <a:p>
                      <a:pPr algn="r"/>
                      <a:r>
                        <a:rPr lang="de-DE" noProof="0" dirty="0">
                          <a:solidFill>
                            <a:schemeClr val="accent5"/>
                          </a:solidFill>
                        </a:rPr>
                        <a:t>49,031</a:t>
                      </a:r>
                      <a:endParaRPr lang="es-MX" noProof="0" dirty="0">
                        <a:solidFill>
                          <a:schemeClr val="accent5"/>
                        </a:solidFill>
                      </a:endParaRPr>
                    </a:p>
                  </a:txBody>
                  <a:tcPr/>
                </a:tc>
                <a:extLst>
                  <a:ext uri="{0D108BD9-81ED-4DB2-BD59-A6C34878D82A}">
                    <a16:rowId xmlns:a16="http://schemas.microsoft.com/office/drawing/2014/main" val="573178112"/>
                  </a:ext>
                </a:extLst>
              </a:tr>
            </a:tbl>
          </a:graphicData>
        </a:graphic>
      </p:graphicFrame>
    </p:spTree>
    <p:extLst>
      <p:ext uri="{BB962C8B-B14F-4D97-AF65-F5344CB8AC3E}">
        <p14:creationId xmlns:p14="http://schemas.microsoft.com/office/powerpoint/2010/main" val="372190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Preguntas</a:t>
            </a:r>
            <a:r>
              <a:rPr lang="en-US" sz="2000" b="1" dirty="0">
                <a:solidFill>
                  <a:schemeClr val="bg1">
                    <a:lumMod val="50000"/>
                  </a:schemeClr>
                </a:solidFill>
                <a:latin typeface="Arial" panose="020B0604020202020204" pitchFamily="34" charset="0"/>
                <a:cs typeface="Arial" panose="020B0604020202020204" pitchFamily="34" charset="0"/>
              </a:rPr>
              <a:t> y </a:t>
            </a:r>
            <a:r>
              <a:rPr lang="en-US" sz="2000" b="1" dirty="0" err="1">
                <a:solidFill>
                  <a:schemeClr val="bg1">
                    <a:lumMod val="50000"/>
                  </a:schemeClr>
                </a:solidFill>
                <a:latin typeface="Arial" panose="020B0604020202020204" pitchFamily="34" charset="0"/>
                <a:cs typeface="Arial" panose="020B0604020202020204" pitchFamily="34" charset="0"/>
              </a:rPr>
              <a:t>Discusión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err="1">
                <a:solidFill>
                  <a:srgbClr val="000000">
                    <a:lumMod val="65000"/>
                    <a:lumOff val="35000"/>
                  </a:srgbClr>
                </a:solidFill>
                <a:latin typeface="Arial" pitchFamily="34" charset="0"/>
                <a:ea typeface="ＭＳ Ｐゴシック" charset="0"/>
                <a:cs typeface="Arial" pitchFamily="34" charset="0"/>
              </a:rPr>
              <a:t>Visite</a:t>
            </a:r>
            <a:r>
              <a:rPr lang="en-GB" sz="2000" kern="0" dirty="0">
                <a:solidFill>
                  <a:srgbClr val="000000">
                    <a:lumMod val="65000"/>
                    <a:lumOff val="35000"/>
                  </a:srgbClr>
                </a:solidFill>
                <a:latin typeface="Arial" pitchFamily="34" charset="0"/>
                <a:ea typeface="ＭＳ Ｐゴシック" charset="0"/>
                <a:cs typeface="Arial" pitchFamily="34" charset="0"/>
              </a:rPr>
              <a:t> </a:t>
            </a:r>
            <a:r>
              <a:rPr lang="en-GB" sz="2000" kern="0" dirty="0" err="1">
                <a:solidFill>
                  <a:srgbClr val="000000">
                    <a:lumMod val="65000"/>
                    <a:lumOff val="35000"/>
                  </a:srgbClr>
                </a:solidFill>
                <a:latin typeface="Arial" pitchFamily="34" charset="0"/>
                <a:ea typeface="ＭＳ Ｐゴシック" charset="0"/>
                <a:cs typeface="Arial" pitchFamily="34" charset="0"/>
              </a:rPr>
              <a:t>el</a:t>
            </a:r>
            <a:r>
              <a:rPr lang="en-GB" sz="2000" kern="0" dirty="0">
                <a:solidFill>
                  <a:srgbClr val="000000">
                    <a:lumMod val="65000"/>
                    <a:lumOff val="35000"/>
                  </a:srgbClr>
                </a:solidFill>
                <a:latin typeface="Arial" pitchFamily="34" charset="0"/>
                <a:ea typeface="ＭＳ Ｐゴシック" charset="0"/>
                <a:cs typeface="Arial" pitchFamily="34" charset="0"/>
              </a:rPr>
              <a:t> sitio web del IPSASB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
        <p:nvSpPr>
          <p:cNvPr id="11" name="TextBox 10">
            <a:extLst>
              <a:ext uri="{FF2B5EF4-FFF2-40B4-BE49-F238E27FC236}">
                <a16:creationId xmlns:a16="http://schemas.microsoft.com/office/drawing/2014/main" id="{7DDB8200-6A67-457A-A646-EA91DDBDAC35}"/>
              </a:ext>
            </a:extLst>
          </p:cNvPr>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Tree>
    <p:extLst>
      <p:ext uri="{BB962C8B-B14F-4D97-AF65-F5344CB8AC3E}">
        <p14:creationId xmlns:p14="http://schemas.microsoft.com/office/powerpoint/2010/main" val="27663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5357877"/>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Reconocimiento</a:t>
            </a:r>
            <a:r>
              <a:rPr lang="en-US" sz="2000" b="1" dirty="0">
                <a:solidFill>
                  <a:schemeClr val="bg1">
                    <a:lumMod val="50000"/>
                  </a:schemeClr>
                </a:solidFill>
                <a:latin typeface="Arial" panose="020B0604020202020204" pitchFamily="34" charset="0"/>
                <a:cs typeface="Arial" panose="020B0604020202020204" pitchFamily="34" charset="0"/>
              </a:rPr>
              <a:t> y </a:t>
            </a:r>
            <a:r>
              <a:rPr lang="en-US" sz="2000" b="1" dirty="0" err="1">
                <a:solidFill>
                  <a:schemeClr val="bg1">
                    <a:lumMod val="50000"/>
                  </a:schemeClr>
                </a:solidFill>
                <a:latin typeface="Arial" panose="020B0604020202020204" pitchFamily="34" charset="0"/>
                <a:cs typeface="Arial" panose="020B0604020202020204" pitchFamily="34" charset="0"/>
              </a:rPr>
              <a:t>baja</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en</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cuentas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Se reconoce cuando la entidad se convierte en parte del acuerdo contractual que es un instrumento financiero</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activos financieros se dan de baja cuando los derechos contractuales expiran, se renuncia a ellos o se transfieren</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ganancia o pérdida acumulada se reconoce en el resultado</a:t>
            </a:r>
          </a:p>
          <a:p>
            <a:pPr marL="34290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El pasivo financiero se da de baja cuando el contrato se cancela, se renuncia a él, o expira</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diferencia entre el importe en libros y la contraprestación pagada se reconoce en el resultado</a:t>
            </a: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5460469"/>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Fecha</a:t>
            </a:r>
            <a:r>
              <a:rPr lang="en-US" sz="2000" b="1" dirty="0">
                <a:solidFill>
                  <a:schemeClr val="bg1">
                    <a:lumMod val="50000"/>
                  </a:schemeClr>
                </a:solidFill>
                <a:latin typeface="Arial" panose="020B0604020202020204" pitchFamily="34" charset="0"/>
                <a:cs typeface="Arial" panose="020B0604020202020204" pitchFamily="34" charset="0"/>
              </a:rPr>
              <a:t> de </a:t>
            </a:r>
            <a:r>
              <a:rPr lang="en-US" sz="2000" b="1" dirty="0" err="1">
                <a:solidFill>
                  <a:schemeClr val="bg1">
                    <a:lumMod val="50000"/>
                  </a:schemeClr>
                </a:solidFill>
                <a:latin typeface="Arial" panose="020B0604020202020204" pitchFamily="34" charset="0"/>
                <a:cs typeface="Arial" panose="020B0604020202020204" pitchFamily="34" charset="0"/>
              </a:rPr>
              <a:t>negociación</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Fecha</a:t>
            </a:r>
            <a:r>
              <a:rPr lang="en-US" sz="2000" b="1" dirty="0">
                <a:solidFill>
                  <a:schemeClr val="bg1">
                    <a:lumMod val="50000"/>
                  </a:schemeClr>
                </a:solidFill>
                <a:latin typeface="Arial" panose="020B0604020202020204" pitchFamily="34" charset="0"/>
                <a:cs typeface="Arial" panose="020B0604020202020204" pitchFamily="34" charset="0"/>
              </a:rPr>
              <a:t> de </a:t>
            </a:r>
            <a:r>
              <a:rPr lang="en-US" sz="2000" b="1" dirty="0" err="1">
                <a:solidFill>
                  <a:schemeClr val="bg1">
                    <a:lumMod val="50000"/>
                  </a:schemeClr>
                </a:solidFill>
                <a:latin typeface="Arial" panose="020B0604020202020204" pitchFamily="34" charset="0"/>
                <a:cs typeface="Arial" panose="020B0604020202020204" pitchFamily="34" charset="0"/>
              </a:rPr>
              <a:t>liquidación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adquisición de activos financieros de forma regular, pueden reconocerse en la fecha de negociación o en la fecha de liquidación (elección de la política contable, pero debe aplicarse de manera consistente al grupo de activos); excepto para los derivados que siempre se reconocen en la fecha de negociación.</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fecha de negociación es la fecha en la que una entidad se compromete a comprar o vender un activo.</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fecha de liquidación es la fecha en que el activo es entregado a, o por, la entidad.</a:t>
            </a: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3901068"/>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Clasificación de activos financieros</a:t>
            </a:r>
          </a:p>
          <a:p>
            <a:endParaRPr lang="es-MX"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Cuatro categorías</a:t>
            </a:r>
          </a:p>
          <a:p>
            <a:pPr marL="694944" lvl="1" indent="-347472" defTabSz="914400" fontAlgn="base">
              <a:spcBef>
                <a:spcPts val="776"/>
              </a:spcBef>
              <a:spcAft>
                <a:spcPct val="0"/>
              </a:spcAft>
              <a:buClr>
                <a:srgbClr val="000000"/>
              </a:buClr>
              <a:buFontTx/>
              <a:buChar char="–"/>
            </a:pPr>
            <a:r>
              <a:rPr lang="es-MX" kern="0" dirty="0">
                <a:solidFill>
                  <a:srgbClr val="000000">
                    <a:lumMod val="65000"/>
                    <a:lumOff val="35000"/>
                  </a:srgbClr>
                </a:solidFill>
                <a:latin typeface="Arial" pitchFamily="34" charset="0"/>
                <a:ea typeface="ＭＳ Ｐゴシック" charset="0"/>
                <a:cs typeface="Arial" pitchFamily="34" charset="0"/>
              </a:rPr>
              <a:t>Activos financieros al valor razonable con cambios en resultados </a:t>
            </a:r>
          </a:p>
          <a:p>
            <a:pPr marL="694944" lvl="1" indent="-347472" defTabSz="914400" fontAlgn="base">
              <a:spcBef>
                <a:spcPts val="776"/>
              </a:spcBef>
              <a:spcAft>
                <a:spcPct val="0"/>
              </a:spcAft>
              <a:buClr>
                <a:srgbClr val="000000"/>
              </a:buClr>
              <a:buFontTx/>
              <a:buChar char="–"/>
            </a:pPr>
            <a:r>
              <a:rPr lang="es-MX" kern="0" dirty="0">
                <a:solidFill>
                  <a:srgbClr val="000000">
                    <a:lumMod val="65000"/>
                    <a:lumOff val="35000"/>
                  </a:srgbClr>
                </a:solidFill>
                <a:latin typeface="Arial" pitchFamily="34" charset="0"/>
                <a:ea typeface="ＭＳ Ｐゴシック" charset="0"/>
                <a:cs typeface="Arial" pitchFamily="34" charset="0"/>
              </a:rPr>
              <a:t>Inversiones mantenidas hasta el vencimiento</a:t>
            </a:r>
          </a:p>
          <a:p>
            <a:pPr marL="694944" lvl="1" indent="-347472" defTabSz="914400" fontAlgn="base">
              <a:spcBef>
                <a:spcPts val="776"/>
              </a:spcBef>
              <a:spcAft>
                <a:spcPct val="0"/>
              </a:spcAft>
              <a:buClr>
                <a:srgbClr val="000000"/>
              </a:buClr>
              <a:buFontTx/>
              <a:buChar char="–"/>
            </a:pPr>
            <a:r>
              <a:rPr lang="es-MX" kern="0" dirty="0">
                <a:solidFill>
                  <a:srgbClr val="000000">
                    <a:lumMod val="65000"/>
                    <a:lumOff val="35000"/>
                  </a:srgbClr>
                </a:solidFill>
                <a:latin typeface="Arial" pitchFamily="34" charset="0"/>
                <a:ea typeface="ＭＳ Ｐゴシック" charset="0"/>
                <a:cs typeface="Arial" pitchFamily="34" charset="0"/>
              </a:rPr>
              <a:t>Préstamos y cuentas por cobrar</a:t>
            </a:r>
          </a:p>
          <a:p>
            <a:pPr marL="694944" lvl="1" indent="-347472" defTabSz="914400" fontAlgn="base">
              <a:spcBef>
                <a:spcPts val="776"/>
              </a:spcBef>
              <a:spcAft>
                <a:spcPct val="0"/>
              </a:spcAft>
              <a:buClr>
                <a:srgbClr val="000000"/>
              </a:buClr>
              <a:buFontTx/>
              <a:buChar char="–"/>
            </a:pPr>
            <a:r>
              <a:rPr lang="es-MX" kern="0" dirty="0">
                <a:solidFill>
                  <a:srgbClr val="000000">
                    <a:lumMod val="65000"/>
                    <a:lumOff val="35000"/>
                  </a:srgbClr>
                </a:solidFill>
                <a:latin typeface="Arial" pitchFamily="34" charset="0"/>
                <a:ea typeface="ＭＳ Ｐゴシック" charset="0"/>
                <a:cs typeface="Arial" pitchFamily="34" charset="0"/>
              </a:rPr>
              <a:t>Activos financieros disponibles para la venta</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Las categorías determinan los requerimientos de reconocimiento y medición</a:t>
            </a:r>
            <a:endParaRPr lang="es-MX" sz="1850" b="1" dirty="0">
              <a:solidFill>
                <a:schemeClr val="bg1">
                  <a:lumMod val="50000"/>
                </a:schemeClr>
              </a:solidFill>
            </a:endParaRPr>
          </a:p>
          <a:p>
            <a:endParaRPr lang="es-MX" sz="1850" b="1" dirty="0">
              <a:solidFill>
                <a:schemeClr val="bg1">
                  <a:lumMod val="50000"/>
                </a:schemeClr>
              </a:solidFill>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53713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Activos financieros al valor razonable con cambios en resultados (ahorro o desahorro)</a:t>
            </a:r>
          </a:p>
          <a:p>
            <a:endParaRPr lang="es-MX"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Un activo financiero mantenido para negociar</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Todos los derivados (excepto instrumentos de cobertura)</a:t>
            </a: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Un activo financiero designado así en el reconocimiento inicial cuando</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Se elimine o reduzca significativamente alguna inconsistencia de medición</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Un grupo de activos financieros, pasivos o ambos se manejan en base a su valor razonable.</a:t>
            </a:r>
            <a:endParaRPr lang="es-MX" sz="1850" b="1" dirty="0">
              <a:solidFill>
                <a:schemeClr val="bg1">
                  <a:lumMod val="50000"/>
                </a:schemeClr>
              </a:solidFill>
            </a:endParaRPr>
          </a:p>
          <a:p>
            <a:endParaRPr lang="es-MX" sz="1850" b="1" dirty="0">
              <a:solidFill>
                <a:schemeClr val="bg1">
                  <a:lumMod val="50000"/>
                </a:schemeClr>
              </a:solidFill>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5996513"/>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Designación de un activo financiero</a:t>
            </a:r>
          </a:p>
          <a:p>
            <a:endParaRPr lang="es-MX" sz="1850" b="1" dirty="0">
              <a:solidFill>
                <a:schemeClr val="bg1">
                  <a:lumMod val="50000"/>
                </a:schemeClr>
              </a:solidFill>
            </a:endParaRPr>
          </a:p>
          <a:p>
            <a:pPr lvl="0" defTabSz="914400" fontAlgn="base">
              <a:spcBef>
                <a:spcPts val="776"/>
              </a:spcBef>
              <a:spcAft>
                <a:spcPct val="0"/>
              </a:spcAft>
            </a:pPr>
            <a:r>
              <a:rPr lang="es-MX" sz="2000" i="1" kern="0" dirty="0">
                <a:solidFill>
                  <a:srgbClr val="000000">
                    <a:lumMod val="65000"/>
                    <a:lumOff val="35000"/>
                  </a:srgbClr>
                </a:solidFill>
                <a:latin typeface="Arial" pitchFamily="34" charset="0"/>
                <a:ea typeface="ＭＳ Ｐゴシック" charset="0"/>
                <a:cs typeface="Arial" pitchFamily="34" charset="0"/>
              </a:rPr>
              <a:t>Escenario</a:t>
            </a:r>
          </a:p>
          <a:p>
            <a:pPr lvl="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La moneda funcional para un gobierno es el yen japonés. Posee un bono de tasa fija de 5 millones de dólares estadounidenses que vence en cinco años. El gobierno gestiona su riesgo de tasa de interés y el riesgo de tipo de cambio en el bono mediante la negociación activa de valores de renta variable estadounidense. El bono en dólares estadounidenses no cumple con la definición de un activo financiero mantenido para negociación. </a:t>
            </a:r>
          </a:p>
          <a:p>
            <a:pPr lvl="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¿Podría designarse el bono en dólares estadounidenses como a valor razonable con cambios en el resultado?</a:t>
            </a:r>
          </a:p>
          <a:p>
            <a:pPr lvl="0" defTabSz="914400" fontAlgn="base">
              <a:spcBef>
                <a:spcPts val="776"/>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¿Por qué?</a:t>
            </a: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724725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4126771"/>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Inversiones mantenidas hasta el vencimiento</a:t>
            </a:r>
          </a:p>
          <a:p>
            <a:endParaRPr lang="es-MX"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anose="020B0604020202020204" pitchFamily="34" charset="0"/>
                <a:ea typeface="ＭＳ Ｐゴシック" charset="0"/>
                <a:cs typeface="Arial" pitchFamily="34" charset="0"/>
              </a:rPr>
              <a:t>Activos financieros no derivados con pagos fijos o determinables y vencimiento fijo que una entidad tenga la intención de mantener hasta su vencimiento distinto de</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anose="020B0604020202020204" pitchFamily="34" charset="0"/>
                <a:ea typeface="ＭＳ Ｐゴシック" charset="0"/>
                <a:cs typeface="Arial" pitchFamily="34" charset="0"/>
              </a:rPr>
              <a:t>Los designados como a valor razonable con cambios en el resultado. </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anose="020B0604020202020204" pitchFamily="34" charset="0"/>
                <a:ea typeface="ＭＳ Ｐゴシック" charset="0"/>
                <a:cs typeface="Arial" pitchFamily="34" charset="0"/>
              </a:rPr>
              <a:t>Aquellos designados como disponibles para la venta</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anose="020B0604020202020204" pitchFamily="34" charset="0"/>
                <a:ea typeface="ＭＳ Ｐゴシック" charset="0"/>
                <a:cs typeface="Arial" pitchFamily="34" charset="0"/>
              </a:rPr>
              <a:t>Aquellos que son préstamos y cuentas por cobrar.</a:t>
            </a:r>
          </a:p>
          <a:p>
            <a:endParaRPr lang="es-MX" sz="2000" b="1" dirty="0">
              <a:solidFill>
                <a:schemeClr val="bg1">
                  <a:lumMod val="50000"/>
                </a:schemeClr>
              </a:solidFill>
              <a:latin typeface="Arial" panose="020B0604020202020204" pitchFamily="34" charset="0"/>
              <a:cs typeface="Arial" panose="020B0604020202020204" pitchFamily="34" charset="0"/>
            </a:endParaRPr>
          </a:p>
          <a:p>
            <a:endParaRPr lang="es-MX" sz="1850" b="1" dirty="0">
              <a:solidFill>
                <a:schemeClr val="bg1">
                  <a:lumMod val="50000"/>
                </a:schemeClr>
              </a:solidFill>
            </a:endParaRPr>
          </a:p>
          <a:p>
            <a:pPr lvl="1"/>
            <a:endParaRPr lang="es-MX" sz="1850" dirty="0">
              <a:solidFill>
                <a:schemeClr val="bg1">
                  <a:lumMod val="50000"/>
                </a:schemeClr>
              </a:solidFill>
            </a:endParaRPr>
          </a:p>
        </p:txBody>
      </p:sp>
    </p:spTree>
    <p:extLst>
      <p:ext uri="{BB962C8B-B14F-4D97-AF65-F5344CB8AC3E}">
        <p14:creationId xmlns:p14="http://schemas.microsoft.com/office/powerpoint/2010/main" val="375678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r>
              <a:rPr lang="en-US" sz="2400" dirty="0">
                <a:solidFill>
                  <a:schemeClr val="bg1"/>
                </a:solidFill>
              </a:rPr>
              <a:t> </a:t>
            </a:r>
          </a:p>
        </p:txBody>
      </p:sp>
      <p:sp>
        <p:nvSpPr>
          <p:cNvPr id="7" name="TextBox 6"/>
          <p:cNvSpPr txBox="1"/>
          <p:nvPr/>
        </p:nvSpPr>
        <p:spPr>
          <a:xfrm>
            <a:off x="495300" y="881956"/>
            <a:ext cx="8089900" cy="5437386"/>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Préstamos</a:t>
            </a:r>
            <a:r>
              <a:rPr lang="en-US" sz="2000" b="1" dirty="0">
                <a:solidFill>
                  <a:schemeClr val="bg1">
                    <a:lumMod val="50000"/>
                  </a:schemeClr>
                </a:solidFill>
                <a:latin typeface="Arial" panose="020B0604020202020204" pitchFamily="34" charset="0"/>
                <a:cs typeface="Arial" panose="020B0604020202020204" pitchFamily="34" charset="0"/>
              </a:rPr>
              <a:t> y </a:t>
            </a:r>
            <a:r>
              <a:rPr lang="en-US" sz="2000" b="1" dirty="0" err="1">
                <a:solidFill>
                  <a:schemeClr val="bg1">
                    <a:lumMod val="50000"/>
                  </a:schemeClr>
                </a:solidFill>
                <a:latin typeface="Arial" panose="020B0604020202020204" pitchFamily="34" charset="0"/>
                <a:cs typeface="Arial" panose="020B0604020202020204" pitchFamily="34" charset="0"/>
              </a:rPr>
              <a:t>Cuentas</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por</a:t>
            </a:r>
            <a:r>
              <a:rPr lang="en-US" sz="2000" b="1" dirty="0">
                <a:solidFill>
                  <a:schemeClr val="bg1">
                    <a:lumMod val="50000"/>
                  </a:schemeClr>
                </a:solidFill>
                <a:latin typeface="Arial" panose="020B0604020202020204" pitchFamily="34" charset="0"/>
                <a:cs typeface="Arial" panose="020B0604020202020204" pitchFamily="34" charset="0"/>
              </a:rPr>
              <a:t> </a:t>
            </a:r>
            <a:r>
              <a:rPr lang="en-US" sz="2000" b="1" dirty="0" err="1">
                <a:solidFill>
                  <a:schemeClr val="bg1">
                    <a:lumMod val="50000"/>
                  </a:schemeClr>
                </a:solidFill>
                <a:latin typeface="Arial" panose="020B0604020202020204" pitchFamily="34" charset="0"/>
                <a:cs typeface="Arial" panose="020B0604020202020204" pitchFamily="34" charset="0"/>
              </a:rPr>
              <a:t>Cobrar</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Activos financieros no derivados con pagos fijos o determinables que no cotizan en un mercado activo distinto de</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Aquellos que la entidad pretende vender </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designados a valor razonable con cambios en el resultado</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Aquellos designados como disponibles para la venta</a:t>
            </a:r>
          </a:p>
          <a:p>
            <a:pPr marL="800100" lvl="1" indent="-342900" defTabSz="914400" fontAlgn="base">
              <a:spcBef>
                <a:spcPts val="776"/>
              </a:spcBef>
              <a:spcAft>
                <a:spcPct val="0"/>
              </a:spcAft>
              <a:buClr>
                <a:srgbClr val="000000"/>
              </a:buClr>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Aquellos no recuperables (clasificados como disponibles para la venta)</a:t>
            </a:r>
          </a:p>
          <a:p>
            <a:pPr marL="342900" lvl="0" indent="-342900" defTabSz="914400" fontAlgn="base">
              <a:spcBef>
                <a:spcPts val="776"/>
              </a:spcBef>
              <a:spcAft>
                <a:spcPct val="0"/>
              </a:spcAft>
              <a:buClr>
                <a:srgbClr val="000000"/>
              </a:buClr>
              <a:buFontTx/>
              <a:buChar cha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475980545"/>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504F36-AA9B-41B5-A52F-2603F14C935D}"/>
</file>

<file path=customXml/itemProps2.xml><?xml version="1.0" encoding="utf-8"?>
<ds:datastoreItem xmlns:ds="http://schemas.openxmlformats.org/officeDocument/2006/customXml" ds:itemID="{A0FDED02-01E6-4F6B-BD9F-F75072D59B0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8A18232-50E6-4001-A5F5-48D74E2E4D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5228</Words>
  <Application>Microsoft Office PowerPoint</Application>
  <PresentationFormat>On-screen Show (4:3)</PresentationFormat>
  <Paragraphs>474</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171</cp:revision>
  <dcterms:created xsi:type="dcterms:W3CDTF">2014-09-10T19:10:10Z</dcterms:created>
  <dcterms:modified xsi:type="dcterms:W3CDTF">2023-06-23T13:03:50Z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