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72" r:id="rId6"/>
    <p:sldId id="257" r:id="rId7"/>
    <p:sldId id="259" r:id="rId8"/>
    <p:sldId id="260" r:id="rId9"/>
    <p:sldId id="261" r:id="rId10"/>
    <p:sldId id="262" r:id="rId11"/>
    <p:sldId id="273" r:id="rId12"/>
  </p:sldIdLst>
  <p:sldSz cx="9144000" cy="6858000" type="screen4x3"/>
  <p:notesSz cx="6858000" cy="4105275"/>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DDFD"/>
    <a:srgbClr val="B2D2E8"/>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2709" autoAdjust="0"/>
  </p:normalViewPr>
  <p:slideViewPr>
    <p:cSldViewPr snapToGrid="0" snapToObjects="1">
      <p:cViewPr>
        <p:scale>
          <a:sx n="60" d="100"/>
          <a:sy n="60" d="100"/>
        </p:scale>
        <p:origin x="1344" y="-6"/>
      </p:cViewPr>
      <p:guideLst>
        <p:guide orient="horz" pos="572"/>
        <p:guide pos="340"/>
        <p:guide pos="52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315E2DAF-1E00-44B4-9672-64A1507B7118}"/>
    <pc:docChg chg="undo custSel modSld">
      <pc:chgData name="Kamira Sanchez" userId="d90880d6-78a9-457c-991e-24450603455a" providerId="ADAL" clId="{315E2DAF-1E00-44B4-9672-64A1507B7118}" dt="2023-06-23T14:26:04.879" v="82" actId="20577"/>
      <pc:docMkLst>
        <pc:docMk/>
      </pc:docMkLst>
      <pc:sldChg chg="modSp mod">
        <pc:chgData name="Kamira Sanchez" userId="d90880d6-78a9-457c-991e-24450603455a" providerId="ADAL" clId="{315E2DAF-1E00-44B4-9672-64A1507B7118}" dt="2023-06-23T14:12:34.151" v="12" actId="20577"/>
        <pc:sldMkLst>
          <pc:docMk/>
          <pc:sldMk cId="1441733616" sldId="257"/>
        </pc:sldMkLst>
        <pc:spChg chg="mod">
          <ac:chgData name="Kamira Sanchez" userId="d90880d6-78a9-457c-991e-24450603455a" providerId="ADAL" clId="{315E2DAF-1E00-44B4-9672-64A1507B7118}" dt="2023-06-23T14:12:34.151" v="12" actId="20577"/>
          <ac:spMkLst>
            <pc:docMk/>
            <pc:sldMk cId="1441733616" sldId="257"/>
            <ac:spMk id="7" creationId="{00000000-0000-0000-0000-000000000000}"/>
          </ac:spMkLst>
        </pc:spChg>
      </pc:sldChg>
      <pc:sldChg chg="modSp mod">
        <pc:chgData name="Kamira Sanchez" userId="d90880d6-78a9-457c-991e-24450603455a" providerId="ADAL" clId="{315E2DAF-1E00-44B4-9672-64A1507B7118}" dt="2023-06-23T14:22:11.661" v="35" actId="20577"/>
        <pc:sldMkLst>
          <pc:docMk/>
          <pc:sldMk cId="1120798786" sldId="259"/>
        </pc:sldMkLst>
        <pc:spChg chg="mod">
          <ac:chgData name="Kamira Sanchez" userId="d90880d6-78a9-457c-991e-24450603455a" providerId="ADAL" clId="{315E2DAF-1E00-44B4-9672-64A1507B7118}" dt="2023-06-23T14:22:11.661" v="35" actId="20577"/>
          <ac:spMkLst>
            <pc:docMk/>
            <pc:sldMk cId="1120798786" sldId="259"/>
            <ac:spMk id="7" creationId="{00000000-0000-0000-0000-000000000000}"/>
          </ac:spMkLst>
        </pc:spChg>
      </pc:sldChg>
      <pc:sldChg chg="modSp mod">
        <pc:chgData name="Kamira Sanchez" userId="d90880d6-78a9-457c-991e-24450603455a" providerId="ADAL" clId="{315E2DAF-1E00-44B4-9672-64A1507B7118}" dt="2023-06-23T14:26:04.879" v="82" actId="20577"/>
        <pc:sldMkLst>
          <pc:docMk/>
          <pc:sldMk cId="2560515737" sldId="261"/>
        </pc:sldMkLst>
        <pc:graphicFrameChg chg="modGraphic">
          <ac:chgData name="Kamira Sanchez" userId="d90880d6-78a9-457c-991e-24450603455a" providerId="ADAL" clId="{315E2DAF-1E00-44B4-9672-64A1507B7118}" dt="2023-06-23T14:26:04.879" v="82" actId="20577"/>
          <ac:graphicFrameMkLst>
            <pc:docMk/>
            <pc:sldMk cId="2560515737" sldId="261"/>
            <ac:graphicFrameMk id="5" creationId="{852A0283-B322-458B-8B02-C8A1BF2EAFC4}"/>
          </ac:graphicFrameMkLst>
        </pc:graphicFrameChg>
      </pc:sldChg>
      <pc:sldChg chg="modSp mod">
        <pc:chgData name="Kamira Sanchez" userId="d90880d6-78a9-457c-991e-24450603455a" providerId="ADAL" clId="{315E2DAF-1E00-44B4-9672-64A1507B7118}" dt="2023-06-23T14:11:29.007" v="1" actId="1076"/>
        <pc:sldMkLst>
          <pc:docMk/>
          <pc:sldMk cId="3310727729" sldId="272"/>
        </pc:sldMkLst>
        <pc:spChg chg="mod">
          <ac:chgData name="Kamira Sanchez" userId="d90880d6-78a9-457c-991e-24450603455a" providerId="ADAL" clId="{315E2DAF-1E00-44B4-9672-64A1507B7118}" dt="2023-06-23T14:11:29.007" v="1" actId="1076"/>
          <ac:spMkLst>
            <pc:docMk/>
            <pc:sldMk cId="3310727729" sldId="272"/>
            <ac:spMk id="7" creationId="{00000000-0000-0000-0000-000000000000}"/>
          </ac:spMkLst>
        </pc:spChg>
      </pc:sldChg>
    </pc:docChg>
  </pc:docChgLst>
  <pc:docChgLst>
    <pc:chgData name="Juan Gomez Duque" userId="12ffef9d-c492-4764-9ece-d82edf94b9a1" providerId="ADAL" clId="{3BF31E91-5CA2-46DD-A6E7-B99E36DED35F}"/>
    <pc:docChg chg="undo custSel modSld">
      <pc:chgData name="Juan Gomez Duque" userId="12ffef9d-c492-4764-9ece-d82edf94b9a1" providerId="ADAL" clId="{3BF31E91-5CA2-46DD-A6E7-B99E36DED35F}" dt="2022-09-29T18:12:13.832" v="286" actId="2711"/>
      <pc:docMkLst>
        <pc:docMk/>
      </pc:docMkLst>
      <pc:sldChg chg="modSp mod">
        <pc:chgData name="Juan Gomez Duque" userId="12ffef9d-c492-4764-9ece-d82edf94b9a1" providerId="ADAL" clId="{3BF31E91-5CA2-46DD-A6E7-B99E36DED35F}" dt="2022-09-29T16:29:20.409" v="47" actId="20577"/>
        <pc:sldMkLst>
          <pc:docMk/>
          <pc:sldMk cId="1441733616" sldId="257"/>
        </pc:sldMkLst>
        <pc:spChg chg="mod">
          <ac:chgData name="Juan Gomez Duque" userId="12ffef9d-c492-4764-9ece-d82edf94b9a1" providerId="ADAL" clId="{3BF31E91-5CA2-46DD-A6E7-B99E36DED35F}" dt="2022-09-29T16:29:20.409" v="47" actId="20577"/>
          <ac:spMkLst>
            <pc:docMk/>
            <pc:sldMk cId="1441733616" sldId="257"/>
            <ac:spMk id="7" creationId="{00000000-0000-0000-0000-000000000000}"/>
          </ac:spMkLst>
        </pc:spChg>
      </pc:sldChg>
      <pc:sldChg chg="modSp mod">
        <pc:chgData name="Juan Gomez Duque" userId="12ffef9d-c492-4764-9ece-d82edf94b9a1" providerId="ADAL" clId="{3BF31E91-5CA2-46DD-A6E7-B99E36DED35F}" dt="2022-09-29T16:29:00.906" v="24" actId="20577"/>
        <pc:sldMkLst>
          <pc:docMk/>
          <pc:sldMk cId="4120575675" sldId="258"/>
        </pc:sldMkLst>
        <pc:spChg chg="mod">
          <ac:chgData name="Juan Gomez Duque" userId="12ffef9d-c492-4764-9ece-d82edf94b9a1" providerId="ADAL" clId="{3BF31E91-5CA2-46DD-A6E7-B99E36DED35F}" dt="2022-09-29T16:29:00.906" v="24" actId="20577"/>
          <ac:spMkLst>
            <pc:docMk/>
            <pc:sldMk cId="4120575675" sldId="258"/>
            <ac:spMk id="4" creationId="{00000000-0000-0000-0000-000000000000}"/>
          </ac:spMkLst>
        </pc:spChg>
      </pc:sldChg>
      <pc:sldChg chg="addSp delSp modSp mod">
        <pc:chgData name="Juan Gomez Duque" userId="12ffef9d-c492-4764-9ece-d82edf94b9a1" providerId="ADAL" clId="{3BF31E91-5CA2-46DD-A6E7-B99E36DED35F}" dt="2022-09-29T16:42:41.937" v="117"/>
        <pc:sldMkLst>
          <pc:docMk/>
          <pc:sldMk cId="1044572889" sldId="260"/>
        </pc:sldMkLst>
        <pc:spChg chg="mod">
          <ac:chgData name="Juan Gomez Duque" userId="12ffef9d-c492-4764-9ece-d82edf94b9a1" providerId="ADAL" clId="{3BF31E91-5CA2-46DD-A6E7-B99E36DED35F}" dt="2022-09-29T16:42:41.937" v="117"/>
          <ac:spMkLst>
            <pc:docMk/>
            <pc:sldMk cId="1044572889" sldId="260"/>
            <ac:spMk id="7" creationId="{00000000-0000-0000-0000-000000000000}"/>
          </ac:spMkLst>
        </pc:spChg>
        <pc:graphicFrameChg chg="add mod modGraphic">
          <ac:chgData name="Juan Gomez Duque" userId="12ffef9d-c492-4764-9ece-d82edf94b9a1" providerId="ADAL" clId="{3BF31E91-5CA2-46DD-A6E7-B99E36DED35F}" dt="2022-09-29T16:42:24.840" v="104" actId="1076"/>
          <ac:graphicFrameMkLst>
            <pc:docMk/>
            <pc:sldMk cId="1044572889" sldId="260"/>
            <ac:graphicFrameMk id="3" creationId="{2C46F473-9F79-4612-BBDE-906B56F0EF1E}"/>
          </ac:graphicFrameMkLst>
        </pc:graphicFrameChg>
        <pc:picChg chg="del">
          <ac:chgData name="Juan Gomez Duque" userId="12ffef9d-c492-4764-9ece-d82edf94b9a1" providerId="ADAL" clId="{3BF31E91-5CA2-46DD-A6E7-B99E36DED35F}" dt="2022-09-29T16:37:45.202" v="48" actId="478"/>
          <ac:picMkLst>
            <pc:docMk/>
            <pc:sldMk cId="1044572889" sldId="260"/>
            <ac:picMk id="2" creationId="{00000000-0000-0000-0000-000000000000}"/>
          </ac:picMkLst>
        </pc:picChg>
      </pc:sldChg>
      <pc:sldChg chg="addSp delSp modSp mod">
        <pc:chgData name="Juan Gomez Duque" userId="12ffef9d-c492-4764-9ece-d82edf94b9a1" providerId="ADAL" clId="{3BF31E91-5CA2-46DD-A6E7-B99E36DED35F}" dt="2022-09-29T18:08:26.286" v="276" actId="478"/>
        <pc:sldMkLst>
          <pc:docMk/>
          <pc:sldMk cId="2560515737" sldId="261"/>
        </pc:sldMkLst>
        <pc:graphicFrameChg chg="add mod modGraphic">
          <ac:chgData name="Juan Gomez Duque" userId="12ffef9d-c492-4764-9ece-d82edf94b9a1" providerId="ADAL" clId="{3BF31E91-5CA2-46DD-A6E7-B99E36DED35F}" dt="2022-09-29T18:08:01.802" v="275" actId="20577"/>
          <ac:graphicFrameMkLst>
            <pc:docMk/>
            <pc:sldMk cId="2560515737" sldId="261"/>
            <ac:graphicFrameMk id="5" creationId="{852A0283-B322-458B-8B02-C8A1BF2EAFC4}"/>
          </ac:graphicFrameMkLst>
        </pc:graphicFrameChg>
        <pc:picChg chg="del mod">
          <ac:chgData name="Juan Gomez Duque" userId="12ffef9d-c492-4764-9ece-d82edf94b9a1" providerId="ADAL" clId="{3BF31E91-5CA2-46DD-A6E7-B99E36DED35F}" dt="2022-09-29T18:08:26.286" v="276" actId="478"/>
          <ac:picMkLst>
            <pc:docMk/>
            <pc:sldMk cId="2560515737" sldId="261"/>
            <ac:picMk id="2" creationId="{00000000-0000-0000-0000-000000000000}"/>
          </ac:picMkLst>
        </pc:picChg>
      </pc:sldChg>
      <pc:sldChg chg="addSp delSp modSp mod">
        <pc:chgData name="Juan Gomez Duque" userId="12ffef9d-c492-4764-9ece-d82edf94b9a1" providerId="ADAL" clId="{3BF31E91-5CA2-46DD-A6E7-B99E36DED35F}" dt="2022-09-29T18:12:13.832" v="286" actId="2711"/>
        <pc:sldMkLst>
          <pc:docMk/>
          <pc:sldMk cId="724725826" sldId="262"/>
        </pc:sldMkLst>
        <pc:spChg chg="mod">
          <ac:chgData name="Juan Gomez Duque" userId="12ffef9d-c492-4764-9ece-d82edf94b9a1" providerId="ADAL" clId="{3BF31E91-5CA2-46DD-A6E7-B99E36DED35F}" dt="2022-09-29T18:08:58.126" v="277" actId="1076"/>
          <ac:spMkLst>
            <pc:docMk/>
            <pc:sldMk cId="724725826" sldId="262"/>
            <ac:spMk id="7" creationId="{00000000-0000-0000-0000-000000000000}"/>
          </ac:spMkLst>
        </pc:spChg>
        <pc:graphicFrameChg chg="add mod modGraphic">
          <ac:chgData name="Juan Gomez Duque" userId="12ffef9d-c492-4764-9ece-d82edf94b9a1" providerId="ADAL" clId="{3BF31E91-5CA2-46DD-A6E7-B99E36DED35F}" dt="2022-09-29T18:12:13.832" v="286" actId="2711"/>
          <ac:graphicFrameMkLst>
            <pc:docMk/>
            <pc:sldMk cId="724725826" sldId="262"/>
            <ac:graphicFrameMk id="3" creationId="{9BE83CE8-7D35-4526-999C-643DEB2E4FF5}"/>
          </ac:graphicFrameMkLst>
        </pc:graphicFrameChg>
        <pc:picChg chg="del mod">
          <ac:chgData name="Juan Gomez Duque" userId="12ffef9d-c492-4764-9ece-d82edf94b9a1" providerId="ADAL" clId="{3BF31E91-5CA2-46DD-A6E7-B99E36DED35F}" dt="2022-09-29T18:11:16.850" v="280" actId="478"/>
          <ac:picMkLst>
            <pc:docMk/>
            <pc:sldMk cId="724725826" sldId="262"/>
            <ac:picMk id="2" creationId="{00000000-0000-0000-0000-000000000000}"/>
          </ac:picMkLst>
        </pc:picChg>
      </pc:sldChg>
    </pc:docChg>
  </pc:docChgLst>
  <pc:docChgLst>
    <pc:chgData name="Claudia Dapelo" userId="6834f8f6-426f-42b4-bdb1-35a33e8fe58e" providerId="ADAL" clId="{D7BF5E9E-A7C7-47A8-B749-4B8B6C15FB40}"/>
    <pc:docChg chg="custSel modSld">
      <pc:chgData name="Claudia Dapelo" userId="6834f8f6-426f-42b4-bdb1-35a33e8fe58e" providerId="ADAL" clId="{D7BF5E9E-A7C7-47A8-B749-4B8B6C15FB40}" dt="2022-08-17T23:41:06.536" v="45" actId="21"/>
      <pc:docMkLst>
        <pc:docMk/>
      </pc:docMkLst>
      <pc:sldChg chg="modSp mod">
        <pc:chgData name="Claudia Dapelo" userId="6834f8f6-426f-42b4-bdb1-35a33e8fe58e" providerId="ADAL" clId="{D7BF5E9E-A7C7-47A8-B749-4B8B6C15FB40}" dt="2022-08-17T23:38:55.814" v="10" actId="6549"/>
        <pc:sldMkLst>
          <pc:docMk/>
          <pc:sldMk cId="1441733616" sldId="257"/>
        </pc:sldMkLst>
        <pc:spChg chg="mod">
          <ac:chgData name="Claudia Dapelo" userId="6834f8f6-426f-42b4-bdb1-35a33e8fe58e" providerId="ADAL" clId="{D7BF5E9E-A7C7-47A8-B749-4B8B6C15FB40}" dt="2022-08-17T23:38:55.814" v="10" actId="6549"/>
          <ac:spMkLst>
            <pc:docMk/>
            <pc:sldMk cId="1441733616" sldId="257"/>
            <ac:spMk id="7" creationId="{00000000-0000-0000-0000-000000000000}"/>
          </ac:spMkLst>
        </pc:spChg>
      </pc:sldChg>
      <pc:sldChg chg="modSp mod">
        <pc:chgData name="Claudia Dapelo" userId="6834f8f6-426f-42b4-bdb1-35a33e8fe58e" providerId="ADAL" clId="{D7BF5E9E-A7C7-47A8-B749-4B8B6C15FB40}" dt="2022-08-17T23:39:11.821" v="16" actId="14100"/>
        <pc:sldMkLst>
          <pc:docMk/>
          <pc:sldMk cId="1120798786" sldId="259"/>
        </pc:sldMkLst>
        <pc:spChg chg="mod">
          <ac:chgData name="Claudia Dapelo" userId="6834f8f6-426f-42b4-bdb1-35a33e8fe58e" providerId="ADAL" clId="{D7BF5E9E-A7C7-47A8-B749-4B8B6C15FB40}" dt="2022-08-17T23:39:11.821" v="16" actId="14100"/>
          <ac:spMkLst>
            <pc:docMk/>
            <pc:sldMk cId="1120798786" sldId="259"/>
            <ac:spMk id="7" creationId="{00000000-0000-0000-0000-000000000000}"/>
          </ac:spMkLst>
        </pc:spChg>
      </pc:sldChg>
      <pc:sldChg chg="modSp mod">
        <pc:chgData name="Claudia Dapelo" userId="6834f8f6-426f-42b4-bdb1-35a33e8fe58e" providerId="ADAL" clId="{D7BF5E9E-A7C7-47A8-B749-4B8B6C15FB40}" dt="2022-08-17T23:39:39.668" v="25" actId="1076"/>
        <pc:sldMkLst>
          <pc:docMk/>
          <pc:sldMk cId="1044572889" sldId="260"/>
        </pc:sldMkLst>
        <pc:spChg chg="mod">
          <ac:chgData name="Claudia Dapelo" userId="6834f8f6-426f-42b4-bdb1-35a33e8fe58e" providerId="ADAL" clId="{D7BF5E9E-A7C7-47A8-B749-4B8B6C15FB40}" dt="2022-08-17T23:39:36.166" v="23" actId="14100"/>
          <ac:spMkLst>
            <pc:docMk/>
            <pc:sldMk cId="1044572889" sldId="260"/>
            <ac:spMk id="7" creationId="{00000000-0000-0000-0000-000000000000}"/>
          </ac:spMkLst>
        </pc:spChg>
        <pc:picChg chg="mod">
          <ac:chgData name="Claudia Dapelo" userId="6834f8f6-426f-42b4-bdb1-35a33e8fe58e" providerId="ADAL" clId="{D7BF5E9E-A7C7-47A8-B749-4B8B6C15FB40}" dt="2022-08-17T23:39:39.668" v="25" actId="1076"/>
          <ac:picMkLst>
            <pc:docMk/>
            <pc:sldMk cId="1044572889" sldId="260"/>
            <ac:picMk id="2" creationId="{00000000-0000-0000-0000-000000000000}"/>
          </ac:picMkLst>
        </pc:picChg>
      </pc:sldChg>
      <pc:sldChg chg="modSp mod">
        <pc:chgData name="Claudia Dapelo" userId="6834f8f6-426f-42b4-bdb1-35a33e8fe58e" providerId="ADAL" clId="{D7BF5E9E-A7C7-47A8-B749-4B8B6C15FB40}" dt="2022-08-17T23:39:56.989" v="32" actId="1076"/>
        <pc:sldMkLst>
          <pc:docMk/>
          <pc:sldMk cId="2560515737" sldId="261"/>
        </pc:sldMkLst>
        <pc:spChg chg="mod">
          <ac:chgData name="Claudia Dapelo" userId="6834f8f6-426f-42b4-bdb1-35a33e8fe58e" providerId="ADAL" clId="{D7BF5E9E-A7C7-47A8-B749-4B8B6C15FB40}" dt="2022-08-17T23:39:54.096" v="30" actId="14100"/>
          <ac:spMkLst>
            <pc:docMk/>
            <pc:sldMk cId="2560515737" sldId="261"/>
            <ac:spMk id="7" creationId="{00000000-0000-0000-0000-000000000000}"/>
          </ac:spMkLst>
        </pc:spChg>
        <pc:picChg chg="mod">
          <ac:chgData name="Claudia Dapelo" userId="6834f8f6-426f-42b4-bdb1-35a33e8fe58e" providerId="ADAL" clId="{D7BF5E9E-A7C7-47A8-B749-4B8B6C15FB40}" dt="2022-08-17T23:39:56.989" v="32" actId="1076"/>
          <ac:picMkLst>
            <pc:docMk/>
            <pc:sldMk cId="2560515737" sldId="261"/>
            <ac:picMk id="2" creationId="{00000000-0000-0000-0000-000000000000}"/>
          </ac:picMkLst>
        </pc:picChg>
      </pc:sldChg>
      <pc:sldChg chg="modSp mod">
        <pc:chgData name="Claudia Dapelo" userId="6834f8f6-426f-42b4-bdb1-35a33e8fe58e" providerId="ADAL" clId="{D7BF5E9E-A7C7-47A8-B749-4B8B6C15FB40}" dt="2022-08-17T23:40:51.423" v="41" actId="14100"/>
        <pc:sldMkLst>
          <pc:docMk/>
          <pc:sldMk cId="724725826" sldId="262"/>
        </pc:sldMkLst>
        <pc:spChg chg="mod">
          <ac:chgData name="Claudia Dapelo" userId="6834f8f6-426f-42b4-bdb1-35a33e8fe58e" providerId="ADAL" clId="{D7BF5E9E-A7C7-47A8-B749-4B8B6C15FB40}" dt="2022-08-17T23:40:51.423" v="41" actId="14100"/>
          <ac:spMkLst>
            <pc:docMk/>
            <pc:sldMk cId="724725826" sldId="262"/>
            <ac:spMk id="7" creationId="{00000000-0000-0000-0000-000000000000}"/>
          </ac:spMkLst>
        </pc:spChg>
        <pc:picChg chg="mod">
          <ac:chgData name="Claudia Dapelo" userId="6834f8f6-426f-42b4-bdb1-35a33e8fe58e" providerId="ADAL" clId="{D7BF5E9E-A7C7-47A8-B749-4B8B6C15FB40}" dt="2022-08-17T23:40:47.397" v="40" actId="1076"/>
          <ac:picMkLst>
            <pc:docMk/>
            <pc:sldMk cId="724725826" sldId="262"/>
            <ac:picMk id="2" creationId="{00000000-0000-0000-0000-000000000000}"/>
          </ac:picMkLst>
        </pc:picChg>
      </pc:sldChg>
      <pc:sldChg chg="modSp mod">
        <pc:chgData name="Claudia Dapelo" userId="6834f8f6-426f-42b4-bdb1-35a33e8fe58e" providerId="ADAL" clId="{D7BF5E9E-A7C7-47A8-B749-4B8B6C15FB40}" dt="2022-08-17T23:38:35.934" v="3" actId="207"/>
        <pc:sldMkLst>
          <pc:docMk/>
          <pc:sldMk cId="3310727729" sldId="272"/>
        </pc:sldMkLst>
        <pc:spChg chg="mod">
          <ac:chgData name="Claudia Dapelo" userId="6834f8f6-426f-42b4-bdb1-35a33e8fe58e" providerId="ADAL" clId="{D7BF5E9E-A7C7-47A8-B749-4B8B6C15FB40}" dt="2022-08-17T23:38:35.934" v="3" actId="207"/>
          <ac:spMkLst>
            <pc:docMk/>
            <pc:sldMk cId="3310727729" sldId="272"/>
            <ac:spMk id="7" creationId="{00000000-0000-0000-0000-000000000000}"/>
          </ac:spMkLst>
        </pc:spChg>
      </pc:sldChg>
      <pc:sldChg chg="addSp delSp modSp mod">
        <pc:chgData name="Claudia Dapelo" userId="6834f8f6-426f-42b4-bdb1-35a33e8fe58e" providerId="ADAL" clId="{D7BF5E9E-A7C7-47A8-B749-4B8B6C15FB40}" dt="2022-08-17T23:41:06.536" v="45" actId="21"/>
        <pc:sldMkLst>
          <pc:docMk/>
          <pc:sldMk cId="2903670954" sldId="273"/>
        </pc:sldMkLst>
        <pc:spChg chg="mod">
          <ac:chgData name="Claudia Dapelo" userId="6834f8f6-426f-42b4-bdb1-35a33e8fe58e" providerId="ADAL" clId="{D7BF5E9E-A7C7-47A8-B749-4B8B6C15FB40}" dt="2022-08-17T23:40:58.244" v="43" actId="404"/>
          <ac:spMkLst>
            <pc:docMk/>
            <pc:sldMk cId="2903670954" sldId="273"/>
            <ac:spMk id="7" creationId="{00000000-0000-0000-0000-000000000000}"/>
          </ac:spMkLst>
        </pc:spChg>
        <pc:spChg chg="mod">
          <ac:chgData name="Claudia Dapelo" userId="6834f8f6-426f-42b4-bdb1-35a33e8fe58e" providerId="ADAL" clId="{D7BF5E9E-A7C7-47A8-B749-4B8B6C15FB40}" dt="2022-08-17T23:40:58.244" v="43" actId="404"/>
          <ac:spMkLst>
            <pc:docMk/>
            <pc:sldMk cId="2903670954" sldId="273"/>
            <ac:spMk id="9" creationId="{00000000-0000-0000-0000-000000000000}"/>
          </ac:spMkLst>
        </pc:spChg>
        <pc:spChg chg="add del mod">
          <ac:chgData name="Claudia Dapelo" userId="6834f8f6-426f-42b4-bdb1-35a33e8fe58e" providerId="ADAL" clId="{D7BF5E9E-A7C7-47A8-B749-4B8B6C15FB40}" dt="2022-08-17T23:41:06.536" v="45" actId="21"/>
          <ac:spMkLst>
            <pc:docMk/>
            <pc:sldMk cId="2903670954" sldId="273"/>
            <ac:spMk id="10" creationId="{48E77F7D-9302-40ED-9A42-00D6FBEB6D8C}"/>
          </ac:spMkLst>
        </pc:spChg>
      </pc:sldChg>
    </pc:docChg>
  </pc:docChgLst>
  <pc:docChgLst>
    <pc:chgData name="Kamira Sanchez" userId="d90880d6-78a9-457c-991e-24450603455a" providerId="ADAL" clId="{87B7FDC9-A304-4BED-83CC-4766A51040E0}"/>
    <pc:docChg chg="custSel modSld">
      <pc:chgData name="Kamira Sanchez" userId="d90880d6-78a9-457c-991e-24450603455a" providerId="ADAL" clId="{87B7FDC9-A304-4BED-83CC-4766A51040E0}" dt="2023-05-12T19:48:54.970" v="804" actId="20577"/>
      <pc:docMkLst>
        <pc:docMk/>
      </pc:docMkLst>
      <pc:sldChg chg="modSp mod modNotesTx">
        <pc:chgData name="Kamira Sanchez" userId="d90880d6-78a9-457c-991e-24450603455a" providerId="ADAL" clId="{87B7FDC9-A304-4BED-83CC-4766A51040E0}" dt="2023-05-12T19:36:08.980" v="161" actId="20577"/>
        <pc:sldMkLst>
          <pc:docMk/>
          <pc:sldMk cId="1441733616" sldId="257"/>
        </pc:sldMkLst>
        <pc:spChg chg="mod">
          <ac:chgData name="Kamira Sanchez" userId="d90880d6-78a9-457c-991e-24450603455a" providerId="ADAL" clId="{87B7FDC9-A304-4BED-83CC-4766A51040E0}" dt="2023-05-12T19:36:08.980" v="161" actId="20577"/>
          <ac:spMkLst>
            <pc:docMk/>
            <pc:sldMk cId="1441733616" sldId="257"/>
            <ac:spMk id="7" creationId="{00000000-0000-0000-0000-000000000000}"/>
          </ac:spMkLst>
        </pc:spChg>
      </pc:sldChg>
      <pc:sldChg chg="modNotesTx">
        <pc:chgData name="Kamira Sanchez" userId="d90880d6-78a9-457c-991e-24450603455a" providerId="ADAL" clId="{87B7FDC9-A304-4BED-83CC-4766A51040E0}" dt="2023-05-12T19:32:02.292" v="38"/>
        <pc:sldMkLst>
          <pc:docMk/>
          <pc:sldMk cId="4120575675" sldId="258"/>
        </pc:sldMkLst>
      </pc:sldChg>
      <pc:sldChg chg="modSp mod modNotesTx">
        <pc:chgData name="Kamira Sanchez" userId="d90880d6-78a9-457c-991e-24450603455a" providerId="ADAL" clId="{87B7FDC9-A304-4BED-83CC-4766A51040E0}" dt="2023-05-12T19:38:54.005" v="316" actId="20577"/>
        <pc:sldMkLst>
          <pc:docMk/>
          <pc:sldMk cId="1120798786" sldId="259"/>
        </pc:sldMkLst>
        <pc:spChg chg="mod">
          <ac:chgData name="Kamira Sanchez" userId="d90880d6-78a9-457c-991e-24450603455a" providerId="ADAL" clId="{87B7FDC9-A304-4BED-83CC-4766A51040E0}" dt="2023-05-12T19:37:13.364" v="256" actId="6549"/>
          <ac:spMkLst>
            <pc:docMk/>
            <pc:sldMk cId="1120798786" sldId="259"/>
            <ac:spMk id="7" creationId="{00000000-0000-0000-0000-000000000000}"/>
          </ac:spMkLst>
        </pc:spChg>
      </pc:sldChg>
      <pc:sldChg chg="modSp mod modNotesTx">
        <pc:chgData name="Kamira Sanchez" userId="d90880d6-78a9-457c-991e-24450603455a" providerId="ADAL" clId="{87B7FDC9-A304-4BED-83CC-4766A51040E0}" dt="2023-05-12T19:44:01.520" v="478" actId="20577"/>
        <pc:sldMkLst>
          <pc:docMk/>
          <pc:sldMk cId="1044572889" sldId="260"/>
        </pc:sldMkLst>
        <pc:spChg chg="mod">
          <ac:chgData name="Kamira Sanchez" userId="d90880d6-78a9-457c-991e-24450603455a" providerId="ADAL" clId="{87B7FDC9-A304-4BED-83CC-4766A51040E0}" dt="2023-05-12T19:39:56.979" v="375" actId="20577"/>
          <ac:spMkLst>
            <pc:docMk/>
            <pc:sldMk cId="1044572889" sldId="260"/>
            <ac:spMk id="7" creationId="{00000000-0000-0000-0000-000000000000}"/>
          </ac:spMkLst>
        </pc:spChg>
        <pc:graphicFrameChg chg="modGraphic">
          <ac:chgData name="Kamira Sanchez" userId="d90880d6-78a9-457c-991e-24450603455a" providerId="ADAL" clId="{87B7FDC9-A304-4BED-83CC-4766A51040E0}" dt="2023-05-12T19:43:17.628" v="376" actId="120"/>
          <ac:graphicFrameMkLst>
            <pc:docMk/>
            <pc:sldMk cId="1044572889" sldId="260"/>
            <ac:graphicFrameMk id="3" creationId="{2C46F473-9F79-4612-BBDE-906B56F0EF1E}"/>
          </ac:graphicFrameMkLst>
        </pc:graphicFrameChg>
      </pc:sldChg>
      <pc:sldChg chg="modSp mod modNotesTx">
        <pc:chgData name="Kamira Sanchez" userId="d90880d6-78a9-457c-991e-24450603455a" providerId="ADAL" clId="{87B7FDC9-A304-4BED-83CC-4766A51040E0}" dt="2023-05-12T19:46:04.687" v="640" actId="120"/>
        <pc:sldMkLst>
          <pc:docMk/>
          <pc:sldMk cId="2560515737" sldId="261"/>
        </pc:sldMkLst>
        <pc:spChg chg="mod">
          <ac:chgData name="Kamira Sanchez" userId="d90880d6-78a9-457c-991e-24450603455a" providerId="ADAL" clId="{87B7FDC9-A304-4BED-83CC-4766A51040E0}" dt="2023-05-12T19:44:41.892" v="542" actId="6549"/>
          <ac:spMkLst>
            <pc:docMk/>
            <pc:sldMk cId="2560515737" sldId="261"/>
            <ac:spMk id="7" creationId="{00000000-0000-0000-0000-000000000000}"/>
          </ac:spMkLst>
        </pc:spChg>
        <pc:graphicFrameChg chg="modGraphic">
          <ac:chgData name="Kamira Sanchez" userId="d90880d6-78a9-457c-991e-24450603455a" providerId="ADAL" clId="{87B7FDC9-A304-4BED-83CC-4766A51040E0}" dt="2023-05-12T19:46:04.687" v="640" actId="120"/>
          <ac:graphicFrameMkLst>
            <pc:docMk/>
            <pc:sldMk cId="2560515737" sldId="261"/>
            <ac:graphicFrameMk id="5" creationId="{852A0283-B322-458B-8B02-C8A1BF2EAFC4}"/>
          </ac:graphicFrameMkLst>
        </pc:graphicFrameChg>
      </pc:sldChg>
      <pc:sldChg chg="modSp mod modNotesTx">
        <pc:chgData name="Kamira Sanchez" userId="d90880d6-78a9-457c-991e-24450603455a" providerId="ADAL" clId="{87B7FDC9-A304-4BED-83CC-4766A51040E0}" dt="2023-05-12T19:48:54.970" v="804" actId="20577"/>
        <pc:sldMkLst>
          <pc:docMk/>
          <pc:sldMk cId="724725826" sldId="262"/>
        </pc:sldMkLst>
        <pc:spChg chg="mod">
          <ac:chgData name="Kamira Sanchez" userId="d90880d6-78a9-457c-991e-24450603455a" providerId="ADAL" clId="{87B7FDC9-A304-4BED-83CC-4766A51040E0}" dt="2023-05-12T19:47:04.116" v="664" actId="20577"/>
          <ac:spMkLst>
            <pc:docMk/>
            <pc:sldMk cId="724725826" sldId="262"/>
            <ac:spMk id="7" creationId="{00000000-0000-0000-0000-000000000000}"/>
          </ac:spMkLst>
        </pc:spChg>
        <pc:graphicFrameChg chg="modGraphic">
          <ac:chgData name="Kamira Sanchez" userId="d90880d6-78a9-457c-991e-24450603455a" providerId="ADAL" clId="{87B7FDC9-A304-4BED-83CC-4766A51040E0}" dt="2023-05-12T19:48:02.327" v="672" actId="20577"/>
          <ac:graphicFrameMkLst>
            <pc:docMk/>
            <pc:sldMk cId="724725826" sldId="262"/>
            <ac:graphicFrameMk id="3" creationId="{9BE83CE8-7D35-4526-999C-643DEB2E4FF5}"/>
          </ac:graphicFrameMkLst>
        </pc:graphicFrameChg>
      </pc:sldChg>
      <pc:sldChg chg="modSp mod">
        <pc:chgData name="Kamira Sanchez" userId="d90880d6-78a9-457c-991e-24450603455a" providerId="ADAL" clId="{87B7FDC9-A304-4BED-83CC-4766A51040E0}" dt="2023-05-12T19:29:48.380" v="1" actId="5793"/>
        <pc:sldMkLst>
          <pc:docMk/>
          <pc:sldMk cId="3310727729" sldId="272"/>
        </pc:sldMkLst>
        <pc:spChg chg="mod">
          <ac:chgData name="Kamira Sanchez" userId="d90880d6-78a9-457c-991e-24450603455a" providerId="ADAL" clId="{87B7FDC9-A304-4BED-83CC-4766A51040E0}" dt="2023-05-12T19:29:48.380" v="1" actId="5793"/>
          <ac:spMkLst>
            <pc:docMk/>
            <pc:sldMk cId="3310727729" sldId="272"/>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713BE-1723-4615-A59C-6838370C0C5F}" type="datetimeFigureOut">
              <a:rPr lang="en-GB" smtClean="0"/>
              <a:t>23/06/2023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ABD1-63AF-4DD0-B7F6-414C7B5662D2}" type="slidenum">
              <a:rPr lang="en-GB" smtClean="0"/>
              <a:t>‹#›</a:t>
            </a:fld>
            <a:endParaRPr lang="en-GB"/>
          </a:p>
        </p:txBody>
      </p:sp>
    </p:spTree>
    <p:extLst>
      <p:ext uri="{BB962C8B-B14F-4D97-AF65-F5344CB8AC3E}">
        <p14:creationId xmlns:p14="http://schemas.microsoft.com/office/powerpoint/2010/main" val="42885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 presentación abarca los requisitos de </a:t>
            </a:r>
            <a:r>
              <a:rPr lang="en-GB" dirty="0" err="1"/>
              <a:t>revelación</a:t>
            </a:r>
            <a:r>
              <a:rPr lang="en-GB" dirty="0"/>
              <a:t> de la NICSP 30 relacionados con la NICSP 29.</a:t>
            </a:r>
          </a:p>
          <a:p>
            <a:endParaRPr lang="en-GB" dirty="0"/>
          </a:p>
          <a:p>
            <a:r>
              <a:rPr lang="es-MX" dirty="0"/>
              <a:t>El IPSASB emitió la NICSP 41, Instrumentos financieros, en agosto de 2018. La NICSP 41 tiene como fecha de entrada en vigor el 1 de enero de 2023 (se permite la adopción anticipada y reemplazará a la NICSP 29.</a:t>
            </a:r>
          </a:p>
          <a:p>
            <a:endParaRPr lang="es-MX" dirty="0"/>
          </a:p>
          <a:p>
            <a:r>
              <a:rPr lang="es-MX" dirty="0"/>
              <a:t>Se aconseja a las entidades que aún no han adoptado las normas sobre instrumentos financieros que adopten la NICSP 41 en lugar de la NICSP 29, ya que esto evitará la necesidad de cambios posteriores en la política contable. Cuando los participantes pertenezcan a esas entidades, se recomienda que la capacitación incluya la presentación y el módulo de conceptos básicos (NICSP 41), no éste.</a:t>
            </a:r>
          </a:p>
          <a:p>
            <a:endParaRPr lang="es-MX" dirty="0"/>
          </a:p>
          <a:p>
            <a:r>
              <a:rPr lang="es-MX" dirty="0"/>
              <a:t>Esta presentación está destinada a los participantes cuyas organizaciones han adoptado o están en proceso de adoptar la NICSP 29. Dependiendo del propósito de la capacitación, dichos participantes también pueden beneficiarse de la presentación de NICSP 41, para que estén al tanto de los cambios que se avecinan.</a:t>
            </a:r>
          </a:p>
          <a:p>
            <a:endParaRPr lang="es-MX" dirty="0"/>
          </a:p>
          <a:p>
            <a:r>
              <a:rPr lang="es-MX" dirty="0"/>
              <a:t>La NICSP 29 se basa en la NIC 39 (que ha sido sustituida por la NIIF 9). Si los participantes están familiarizados con las NIIF, considere la posibilidad de destacar esto. La NICSP 41 se basa en la NIIF 9 (la NIIF actual).</a:t>
            </a:r>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1</a:t>
            </a:fld>
            <a:endParaRPr lang="en-GB"/>
          </a:p>
        </p:txBody>
      </p:sp>
    </p:spTree>
    <p:extLst>
      <p:ext uri="{BB962C8B-B14F-4D97-AF65-F5344CB8AC3E}">
        <p14:creationId xmlns:p14="http://schemas.microsoft.com/office/powerpoint/2010/main" val="210784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Esta diapositiva resume las </a:t>
            </a:r>
            <a:r>
              <a:rPr lang="en-US" sz="1200" kern="1200" dirty="0" err="1">
                <a:solidFill>
                  <a:schemeClr val="tx1"/>
                </a:solidFill>
                <a:effectLst/>
                <a:latin typeface="+mn-lt"/>
                <a:ea typeface="+mn-ea"/>
                <a:cs typeface="+mn-cs"/>
              </a:rPr>
              <a:t>revelaciones</a:t>
            </a:r>
            <a:r>
              <a:rPr lang="en-US" sz="1200" kern="1200" dirty="0">
                <a:solidFill>
                  <a:schemeClr val="tx1"/>
                </a:solidFill>
                <a:effectLst/>
                <a:latin typeface="+mn-lt"/>
                <a:ea typeface="+mn-ea"/>
                <a:cs typeface="+mn-cs"/>
              </a:rPr>
              <a:t> requeridas, que son extensas. El </a:t>
            </a:r>
            <a:r>
              <a:rPr lang="en-US" sz="1200" kern="1200" dirty="0" err="1">
                <a:solidFill>
                  <a:schemeClr val="tx1"/>
                </a:solidFill>
                <a:effectLst/>
                <a:latin typeface="+mn-lt"/>
                <a:ea typeface="+mn-ea"/>
                <a:cs typeface="+mn-cs"/>
              </a:rPr>
              <a:t>módulo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Revelación</a:t>
            </a:r>
            <a:r>
              <a:rPr lang="en-US" sz="1200" kern="1200" dirty="0">
                <a:solidFill>
                  <a:schemeClr val="tx1"/>
                </a:solidFill>
                <a:effectLst/>
                <a:latin typeface="+mn-lt"/>
                <a:ea typeface="+mn-ea"/>
                <a:cs typeface="+mn-cs"/>
              </a:rPr>
              <a:t> de información sobre instrumentos </a:t>
            </a:r>
            <a:r>
              <a:rPr lang="en-US" sz="1200" kern="1200" dirty="0" err="1">
                <a:solidFill>
                  <a:schemeClr val="tx1"/>
                </a:solidFill>
                <a:effectLst/>
                <a:latin typeface="+mn-lt"/>
                <a:ea typeface="+mn-ea"/>
                <a:cs typeface="+mn-cs"/>
              </a:rPr>
              <a:t>financieros</a:t>
            </a:r>
            <a:r>
              <a:rPr lang="en-US" sz="1200" kern="1200" dirty="0">
                <a:solidFill>
                  <a:schemeClr val="tx1"/>
                </a:solidFill>
                <a:effectLst/>
                <a:latin typeface="+mn-lt"/>
                <a:ea typeface="+mn-ea"/>
                <a:cs typeface="+mn-cs"/>
              </a:rPr>
              <a:t> (NICSP 29) proporciona más detalles (a partir de la página 50).</a:t>
            </a:r>
          </a:p>
          <a:p>
            <a:endParaRPr lang="en-US" sz="1200" kern="1200" dirty="0">
              <a:solidFill>
                <a:schemeClr val="tx1"/>
              </a:solidFill>
              <a:effectLst/>
              <a:latin typeface="+mn-lt"/>
              <a:cs typeface="Calibri"/>
            </a:endParaRPr>
          </a:p>
          <a:p>
            <a:r>
              <a:rPr lang="en-US" dirty="0">
                <a:cs typeface="Calibri"/>
              </a:rPr>
              <a:t>Por razones de transparencia, puede ser </a:t>
            </a:r>
            <a:r>
              <a:rPr lang="en-US" dirty="0" err="1">
                <a:cs typeface="Calibri"/>
              </a:rPr>
              <a:t>apropiado</a:t>
            </a:r>
            <a:r>
              <a:rPr lang="en-US" dirty="0">
                <a:cs typeface="Calibri"/>
              </a:rPr>
              <a:t> </a:t>
            </a:r>
            <a:r>
              <a:rPr lang="en-US" dirty="0" err="1">
                <a:cs typeface="Calibri"/>
              </a:rPr>
              <a:t>revelar</a:t>
            </a:r>
            <a:r>
              <a:rPr lang="en-US" dirty="0">
                <a:cs typeface="Calibri"/>
              </a:rPr>
              <a:t> los préstamos otorgados o recibidos en respuesta a la pandemia de COVID-19 por separado de otros préstamos. Considere una discusión sobre este tema (use salas de chat o de descanso si proporciona la capacitación en línea). Esta discusión podría comenzar con una votación a mano alzada (encuesta si está en línea) para ver cuántos participantes piensan que los préstamos COVID-19 </a:t>
            </a:r>
            <a:r>
              <a:rPr lang="en-US" dirty="0" err="1">
                <a:cs typeface="Calibri"/>
              </a:rPr>
              <a:t>deben</a:t>
            </a:r>
            <a:r>
              <a:rPr lang="en-US" dirty="0">
                <a:cs typeface="Calibri"/>
              </a:rPr>
              <a:t> </a:t>
            </a:r>
            <a:r>
              <a:rPr lang="en-US" dirty="0" err="1">
                <a:cs typeface="Calibri"/>
              </a:rPr>
              <a:t>revelarse</a:t>
            </a:r>
            <a:r>
              <a:rPr lang="en-US" dirty="0">
                <a:cs typeface="Calibri"/>
              </a:rPr>
              <a:t> por separado.</a:t>
            </a:r>
          </a:p>
          <a:p>
            <a:endParaRPr lang="en-US" dirty="0"/>
          </a:p>
          <a:p>
            <a:r>
              <a:rPr lang="en-US" sz="1200" kern="1200" dirty="0">
                <a:solidFill>
                  <a:schemeClr val="tx1"/>
                </a:solidFill>
                <a:effectLst/>
                <a:latin typeface="+mn-lt"/>
                <a:ea typeface="+mn-ea"/>
                <a:cs typeface="+mn-cs"/>
              </a:rPr>
              <a:t>La jerarquía de valor razonable tiene los siguientes niveles:</a:t>
            </a:r>
          </a:p>
          <a:p>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Nivel 1 - Precios cotizados (no ajustados) en mercados activos para activos o pasivos idénticos;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Nivel 2 - Insumos distintos de los precios cotizados que son observables para el activo o pasivo, ya sea directamente (es decir, como precio) o indirectamente (es decir, derivados de los precios); y</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Nivel 3 - Insumos para el activo o pasivo que no se basan en datos observables del mercado (insumos no observables).</a:t>
            </a:r>
            <a:endParaRPr lang="en-GB" sz="1200" kern="1200" dirty="0">
              <a:solidFill>
                <a:schemeClr val="tx1"/>
              </a:solidFill>
              <a:effectLst/>
              <a:latin typeface="+mn-lt"/>
              <a:ea typeface="+mn-ea"/>
              <a:cs typeface="+mn-cs"/>
            </a:endParaRPr>
          </a:p>
          <a:p>
            <a:endParaRPr lang="en-US" dirty="0">
              <a:cs typeface="Calibri"/>
            </a:endParaRPr>
          </a:p>
          <a:p>
            <a:endParaRPr lang="en-US" dirty="0">
              <a:cs typeface="Calibri"/>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6F8EABD1-63AF-4DD0-B7F6-414C7B5662D2}" type="slidenum">
              <a:rPr lang="en-GB" smtClean="0"/>
              <a:t>3</a:t>
            </a:fld>
            <a:endParaRPr lang="en-GB"/>
          </a:p>
        </p:txBody>
      </p:sp>
    </p:spTree>
    <p:extLst>
      <p:ext uri="{BB962C8B-B14F-4D97-AF65-F5344CB8AC3E}">
        <p14:creationId xmlns:p14="http://schemas.microsoft.com/office/powerpoint/2010/main" val="21608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 </a:t>
            </a:r>
            <a:r>
              <a:rPr lang="en-GB" dirty="0" err="1"/>
              <a:t>ejemplo</a:t>
            </a:r>
            <a:r>
              <a:rPr lang="en-GB" dirty="0"/>
              <a:t> de </a:t>
            </a:r>
            <a:r>
              <a:rPr lang="en-GB" dirty="0" err="1"/>
              <a:t>revelación</a:t>
            </a:r>
            <a:r>
              <a:rPr lang="en-GB" dirty="0"/>
              <a:t> de una política contable para instrumentos financieros. Para más detalles, véase el </a:t>
            </a:r>
            <a:r>
              <a:rPr lang="en-GB" dirty="0" err="1"/>
              <a:t>módulo</a:t>
            </a:r>
            <a:r>
              <a:rPr lang="en-GB" dirty="0"/>
              <a:t> </a:t>
            </a:r>
            <a:r>
              <a:rPr lang="en-GB" dirty="0" err="1"/>
              <a:t>Revelación</a:t>
            </a:r>
            <a:r>
              <a:rPr lang="en-GB" dirty="0"/>
              <a:t> de información sobre instrumentos </a:t>
            </a:r>
            <a:r>
              <a:rPr lang="en-GB" dirty="0" err="1"/>
              <a:t>financieros</a:t>
            </a:r>
            <a:r>
              <a:rPr lang="en-GB" dirty="0"/>
              <a:t> (NICSP 29).</a:t>
            </a:r>
          </a:p>
          <a:p>
            <a:endParaRPr lang="en-GB" dirty="0"/>
          </a:p>
          <a:p>
            <a:r>
              <a:rPr lang="en-GB" dirty="0"/>
              <a:t>Si las organizaciones de los </a:t>
            </a:r>
            <a:r>
              <a:rPr lang="en-GB" dirty="0" err="1"/>
              <a:t>participantes</a:t>
            </a:r>
            <a:r>
              <a:rPr lang="en-GB" dirty="0"/>
              <a:t> </a:t>
            </a:r>
            <a:r>
              <a:rPr lang="en-GB" dirty="0" err="1"/>
              <a:t>revelan</a:t>
            </a:r>
            <a:r>
              <a:rPr lang="en-GB" dirty="0"/>
              <a:t> políticas contables con respecto a los instrumentos financieros, considere una discusión sobre lo que se incluye en sus políticas (considere el uso de salas de chat o de descanso si imparte la capacitación en línea).</a:t>
            </a:r>
          </a:p>
          <a:p>
            <a:endParaRPr lang="en-GB" dirty="0">
              <a:cs typeface="Calibri" panose="020F0502020204030204"/>
            </a:endParaRPr>
          </a:p>
          <a:p>
            <a:r>
              <a:rPr lang="en-GB" dirty="0">
                <a:cs typeface="Calibri" panose="020F0502020204030204"/>
              </a:rPr>
              <a:t>Se necesitarían políticas adicionales para abordar los préstamos </a:t>
            </a:r>
            <a:r>
              <a:rPr lang="en-GB" dirty="0" err="1">
                <a:cs typeface="Calibri" panose="020F0502020204030204"/>
              </a:rPr>
              <a:t>en</a:t>
            </a:r>
            <a:r>
              <a:rPr lang="en-GB" dirty="0">
                <a:cs typeface="Calibri" panose="020F0502020204030204"/>
              </a:rPr>
              <a:t> </a:t>
            </a:r>
            <a:r>
              <a:rPr lang="en-GB" dirty="0" err="1">
                <a:cs typeface="Calibri" panose="020F0502020204030204"/>
              </a:rPr>
              <a:t>concesión</a:t>
            </a:r>
            <a:r>
              <a:rPr lang="en-GB" dirty="0">
                <a:cs typeface="Calibri" panose="020F0502020204030204"/>
              </a:rPr>
              <a:t> </a:t>
            </a:r>
            <a:r>
              <a:rPr lang="en-GB" dirty="0" err="1">
                <a:cs typeface="Calibri" panose="020F0502020204030204"/>
              </a:rPr>
              <a:t>otorgados</a:t>
            </a:r>
            <a:r>
              <a:rPr lang="en-GB" dirty="0">
                <a:cs typeface="Calibri" panose="020F0502020204030204"/>
              </a:rPr>
              <a:t>/recibidos, por ejemplo, en respuesta a la pandemia de COVID-19.</a:t>
            </a:r>
          </a:p>
        </p:txBody>
      </p:sp>
      <p:sp>
        <p:nvSpPr>
          <p:cNvPr id="4" name="Slide Number Placeholder 3"/>
          <p:cNvSpPr>
            <a:spLocks noGrp="1"/>
          </p:cNvSpPr>
          <p:nvPr>
            <p:ph type="sldNum" sz="quarter" idx="5"/>
          </p:nvPr>
        </p:nvSpPr>
        <p:spPr/>
        <p:txBody>
          <a:bodyPr/>
          <a:lstStyle/>
          <a:p>
            <a:fld id="{6F8EABD1-63AF-4DD0-B7F6-414C7B5662D2}" type="slidenum">
              <a:rPr lang="en-GB" smtClean="0"/>
              <a:t>4</a:t>
            </a:fld>
            <a:endParaRPr lang="en-GB"/>
          </a:p>
        </p:txBody>
      </p:sp>
    </p:spTree>
    <p:extLst>
      <p:ext uri="{BB962C8B-B14F-4D97-AF65-F5344CB8AC3E}">
        <p14:creationId xmlns:p14="http://schemas.microsoft.com/office/powerpoint/2010/main" val="315021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Ejemplo de </a:t>
            </a:r>
            <a:r>
              <a:rPr lang="en-GB" dirty="0" err="1"/>
              <a:t>una</a:t>
            </a:r>
            <a:r>
              <a:rPr lang="en-GB" dirty="0"/>
              <a:t> nota de </a:t>
            </a:r>
            <a:r>
              <a:rPr lang="en-GB" dirty="0" err="1"/>
              <a:t>revelación</a:t>
            </a:r>
            <a:r>
              <a:rPr lang="en-GB" dirty="0"/>
              <a:t>. Para más detalles, véase el </a:t>
            </a:r>
            <a:r>
              <a:rPr lang="en-GB" dirty="0" err="1"/>
              <a:t>módulo</a:t>
            </a:r>
            <a:r>
              <a:rPr lang="en-GB" dirty="0"/>
              <a:t> </a:t>
            </a:r>
            <a:r>
              <a:rPr lang="en-GB" dirty="0" err="1"/>
              <a:t>Revelación</a:t>
            </a:r>
            <a:r>
              <a:rPr lang="en-GB" dirty="0"/>
              <a:t> de información sobre instrumentos </a:t>
            </a:r>
            <a:r>
              <a:rPr lang="en-GB" dirty="0" err="1"/>
              <a:t>financieros</a:t>
            </a:r>
            <a:r>
              <a:rPr lang="en-GB" dirty="0"/>
              <a:t> (NICSP 29).</a:t>
            </a:r>
          </a:p>
          <a:p>
            <a:endParaRPr lang="en-GB" dirty="0">
              <a:cs typeface="Calibri"/>
            </a:endParaRPr>
          </a:p>
          <a:p>
            <a:r>
              <a:rPr lang="en-GB" dirty="0">
                <a:cs typeface="Calibri"/>
              </a:rPr>
              <a:t>Es probable que los préstamos </a:t>
            </a:r>
            <a:r>
              <a:rPr lang="en-GB" dirty="0" err="1">
                <a:cs typeface="Calibri"/>
              </a:rPr>
              <a:t>en</a:t>
            </a:r>
            <a:r>
              <a:rPr lang="en-GB" dirty="0">
                <a:cs typeface="Calibri"/>
              </a:rPr>
              <a:t> </a:t>
            </a:r>
            <a:r>
              <a:rPr lang="en-GB" dirty="0" err="1">
                <a:cs typeface="Calibri"/>
              </a:rPr>
              <a:t>concesión</a:t>
            </a:r>
            <a:r>
              <a:rPr lang="en-GB" dirty="0">
                <a:cs typeface="Calibri"/>
              </a:rPr>
              <a:t> (por ejemplo, en respuesta a la pandemia de COVID-19) se </a:t>
            </a:r>
            <a:r>
              <a:rPr lang="en-GB" dirty="0" err="1">
                <a:cs typeface="Calibri"/>
              </a:rPr>
              <a:t>revelen</a:t>
            </a:r>
            <a:r>
              <a:rPr lang="en-GB" dirty="0">
                <a:cs typeface="Calibri"/>
              </a:rPr>
              <a:t> </a:t>
            </a:r>
            <a:r>
              <a:rPr lang="en-GB" dirty="0" err="1">
                <a:cs typeface="Calibri"/>
              </a:rPr>
              <a:t>por</a:t>
            </a:r>
            <a:r>
              <a:rPr lang="en-GB" dirty="0">
                <a:cs typeface="Calibri"/>
              </a:rPr>
              <a:t> separado.</a:t>
            </a:r>
          </a:p>
          <a:p>
            <a:endParaRPr lang="en-GB" dirty="0">
              <a:cs typeface="Calibri"/>
            </a:endParaRPr>
          </a:p>
        </p:txBody>
      </p:sp>
      <p:sp>
        <p:nvSpPr>
          <p:cNvPr id="4" name="Slide Number Placeholder 3"/>
          <p:cNvSpPr>
            <a:spLocks noGrp="1"/>
          </p:cNvSpPr>
          <p:nvPr>
            <p:ph type="sldNum" sz="quarter" idx="5"/>
          </p:nvPr>
        </p:nvSpPr>
        <p:spPr/>
        <p:txBody>
          <a:bodyPr/>
          <a:lstStyle/>
          <a:p>
            <a:fld id="{6F8EABD1-63AF-4DD0-B7F6-414C7B5662D2}" type="slidenum">
              <a:rPr lang="en-GB" smtClean="0"/>
              <a:t>5</a:t>
            </a:fld>
            <a:endParaRPr lang="en-GB"/>
          </a:p>
        </p:txBody>
      </p:sp>
    </p:spTree>
    <p:extLst>
      <p:ext uri="{BB962C8B-B14F-4D97-AF65-F5344CB8AC3E}">
        <p14:creationId xmlns:p14="http://schemas.microsoft.com/office/powerpoint/2010/main" val="149975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Ejemplo</a:t>
            </a:r>
            <a:r>
              <a:rPr lang="en-GB" dirty="0"/>
              <a:t> de </a:t>
            </a:r>
            <a:r>
              <a:rPr lang="en-GB" dirty="0" err="1"/>
              <a:t>una</a:t>
            </a:r>
            <a:r>
              <a:rPr lang="en-GB" dirty="0"/>
              <a:t> nota de </a:t>
            </a:r>
            <a:r>
              <a:rPr lang="en-GB" dirty="0" err="1"/>
              <a:t>revelación</a:t>
            </a:r>
            <a:r>
              <a:rPr lang="en-GB" dirty="0"/>
              <a:t>. Para más detalles, véase el </a:t>
            </a:r>
            <a:r>
              <a:rPr lang="en-GB" dirty="0" err="1"/>
              <a:t>módulo</a:t>
            </a:r>
            <a:r>
              <a:rPr lang="en-GB" dirty="0"/>
              <a:t> </a:t>
            </a:r>
            <a:r>
              <a:rPr lang="en-GB" dirty="0" err="1"/>
              <a:t>Revelación</a:t>
            </a:r>
            <a:r>
              <a:rPr lang="en-GB" dirty="0"/>
              <a:t> de información sobre instrumentos </a:t>
            </a:r>
            <a:r>
              <a:rPr lang="en-GB" dirty="0" err="1"/>
              <a:t>financieros</a:t>
            </a:r>
            <a:r>
              <a:rPr lang="en-GB" dirty="0"/>
              <a:t> (NICSP 29).</a:t>
            </a:r>
          </a:p>
          <a:p>
            <a:endParaRPr lang="en-GB" dirty="0"/>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6</a:t>
            </a:fld>
            <a:endParaRPr lang="en-GB"/>
          </a:p>
        </p:txBody>
      </p:sp>
    </p:spTree>
    <p:extLst>
      <p:ext uri="{BB962C8B-B14F-4D97-AF65-F5344CB8AC3E}">
        <p14:creationId xmlns:p14="http://schemas.microsoft.com/office/powerpoint/2010/main" val="103441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Ejemplo</a:t>
            </a:r>
            <a:r>
              <a:rPr lang="en-GB" dirty="0"/>
              <a:t> de </a:t>
            </a:r>
            <a:r>
              <a:rPr lang="en-GB" dirty="0" err="1"/>
              <a:t>una</a:t>
            </a:r>
            <a:r>
              <a:rPr lang="en-GB" dirty="0"/>
              <a:t> nota de </a:t>
            </a:r>
            <a:r>
              <a:rPr lang="en-GB" dirty="0" err="1"/>
              <a:t>revelación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Lo anterior es un ejemplo de </a:t>
            </a:r>
            <a:r>
              <a:rPr lang="en-US" sz="1200" b="0" i="0" u="none" strike="noStrike" kern="1200" baseline="0" dirty="0" err="1">
                <a:solidFill>
                  <a:schemeClr val="tx1"/>
                </a:solidFill>
                <a:latin typeface="+mn-lt"/>
                <a:ea typeface="+mn-ea"/>
                <a:cs typeface="+mn-cs"/>
              </a:rPr>
              <a:t>una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revelación</a:t>
            </a:r>
            <a:r>
              <a:rPr lang="en-US" sz="1200" b="0" i="0" u="none" strike="noStrike" kern="1200" baseline="0" dirty="0">
                <a:solidFill>
                  <a:schemeClr val="tx1"/>
                </a:solidFill>
                <a:latin typeface="+mn-lt"/>
                <a:ea typeface="+mn-ea"/>
                <a:cs typeface="+mn-cs"/>
              </a:rPr>
              <a:t> que una entidad puede hacer de conformidad con la NICSP 30 relacionadas con el riesgo de crédito. La nota </a:t>
            </a:r>
            <a:r>
              <a:rPr lang="en-US" sz="1200" b="0" i="0" u="none" strike="noStrike" kern="1200" baseline="0" dirty="0" err="1">
                <a:solidFill>
                  <a:schemeClr val="tx1"/>
                </a:solidFill>
                <a:latin typeface="+mn-lt"/>
                <a:ea typeface="+mn-ea"/>
                <a:cs typeface="+mn-cs"/>
              </a:rPr>
              <a:t>ilustrativa</a:t>
            </a:r>
            <a:r>
              <a:rPr lang="en-US" sz="1200" b="0" i="0" u="none" strike="noStrike" kern="1200" baseline="0" dirty="0">
                <a:solidFill>
                  <a:schemeClr val="tx1"/>
                </a:solidFill>
                <a:latin typeface="+mn-lt"/>
                <a:ea typeface="+mn-ea"/>
                <a:cs typeface="+mn-cs"/>
              </a:rPr>
              <a:t> es </a:t>
            </a:r>
            <a:r>
              <a:rPr lang="en-US" sz="1200" b="0" i="0" u="none" strike="noStrike" kern="1200" baseline="0" dirty="0" err="1">
                <a:solidFill>
                  <a:schemeClr val="tx1"/>
                </a:solidFill>
                <a:latin typeface="+mn-lt"/>
                <a:ea typeface="+mn-ea"/>
                <a:cs typeface="+mn-cs"/>
              </a:rPr>
              <a:t>abreviada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necesidad</a:t>
            </a:r>
            <a:r>
              <a:rPr lang="en-US" sz="1200" b="0" i="0" u="none" strike="noStrike" kern="1200" baseline="0" dirty="0">
                <a:solidFill>
                  <a:schemeClr val="tx1"/>
                </a:solidFill>
                <a:latin typeface="+mn-lt"/>
                <a:ea typeface="+mn-ea"/>
                <a:cs typeface="+mn-cs"/>
              </a:rPr>
              <a:t>. Los </a:t>
            </a:r>
            <a:r>
              <a:rPr lang="en-US" sz="1200" b="0" i="0" u="none" strike="noStrike" kern="1200" baseline="0" dirty="0" err="1">
                <a:solidFill>
                  <a:schemeClr val="tx1"/>
                </a:solidFill>
                <a:latin typeface="+mn-lt"/>
                <a:ea typeface="+mn-ea"/>
                <a:cs typeface="+mn-cs"/>
              </a:rPr>
              <a:t>participantes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deben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consultar</a:t>
            </a:r>
            <a:r>
              <a:rPr lang="en-US" sz="1200" b="0" i="0" u="none" strike="noStrike" kern="1200" baseline="0" dirty="0">
                <a:solidFill>
                  <a:schemeClr val="tx1"/>
                </a:solidFill>
                <a:latin typeface="+mn-lt"/>
                <a:ea typeface="+mn-ea"/>
                <a:cs typeface="+mn-cs"/>
              </a:rPr>
              <a:t> la NICSP 30 para </a:t>
            </a:r>
            <a:r>
              <a:rPr lang="en-US" sz="1200" b="0" i="0" u="none" strike="noStrike" kern="1200" baseline="0" dirty="0" err="1">
                <a:solidFill>
                  <a:schemeClr val="tx1"/>
                </a:solidFill>
                <a:latin typeface="+mn-lt"/>
                <a:ea typeface="+mn-ea"/>
                <a:cs typeface="+mn-cs"/>
              </a:rPr>
              <a:t>conocer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mejor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requisitos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detallados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revelación</a:t>
            </a:r>
            <a:r>
              <a:rPr lang="en-US" sz="1200" b="0" i="0" u="none" strike="noStrike" kern="1200" baseline="0" dirty="0">
                <a:solidFill>
                  <a:schemeClr val="tx1"/>
                </a:solidFill>
                <a:latin typeface="+mn-lt"/>
                <a:ea typeface="+mn-ea"/>
                <a:cs typeface="+mn-cs"/>
              </a:rPr>
              <a:t>.</a:t>
            </a:r>
            <a:endParaRPr lang="en-GB" dirty="0"/>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7</a:t>
            </a:fld>
            <a:endParaRPr lang="en-GB"/>
          </a:p>
        </p:txBody>
      </p:sp>
    </p:spTree>
    <p:extLst>
      <p:ext uri="{BB962C8B-B14F-4D97-AF65-F5344CB8AC3E}">
        <p14:creationId xmlns:p14="http://schemas.microsoft.com/office/powerpoint/2010/main" val="249919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Instrumentos financieros – </a:t>
            </a:r>
          </a:p>
          <a:p>
            <a:pPr algn="l"/>
            <a:r>
              <a:rPr lang="en-US" b="1" dirty="0">
                <a:latin typeface="Arial" panose="020B0604020202020204" pitchFamily="34" charset="0"/>
                <a:cs typeface="Arial" panose="020B0604020202020204" pitchFamily="34" charset="0"/>
              </a:rPr>
              <a:t>Revelaciones (NICSP)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29)</a:t>
            </a: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Instrumentos financieros</a:t>
            </a:r>
          </a:p>
        </p:txBody>
      </p:sp>
      <p:sp>
        <p:nvSpPr>
          <p:cNvPr id="7" name="TextBox 6"/>
          <p:cNvSpPr txBox="1"/>
          <p:nvPr/>
        </p:nvSpPr>
        <p:spPr>
          <a:xfrm>
            <a:off x="533400" y="881956"/>
            <a:ext cx="8089900" cy="2616101"/>
          </a:xfrm>
          <a:prstGeom prst="rect">
            <a:avLst/>
          </a:prstGeom>
          <a:noFill/>
        </p:spPr>
        <p:txBody>
          <a:bodyPr wrap="square" rtlCol="0">
            <a:spAutoFit/>
          </a:bodyPr>
          <a:lstStyle/>
          <a:p>
            <a:pPr defTabSz="914400" fontAlgn="base">
              <a:spcBef>
                <a:spcPts val="776"/>
              </a:spcBef>
              <a:spcAft>
                <a:spcPct val="0"/>
              </a:spcAft>
            </a:pPr>
            <a:endParaRPr lang="en-US" i="1" kern="0" dirty="0">
              <a:solidFill>
                <a:schemeClr val="accent5"/>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defTabSz="914400" fontAlgn="base">
              <a:spcBef>
                <a:spcPts val="776"/>
              </a:spcBef>
              <a:spcAft>
                <a:spcPct val="0"/>
              </a:spcAft>
            </a:pP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endParaRPr lang="en-US" dirty="0">
              <a:solidFill>
                <a:schemeClr val="accent5"/>
              </a:solidFill>
            </a:endParaRPr>
          </a:p>
        </p:txBody>
      </p:sp>
    </p:spTree>
    <p:extLst>
      <p:ext uri="{BB962C8B-B14F-4D97-AF65-F5344CB8AC3E}">
        <p14:creationId xmlns:p14="http://schemas.microsoft.com/office/powerpoint/2010/main" val="331072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20700" y="903621"/>
            <a:ext cx="7867650" cy="5457904"/>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Requerimientos</a:t>
            </a:r>
            <a:r>
              <a:rPr lang="en-US" b="1" dirty="0">
                <a:solidFill>
                  <a:schemeClr val="accent5"/>
                </a:solidFill>
                <a:latin typeface="Arial" panose="020B0604020202020204" pitchFamily="34" charset="0"/>
                <a:cs typeface="Arial" panose="020B0604020202020204" pitchFamily="34" charset="0"/>
              </a:rPr>
              <a:t> de revelación</a:t>
            </a:r>
          </a:p>
          <a:p>
            <a:pPr lvl="0" defTabSz="914400" fontAlgn="base">
              <a:spcBef>
                <a:spcPts val="776"/>
              </a:spcBef>
              <a:spcAft>
                <a:spcPct val="0"/>
              </a:spcAft>
            </a:pPr>
            <a:r>
              <a:rPr lang="en-US" sz="1600" kern="0" dirty="0">
                <a:solidFill>
                  <a:schemeClr val="accent5"/>
                </a:solidFill>
                <a:latin typeface="Arial" panose="020B0604020202020204" pitchFamily="34" charset="0"/>
                <a:ea typeface="ＭＳ Ｐゴシック" charset="0"/>
                <a:cs typeface="Arial" pitchFamily="34" charset="0"/>
              </a:rPr>
              <a:t>Las revelaciones permiten a los usuarios evaluar los instrumentos financieros de la entidad y comprender la naturaleza y el alcance de los riesgos de dichos instrumentos.  Los </a:t>
            </a:r>
            <a:r>
              <a:rPr lang="en-US" sz="1600" kern="0" dirty="0" err="1">
                <a:solidFill>
                  <a:schemeClr val="accent5"/>
                </a:solidFill>
                <a:latin typeface="Arial" panose="020B0604020202020204" pitchFamily="34" charset="0"/>
                <a:ea typeface="ＭＳ Ｐゴシック" charset="0"/>
                <a:cs typeface="Arial" pitchFamily="34" charset="0"/>
              </a:rPr>
              <a:t>elementos</a:t>
            </a:r>
            <a:r>
              <a:rPr lang="en-US" sz="1600" kern="0" dirty="0">
                <a:solidFill>
                  <a:schemeClr val="accent5"/>
                </a:solidFill>
                <a:latin typeface="Arial" panose="020B0604020202020204" pitchFamily="34" charset="0"/>
                <a:ea typeface="ＭＳ Ｐゴシック" charset="0"/>
                <a:cs typeface="Arial" pitchFamily="34" charset="0"/>
              </a:rPr>
              <a:t> que se require </a:t>
            </a:r>
            <a:r>
              <a:rPr lang="en-US" sz="1600" kern="0" dirty="0" err="1">
                <a:solidFill>
                  <a:schemeClr val="accent5"/>
                </a:solidFill>
                <a:latin typeface="Arial" panose="020B0604020202020204" pitchFamily="34" charset="0"/>
                <a:ea typeface="ＭＳ Ｐゴシック" charset="0"/>
                <a:cs typeface="Arial" pitchFamily="34" charset="0"/>
              </a:rPr>
              <a:t>revelar</a:t>
            </a:r>
            <a:r>
              <a:rPr lang="en-US" sz="1600" kern="0" dirty="0">
                <a:solidFill>
                  <a:schemeClr val="accent5"/>
                </a:solidFill>
                <a:latin typeface="Arial" panose="020B0604020202020204" pitchFamily="34" charset="0"/>
                <a:ea typeface="ＭＳ Ｐゴシック" charset="0"/>
                <a:cs typeface="Arial" pitchFamily="34" charset="0"/>
              </a:rPr>
              <a:t>  son los siguientes:</a:t>
            </a:r>
          </a:p>
          <a:p>
            <a:pPr marL="342900" lvl="0" indent="-342900" defTabSz="914400" fontAlgn="base">
              <a:spcBef>
                <a:spcPts val="776"/>
              </a:spcBef>
              <a:spcAft>
                <a:spcPct val="0"/>
              </a:spcAft>
              <a:buClr>
                <a:srgbClr val="000000"/>
              </a:buClr>
              <a:buFontTx/>
              <a:buChar char="•"/>
            </a:pPr>
            <a:r>
              <a:rPr lang="en-US" sz="1600" kern="0" dirty="0">
                <a:solidFill>
                  <a:schemeClr val="accent5"/>
                </a:solidFill>
                <a:latin typeface="Arial" panose="020B0604020202020204" pitchFamily="34" charset="0"/>
                <a:ea typeface="ＭＳ Ｐゴシック" charset="0"/>
                <a:cs typeface="Arial" pitchFamily="34" charset="0"/>
              </a:rPr>
              <a:t>Importes en libros de cada categoría de instrumento financiero</a:t>
            </a:r>
          </a:p>
          <a:p>
            <a:pPr marL="342900" lvl="0" indent="-342900" defTabSz="914400" fontAlgn="base">
              <a:spcBef>
                <a:spcPts val="776"/>
              </a:spcBef>
              <a:spcAft>
                <a:spcPct val="0"/>
              </a:spcAft>
              <a:buClr>
                <a:srgbClr val="000000"/>
              </a:buClr>
              <a:buFontTx/>
              <a:buChar char="•"/>
            </a:pPr>
            <a:r>
              <a:rPr lang="en-US" sz="1600" kern="0" dirty="0">
                <a:solidFill>
                  <a:schemeClr val="accent5"/>
                </a:solidFill>
                <a:latin typeface="Arial" panose="020B0604020202020204" pitchFamily="34" charset="0"/>
                <a:ea typeface="ＭＳ Ｐゴシック" charset="0"/>
                <a:cs typeface="Arial" pitchFamily="34" charset="0"/>
              </a:rPr>
              <a:t>Mediciones del valor razonable y </a:t>
            </a:r>
            <a:r>
              <a:rPr lang="en-US" sz="1600" kern="0" dirty="0" err="1">
                <a:solidFill>
                  <a:schemeClr val="accent5"/>
                </a:solidFill>
                <a:latin typeface="Arial" panose="020B0604020202020204" pitchFamily="34" charset="0"/>
                <a:ea typeface="ＭＳ Ｐゴシック" charset="0"/>
                <a:cs typeface="Arial" pitchFamily="34" charset="0"/>
              </a:rPr>
              <a:t>el</a:t>
            </a:r>
            <a:r>
              <a:rPr lang="en-US" sz="1600" kern="0" dirty="0">
                <a:solidFill>
                  <a:schemeClr val="accent5"/>
                </a:solidFill>
                <a:latin typeface="Arial" panose="020B0604020202020204" pitchFamily="34" charset="0"/>
                <a:ea typeface="ＭＳ Ｐゴシック" charset="0"/>
                <a:cs typeface="Arial" pitchFamily="34" charset="0"/>
              </a:rPr>
              <a:t> </a:t>
            </a:r>
            <a:r>
              <a:rPr lang="en-US" sz="1600" kern="0" dirty="0" err="1">
                <a:solidFill>
                  <a:schemeClr val="accent5"/>
                </a:solidFill>
                <a:latin typeface="Arial" panose="020B0604020202020204" pitchFamily="34" charset="0"/>
                <a:ea typeface="ＭＳ Ｐゴシック" charset="0"/>
                <a:cs typeface="Arial" pitchFamily="34" charset="0"/>
              </a:rPr>
              <a:t>nivel</a:t>
            </a:r>
            <a:r>
              <a:rPr lang="en-US" sz="1600" kern="0" dirty="0">
                <a:solidFill>
                  <a:schemeClr val="accent5"/>
                </a:solidFill>
                <a:latin typeface="Arial" panose="020B0604020202020204" pitchFamily="34" charset="0"/>
                <a:ea typeface="ＭＳ Ｐゴシック" charset="0"/>
                <a:cs typeface="Arial" pitchFamily="34" charset="0"/>
              </a:rPr>
              <a:t> de jerarquía del valor razonable</a:t>
            </a:r>
          </a:p>
          <a:p>
            <a:pPr marL="342900" lvl="0" indent="-342900" defTabSz="914400" fontAlgn="base">
              <a:spcBef>
                <a:spcPts val="776"/>
              </a:spcBef>
              <a:spcAft>
                <a:spcPct val="0"/>
              </a:spcAft>
              <a:buClr>
                <a:srgbClr val="000000"/>
              </a:buClr>
              <a:buFontTx/>
              <a:buChar char="•"/>
            </a:pPr>
            <a:r>
              <a:rPr lang="en-US" sz="1600" kern="0" dirty="0">
                <a:solidFill>
                  <a:schemeClr val="accent5"/>
                </a:solidFill>
                <a:latin typeface="Arial" panose="020B0604020202020204" pitchFamily="34" charset="0"/>
                <a:ea typeface="ＭＳ Ｐゴシック" charset="0"/>
                <a:cs typeface="Arial" pitchFamily="34" charset="0"/>
              </a:rPr>
              <a:t>Ingresos, gastos, ganancias o pérdidas </a:t>
            </a:r>
          </a:p>
          <a:p>
            <a:pPr marL="694944" lvl="1" indent="-347472" defTabSz="914400" fontAlgn="base">
              <a:spcBef>
                <a:spcPts val="776"/>
              </a:spcBef>
              <a:spcAft>
                <a:spcPct val="0"/>
              </a:spcAft>
              <a:buClr>
                <a:srgbClr val="000000"/>
              </a:buClr>
              <a:buFontTx/>
              <a:buChar char="–"/>
            </a:pPr>
            <a:r>
              <a:rPr lang="en-US" sz="1600" kern="0" dirty="0">
                <a:solidFill>
                  <a:schemeClr val="accent5"/>
                </a:solidFill>
                <a:latin typeface="Arial" panose="020B0604020202020204" pitchFamily="34" charset="0"/>
                <a:ea typeface="ＭＳ Ｐゴシック" charset="0"/>
                <a:cs typeface="Arial" pitchFamily="34" charset="0"/>
              </a:rPr>
              <a:t>Ganancias o pérdidas netas por categoría </a:t>
            </a:r>
          </a:p>
          <a:p>
            <a:pPr marL="694944" lvl="1" indent="-347472" defTabSz="914400" fontAlgn="base">
              <a:spcBef>
                <a:spcPts val="776"/>
              </a:spcBef>
              <a:spcAft>
                <a:spcPct val="0"/>
              </a:spcAft>
              <a:buClr>
                <a:srgbClr val="000000"/>
              </a:buClr>
              <a:buFontTx/>
              <a:buChar char="–"/>
            </a:pPr>
            <a:r>
              <a:rPr lang="en-US" sz="1600" kern="0" dirty="0">
                <a:solidFill>
                  <a:schemeClr val="accent5"/>
                </a:solidFill>
                <a:latin typeface="Arial" panose="020B0604020202020204" pitchFamily="34" charset="0"/>
                <a:ea typeface="ＭＳ Ｐゴシック" charset="0"/>
                <a:cs typeface="Arial" pitchFamily="34" charset="0"/>
              </a:rPr>
              <a:t>Ingresos y gastos por intereses </a:t>
            </a:r>
          </a:p>
          <a:p>
            <a:pPr marL="694944" lvl="1" indent="-347472" defTabSz="914400" fontAlgn="base">
              <a:spcBef>
                <a:spcPts val="776"/>
              </a:spcBef>
              <a:spcAft>
                <a:spcPct val="0"/>
              </a:spcAft>
              <a:buClr>
                <a:srgbClr val="000000"/>
              </a:buClr>
              <a:buFontTx/>
              <a:buChar char="–"/>
            </a:pPr>
            <a:r>
              <a:rPr lang="en-US" sz="1600" kern="0" dirty="0">
                <a:solidFill>
                  <a:schemeClr val="accent5"/>
                </a:solidFill>
                <a:latin typeface="Arial" panose="020B0604020202020204" pitchFamily="34" charset="0"/>
                <a:ea typeface="ＭＳ Ｐゴシック" charset="0"/>
                <a:cs typeface="Arial" pitchFamily="34" charset="0"/>
              </a:rPr>
              <a:t>Pérdidas por deterioro </a:t>
            </a:r>
          </a:p>
          <a:p>
            <a:pPr marL="342900" lvl="0" indent="-342900" defTabSz="914400" fontAlgn="base">
              <a:spcBef>
                <a:spcPts val="776"/>
              </a:spcBef>
              <a:spcAft>
                <a:spcPct val="0"/>
              </a:spcAft>
              <a:buClr>
                <a:srgbClr val="000000"/>
              </a:buClr>
              <a:buFontTx/>
              <a:buChar char="•"/>
            </a:pPr>
            <a:r>
              <a:rPr lang="en-US" sz="1600" kern="0" dirty="0">
                <a:solidFill>
                  <a:schemeClr val="accent5"/>
                </a:solidFill>
                <a:latin typeface="Arial" panose="020B0604020202020204" pitchFamily="34" charset="0"/>
                <a:ea typeface="ＭＳ Ｐゴシック" charset="0"/>
                <a:cs typeface="Arial" pitchFamily="34" charset="0"/>
              </a:rPr>
              <a:t>Información sobre coberturas</a:t>
            </a:r>
          </a:p>
          <a:p>
            <a:pPr marL="342900" lvl="0" indent="-342900" defTabSz="914400" fontAlgn="base">
              <a:spcBef>
                <a:spcPts val="776"/>
              </a:spcBef>
              <a:spcAft>
                <a:spcPct val="0"/>
              </a:spcAft>
              <a:buClr>
                <a:srgbClr val="000000"/>
              </a:buClr>
              <a:buFontTx/>
              <a:buChar char="•"/>
            </a:pPr>
            <a:r>
              <a:rPr lang="en-US" sz="1600" kern="0" dirty="0">
                <a:solidFill>
                  <a:schemeClr val="accent5"/>
                </a:solidFill>
                <a:latin typeface="Arial" panose="020B0604020202020204" pitchFamily="34" charset="0"/>
                <a:ea typeface="ＭＳ Ｐゴシック" charset="0"/>
                <a:cs typeface="Arial" pitchFamily="34" charset="0"/>
              </a:rPr>
              <a:t>Información sobre préstamos </a:t>
            </a:r>
            <a:r>
              <a:rPr lang="en-US" sz="1600" kern="0" dirty="0" err="1">
                <a:solidFill>
                  <a:schemeClr val="accent5"/>
                </a:solidFill>
                <a:latin typeface="Arial" panose="020B0604020202020204" pitchFamily="34" charset="0"/>
                <a:ea typeface="ＭＳ Ｐゴシック" charset="0"/>
                <a:cs typeface="Arial" pitchFamily="34" charset="0"/>
              </a:rPr>
              <a:t>en</a:t>
            </a:r>
            <a:r>
              <a:rPr lang="en-US" sz="1600" kern="0" dirty="0">
                <a:solidFill>
                  <a:schemeClr val="accent5"/>
                </a:solidFill>
                <a:latin typeface="Arial" panose="020B0604020202020204" pitchFamily="34" charset="0"/>
                <a:ea typeface="ＭＳ Ｐゴシック" charset="0"/>
                <a:cs typeface="Arial" pitchFamily="34" charset="0"/>
              </a:rPr>
              <a:t> </a:t>
            </a:r>
            <a:r>
              <a:rPr lang="en-US" sz="1600" kern="0" dirty="0" err="1">
                <a:solidFill>
                  <a:schemeClr val="accent5"/>
                </a:solidFill>
                <a:latin typeface="Arial" panose="020B0604020202020204" pitchFamily="34" charset="0"/>
                <a:ea typeface="ＭＳ Ｐゴシック" charset="0"/>
                <a:cs typeface="Arial" pitchFamily="34" charset="0"/>
              </a:rPr>
              <a:t>concesión</a:t>
            </a:r>
            <a:endParaRPr lang="en-US" sz="1600" kern="0" dirty="0">
              <a:solidFill>
                <a:schemeClr val="accent5"/>
              </a:solidFill>
              <a:latin typeface="Arial" panose="020B0604020202020204"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sz="1600" kern="0" dirty="0">
                <a:solidFill>
                  <a:schemeClr val="accent5"/>
                </a:solidFill>
                <a:latin typeface="Arial" panose="020B0604020202020204" pitchFamily="34" charset="0"/>
                <a:ea typeface="ＭＳ Ｐゴシック" charset="0"/>
                <a:cs typeface="Arial" pitchFamily="34" charset="0"/>
              </a:rPr>
              <a:t>Naturaleza, tipos y alcance de los riesgos</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pPr lvl="1"/>
            <a:endParaRPr lang="en-US"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9750" y="908050"/>
            <a:ext cx="7848600" cy="4103688"/>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Revelación</a:t>
            </a:r>
            <a:r>
              <a:rPr lang="en-US" b="1" dirty="0">
                <a:solidFill>
                  <a:schemeClr val="accent5"/>
                </a:solidFill>
                <a:latin typeface="Arial" panose="020B0604020202020204" pitchFamily="34" charset="0"/>
                <a:cs typeface="Arial" panose="020B0604020202020204" pitchFamily="34" charset="0"/>
              </a:rPr>
              <a:t> de </a:t>
            </a:r>
            <a:r>
              <a:rPr lang="en-US" b="1" dirty="0" err="1">
                <a:solidFill>
                  <a:schemeClr val="accent5"/>
                </a:solidFill>
                <a:latin typeface="Arial" panose="020B0604020202020204" pitchFamily="34" charset="0"/>
                <a:cs typeface="Arial" panose="020B0604020202020204" pitchFamily="34" charset="0"/>
              </a:rPr>
              <a:t>políticas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contables</a:t>
            </a: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kern="0" dirty="0">
                <a:solidFill>
                  <a:schemeClr val="accent5"/>
                </a:solidFill>
                <a:latin typeface="Arial" pitchFamily="34" charset="0"/>
                <a:ea typeface="ＭＳ Ｐゴシック" charset="0"/>
                <a:cs typeface="Arial" pitchFamily="34" charset="0"/>
              </a:rPr>
              <a:t>La Comisión realiza las siguientes clasificaciones de sus activos y pasivos financieros</a:t>
            </a:r>
          </a:p>
          <a:p>
            <a:pPr marL="694944" lvl="1" indent="-347472" defTabSz="914400" fontAlgn="base">
              <a:spcBef>
                <a:spcPts val="776"/>
              </a:spcBef>
              <a:spcAft>
                <a:spcPct val="0"/>
              </a:spcAft>
              <a:buClr>
                <a:srgbClr val="000000"/>
              </a:buClr>
              <a:buFontTx/>
              <a:buChar char="–"/>
              <a:defRPr/>
            </a:pPr>
            <a:r>
              <a:rPr lang="en-US" kern="0" dirty="0">
                <a:solidFill>
                  <a:schemeClr val="accent5"/>
                </a:solidFill>
                <a:latin typeface="Arial" pitchFamily="34" charset="0"/>
                <a:ea typeface="ＭＳ Ｐゴシック" charset="0"/>
                <a:cs typeface="Arial" pitchFamily="34" charset="0"/>
              </a:rPr>
              <a:t>El efectivo se clasifica como "</a:t>
            </a:r>
            <a:r>
              <a:rPr lang="en-US" kern="0" dirty="0" err="1">
                <a:solidFill>
                  <a:schemeClr val="accent5"/>
                </a:solidFill>
                <a:latin typeface="Arial" pitchFamily="34" charset="0"/>
                <a:ea typeface="ＭＳ Ｐゴシック" charset="0"/>
                <a:cs typeface="Arial" pitchFamily="34" charset="0"/>
              </a:rPr>
              <a:t>activos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mantenidos</a:t>
            </a:r>
            <a:r>
              <a:rPr lang="en-US" kern="0" dirty="0">
                <a:solidFill>
                  <a:schemeClr val="accent5"/>
                </a:solidFill>
                <a:latin typeface="Arial" pitchFamily="34" charset="0"/>
                <a:ea typeface="ＭＳ Ｐゴシック" charset="0"/>
                <a:cs typeface="Arial" pitchFamily="34" charset="0"/>
              </a:rPr>
              <a:t> para la </a:t>
            </a:r>
            <a:r>
              <a:rPr lang="en-US" kern="0" dirty="0" err="1">
                <a:solidFill>
                  <a:schemeClr val="accent5"/>
                </a:solidFill>
                <a:latin typeface="Arial" pitchFamily="34" charset="0"/>
                <a:ea typeface="ＭＳ Ｐゴシック" charset="0"/>
                <a:cs typeface="Arial" pitchFamily="34" charset="0"/>
              </a:rPr>
              <a:t>venta</a:t>
            </a:r>
            <a:r>
              <a:rPr lang="en-US" kern="0" dirty="0">
                <a:solidFill>
                  <a:schemeClr val="accent5"/>
                </a:solidFill>
                <a:latin typeface="Arial" pitchFamily="34" charset="0"/>
                <a:ea typeface="ＭＳ Ｐゴシック" charset="0"/>
                <a:cs typeface="Arial" pitchFamily="34" charset="0"/>
              </a:rPr>
              <a:t> con </a:t>
            </a:r>
            <a:r>
              <a:rPr lang="en-US" kern="0" dirty="0" err="1">
                <a:solidFill>
                  <a:schemeClr val="accent5"/>
                </a:solidFill>
                <a:latin typeface="Arial" pitchFamily="34" charset="0"/>
                <a:ea typeface="ＭＳ Ｐゴシック" charset="0"/>
                <a:cs typeface="Arial" pitchFamily="34" charset="0"/>
              </a:rPr>
              <a:t>cambios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resultado</a:t>
            </a:r>
            <a:r>
              <a:rPr lang="en-US" kern="0" dirty="0">
                <a:solidFill>
                  <a:schemeClr val="accent5"/>
                </a:solidFill>
                <a:latin typeface="Arial" pitchFamily="34" charset="0"/>
                <a:ea typeface="ＭＳ Ｐゴシック" charset="0"/>
                <a:cs typeface="Arial" pitchFamily="34" charset="0"/>
              </a:rPr>
              <a:t>" y se mide a valor razonable</a:t>
            </a:r>
          </a:p>
          <a:p>
            <a:pPr marL="694944" lvl="1" indent="-347472" defTabSz="914400" fontAlgn="base">
              <a:spcBef>
                <a:spcPts val="776"/>
              </a:spcBef>
              <a:spcAft>
                <a:spcPct val="0"/>
              </a:spcAft>
              <a:buClr>
                <a:srgbClr val="000000"/>
              </a:buClr>
              <a:buFontTx/>
              <a:buChar char="–"/>
              <a:defRPr/>
            </a:pPr>
            <a:r>
              <a:rPr lang="en-US" kern="0" dirty="0">
                <a:solidFill>
                  <a:schemeClr val="accent5"/>
                </a:solidFill>
                <a:latin typeface="Arial" pitchFamily="34" charset="0"/>
                <a:ea typeface="ＭＳ Ｐゴシック" charset="0"/>
                <a:cs typeface="Arial" pitchFamily="34" charset="0"/>
              </a:rPr>
              <a:t>Las cuentas por cobrar se clasifican como "préstamos y cuentas por cobrar" y se miden al costo amortizado</a:t>
            </a:r>
          </a:p>
          <a:p>
            <a:pPr marL="694944" lvl="1" indent="-347472" defTabSz="914400" fontAlgn="base">
              <a:spcBef>
                <a:spcPts val="776"/>
              </a:spcBef>
              <a:spcAft>
                <a:spcPct val="0"/>
              </a:spcAft>
              <a:buClr>
                <a:srgbClr val="000000"/>
              </a:buClr>
              <a:buFontTx/>
              <a:buChar char="–"/>
              <a:defRPr/>
            </a:pPr>
            <a:r>
              <a:rPr lang="en-US" kern="0" dirty="0">
                <a:solidFill>
                  <a:schemeClr val="accent5"/>
                </a:solidFill>
                <a:latin typeface="Arial" pitchFamily="34" charset="0"/>
                <a:ea typeface="ＭＳ Ｐゴシック" charset="0"/>
                <a:cs typeface="Arial" pitchFamily="34" charset="0"/>
              </a:rPr>
              <a:t>Las cuentas por pagar y los pasivos devengados, otros pasivos y la financiación a largo plazo se clasifican como "otros pasivos financieros" y se miden inicialmente a su valor razonable.</a:t>
            </a:r>
          </a:p>
          <a:p>
            <a:endParaRPr lang="en-US" b="1" dirty="0">
              <a:solidFill>
                <a:schemeClr val="accent5"/>
              </a:solidFill>
              <a:latin typeface="Arial" panose="020B0604020202020204" pitchFamily="34" charset="0"/>
              <a:cs typeface="Arial" panose="020B0604020202020204" pitchFamily="34" charset="0"/>
            </a:endParaRPr>
          </a:p>
          <a:p>
            <a:pPr lvl="1"/>
            <a:endParaRPr lang="en-US"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7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9750" y="881956"/>
            <a:ext cx="7848600" cy="2964914"/>
          </a:xfrm>
          <a:prstGeom prst="rect">
            <a:avLst/>
          </a:prstGeom>
          <a:noFill/>
        </p:spPr>
        <p:txBody>
          <a:bodyPr wrap="square" rtlCol="0">
            <a:spAutoFit/>
          </a:bodyPr>
          <a:lstStyle/>
          <a:p>
            <a:r>
              <a:rPr lang="es-MX" b="1" dirty="0">
                <a:solidFill>
                  <a:schemeClr val="accent5"/>
                </a:solidFill>
                <a:latin typeface="Arial" panose="020B0604020202020204" pitchFamily="34" charset="0"/>
                <a:cs typeface="Arial" panose="020B0604020202020204" pitchFamily="34" charset="0"/>
              </a:rPr>
              <a:t>Nota ilustrativa de revelación sobre el importe en libros y el valor razonable</a:t>
            </a:r>
          </a:p>
          <a:p>
            <a:endParaRPr lang="es-MX" kern="0" dirty="0">
              <a:solidFill>
                <a:schemeClr val="accent5"/>
              </a:solidFill>
              <a:latin typeface="Arial" panose="020B0604020202020204" pitchFamily="34" charset="0"/>
              <a:ea typeface="ＭＳ Ｐゴシック" charset="0"/>
              <a:cs typeface="Arial" pitchFamily="34" charset="0"/>
            </a:endParaRPr>
          </a:p>
          <a:p>
            <a:pPr defTabSz="914400" fontAlgn="base">
              <a:spcBef>
                <a:spcPts val="776"/>
              </a:spcBef>
              <a:spcAft>
                <a:spcPct val="0"/>
              </a:spcAft>
            </a:pPr>
            <a:r>
              <a:rPr lang="es-MX" kern="0" dirty="0">
                <a:solidFill>
                  <a:schemeClr val="accent5"/>
                </a:solidFill>
                <a:latin typeface="Arial" panose="020B0604020202020204" pitchFamily="34" charset="0"/>
                <a:ea typeface="ＭＳ Ｐゴシック" charset="0"/>
                <a:cs typeface="Arial" pitchFamily="34" charset="0"/>
              </a:rPr>
              <a:t>En la siguiente tabla se presentan los importes en libros y los valores razonables de los pasivos y activos financieros. Los valores razonables son estimaciones del Gobierno y generalmente se calculan utilizando las condiciones del mercado en un momento específico. </a:t>
            </a:r>
            <a:endParaRPr lang="es-MX" b="1" dirty="0">
              <a:solidFill>
                <a:schemeClr val="accent5"/>
              </a:solidFill>
              <a:latin typeface="Arial" panose="020B0604020202020204" pitchFamily="34" charset="0"/>
              <a:cs typeface="Arial" panose="020B0604020202020204" pitchFamily="34" charset="0"/>
            </a:endParaRPr>
          </a:p>
          <a:p>
            <a:endParaRPr lang="es-MX" b="1" dirty="0">
              <a:solidFill>
                <a:schemeClr val="accent5"/>
              </a:solidFill>
              <a:latin typeface="Arial" panose="020B0604020202020204" pitchFamily="34" charset="0"/>
              <a:cs typeface="Arial" panose="020B0604020202020204" pitchFamily="34" charset="0"/>
            </a:endParaRPr>
          </a:p>
          <a:p>
            <a:endParaRPr lang="es-MX" b="1" dirty="0">
              <a:solidFill>
                <a:schemeClr val="accent5"/>
              </a:solidFill>
              <a:latin typeface="Arial" panose="020B0604020202020204" pitchFamily="34" charset="0"/>
              <a:cs typeface="Arial" panose="020B0604020202020204" pitchFamily="34" charset="0"/>
            </a:endParaRPr>
          </a:p>
          <a:p>
            <a:pPr lvl="1"/>
            <a:endParaRPr lang="es-MX" dirty="0">
              <a:solidFill>
                <a:schemeClr val="accent5"/>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2C46F473-9F79-4612-BBDE-906B56F0EF1E}"/>
              </a:ext>
            </a:extLst>
          </p:cNvPr>
          <p:cNvGraphicFramePr>
            <a:graphicFrameLocks noGrp="1"/>
          </p:cNvGraphicFramePr>
          <p:nvPr>
            <p:extLst>
              <p:ext uri="{D42A27DB-BD31-4B8C-83A1-F6EECF244321}">
                <p14:modId xmlns:p14="http://schemas.microsoft.com/office/powerpoint/2010/main" val="1313591203"/>
              </p:ext>
            </p:extLst>
          </p:nvPr>
        </p:nvGraphicFramePr>
        <p:xfrm>
          <a:off x="1644650" y="3272584"/>
          <a:ext cx="5638800" cy="179832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484219304"/>
                    </a:ext>
                  </a:extLst>
                </a:gridCol>
                <a:gridCol w="1054100">
                  <a:extLst>
                    <a:ext uri="{9D8B030D-6E8A-4147-A177-3AD203B41FA5}">
                      <a16:colId xmlns:a16="http://schemas.microsoft.com/office/drawing/2014/main" val="2205747376"/>
                    </a:ext>
                  </a:extLst>
                </a:gridCol>
                <a:gridCol w="1054100">
                  <a:extLst>
                    <a:ext uri="{9D8B030D-6E8A-4147-A177-3AD203B41FA5}">
                      <a16:colId xmlns:a16="http://schemas.microsoft.com/office/drawing/2014/main" val="3220196402"/>
                    </a:ext>
                  </a:extLst>
                </a:gridCol>
                <a:gridCol w="1104900">
                  <a:extLst>
                    <a:ext uri="{9D8B030D-6E8A-4147-A177-3AD203B41FA5}">
                      <a16:colId xmlns:a16="http://schemas.microsoft.com/office/drawing/2014/main" val="826803559"/>
                    </a:ext>
                  </a:extLst>
                </a:gridCol>
                <a:gridCol w="1054100">
                  <a:extLst>
                    <a:ext uri="{9D8B030D-6E8A-4147-A177-3AD203B41FA5}">
                      <a16:colId xmlns:a16="http://schemas.microsoft.com/office/drawing/2014/main" val="483756753"/>
                    </a:ext>
                  </a:extLst>
                </a:gridCol>
              </a:tblGrid>
              <a:tr h="441325">
                <a:tc>
                  <a:txBody>
                    <a:bodyPr/>
                    <a:lstStyle/>
                    <a:p>
                      <a:pPr algn="ctr" fontAlgn="ctr"/>
                      <a:r>
                        <a:rPr lang="es-CO" sz="1100" b="1" u="none" strike="noStrike" dirty="0">
                          <a:effectLst/>
                          <a:latin typeface="Arial" panose="020B0604020202020204" pitchFamily="34" charset="0"/>
                          <a:cs typeface="Arial" panose="020B0604020202020204" pitchFamily="34" charset="0"/>
                        </a:rPr>
                        <a:t> </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20X2</a:t>
                      </a:r>
                      <a:br>
                        <a:rPr lang="es-CO" sz="1100" b="1" u="none" strike="noStrike" dirty="0">
                          <a:effectLst/>
                          <a:latin typeface="Arial" panose="020B0604020202020204" pitchFamily="34" charset="0"/>
                          <a:cs typeface="Arial" panose="020B0604020202020204" pitchFamily="34" charset="0"/>
                        </a:rPr>
                      </a:br>
                      <a:r>
                        <a:rPr lang="es-CO" sz="1100" b="1" u="none" strike="noStrike" dirty="0">
                          <a:effectLst/>
                          <a:latin typeface="Arial" panose="020B0604020202020204" pitchFamily="34" charset="0"/>
                          <a:cs typeface="Arial" panose="020B0604020202020204" pitchFamily="34" charset="0"/>
                        </a:rPr>
                        <a:t>Importe en libros</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20X2</a:t>
                      </a:r>
                      <a:br>
                        <a:rPr lang="es-CO" sz="1100" b="1" u="none" strike="noStrike" dirty="0">
                          <a:effectLst/>
                          <a:latin typeface="Arial" panose="020B0604020202020204" pitchFamily="34" charset="0"/>
                          <a:cs typeface="Arial" panose="020B0604020202020204" pitchFamily="34" charset="0"/>
                        </a:rPr>
                      </a:br>
                      <a:r>
                        <a:rPr lang="es-CO" sz="1100" b="1" u="none" strike="noStrike" dirty="0">
                          <a:effectLst/>
                          <a:latin typeface="Arial" panose="020B0604020202020204" pitchFamily="34" charset="0"/>
                          <a:cs typeface="Arial" panose="020B0604020202020204" pitchFamily="34" charset="0"/>
                        </a:rPr>
                        <a:t>Valor Razonable</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20X1</a:t>
                      </a:r>
                      <a:br>
                        <a:rPr lang="es-CO" sz="1100" b="1" u="none" strike="noStrike" dirty="0">
                          <a:effectLst/>
                          <a:latin typeface="Arial" panose="020B0604020202020204" pitchFamily="34" charset="0"/>
                          <a:cs typeface="Arial" panose="020B0604020202020204" pitchFamily="34" charset="0"/>
                        </a:rPr>
                      </a:br>
                      <a:r>
                        <a:rPr lang="es-CO" sz="1100" b="1" u="none" strike="noStrike" dirty="0">
                          <a:effectLst/>
                          <a:latin typeface="Arial" panose="020B0604020202020204" pitchFamily="34" charset="0"/>
                          <a:cs typeface="Arial" panose="020B0604020202020204" pitchFamily="34" charset="0"/>
                        </a:rPr>
                        <a:t>Importe en libros</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20X1</a:t>
                      </a:r>
                      <a:br>
                        <a:rPr lang="es-CO" sz="1100" b="1" u="none" strike="noStrike" dirty="0">
                          <a:effectLst/>
                          <a:latin typeface="Arial" panose="020B0604020202020204" pitchFamily="34" charset="0"/>
                          <a:cs typeface="Arial" panose="020B0604020202020204" pitchFamily="34" charset="0"/>
                        </a:rPr>
                      </a:br>
                      <a:r>
                        <a:rPr lang="es-CO" sz="1100" b="1" u="none" strike="noStrike" dirty="0">
                          <a:effectLst/>
                          <a:latin typeface="Arial" panose="020B0604020202020204" pitchFamily="34" charset="0"/>
                          <a:cs typeface="Arial" panose="020B0604020202020204" pitchFamily="34" charset="0"/>
                        </a:rPr>
                        <a:t>Valor Razonable</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extLst>
                  <a:ext uri="{0D108BD9-81ED-4DB2-BD59-A6C34878D82A}">
                    <a16:rowId xmlns:a16="http://schemas.microsoft.com/office/drawing/2014/main" val="1066943933"/>
                  </a:ext>
                </a:extLst>
              </a:tr>
              <a:tr h="18415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Pasivos financieros</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extLst>
                  <a:ext uri="{0D108BD9-81ED-4DB2-BD59-A6C34878D82A}">
                    <a16:rowId xmlns:a16="http://schemas.microsoft.com/office/drawing/2014/main" val="2168706893"/>
                  </a:ext>
                </a:extLst>
              </a:tr>
              <a:tr h="18415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Pensiones</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142.843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154.630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139.909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155.877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3194579610"/>
                  </a:ext>
                </a:extLst>
              </a:tr>
              <a:tr h="18415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Deuda</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559.126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597.531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514.020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561.964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extLst>
                  <a:ext uri="{0D108BD9-81ED-4DB2-BD59-A6C34878D82A}">
                    <a16:rowId xmlns:a16="http://schemas.microsoft.com/office/drawing/2014/main" val="3697778722"/>
                  </a:ext>
                </a:extLst>
              </a:tr>
              <a:tr h="18415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Activos financieros</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1455333956"/>
                  </a:ext>
                </a:extLst>
              </a:tr>
              <a:tr h="36830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Préstamos y cuentas por cobrar</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101.205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124.603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122.147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121.207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extLst>
                  <a:ext uri="{0D108BD9-81ED-4DB2-BD59-A6C34878D82A}">
                    <a16:rowId xmlns:a16="http://schemas.microsoft.com/office/drawing/2014/main" val="3615338596"/>
                  </a:ext>
                </a:extLst>
              </a:tr>
              <a:tr h="18415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Inversiones</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121.771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124.603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99.926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104.925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376270747"/>
                  </a:ext>
                </a:extLst>
              </a:tr>
            </a:tbl>
          </a:graphicData>
        </a:graphic>
      </p:graphicFrame>
    </p:spTree>
    <p:extLst>
      <p:ext uri="{BB962C8B-B14F-4D97-AF65-F5344CB8AC3E}">
        <p14:creationId xmlns:p14="http://schemas.microsoft.com/office/powerpoint/2010/main" val="10445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9750" y="881956"/>
            <a:ext cx="7848600" cy="2790508"/>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Jerarquía</a:t>
            </a:r>
            <a:r>
              <a:rPr lang="en-US" b="1" dirty="0">
                <a:solidFill>
                  <a:schemeClr val="accent5"/>
                </a:solidFill>
                <a:latin typeface="Arial" panose="020B0604020202020204" pitchFamily="34" charset="0"/>
                <a:cs typeface="Arial" panose="020B0604020202020204" pitchFamily="34" charset="0"/>
              </a:rPr>
              <a:t> de Valor Razonable</a:t>
            </a:r>
          </a:p>
          <a:p>
            <a:endParaRPr lang="en-US" b="1" dirty="0">
              <a:solidFill>
                <a:schemeClr val="accent5"/>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kern="0" dirty="0">
                <a:solidFill>
                  <a:schemeClr val="accent5"/>
                </a:solidFill>
                <a:latin typeface="Arial" panose="020B0604020202020204" pitchFamily="34" charset="0"/>
                <a:ea typeface="ＭＳ Ｐゴシック" charset="0"/>
                <a:cs typeface="Arial" pitchFamily="34" charset="0"/>
              </a:rPr>
              <a:t>La siguiente tabla muestra la jerarquía de valor razonable para las mediciones del valor razonable de los activos financieros reconocidos en el estado de situación financiera. </a:t>
            </a:r>
          </a:p>
          <a:p>
            <a:pPr lvl="0" defTabSz="914400" fontAlgn="base">
              <a:spcBef>
                <a:spcPts val="776"/>
              </a:spcBef>
              <a:spcAft>
                <a:spcPct val="0"/>
              </a:spcAft>
              <a:defRPr/>
            </a:pPr>
            <a:endParaRPr lang="en-US" kern="0" dirty="0">
              <a:solidFill>
                <a:schemeClr val="accent5"/>
              </a:solidFill>
              <a:latin typeface="Arial" panose="020B0604020202020204" pitchFamily="34" charset="0"/>
              <a:ea typeface="ＭＳ Ｐゴシック" charset="0"/>
              <a:cs typeface="Arial" pitchFamily="34" charset="0"/>
            </a:endParaRP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pPr lvl="1"/>
            <a:endParaRPr lang="en-US" dirty="0">
              <a:solidFill>
                <a:schemeClr val="accent5"/>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52A0283-B322-458B-8B02-C8A1BF2EAFC4}"/>
              </a:ext>
            </a:extLst>
          </p:cNvPr>
          <p:cNvGraphicFramePr>
            <a:graphicFrameLocks noGrp="1"/>
          </p:cNvGraphicFramePr>
          <p:nvPr>
            <p:extLst>
              <p:ext uri="{D42A27DB-BD31-4B8C-83A1-F6EECF244321}">
                <p14:modId xmlns:p14="http://schemas.microsoft.com/office/powerpoint/2010/main" val="131233892"/>
              </p:ext>
            </p:extLst>
          </p:nvPr>
        </p:nvGraphicFramePr>
        <p:xfrm>
          <a:off x="1644650" y="2773304"/>
          <a:ext cx="5638800" cy="2679065"/>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484219304"/>
                    </a:ext>
                  </a:extLst>
                </a:gridCol>
                <a:gridCol w="1054100">
                  <a:extLst>
                    <a:ext uri="{9D8B030D-6E8A-4147-A177-3AD203B41FA5}">
                      <a16:colId xmlns:a16="http://schemas.microsoft.com/office/drawing/2014/main" val="2205747376"/>
                    </a:ext>
                  </a:extLst>
                </a:gridCol>
                <a:gridCol w="1054100">
                  <a:extLst>
                    <a:ext uri="{9D8B030D-6E8A-4147-A177-3AD203B41FA5}">
                      <a16:colId xmlns:a16="http://schemas.microsoft.com/office/drawing/2014/main" val="3220196402"/>
                    </a:ext>
                  </a:extLst>
                </a:gridCol>
                <a:gridCol w="1104900">
                  <a:extLst>
                    <a:ext uri="{9D8B030D-6E8A-4147-A177-3AD203B41FA5}">
                      <a16:colId xmlns:a16="http://schemas.microsoft.com/office/drawing/2014/main" val="826803559"/>
                    </a:ext>
                  </a:extLst>
                </a:gridCol>
                <a:gridCol w="1054100">
                  <a:extLst>
                    <a:ext uri="{9D8B030D-6E8A-4147-A177-3AD203B41FA5}">
                      <a16:colId xmlns:a16="http://schemas.microsoft.com/office/drawing/2014/main" val="483756753"/>
                    </a:ext>
                  </a:extLst>
                </a:gridCol>
              </a:tblGrid>
              <a:tr h="441325">
                <a:tc>
                  <a:txBody>
                    <a:bodyPr/>
                    <a:lstStyle/>
                    <a:p>
                      <a:pPr algn="ctr" fontAlgn="ctr"/>
                      <a:r>
                        <a:rPr lang="es-CO" sz="1100" b="1" u="none" strike="noStrike" dirty="0">
                          <a:effectLst/>
                          <a:latin typeface="Arial" panose="020B0604020202020204" pitchFamily="34" charset="0"/>
                          <a:cs typeface="Arial" panose="020B0604020202020204" pitchFamily="34" charset="0"/>
                        </a:rPr>
                        <a:t> </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20X2</a:t>
                      </a:r>
                      <a:br>
                        <a:rPr lang="es-CO" sz="1100" b="1" u="none" strike="noStrike" dirty="0">
                          <a:effectLst/>
                          <a:latin typeface="Arial" panose="020B0604020202020204" pitchFamily="34" charset="0"/>
                          <a:cs typeface="Arial" panose="020B0604020202020204" pitchFamily="34" charset="0"/>
                        </a:rPr>
                      </a:br>
                      <a:r>
                        <a:rPr lang="es-CO" sz="1100" b="1" u="none" strike="noStrike" dirty="0">
                          <a:effectLst/>
                          <a:latin typeface="Arial" panose="020B0604020202020204" pitchFamily="34" charset="0"/>
                          <a:cs typeface="Arial" panose="020B0604020202020204" pitchFamily="34" charset="0"/>
                        </a:rPr>
                        <a:t>UM</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Nivel 1</a:t>
                      </a:r>
                    </a:p>
                    <a:p>
                      <a:pPr algn="ctr" fontAlgn="ctr"/>
                      <a:r>
                        <a:rPr lang="es-CO" sz="1100" b="1" u="none" strike="noStrike" dirty="0">
                          <a:effectLst/>
                          <a:latin typeface="Arial" panose="020B0604020202020204" pitchFamily="34" charset="0"/>
                          <a:cs typeface="Arial" panose="020B0604020202020204" pitchFamily="34" charset="0"/>
                        </a:rPr>
                        <a:t> UM</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Nivel 2</a:t>
                      </a:r>
                    </a:p>
                    <a:p>
                      <a:pPr algn="ctr" fontAlgn="ctr"/>
                      <a:r>
                        <a:rPr lang="es-CO" sz="1100" b="1" u="none" strike="noStrike" dirty="0">
                          <a:effectLst/>
                          <a:latin typeface="Arial" panose="020B0604020202020204" pitchFamily="34" charset="0"/>
                          <a:cs typeface="Arial" panose="020B0604020202020204" pitchFamily="34" charset="0"/>
                        </a:rPr>
                        <a:t> UM</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Nivel 3</a:t>
                      </a:r>
                    </a:p>
                    <a:p>
                      <a:pPr algn="ctr" fontAlgn="ctr"/>
                      <a:r>
                        <a:rPr lang="es-CO" sz="1100" b="1" u="none" strike="noStrike" dirty="0">
                          <a:effectLst/>
                          <a:latin typeface="Arial" panose="020B0604020202020204" pitchFamily="34" charset="0"/>
                          <a:cs typeface="Arial" panose="020B0604020202020204" pitchFamily="34" charset="0"/>
                        </a:rPr>
                        <a:t> UM</a:t>
                      </a:r>
                      <a:endParaRPr lang="es-CO" sz="11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extLst>
                  <a:ext uri="{0D108BD9-81ED-4DB2-BD59-A6C34878D82A}">
                    <a16:rowId xmlns:a16="http://schemas.microsoft.com/office/drawing/2014/main" val="1066943933"/>
                  </a:ext>
                </a:extLst>
              </a:tr>
              <a:tr h="184150">
                <a:tc gridSpan="5">
                  <a:txBody>
                    <a:bodyPr/>
                    <a:lstStyle/>
                    <a:p>
                      <a:pPr algn="l" fontAlgn="ctr"/>
                      <a:endParaRPr lang="es-CO" sz="1100" u="none" strike="noStrike" dirty="0">
                        <a:solidFill>
                          <a:schemeClr val="accent5"/>
                        </a:solidFill>
                        <a:effectLst/>
                        <a:latin typeface="Arial" panose="020B0604020202020204" pitchFamily="34" charset="0"/>
                        <a:cs typeface="Arial" panose="020B0604020202020204" pitchFamily="34" charset="0"/>
                      </a:endParaRPr>
                    </a:p>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Activos financieros a valor razonable con cambios en el resultado</a:t>
                      </a:r>
                    </a:p>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hMerge="1">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hMerge="1">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hMerge="1">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hMerge="1">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extLst>
                  <a:ext uri="{0D108BD9-81ED-4DB2-BD59-A6C34878D82A}">
                    <a16:rowId xmlns:a16="http://schemas.microsoft.com/office/drawing/2014/main" val="2168706893"/>
                  </a:ext>
                </a:extLst>
              </a:tr>
              <a:tr h="184150">
                <a:tc>
                  <a:txBody>
                    <a:bodyPr/>
                    <a:lstStyle/>
                    <a:p>
                      <a:pPr algn="l" fontAlgn="ctr"/>
                      <a:r>
                        <a:rPr lang="es-CO" sz="1100" u="none" strike="noStrike">
                          <a:solidFill>
                            <a:schemeClr val="accent5"/>
                          </a:solidFill>
                          <a:effectLst/>
                          <a:latin typeface="Arial" panose="020B0604020202020204" pitchFamily="34" charset="0"/>
                          <a:cs typeface="Arial" panose="020B0604020202020204" pitchFamily="34" charset="0"/>
                        </a:rPr>
                        <a:t>Negociación </a:t>
                      </a:r>
                      <a:r>
                        <a:rPr lang="es-CO" sz="1100" u="none" strike="noStrike" dirty="0">
                          <a:solidFill>
                            <a:schemeClr val="accent5"/>
                          </a:solidFill>
                          <a:effectLst/>
                          <a:latin typeface="Arial" panose="020B0604020202020204" pitchFamily="34" charset="0"/>
                          <a:cs typeface="Arial" panose="020B0604020202020204" pitchFamily="34" charset="0"/>
                        </a:rPr>
                        <a:t>de valores</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15.650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9.325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4.175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2.150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3194579610"/>
                  </a:ext>
                </a:extLst>
              </a:tr>
              <a:tr h="18415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Derivados</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25.420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10.168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7.827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7.425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extLst>
                  <a:ext uri="{0D108BD9-81ED-4DB2-BD59-A6C34878D82A}">
                    <a16:rowId xmlns:a16="http://schemas.microsoft.com/office/drawing/2014/main" val="3697778722"/>
                  </a:ext>
                </a:extLst>
              </a:tr>
              <a:tr h="18415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Activos financieros disponible para la venta</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1455333956"/>
                  </a:ext>
                </a:extLst>
              </a:tr>
              <a:tr h="36830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Inversiones en instrumentos de patrimonio</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9.575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925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2.875</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5.775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extLst>
                  <a:ext uri="{0D108BD9-81ED-4DB2-BD59-A6C34878D82A}">
                    <a16:rowId xmlns:a16="http://schemas.microsoft.com/office/drawing/2014/main" val="3615338596"/>
                  </a:ext>
                </a:extLst>
              </a:tr>
              <a:tr h="184150">
                <a:tc>
                  <a:txBody>
                    <a:bodyPr/>
                    <a:lstStyle/>
                    <a:p>
                      <a:pPr algn="l" fontAlgn="ctr"/>
                      <a:r>
                        <a:rPr lang="es-CO" sz="1100" u="none" strike="noStrike" dirty="0">
                          <a:solidFill>
                            <a:schemeClr val="accent5"/>
                          </a:solidFill>
                          <a:effectLst/>
                          <a:latin typeface="Arial" panose="020B0604020202020204" pitchFamily="34" charset="0"/>
                          <a:cs typeface="Arial" panose="020B0604020202020204" pitchFamily="34" charset="0"/>
                        </a:rPr>
                        <a:t>Total</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50.645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20.418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14.877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15.350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376270747"/>
                  </a:ext>
                </a:extLst>
              </a:tr>
            </a:tbl>
          </a:graphicData>
        </a:graphic>
      </p:graphicFrame>
    </p:spTree>
    <p:extLst>
      <p:ext uri="{BB962C8B-B14F-4D97-AF65-F5344CB8AC3E}">
        <p14:creationId xmlns:p14="http://schemas.microsoft.com/office/powerpoint/2010/main" val="25605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3400" y="755650"/>
            <a:ext cx="7848600" cy="4001095"/>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Riesgo de crédito</a:t>
            </a:r>
          </a:p>
          <a:p>
            <a:endParaRPr lang="en-US" b="1" dirty="0">
              <a:solidFill>
                <a:schemeClr val="accent5"/>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Nota X - Riesgo de crédito</a:t>
            </a:r>
          </a:p>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El uso de derivados introduce el riesgo de crédito de que </a:t>
            </a:r>
            <a:r>
              <a:rPr lang="en-US" kern="0" dirty="0" err="1">
                <a:solidFill>
                  <a:schemeClr val="accent5"/>
                </a:solidFill>
                <a:latin typeface="Arial" pitchFamily="34" charset="0"/>
                <a:ea typeface="ＭＳ Ｐゴシック" charset="0"/>
                <a:cs typeface="Arial" pitchFamily="34" charset="0"/>
              </a:rPr>
              <a:t>una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contraparte</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incumpla</a:t>
            </a:r>
            <a:r>
              <a:rPr lang="en-US" kern="0" dirty="0">
                <a:solidFill>
                  <a:schemeClr val="accent5"/>
                </a:solidFill>
                <a:latin typeface="Arial" pitchFamily="34" charset="0"/>
                <a:ea typeface="ＭＳ Ｐゴシック" charset="0"/>
                <a:cs typeface="Arial" pitchFamily="34" charset="0"/>
              </a:rPr>
              <a:t> las obligaciones contractuales. La Provincia gestiona su riesgo de crédito tratando únicamente con contrapartes de alta calidad crediticia y celebrando acuerdos contractuales que prevén la compensación por terminación. La siguiente tabla presenta el riesgo de crédito bruto para la cartera de instrumentos financieros derivados.</a:t>
            </a:r>
          </a:p>
          <a:p>
            <a:pPr lvl="0" defTabSz="914400" fontAlgn="base">
              <a:spcBef>
                <a:spcPts val="776"/>
              </a:spcBef>
              <a:spcAft>
                <a:spcPct val="0"/>
              </a:spcAft>
            </a:pPr>
            <a:endParaRPr lang="en-US" kern="0" dirty="0">
              <a:solidFill>
                <a:schemeClr val="accent5"/>
              </a:solidFill>
              <a:latin typeface="Arial" pitchFamily="34" charset="0"/>
              <a:ea typeface="ＭＳ Ｐゴシック" charset="0"/>
              <a:cs typeface="Arial" pitchFamily="34" charset="0"/>
            </a:endParaRP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pPr lvl="1"/>
            <a:endParaRPr lang="en-US" dirty="0">
              <a:solidFill>
                <a:schemeClr val="accent5"/>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9BE83CE8-7D35-4526-999C-643DEB2E4FF5}"/>
              </a:ext>
            </a:extLst>
          </p:cNvPr>
          <p:cNvGraphicFramePr>
            <a:graphicFrameLocks noGrp="1"/>
          </p:cNvGraphicFramePr>
          <p:nvPr>
            <p:extLst>
              <p:ext uri="{D42A27DB-BD31-4B8C-83A1-F6EECF244321}">
                <p14:modId xmlns:p14="http://schemas.microsoft.com/office/powerpoint/2010/main" val="8053370"/>
              </p:ext>
            </p:extLst>
          </p:nvPr>
        </p:nvGraphicFramePr>
        <p:xfrm>
          <a:off x="2832100" y="3923308"/>
          <a:ext cx="3479800" cy="809625"/>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3970415092"/>
                    </a:ext>
                  </a:extLst>
                </a:gridCol>
                <a:gridCol w="1054100">
                  <a:extLst>
                    <a:ext uri="{9D8B030D-6E8A-4147-A177-3AD203B41FA5}">
                      <a16:colId xmlns:a16="http://schemas.microsoft.com/office/drawing/2014/main" val="3865557869"/>
                    </a:ext>
                  </a:extLst>
                </a:gridCol>
                <a:gridCol w="1054100">
                  <a:extLst>
                    <a:ext uri="{9D8B030D-6E8A-4147-A177-3AD203B41FA5}">
                      <a16:colId xmlns:a16="http://schemas.microsoft.com/office/drawing/2014/main" val="2636061585"/>
                    </a:ext>
                  </a:extLst>
                </a:gridCol>
              </a:tblGrid>
              <a:tr h="441325">
                <a:tc>
                  <a:txBody>
                    <a:bodyPr/>
                    <a:lstStyle/>
                    <a:p>
                      <a:pPr algn="ctr" fontAlgn="ctr"/>
                      <a:r>
                        <a:rPr lang="es-CO" sz="1100" u="none" strike="noStrike" dirty="0">
                          <a:effectLst/>
                          <a:latin typeface="Arial" panose="020B0604020202020204" pitchFamily="34" charset="0"/>
                          <a:cs typeface="Arial" panose="020B0604020202020204" pitchFamily="34" charset="0"/>
                        </a:rPr>
                        <a:t> </a:t>
                      </a:r>
                      <a:endParaRPr lang="es-CO" sz="1100" b="0"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u="none" strike="noStrike" dirty="0">
                          <a:effectLst/>
                          <a:latin typeface="Arial" panose="020B0604020202020204" pitchFamily="34" charset="0"/>
                          <a:cs typeface="Arial" panose="020B0604020202020204" pitchFamily="34" charset="0"/>
                        </a:rPr>
                        <a:t>20X2 </a:t>
                      </a:r>
                      <a:br>
                        <a:rPr lang="es-CO" sz="1100" u="none" strike="noStrike" dirty="0">
                          <a:effectLst/>
                          <a:latin typeface="Arial" panose="020B0604020202020204" pitchFamily="34" charset="0"/>
                          <a:cs typeface="Arial" panose="020B0604020202020204" pitchFamily="34" charset="0"/>
                        </a:rPr>
                      </a:br>
                      <a:r>
                        <a:rPr lang="es-CO" sz="1100" u="none" strike="noStrike" dirty="0">
                          <a:effectLst/>
                          <a:latin typeface="Arial" panose="020B0604020202020204" pitchFamily="34" charset="0"/>
                          <a:cs typeface="Arial" panose="020B0604020202020204" pitchFamily="34" charset="0"/>
                        </a:rPr>
                        <a:t>(000)</a:t>
                      </a:r>
                      <a:endParaRPr lang="es-CO" sz="1100" b="0"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tc>
                  <a:txBody>
                    <a:bodyPr/>
                    <a:lstStyle/>
                    <a:p>
                      <a:pPr algn="ctr" fontAlgn="ctr"/>
                      <a:r>
                        <a:rPr lang="es-CO" sz="1100" u="none" strike="noStrike" dirty="0">
                          <a:effectLst/>
                          <a:latin typeface="Arial" panose="020B0604020202020204" pitchFamily="34" charset="0"/>
                          <a:cs typeface="Arial" panose="020B0604020202020204" pitchFamily="34" charset="0"/>
                        </a:rPr>
                        <a:t>20X2 </a:t>
                      </a:r>
                      <a:br>
                        <a:rPr lang="es-CO" sz="1100" u="none" strike="noStrike" dirty="0">
                          <a:effectLst/>
                          <a:latin typeface="Arial" panose="020B0604020202020204" pitchFamily="34" charset="0"/>
                          <a:cs typeface="Arial" panose="020B0604020202020204" pitchFamily="34" charset="0"/>
                        </a:rPr>
                      </a:br>
                      <a:r>
                        <a:rPr lang="es-CO" sz="1100" u="none" strike="noStrike" dirty="0">
                          <a:effectLst/>
                          <a:latin typeface="Arial" panose="020B0604020202020204" pitchFamily="34" charset="0"/>
                          <a:cs typeface="Arial" panose="020B0604020202020204" pitchFamily="34" charset="0"/>
                        </a:rPr>
                        <a:t>(000)</a:t>
                      </a:r>
                      <a:endParaRPr lang="es-CO" sz="1100" b="0"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solidFill>
                      <a:srgbClr val="002060"/>
                    </a:solidFill>
                  </a:tcPr>
                </a:tc>
                <a:extLst>
                  <a:ext uri="{0D108BD9-81ED-4DB2-BD59-A6C34878D82A}">
                    <a16:rowId xmlns:a16="http://schemas.microsoft.com/office/drawing/2014/main" val="847358655"/>
                  </a:ext>
                </a:extLst>
              </a:tr>
              <a:tr h="368300">
                <a:tc>
                  <a:txBody>
                    <a:bodyPr/>
                    <a:lstStyle/>
                    <a:p>
                      <a:pPr algn="ctr" fontAlgn="ctr"/>
                      <a:r>
                        <a:rPr lang="es-CO" sz="1100" u="none" strike="noStrike" dirty="0">
                          <a:solidFill>
                            <a:schemeClr val="accent5"/>
                          </a:solidFill>
                          <a:effectLst/>
                          <a:latin typeface="Arial" panose="020B0604020202020204" pitchFamily="34" charset="0"/>
                          <a:cs typeface="Arial" panose="020B0604020202020204" pitchFamily="34" charset="0"/>
                        </a:rPr>
                        <a:t>Exposición bruta al riesgo de crédito</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UM  2.919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tc>
                  <a:txBody>
                    <a:bodyPr/>
                    <a:lstStyle/>
                    <a:p>
                      <a:pPr algn="r" fontAlgn="ctr"/>
                      <a:r>
                        <a:rPr lang="es-CO" sz="1100" u="none" strike="noStrike" dirty="0">
                          <a:solidFill>
                            <a:schemeClr val="accent5"/>
                          </a:solidFill>
                          <a:effectLst/>
                          <a:latin typeface="Arial" panose="020B0604020202020204" pitchFamily="34" charset="0"/>
                          <a:cs typeface="Arial" panose="020B0604020202020204" pitchFamily="34" charset="0"/>
                        </a:rPr>
                        <a:t> UM  5.492 </a:t>
                      </a:r>
                      <a:endParaRPr lang="es-CO" sz="1100" b="0" i="0" u="none" strike="noStrike" dirty="0">
                        <a:solidFill>
                          <a:schemeClr val="accent5"/>
                        </a:solidFill>
                        <a:effectLst/>
                        <a:latin typeface="Arial" panose="020B0604020202020204" pitchFamily="34" charset="0"/>
                        <a:cs typeface="Arial" panose="020B0604020202020204" pitchFamily="34" charset="0"/>
                      </a:endParaRPr>
                    </a:p>
                  </a:txBody>
                  <a:tcPr marL="6350" marR="6350" marT="6350" marB="0" anchor="ctr">
                    <a:solidFill>
                      <a:srgbClr val="D3DDFD"/>
                    </a:solidFill>
                  </a:tcPr>
                </a:tc>
                <a:extLst>
                  <a:ext uri="{0D108BD9-81ED-4DB2-BD59-A6C34878D82A}">
                    <a16:rowId xmlns:a16="http://schemas.microsoft.com/office/drawing/2014/main" val="779636866"/>
                  </a:ext>
                </a:extLst>
              </a:tr>
            </a:tbl>
          </a:graphicData>
        </a:graphic>
      </p:graphicFrame>
    </p:spTree>
    <p:extLst>
      <p:ext uri="{BB962C8B-B14F-4D97-AF65-F5344CB8AC3E}">
        <p14:creationId xmlns:p14="http://schemas.microsoft.com/office/powerpoint/2010/main" val="72472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Instrumentos financieros</a:t>
            </a:r>
            <a:endParaRPr lang="en-US" sz="1600" dirty="0"/>
          </a:p>
        </p:txBody>
      </p:sp>
      <p:sp>
        <p:nvSpPr>
          <p:cNvPr id="7" name="TextBox 6"/>
          <p:cNvSpPr txBox="1"/>
          <p:nvPr/>
        </p:nvSpPr>
        <p:spPr>
          <a:xfrm>
            <a:off x="533400" y="881956"/>
            <a:ext cx="8089900" cy="92333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Preguntas y discusión</a:t>
            </a:r>
          </a:p>
          <a:p>
            <a:endParaRPr lang="en-US" b="1" dirty="0">
              <a:solidFill>
                <a:schemeClr val="accent5"/>
              </a:solidFill>
              <a:latin typeface="Arial" panose="020B0604020202020204" pitchFamily="34" charset="0"/>
              <a:cs typeface="Arial" panose="020B0604020202020204" pitchFamily="34" charset="0"/>
            </a:endParaRPr>
          </a:p>
          <a:p>
            <a:endParaRPr lang="en-US" dirty="0">
              <a:solidFill>
                <a:schemeClr val="accent5"/>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chemeClr val="accent5"/>
                </a:solidFill>
                <a:latin typeface="Arial" pitchFamily="34" charset="0"/>
                <a:ea typeface="ＭＳ Ｐゴシック" charset="0"/>
                <a:cs typeface="Arial" pitchFamily="34" charset="0"/>
              </a:rPr>
              <a:t>Visite el sitio web del IPSASB http://www.ipsasb.org  </a:t>
            </a:r>
          </a:p>
        </p:txBody>
      </p:sp>
    </p:spTree>
    <p:extLst>
      <p:ext uri="{BB962C8B-B14F-4D97-AF65-F5344CB8AC3E}">
        <p14:creationId xmlns:p14="http://schemas.microsoft.com/office/powerpoint/2010/main" val="2903670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C3183-6802-45BC-BD47-718D02E16F75}">
  <ds:schemaRefs>
    <ds:schemaRef ds:uri="http://schemas.microsoft.com/sharepoint/v3/contenttype/forms"/>
  </ds:schemaRefs>
</ds:datastoreItem>
</file>

<file path=customXml/itemProps2.xml><?xml version="1.0" encoding="utf-8"?>
<ds:datastoreItem xmlns:ds="http://schemas.openxmlformats.org/officeDocument/2006/customXml" ds:itemID="{17235F10-5C4D-4125-9888-BD00E915D89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f5a3eb-0a2d-4d6a-9165-21ef9946a014"/>
    <ds:schemaRef ds:uri="http://purl.org/dc/terms/"/>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A12EF0E7-B641-4733-88FA-9F85A8A7AD53}"/>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On-screen Show (4:3)</PresentationFormat>
  <Paragraphs>162</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101</cp:revision>
  <dcterms:created xsi:type="dcterms:W3CDTF">2014-09-10T19:10:10Z</dcterms:created>
  <dcterms:modified xsi:type="dcterms:W3CDTF">2023-06-23T14:26:06Z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14670000</vt:r8>
  </property>
</Properties>
</file>