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8" r:id="rId5"/>
    <p:sldId id="283" r:id="rId6"/>
    <p:sldId id="257" r:id="rId7"/>
    <p:sldId id="259" r:id="rId8"/>
    <p:sldId id="260" r:id="rId9"/>
    <p:sldId id="261" r:id="rId10"/>
    <p:sldId id="263" r:id="rId11"/>
    <p:sldId id="264" r:id="rId12"/>
    <p:sldId id="262" r:id="rId13"/>
    <p:sldId id="285" r:id="rId14"/>
    <p:sldId id="266" r:id="rId15"/>
    <p:sldId id="267" r:id="rId16"/>
    <p:sldId id="268" r:id="rId17"/>
    <p:sldId id="269" r:id="rId18"/>
    <p:sldId id="274" r:id="rId19"/>
    <p:sldId id="282" r:id="rId20"/>
    <p:sldId id="281" r:id="rId21"/>
    <p:sldId id="280" r:id="rId22"/>
    <p:sldId id="279" r:id="rId23"/>
    <p:sldId id="286" r:id="rId24"/>
    <p:sldId id="277" r:id="rId25"/>
    <p:sldId id="276" r:id="rId26"/>
    <p:sldId id="287" r:id="rId27"/>
    <p:sldId id="288" r:id="rId28"/>
    <p:sldId id="275" r:id="rId29"/>
    <p:sldId id="273" r:id="rId30"/>
    <p:sldId id="272" r:id="rId31"/>
    <p:sldId id="270" r:id="rId32"/>
    <p:sldId id="284" r:id="rId33"/>
  </p:sldIdLst>
  <p:sldSz cx="9144000" cy="6858000" type="screen4x3"/>
  <p:notesSz cx="6858000" cy="35433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0EF"/>
    <a:srgbClr val="43D7FF"/>
    <a:srgbClr val="00C0F3"/>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9246" autoAdjust="0"/>
  </p:normalViewPr>
  <p:slideViewPr>
    <p:cSldViewPr snapToGrid="0" snapToObjects="1">
      <p:cViewPr>
        <p:scale>
          <a:sx n="70" d="100"/>
          <a:sy n="70" d="100"/>
        </p:scale>
        <p:origin x="756" y="-294"/>
      </p:cViewPr>
      <p:guideLst>
        <p:guide orient="horz" pos="572"/>
        <p:guide pos="340"/>
        <p:guide pos="5284"/>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zo A Roman" userId="ba22d4bb-d9e8-403b-9345-670493727527" providerId="ADAL" clId="{CB4E7ED8-AD63-4547-8861-0B3F150E2D05}"/>
    <pc:docChg chg="modSld">
      <pc:chgData name="Renzo A Roman" userId="ba22d4bb-d9e8-403b-9345-670493727527" providerId="ADAL" clId="{CB4E7ED8-AD63-4547-8861-0B3F150E2D05}" dt="2022-08-23T00:22:51.954" v="1" actId="20577"/>
      <pc:docMkLst>
        <pc:docMk/>
      </pc:docMkLst>
      <pc:sldChg chg="modSp mod">
        <pc:chgData name="Renzo A Roman" userId="ba22d4bb-d9e8-403b-9345-670493727527" providerId="ADAL" clId="{CB4E7ED8-AD63-4547-8861-0B3F150E2D05}" dt="2022-08-23T00:22:51.954" v="1" actId="20577"/>
        <pc:sldMkLst>
          <pc:docMk/>
          <pc:sldMk cId="1044572889" sldId="260"/>
        </pc:sldMkLst>
        <pc:spChg chg="mod">
          <ac:chgData name="Renzo A Roman" userId="ba22d4bb-d9e8-403b-9345-670493727527" providerId="ADAL" clId="{CB4E7ED8-AD63-4547-8861-0B3F150E2D05}" dt="2022-08-23T00:22:51.954" v="1" actId="20577"/>
          <ac:spMkLst>
            <pc:docMk/>
            <pc:sldMk cId="1044572889" sldId="260"/>
            <ac:spMk id="7" creationId="{00000000-0000-0000-0000-000000000000}"/>
          </ac:spMkLst>
        </pc:spChg>
      </pc:sldChg>
    </pc:docChg>
  </pc:docChgLst>
  <pc:docChgLst>
    <pc:chgData name="Kamira Sanchez" userId="d90880d6-78a9-457c-991e-24450603455a" providerId="ADAL" clId="{E14F690D-8517-4FA4-885C-C48D2676638A}"/>
    <pc:docChg chg="undo custSel modSld">
      <pc:chgData name="Kamira Sanchez" userId="d90880d6-78a9-457c-991e-24450603455a" providerId="ADAL" clId="{E14F690D-8517-4FA4-885C-C48D2676638A}" dt="2023-05-19T11:57:56.476" v="4775" actId="20577"/>
      <pc:docMkLst>
        <pc:docMk/>
      </pc:docMkLst>
      <pc:sldChg chg="modSp mod modNotesTx">
        <pc:chgData name="Kamira Sanchez" userId="d90880d6-78a9-457c-991e-24450603455a" providerId="ADAL" clId="{E14F690D-8517-4FA4-885C-C48D2676638A}" dt="2023-05-15T09:27:23.319" v="272" actId="20577"/>
        <pc:sldMkLst>
          <pc:docMk/>
          <pc:sldMk cId="1441733616" sldId="257"/>
        </pc:sldMkLst>
        <pc:spChg chg="mod">
          <ac:chgData name="Kamira Sanchez" userId="d90880d6-78a9-457c-991e-24450603455a" providerId="ADAL" clId="{E14F690D-8517-4FA4-885C-C48D2676638A}" dt="2023-05-15T09:26:18.139" v="239" actId="6549"/>
          <ac:spMkLst>
            <pc:docMk/>
            <pc:sldMk cId="1441733616" sldId="257"/>
            <ac:spMk id="7" creationId="{00000000-0000-0000-0000-000000000000}"/>
          </ac:spMkLst>
        </pc:spChg>
      </pc:sldChg>
      <pc:sldChg chg="modSp mod modNotesTx">
        <pc:chgData name="Kamira Sanchez" userId="d90880d6-78a9-457c-991e-24450603455a" providerId="ADAL" clId="{E14F690D-8517-4FA4-885C-C48D2676638A}" dt="2023-05-15T09:23:55.115" v="45" actId="20577"/>
        <pc:sldMkLst>
          <pc:docMk/>
          <pc:sldMk cId="4120575675" sldId="258"/>
        </pc:sldMkLst>
        <pc:spChg chg="mod">
          <ac:chgData name="Kamira Sanchez" userId="d90880d6-78a9-457c-991e-24450603455a" providerId="ADAL" clId="{E14F690D-8517-4FA4-885C-C48D2676638A}" dt="2023-05-12T19:50:56.922" v="0" actId="6549"/>
          <ac:spMkLst>
            <pc:docMk/>
            <pc:sldMk cId="4120575675" sldId="258"/>
            <ac:spMk id="4" creationId="{00000000-0000-0000-0000-000000000000}"/>
          </ac:spMkLst>
        </pc:spChg>
      </pc:sldChg>
      <pc:sldChg chg="modSp mod modNotesTx">
        <pc:chgData name="Kamira Sanchez" userId="d90880d6-78a9-457c-991e-24450603455a" providerId="ADAL" clId="{E14F690D-8517-4FA4-885C-C48D2676638A}" dt="2023-05-15T09:35:51.365" v="479" actId="20577"/>
        <pc:sldMkLst>
          <pc:docMk/>
          <pc:sldMk cId="1120798786" sldId="259"/>
        </pc:sldMkLst>
        <pc:spChg chg="mod">
          <ac:chgData name="Kamira Sanchez" userId="d90880d6-78a9-457c-991e-24450603455a" providerId="ADAL" clId="{E14F690D-8517-4FA4-885C-C48D2676638A}" dt="2023-05-15T09:29:17.133" v="324" actId="20577"/>
          <ac:spMkLst>
            <pc:docMk/>
            <pc:sldMk cId="1120798786" sldId="259"/>
            <ac:spMk id="7" creationId="{00000000-0000-0000-0000-000000000000}"/>
          </ac:spMkLst>
        </pc:spChg>
      </pc:sldChg>
      <pc:sldChg chg="modSp mod modNotesTx">
        <pc:chgData name="Kamira Sanchez" userId="d90880d6-78a9-457c-991e-24450603455a" providerId="ADAL" clId="{E14F690D-8517-4FA4-885C-C48D2676638A}" dt="2023-05-15T09:40:20.024" v="638" actId="20577"/>
        <pc:sldMkLst>
          <pc:docMk/>
          <pc:sldMk cId="1044572889" sldId="260"/>
        </pc:sldMkLst>
        <pc:spChg chg="mod">
          <ac:chgData name="Kamira Sanchez" userId="d90880d6-78a9-457c-991e-24450603455a" providerId="ADAL" clId="{E14F690D-8517-4FA4-885C-C48D2676638A}" dt="2023-05-15T09:39:09.795" v="579" actId="20577"/>
          <ac:spMkLst>
            <pc:docMk/>
            <pc:sldMk cId="1044572889" sldId="260"/>
            <ac:spMk id="7" creationId="{00000000-0000-0000-0000-000000000000}"/>
          </ac:spMkLst>
        </pc:spChg>
      </pc:sldChg>
      <pc:sldChg chg="modSp mod modNotesTx">
        <pc:chgData name="Kamira Sanchez" userId="d90880d6-78a9-457c-991e-24450603455a" providerId="ADAL" clId="{E14F690D-8517-4FA4-885C-C48D2676638A}" dt="2023-05-15T09:46:29.711" v="731" actId="20577"/>
        <pc:sldMkLst>
          <pc:docMk/>
          <pc:sldMk cId="2560515737" sldId="261"/>
        </pc:sldMkLst>
        <pc:spChg chg="mod">
          <ac:chgData name="Kamira Sanchez" userId="d90880d6-78a9-457c-991e-24450603455a" providerId="ADAL" clId="{E14F690D-8517-4FA4-885C-C48D2676638A}" dt="2023-05-15T09:41:47.892" v="669" actId="20577"/>
          <ac:spMkLst>
            <pc:docMk/>
            <pc:sldMk cId="2560515737" sldId="261"/>
            <ac:spMk id="7" creationId="{00000000-0000-0000-0000-000000000000}"/>
          </ac:spMkLst>
        </pc:spChg>
      </pc:sldChg>
      <pc:sldChg chg="modSp mod modNotesTx">
        <pc:chgData name="Kamira Sanchez" userId="d90880d6-78a9-457c-991e-24450603455a" providerId="ADAL" clId="{E14F690D-8517-4FA4-885C-C48D2676638A}" dt="2023-05-15T10:10:31.902" v="1537" actId="20577"/>
        <pc:sldMkLst>
          <pc:docMk/>
          <pc:sldMk cId="724725826" sldId="262"/>
        </pc:sldMkLst>
        <pc:spChg chg="mod">
          <ac:chgData name="Kamira Sanchez" userId="d90880d6-78a9-457c-991e-24450603455a" providerId="ADAL" clId="{E14F690D-8517-4FA4-885C-C48D2676638A}" dt="2023-05-15T10:01:53.595" v="1312" actId="20577"/>
          <ac:spMkLst>
            <pc:docMk/>
            <pc:sldMk cId="724725826" sldId="262"/>
            <ac:spMk id="7" creationId="{00000000-0000-0000-0000-000000000000}"/>
          </ac:spMkLst>
        </pc:spChg>
      </pc:sldChg>
      <pc:sldChg chg="modSp mod modNotesTx">
        <pc:chgData name="Kamira Sanchez" userId="d90880d6-78a9-457c-991e-24450603455a" providerId="ADAL" clId="{E14F690D-8517-4FA4-885C-C48D2676638A}" dt="2023-05-15T09:49:13.563" v="900" actId="20577"/>
        <pc:sldMkLst>
          <pc:docMk/>
          <pc:sldMk cId="3756782287" sldId="263"/>
        </pc:sldMkLst>
        <pc:spChg chg="mod">
          <ac:chgData name="Kamira Sanchez" userId="d90880d6-78a9-457c-991e-24450603455a" providerId="ADAL" clId="{E14F690D-8517-4FA4-885C-C48D2676638A}" dt="2023-05-15T09:48:17.429" v="867" actId="20577"/>
          <ac:spMkLst>
            <pc:docMk/>
            <pc:sldMk cId="3756782287" sldId="263"/>
            <ac:spMk id="7" creationId="{00000000-0000-0000-0000-000000000000}"/>
          </ac:spMkLst>
        </pc:spChg>
      </pc:sldChg>
      <pc:sldChg chg="modSp mod modNotesTx">
        <pc:chgData name="Kamira Sanchez" userId="d90880d6-78a9-457c-991e-24450603455a" providerId="ADAL" clId="{E14F690D-8517-4FA4-885C-C48D2676638A}" dt="2023-05-15T09:57:48.154" v="1272" actId="20577"/>
        <pc:sldMkLst>
          <pc:docMk/>
          <pc:sldMk cId="3475980545" sldId="264"/>
        </pc:sldMkLst>
        <pc:spChg chg="mod">
          <ac:chgData name="Kamira Sanchez" userId="d90880d6-78a9-457c-991e-24450603455a" providerId="ADAL" clId="{E14F690D-8517-4FA4-885C-C48D2676638A}" dt="2023-05-15T09:53:25.043" v="1056" actId="20577"/>
          <ac:spMkLst>
            <pc:docMk/>
            <pc:sldMk cId="3475980545" sldId="264"/>
            <ac:spMk id="7" creationId="{00000000-0000-0000-0000-000000000000}"/>
          </ac:spMkLst>
        </pc:spChg>
      </pc:sldChg>
      <pc:sldChg chg="modSp mod modNotesTx">
        <pc:chgData name="Kamira Sanchez" userId="d90880d6-78a9-457c-991e-24450603455a" providerId="ADAL" clId="{E14F690D-8517-4FA4-885C-C48D2676638A}" dt="2023-05-15T10:28:18.972" v="2141" actId="20577"/>
        <pc:sldMkLst>
          <pc:docMk/>
          <pc:sldMk cId="1746116336" sldId="266"/>
        </pc:sldMkLst>
        <pc:spChg chg="mod">
          <ac:chgData name="Kamira Sanchez" userId="d90880d6-78a9-457c-991e-24450603455a" providerId="ADAL" clId="{E14F690D-8517-4FA4-885C-C48D2676638A}" dt="2023-05-15T10:27:19.999" v="2098" actId="20577"/>
          <ac:spMkLst>
            <pc:docMk/>
            <pc:sldMk cId="1746116336" sldId="266"/>
            <ac:spMk id="7" creationId="{00000000-0000-0000-0000-000000000000}"/>
          </ac:spMkLst>
        </pc:spChg>
      </pc:sldChg>
      <pc:sldChg chg="modSp mod modNotesTx">
        <pc:chgData name="Kamira Sanchez" userId="d90880d6-78a9-457c-991e-24450603455a" providerId="ADAL" clId="{E14F690D-8517-4FA4-885C-C48D2676638A}" dt="2023-05-15T10:44:59.932" v="2265" actId="20577"/>
        <pc:sldMkLst>
          <pc:docMk/>
          <pc:sldMk cId="765646506" sldId="267"/>
        </pc:sldMkLst>
        <pc:spChg chg="mod">
          <ac:chgData name="Kamira Sanchez" userId="d90880d6-78a9-457c-991e-24450603455a" providerId="ADAL" clId="{E14F690D-8517-4FA4-885C-C48D2676638A}" dt="2023-05-15T10:44:01.859" v="2202" actId="20577"/>
          <ac:spMkLst>
            <pc:docMk/>
            <pc:sldMk cId="765646506" sldId="267"/>
            <ac:spMk id="7" creationId="{00000000-0000-0000-0000-000000000000}"/>
          </ac:spMkLst>
        </pc:spChg>
      </pc:sldChg>
      <pc:sldChg chg="modSp mod modNotesTx">
        <pc:chgData name="Kamira Sanchez" userId="d90880d6-78a9-457c-991e-24450603455a" providerId="ADAL" clId="{E14F690D-8517-4FA4-885C-C48D2676638A}" dt="2023-05-15T10:49:47.673" v="2328" actId="20577"/>
        <pc:sldMkLst>
          <pc:docMk/>
          <pc:sldMk cId="3363527099" sldId="268"/>
        </pc:sldMkLst>
        <pc:spChg chg="mod">
          <ac:chgData name="Kamira Sanchez" userId="d90880d6-78a9-457c-991e-24450603455a" providerId="ADAL" clId="{E14F690D-8517-4FA4-885C-C48D2676638A}" dt="2023-05-15T10:46:24.069" v="2297" actId="20577"/>
          <ac:spMkLst>
            <pc:docMk/>
            <pc:sldMk cId="3363527099" sldId="268"/>
            <ac:spMk id="7" creationId="{00000000-0000-0000-0000-000000000000}"/>
          </ac:spMkLst>
        </pc:spChg>
      </pc:sldChg>
      <pc:sldChg chg="modSp mod modNotesTx">
        <pc:chgData name="Kamira Sanchez" userId="d90880d6-78a9-457c-991e-24450603455a" providerId="ADAL" clId="{E14F690D-8517-4FA4-885C-C48D2676638A}" dt="2023-05-15T10:52:43.668" v="2455" actId="20577"/>
        <pc:sldMkLst>
          <pc:docMk/>
          <pc:sldMk cId="570900519" sldId="269"/>
        </pc:sldMkLst>
        <pc:spChg chg="mod">
          <ac:chgData name="Kamira Sanchez" userId="d90880d6-78a9-457c-991e-24450603455a" providerId="ADAL" clId="{E14F690D-8517-4FA4-885C-C48D2676638A}" dt="2023-05-15T10:52:01.068" v="2390" actId="6549"/>
          <ac:spMkLst>
            <pc:docMk/>
            <pc:sldMk cId="570900519" sldId="269"/>
            <ac:spMk id="7" creationId="{00000000-0000-0000-0000-000000000000}"/>
          </ac:spMkLst>
        </pc:spChg>
      </pc:sldChg>
      <pc:sldChg chg="modSp mod modNotesTx">
        <pc:chgData name="Kamira Sanchez" userId="d90880d6-78a9-457c-991e-24450603455a" providerId="ADAL" clId="{E14F690D-8517-4FA4-885C-C48D2676638A}" dt="2023-05-15T13:53:19.519" v="4753" actId="20577"/>
        <pc:sldMkLst>
          <pc:docMk/>
          <pc:sldMk cId="3721904526" sldId="270"/>
        </pc:sldMkLst>
        <pc:spChg chg="mod">
          <ac:chgData name="Kamira Sanchez" userId="d90880d6-78a9-457c-991e-24450603455a" providerId="ADAL" clId="{E14F690D-8517-4FA4-885C-C48D2676638A}" dt="2023-05-15T13:53:19.519" v="4753" actId="20577"/>
          <ac:spMkLst>
            <pc:docMk/>
            <pc:sldMk cId="3721904526" sldId="270"/>
            <ac:spMk id="3" creationId="{00000000-0000-0000-0000-000000000000}"/>
          </ac:spMkLst>
        </pc:spChg>
        <pc:spChg chg="mod">
          <ac:chgData name="Kamira Sanchez" userId="d90880d6-78a9-457c-991e-24450603455a" providerId="ADAL" clId="{E14F690D-8517-4FA4-885C-C48D2676638A}" dt="2023-05-15T13:49:56.813" v="4606" actId="20577"/>
          <ac:spMkLst>
            <pc:docMk/>
            <pc:sldMk cId="3721904526" sldId="270"/>
            <ac:spMk id="7" creationId="{00000000-0000-0000-0000-000000000000}"/>
          </ac:spMkLst>
        </pc:spChg>
        <pc:graphicFrameChg chg="mod modGraphic">
          <ac:chgData name="Kamira Sanchez" userId="d90880d6-78a9-457c-991e-24450603455a" providerId="ADAL" clId="{E14F690D-8517-4FA4-885C-C48D2676638A}" dt="2023-05-15T13:52:09.549" v="4691" actId="20577"/>
          <ac:graphicFrameMkLst>
            <pc:docMk/>
            <pc:sldMk cId="3721904526" sldId="270"/>
            <ac:graphicFrameMk id="8" creationId="{3364C3CE-0C6B-47BF-AE2C-E4AAF6139D4E}"/>
          </ac:graphicFrameMkLst>
        </pc:graphicFrameChg>
      </pc:sldChg>
      <pc:sldChg chg="modSp mod modNotesTx">
        <pc:chgData name="Kamira Sanchez" userId="d90880d6-78a9-457c-991e-24450603455a" providerId="ADAL" clId="{E14F690D-8517-4FA4-885C-C48D2676638A}" dt="2023-05-15T13:48:59.035" v="4562" actId="20577"/>
        <pc:sldMkLst>
          <pc:docMk/>
          <pc:sldMk cId="4285656193" sldId="272"/>
        </pc:sldMkLst>
        <pc:spChg chg="mod">
          <ac:chgData name="Kamira Sanchez" userId="d90880d6-78a9-457c-991e-24450603455a" providerId="ADAL" clId="{E14F690D-8517-4FA4-885C-C48D2676638A}" dt="2023-05-15T13:47:37.448" v="4510" actId="20577"/>
          <ac:spMkLst>
            <pc:docMk/>
            <pc:sldMk cId="4285656193" sldId="272"/>
            <ac:spMk id="7" creationId="{00000000-0000-0000-0000-000000000000}"/>
          </ac:spMkLst>
        </pc:spChg>
      </pc:sldChg>
      <pc:sldChg chg="modSp mod modNotesTx">
        <pc:chgData name="Kamira Sanchez" userId="d90880d6-78a9-457c-991e-24450603455a" providerId="ADAL" clId="{E14F690D-8517-4FA4-885C-C48D2676638A}" dt="2023-05-15T13:45:03.723" v="4374" actId="20577"/>
        <pc:sldMkLst>
          <pc:docMk/>
          <pc:sldMk cId="1177370418" sldId="273"/>
        </pc:sldMkLst>
        <pc:spChg chg="mod">
          <ac:chgData name="Kamira Sanchez" userId="d90880d6-78a9-457c-991e-24450603455a" providerId="ADAL" clId="{E14F690D-8517-4FA4-885C-C48D2676638A}" dt="2023-05-15T13:44:52.044" v="4367" actId="20577"/>
          <ac:spMkLst>
            <pc:docMk/>
            <pc:sldMk cId="1177370418" sldId="273"/>
            <ac:spMk id="3" creationId="{00000000-0000-0000-0000-000000000000}"/>
          </ac:spMkLst>
        </pc:spChg>
        <pc:graphicFrameChg chg="mod modGraphic">
          <ac:chgData name="Kamira Sanchez" userId="d90880d6-78a9-457c-991e-24450603455a" providerId="ADAL" clId="{E14F690D-8517-4FA4-885C-C48D2676638A}" dt="2023-05-15T13:44:33.559" v="4343" actId="14734"/>
          <ac:graphicFrameMkLst>
            <pc:docMk/>
            <pc:sldMk cId="1177370418" sldId="273"/>
            <ac:graphicFrameMk id="8" creationId="{EEFA56CF-1622-4CF5-BCF1-CB866E47EDB5}"/>
          </ac:graphicFrameMkLst>
        </pc:graphicFrameChg>
      </pc:sldChg>
      <pc:sldChg chg="modSp mod modNotesTx">
        <pc:chgData name="Kamira Sanchez" userId="d90880d6-78a9-457c-991e-24450603455a" providerId="ADAL" clId="{E14F690D-8517-4FA4-885C-C48D2676638A}" dt="2023-05-15T10:54:47.727" v="2482" actId="20577"/>
        <pc:sldMkLst>
          <pc:docMk/>
          <pc:sldMk cId="1284573322" sldId="274"/>
        </pc:sldMkLst>
        <pc:spChg chg="mod">
          <ac:chgData name="Kamira Sanchez" userId="d90880d6-78a9-457c-991e-24450603455a" providerId="ADAL" clId="{E14F690D-8517-4FA4-885C-C48D2676638A}" dt="2023-05-15T10:54:05.496" v="2475" actId="20577"/>
          <ac:spMkLst>
            <pc:docMk/>
            <pc:sldMk cId="1284573322" sldId="274"/>
            <ac:spMk id="7" creationId="{00000000-0000-0000-0000-000000000000}"/>
          </ac:spMkLst>
        </pc:spChg>
      </pc:sldChg>
      <pc:sldChg chg="modSp mod modNotesTx">
        <pc:chgData name="Kamira Sanchez" userId="d90880d6-78a9-457c-991e-24450603455a" providerId="ADAL" clId="{E14F690D-8517-4FA4-885C-C48D2676638A}" dt="2023-05-15T13:42:32.910" v="4258" actId="20577"/>
        <pc:sldMkLst>
          <pc:docMk/>
          <pc:sldMk cId="3144370579" sldId="275"/>
        </pc:sldMkLst>
        <pc:spChg chg="mod">
          <ac:chgData name="Kamira Sanchez" userId="d90880d6-78a9-457c-991e-24450603455a" providerId="ADAL" clId="{E14F690D-8517-4FA4-885C-C48D2676638A}" dt="2023-05-15T13:41:46.149" v="4248" actId="6549"/>
          <ac:spMkLst>
            <pc:docMk/>
            <pc:sldMk cId="3144370579" sldId="275"/>
            <ac:spMk id="3" creationId="{00000000-0000-0000-0000-000000000000}"/>
          </ac:spMkLst>
        </pc:spChg>
        <pc:spChg chg="mod">
          <ac:chgData name="Kamira Sanchez" userId="d90880d6-78a9-457c-991e-24450603455a" providerId="ADAL" clId="{E14F690D-8517-4FA4-885C-C48D2676638A}" dt="2023-05-15T13:40:27.961" v="4193" actId="20577"/>
          <ac:spMkLst>
            <pc:docMk/>
            <pc:sldMk cId="3144370579" sldId="275"/>
            <ac:spMk id="7" creationId="{00000000-0000-0000-0000-000000000000}"/>
          </ac:spMkLst>
        </pc:spChg>
        <pc:graphicFrameChg chg="mod modGraphic">
          <ac:chgData name="Kamira Sanchez" userId="d90880d6-78a9-457c-991e-24450603455a" providerId="ADAL" clId="{E14F690D-8517-4FA4-885C-C48D2676638A}" dt="2023-05-15T13:41:36.434" v="4244" actId="20577"/>
          <ac:graphicFrameMkLst>
            <pc:docMk/>
            <pc:sldMk cId="3144370579" sldId="275"/>
            <ac:graphicFrameMk id="8" creationId="{0691D97F-E1C5-41DB-9426-2BFA85998958}"/>
          </ac:graphicFrameMkLst>
        </pc:graphicFrameChg>
      </pc:sldChg>
      <pc:sldChg chg="modSp mod modNotesTx">
        <pc:chgData name="Kamira Sanchez" userId="d90880d6-78a9-457c-991e-24450603455a" providerId="ADAL" clId="{E14F690D-8517-4FA4-885C-C48D2676638A}" dt="2023-05-15T13:26:46.941" v="3695" actId="20577"/>
        <pc:sldMkLst>
          <pc:docMk/>
          <pc:sldMk cId="3538399059" sldId="276"/>
        </pc:sldMkLst>
        <pc:spChg chg="mod">
          <ac:chgData name="Kamira Sanchez" userId="d90880d6-78a9-457c-991e-24450603455a" providerId="ADAL" clId="{E14F690D-8517-4FA4-885C-C48D2676638A}" dt="2023-05-15T13:26:46.941" v="3695" actId="20577"/>
          <ac:spMkLst>
            <pc:docMk/>
            <pc:sldMk cId="3538399059" sldId="276"/>
            <ac:spMk id="7" creationId="{00000000-0000-0000-0000-000000000000}"/>
          </ac:spMkLst>
        </pc:spChg>
      </pc:sldChg>
      <pc:sldChg chg="modSp mod modNotesTx">
        <pc:chgData name="Kamira Sanchez" userId="d90880d6-78a9-457c-991e-24450603455a" providerId="ADAL" clId="{E14F690D-8517-4FA4-885C-C48D2676638A}" dt="2023-05-15T13:10:03.769" v="3322" actId="20577"/>
        <pc:sldMkLst>
          <pc:docMk/>
          <pc:sldMk cId="3718376025" sldId="277"/>
        </pc:sldMkLst>
        <pc:spChg chg="mod">
          <ac:chgData name="Kamira Sanchez" userId="d90880d6-78a9-457c-991e-24450603455a" providerId="ADAL" clId="{E14F690D-8517-4FA4-885C-C48D2676638A}" dt="2023-05-15T13:08:08.580" v="3261" actId="20577"/>
          <ac:spMkLst>
            <pc:docMk/>
            <pc:sldMk cId="3718376025" sldId="277"/>
            <ac:spMk id="7" creationId="{00000000-0000-0000-0000-000000000000}"/>
          </ac:spMkLst>
        </pc:spChg>
      </pc:sldChg>
      <pc:sldChg chg="modSp mod modNotesTx">
        <pc:chgData name="Kamira Sanchez" userId="d90880d6-78a9-457c-991e-24450603455a" providerId="ADAL" clId="{E14F690D-8517-4FA4-885C-C48D2676638A}" dt="2023-05-15T13:03:24.971" v="3059" actId="20577"/>
        <pc:sldMkLst>
          <pc:docMk/>
          <pc:sldMk cId="3877356026" sldId="279"/>
        </pc:sldMkLst>
        <pc:spChg chg="mod">
          <ac:chgData name="Kamira Sanchez" userId="d90880d6-78a9-457c-991e-24450603455a" providerId="ADAL" clId="{E14F690D-8517-4FA4-885C-C48D2676638A}" dt="2023-05-15T13:03:24.971" v="3059" actId="20577"/>
          <ac:spMkLst>
            <pc:docMk/>
            <pc:sldMk cId="3877356026" sldId="279"/>
            <ac:spMk id="7" creationId="{00000000-0000-0000-0000-000000000000}"/>
          </ac:spMkLst>
        </pc:spChg>
      </pc:sldChg>
      <pc:sldChg chg="modSp mod modNotesTx">
        <pc:chgData name="Kamira Sanchez" userId="d90880d6-78a9-457c-991e-24450603455a" providerId="ADAL" clId="{E14F690D-8517-4FA4-885C-C48D2676638A}" dt="2023-05-15T13:00:07.318" v="2878" actId="6549"/>
        <pc:sldMkLst>
          <pc:docMk/>
          <pc:sldMk cId="1006065711" sldId="280"/>
        </pc:sldMkLst>
        <pc:spChg chg="mod">
          <ac:chgData name="Kamira Sanchez" userId="d90880d6-78a9-457c-991e-24450603455a" providerId="ADAL" clId="{E14F690D-8517-4FA4-885C-C48D2676638A}" dt="2023-05-15T12:59:58.762" v="2872" actId="20577"/>
          <ac:spMkLst>
            <pc:docMk/>
            <pc:sldMk cId="1006065711" sldId="280"/>
            <ac:spMk id="7" creationId="{00000000-0000-0000-0000-000000000000}"/>
          </ac:spMkLst>
        </pc:spChg>
      </pc:sldChg>
      <pc:sldChg chg="modSp mod modNotesTx">
        <pc:chgData name="Kamira Sanchez" userId="d90880d6-78a9-457c-991e-24450603455a" providerId="ADAL" clId="{E14F690D-8517-4FA4-885C-C48D2676638A}" dt="2023-05-15T12:58:52.746" v="2831" actId="20577"/>
        <pc:sldMkLst>
          <pc:docMk/>
          <pc:sldMk cId="3211241871" sldId="281"/>
        </pc:sldMkLst>
        <pc:spChg chg="mod">
          <ac:chgData name="Kamira Sanchez" userId="d90880d6-78a9-457c-991e-24450603455a" providerId="ADAL" clId="{E14F690D-8517-4FA4-885C-C48D2676638A}" dt="2023-05-15T12:54:43.108" v="2793" actId="20577"/>
          <ac:spMkLst>
            <pc:docMk/>
            <pc:sldMk cId="3211241871" sldId="281"/>
            <ac:spMk id="7" creationId="{00000000-0000-0000-0000-000000000000}"/>
          </ac:spMkLst>
        </pc:spChg>
      </pc:sldChg>
      <pc:sldChg chg="modSp mod modNotesTx">
        <pc:chgData name="Kamira Sanchez" userId="d90880d6-78a9-457c-991e-24450603455a" providerId="ADAL" clId="{E14F690D-8517-4FA4-885C-C48D2676638A}" dt="2023-05-15T10:57:57.511" v="2605" actId="20577"/>
        <pc:sldMkLst>
          <pc:docMk/>
          <pc:sldMk cId="2707990609" sldId="282"/>
        </pc:sldMkLst>
        <pc:spChg chg="mod">
          <ac:chgData name="Kamira Sanchez" userId="d90880d6-78a9-457c-991e-24450603455a" providerId="ADAL" clId="{E14F690D-8517-4FA4-885C-C48D2676638A}" dt="2023-05-15T10:57:33.373" v="2577" actId="20577"/>
          <ac:spMkLst>
            <pc:docMk/>
            <pc:sldMk cId="2707990609" sldId="282"/>
            <ac:spMk id="7" creationId="{00000000-0000-0000-0000-000000000000}"/>
          </ac:spMkLst>
        </pc:spChg>
      </pc:sldChg>
      <pc:sldChg chg="modSp mod">
        <pc:chgData name="Kamira Sanchez" userId="d90880d6-78a9-457c-991e-24450603455a" providerId="ADAL" clId="{E14F690D-8517-4FA4-885C-C48D2676638A}" dt="2023-05-12T19:51:06.448" v="1"/>
        <pc:sldMkLst>
          <pc:docMk/>
          <pc:sldMk cId="1070288160" sldId="283"/>
        </pc:sldMkLst>
        <pc:spChg chg="mod">
          <ac:chgData name="Kamira Sanchez" userId="d90880d6-78a9-457c-991e-24450603455a" providerId="ADAL" clId="{E14F690D-8517-4FA4-885C-C48D2676638A}" dt="2023-05-12T19:51:06.448" v="1"/>
          <ac:spMkLst>
            <pc:docMk/>
            <pc:sldMk cId="1070288160" sldId="283"/>
            <ac:spMk id="7" creationId="{00000000-0000-0000-0000-000000000000}"/>
          </ac:spMkLst>
        </pc:spChg>
      </pc:sldChg>
      <pc:sldChg chg="modSp mod modNotesTx">
        <pc:chgData name="Kamira Sanchez" userId="d90880d6-78a9-457c-991e-24450603455a" providerId="ADAL" clId="{E14F690D-8517-4FA4-885C-C48D2676638A}" dt="2023-05-19T11:57:56.476" v="4775" actId="20577"/>
        <pc:sldMkLst>
          <pc:docMk/>
          <pc:sldMk cId="3512129625" sldId="285"/>
        </pc:sldMkLst>
        <pc:spChg chg="mod">
          <ac:chgData name="Kamira Sanchez" userId="d90880d6-78a9-457c-991e-24450603455a" providerId="ADAL" clId="{E14F690D-8517-4FA4-885C-C48D2676638A}" dt="2023-05-15T10:24:21.020" v="2017" actId="14100"/>
          <ac:spMkLst>
            <pc:docMk/>
            <pc:sldMk cId="3512129625" sldId="285"/>
            <ac:spMk id="4" creationId="{519C561D-C6C7-4A4F-8EA8-903B833B52D6}"/>
          </ac:spMkLst>
        </pc:spChg>
        <pc:spChg chg="mod">
          <ac:chgData name="Kamira Sanchez" userId="d90880d6-78a9-457c-991e-24450603455a" providerId="ADAL" clId="{E14F690D-8517-4FA4-885C-C48D2676638A}" dt="2023-05-15T10:24:21.020" v="2017" actId="14100"/>
          <ac:spMkLst>
            <pc:docMk/>
            <pc:sldMk cId="3512129625" sldId="285"/>
            <ac:spMk id="8" creationId="{4D160C12-0521-44EC-B093-21C51DCC74E4}"/>
          </ac:spMkLst>
        </pc:spChg>
        <pc:spChg chg="mod">
          <ac:chgData name="Kamira Sanchez" userId="d90880d6-78a9-457c-991e-24450603455a" providerId="ADAL" clId="{E14F690D-8517-4FA4-885C-C48D2676638A}" dt="2023-05-15T10:24:21.020" v="2017" actId="14100"/>
          <ac:spMkLst>
            <pc:docMk/>
            <pc:sldMk cId="3512129625" sldId="285"/>
            <ac:spMk id="9" creationId="{E1942C65-B1AF-407E-A087-60CB85494739}"/>
          </ac:spMkLst>
        </pc:spChg>
        <pc:spChg chg="mod">
          <ac:chgData name="Kamira Sanchez" userId="d90880d6-78a9-457c-991e-24450603455a" providerId="ADAL" clId="{E14F690D-8517-4FA4-885C-C48D2676638A}" dt="2023-05-15T10:24:21.020" v="2017" actId="14100"/>
          <ac:spMkLst>
            <pc:docMk/>
            <pc:sldMk cId="3512129625" sldId="285"/>
            <ac:spMk id="11" creationId="{876C6B4A-1F21-4BFF-8502-0897A99E56B4}"/>
          </ac:spMkLst>
        </pc:spChg>
        <pc:spChg chg="mod">
          <ac:chgData name="Kamira Sanchez" userId="d90880d6-78a9-457c-991e-24450603455a" providerId="ADAL" clId="{E14F690D-8517-4FA4-885C-C48D2676638A}" dt="2023-05-15T10:24:21.020" v="2017" actId="14100"/>
          <ac:spMkLst>
            <pc:docMk/>
            <pc:sldMk cId="3512129625" sldId="285"/>
            <ac:spMk id="12" creationId="{A065AD3B-9858-4BAF-A783-663901EED5E1}"/>
          </ac:spMkLst>
        </pc:spChg>
        <pc:spChg chg="mod">
          <ac:chgData name="Kamira Sanchez" userId="d90880d6-78a9-457c-991e-24450603455a" providerId="ADAL" clId="{E14F690D-8517-4FA4-885C-C48D2676638A}" dt="2023-05-15T10:24:21.020" v="2017" actId="14100"/>
          <ac:spMkLst>
            <pc:docMk/>
            <pc:sldMk cId="3512129625" sldId="285"/>
            <ac:spMk id="13" creationId="{FDA4B2D8-0699-4BC4-BBE8-EF6ECD03C537}"/>
          </ac:spMkLst>
        </pc:spChg>
        <pc:spChg chg="mod">
          <ac:chgData name="Kamira Sanchez" userId="d90880d6-78a9-457c-991e-24450603455a" providerId="ADAL" clId="{E14F690D-8517-4FA4-885C-C48D2676638A}" dt="2023-05-15T10:24:21.020" v="2017" actId="14100"/>
          <ac:spMkLst>
            <pc:docMk/>
            <pc:sldMk cId="3512129625" sldId="285"/>
            <ac:spMk id="14" creationId="{17593957-9519-469A-A86D-DC032E0DA280}"/>
          </ac:spMkLst>
        </pc:spChg>
        <pc:spChg chg="mod">
          <ac:chgData name="Kamira Sanchez" userId="d90880d6-78a9-457c-991e-24450603455a" providerId="ADAL" clId="{E14F690D-8517-4FA4-885C-C48D2676638A}" dt="2023-05-15T10:24:21.020" v="2017" actId="14100"/>
          <ac:spMkLst>
            <pc:docMk/>
            <pc:sldMk cId="3512129625" sldId="285"/>
            <ac:spMk id="16" creationId="{8A54B64A-0A46-44FA-BDCB-D9C617B91D42}"/>
          </ac:spMkLst>
        </pc:spChg>
        <pc:spChg chg="mod">
          <ac:chgData name="Kamira Sanchez" userId="d90880d6-78a9-457c-991e-24450603455a" providerId="ADAL" clId="{E14F690D-8517-4FA4-885C-C48D2676638A}" dt="2023-05-15T10:24:21.020" v="2017" actId="14100"/>
          <ac:spMkLst>
            <pc:docMk/>
            <pc:sldMk cId="3512129625" sldId="285"/>
            <ac:spMk id="17" creationId="{E21552F7-51A7-4EF3-B5E3-44015173C1FD}"/>
          </ac:spMkLst>
        </pc:spChg>
        <pc:spChg chg="mod">
          <ac:chgData name="Kamira Sanchez" userId="d90880d6-78a9-457c-991e-24450603455a" providerId="ADAL" clId="{E14F690D-8517-4FA4-885C-C48D2676638A}" dt="2023-05-15T10:24:21.020" v="2017" actId="14100"/>
          <ac:spMkLst>
            <pc:docMk/>
            <pc:sldMk cId="3512129625" sldId="285"/>
            <ac:spMk id="18" creationId="{5D888DBA-0739-47FA-9B46-7AAC7662CC45}"/>
          </ac:spMkLst>
        </pc:spChg>
        <pc:spChg chg="mod">
          <ac:chgData name="Kamira Sanchez" userId="d90880d6-78a9-457c-991e-24450603455a" providerId="ADAL" clId="{E14F690D-8517-4FA4-885C-C48D2676638A}" dt="2023-05-15T10:24:21.020" v="2017" actId="14100"/>
          <ac:spMkLst>
            <pc:docMk/>
            <pc:sldMk cId="3512129625" sldId="285"/>
            <ac:spMk id="20" creationId="{85B0A643-BC66-4B36-B362-8D5895E60948}"/>
          </ac:spMkLst>
        </pc:spChg>
        <pc:spChg chg="mod">
          <ac:chgData name="Kamira Sanchez" userId="d90880d6-78a9-457c-991e-24450603455a" providerId="ADAL" clId="{E14F690D-8517-4FA4-885C-C48D2676638A}" dt="2023-05-15T10:24:21.020" v="2017" actId="14100"/>
          <ac:spMkLst>
            <pc:docMk/>
            <pc:sldMk cId="3512129625" sldId="285"/>
            <ac:spMk id="21" creationId="{0BD7BE5C-DA62-4714-911F-3973C4EABDAC}"/>
          </ac:spMkLst>
        </pc:spChg>
        <pc:spChg chg="mod">
          <ac:chgData name="Kamira Sanchez" userId="d90880d6-78a9-457c-991e-24450603455a" providerId="ADAL" clId="{E14F690D-8517-4FA4-885C-C48D2676638A}" dt="2023-05-15T10:24:21.020" v="2017" actId="14100"/>
          <ac:spMkLst>
            <pc:docMk/>
            <pc:sldMk cId="3512129625" sldId="285"/>
            <ac:spMk id="23" creationId="{FD29B382-C07B-4FC4-A1AD-07EEA4DCA21D}"/>
          </ac:spMkLst>
        </pc:spChg>
        <pc:spChg chg="mod">
          <ac:chgData name="Kamira Sanchez" userId="d90880d6-78a9-457c-991e-24450603455a" providerId="ADAL" clId="{E14F690D-8517-4FA4-885C-C48D2676638A}" dt="2023-05-15T10:24:21.020" v="2017" actId="14100"/>
          <ac:spMkLst>
            <pc:docMk/>
            <pc:sldMk cId="3512129625" sldId="285"/>
            <ac:spMk id="24" creationId="{07392DFD-826B-46C8-8103-D88122650291}"/>
          </ac:spMkLst>
        </pc:spChg>
        <pc:spChg chg="mod">
          <ac:chgData name="Kamira Sanchez" userId="d90880d6-78a9-457c-991e-24450603455a" providerId="ADAL" clId="{E14F690D-8517-4FA4-885C-C48D2676638A}" dt="2023-05-15T10:24:21.020" v="2017" actId="14100"/>
          <ac:spMkLst>
            <pc:docMk/>
            <pc:sldMk cId="3512129625" sldId="285"/>
            <ac:spMk id="30" creationId="{F645B3FF-D42B-4353-B7EB-C02F9F747D58}"/>
          </ac:spMkLst>
        </pc:spChg>
        <pc:spChg chg="mod">
          <ac:chgData name="Kamira Sanchez" userId="d90880d6-78a9-457c-991e-24450603455a" providerId="ADAL" clId="{E14F690D-8517-4FA4-885C-C48D2676638A}" dt="2023-05-15T10:24:21.020" v="2017" actId="14100"/>
          <ac:spMkLst>
            <pc:docMk/>
            <pc:sldMk cId="3512129625" sldId="285"/>
            <ac:spMk id="31" creationId="{21E13BC8-73A5-4223-A85D-5D3B2333E07B}"/>
          </ac:spMkLst>
        </pc:spChg>
        <pc:spChg chg="mod">
          <ac:chgData name="Kamira Sanchez" userId="d90880d6-78a9-457c-991e-24450603455a" providerId="ADAL" clId="{E14F690D-8517-4FA4-885C-C48D2676638A}" dt="2023-05-15T10:24:21.020" v="2017" actId="14100"/>
          <ac:spMkLst>
            <pc:docMk/>
            <pc:sldMk cId="3512129625" sldId="285"/>
            <ac:spMk id="32" creationId="{A2AF626C-84D6-415A-BAFE-93FC6337FD2D}"/>
          </ac:spMkLst>
        </pc:spChg>
        <pc:spChg chg="mod">
          <ac:chgData name="Kamira Sanchez" userId="d90880d6-78a9-457c-991e-24450603455a" providerId="ADAL" clId="{E14F690D-8517-4FA4-885C-C48D2676638A}" dt="2023-05-15T10:24:21.020" v="2017" actId="14100"/>
          <ac:spMkLst>
            <pc:docMk/>
            <pc:sldMk cId="3512129625" sldId="285"/>
            <ac:spMk id="35" creationId="{FC67250B-E241-40AE-85DE-CF7F38055BD0}"/>
          </ac:spMkLst>
        </pc:spChg>
        <pc:spChg chg="mod">
          <ac:chgData name="Kamira Sanchez" userId="d90880d6-78a9-457c-991e-24450603455a" providerId="ADAL" clId="{E14F690D-8517-4FA4-885C-C48D2676638A}" dt="2023-05-15T10:24:21.020" v="2017" actId="14100"/>
          <ac:spMkLst>
            <pc:docMk/>
            <pc:sldMk cId="3512129625" sldId="285"/>
            <ac:spMk id="36" creationId="{330EB0BC-3876-4B5F-9665-8B19B013FB77}"/>
          </ac:spMkLst>
        </pc:spChg>
        <pc:spChg chg="mod">
          <ac:chgData name="Kamira Sanchez" userId="d90880d6-78a9-457c-991e-24450603455a" providerId="ADAL" clId="{E14F690D-8517-4FA4-885C-C48D2676638A}" dt="2023-05-15T10:24:21.020" v="2017" actId="14100"/>
          <ac:spMkLst>
            <pc:docMk/>
            <pc:sldMk cId="3512129625" sldId="285"/>
            <ac:spMk id="37" creationId="{473BBCB3-83B4-47BF-A0B1-9FEDF573C6BF}"/>
          </ac:spMkLst>
        </pc:spChg>
        <pc:spChg chg="mod">
          <ac:chgData name="Kamira Sanchez" userId="d90880d6-78a9-457c-991e-24450603455a" providerId="ADAL" clId="{E14F690D-8517-4FA4-885C-C48D2676638A}" dt="2023-05-15T10:24:21.020" v="2017" actId="14100"/>
          <ac:spMkLst>
            <pc:docMk/>
            <pc:sldMk cId="3512129625" sldId="285"/>
            <ac:spMk id="41" creationId="{AE6AD457-9A28-4122-9E75-C864DDDA54F2}"/>
          </ac:spMkLst>
        </pc:spChg>
        <pc:spChg chg="mod">
          <ac:chgData name="Kamira Sanchez" userId="d90880d6-78a9-457c-991e-24450603455a" providerId="ADAL" clId="{E14F690D-8517-4FA4-885C-C48D2676638A}" dt="2023-05-15T10:24:21.020" v="2017" actId="14100"/>
          <ac:spMkLst>
            <pc:docMk/>
            <pc:sldMk cId="3512129625" sldId="285"/>
            <ac:spMk id="43" creationId="{19F0ED3A-6668-4A88-BA07-FC755A6FA106}"/>
          </ac:spMkLst>
        </pc:spChg>
        <pc:spChg chg="mod">
          <ac:chgData name="Kamira Sanchez" userId="d90880d6-78a9-457c-991e-24450603455a" providerId="ADAL" clId="{E14F690D-8517-4FA4-885C-C48D2676638A}" dt="2023-05-15T10:24:21.020" v="2017" actId="14100"/>
          <ac:spMkLst>
            <pc:docMk/>
            <pc:sldMk cId="3512129625" sldId="285"/>
            <ac:spMk id="45" creationId="{4A6C41F7-5F2F-48AB-8A5E-078C18122483}"/>
          </ac:spMkLst>
        </pc:spChg>
        <pc:spChg chg="mod">
          <ac:chgData name="Kamira Sanchez" userId="d90880d6-78a9-457c-991e-24450603455a" providerId="ADAL" clId="{E14F690D-8517-4FA4-885C-C48D2676638A}" dt="2023-05-15T10:24:21.020" v="2017" actId="14100"/>
          <ac:spMkLst>
            <pc:docMk/>
            <pc:sldMk cId="3512129625" sldId="285"/>
            <ac:spMk id="46" creationId="{642F055D-361F-4999-AB48-C82F0245FC5C}"/>
          </ac:spMkLst>
        </pc:spChg>
        <pc:spChg chg="mod">
          <ac:chgData name="Kamira Sanchez" userId="d90880d6-78a9-457c-991e-24450603455a" providerId="ADAL" clId="{E14F690D-8517-4FA4-885C-C48D2676638A}" dt="2023-05-15T10:24:21.020" v="2017" actId="14100"/>
          <ac:spMkLst>
            <pc:docMk/>
            <pc:sldMk cId="3512129625" sldId="285"/>
            <ac:spMk id="48" creationId="{F28733E7-39E7-4E3B-9E8E-B7BE4D9460F0}"/>
          </ac:spMkLst>
        </pc:spChg>
        <pc:spChg chg="mod">
          <ac:chgData name="Kamira Sanchez" userId="d90880d6-78a9-457c-991e-24450603455a" providerId="ADAL" clId="{E14F690D-8517-4FA4-885C-C48D2676638A}" dt="2023-05-15T10:24:21.020" v="2017" actId="14100"/>
          <ac:spMkLst>
            <pc:docMk/>
            <pc:sldMk cId="3512129625" sldId="285"/>
            <ac:spMk id="49" creationId="{5E580980-205C-4725-9119-2F06A262BBA8}"/>
          </ac:spMkLst>
        </pc:spChg>
        <pc:spChg chg="mod">
          <ac:chgData name="Kamira Sanchez" userId="d90880d6-78a9-457c-991e-24450603455a" providerId="ADAL" clId="{E14F690D-8517-4FA4-885C-C48D2676638A}" dt="2023-05-15T10:24:21.020" v="2017" actId="14100"/>
          <ac:spMkLst>
            <pc:docMk/>
            <pc:sldMk cId="3512129625" sldId="285"/>
            <ac:spMk id="50" creationId="{FAA9A6A2-5061-418B-8E64-36BD8ACD982E}"/>
          </ac:spMkLst>
        </pc:spChg>
        <pc:spChg chg="mod">
          <ac:chgData name="Kamira Sanchez" userId="d90880d6-78a9-457c-991e-24450603455a" providerId="ADAL" clId="{E14F690D-8517-4FA4-885C-C48D2676638A}" dt="2023-05-15T10:25:44.246" v="2039" actId="20577"/>
          <ac:spMkLst>
            <pc:docMk/>
            <pc:sldMk cId="3512129625" sldId="285"/>
            <ac:spMk id="51" creationId="{ED40486C-B396-4C05-B545-D62E5B29A46E}"/>
          </ac:spMkLst>
        </pc:spChg>
        <pc:spChg chg="mod">
          <ac:chgData name="Kamira Sanchez" userId="d90880d6-78a9-457c-991e-24450603455a" providerId="ADAL" clId="{E14F690D-8517-4FA4-885C-C48D2676638A}" dt="2023-05-15T10:24:21.020" v="2017" actId="14100"/>
          <ac:spMkLst>
            <pc:docMk/>
            <pc:sldMk cId="3512129625" sldId="285"/>
            <ac:spMk id="55" creationId="{C209B24F-9392-4049-BA84-EA7D7D0D897D}"/>
          </ac:spMkLst>
        </pc:spChg>
        <pc:spChg chg="mod">
          <ac:chgData name="Kamira Sanchez" userId="d90880d6-78a9-457c-991e-24450603455a" providerId="ADAL" clId="{E14F690D-8517-4FA4-885C-C48D2676638A}" dt="2023-05-15T10:24:21.020" v="2017" actId="14100"/>
          <ac:spMkLst>
            <pc:docMk/>
            <pc:sldMk cId="3512129625" sldId="285"/>
            <ac:spMk id="58" creationId="{9F57CF72-824B-47C9-9E16-FDE3E4D0A4C5}"/>
          </ac:spMkLst>
        </pc:spChg>
        <pc:spChg chg="mod">
          <ac:chgData name="Kamira Sanchez" userId="d90880d6-78a9-457c-991e-24450603455a" providerId="ADAL" clId="{E14F690D-8517-4FA4-885C-C48D2676638A}" dt="2023-05-19T11:57:56.476" v="4775" actId="20577"/>
          <ac:spMkLst>
            <pc:docMk/>
            <pc:sldMk cId="3512129625" sldId="285"/>
            <ac:spMk id="59" creationId="{9447957C-F0AA-4BA0-97D9-97B3D1283C1E}"/>
          </ac:spMkLst>
        </pc:spChg>
        <pc:spChg chg="mod">
          <ac:chgData name="Kamira Sanchez" userId="d90880d6-78a9-457c-991e-24450603455a" providerId="ADAL" clId="{E14F690D-8517-4FA4-885C-C48D2676638A}" dt="2023-05-15T10:24:21.020" v="2017" actId="14100"/>
          <ac:spMkLst>
            <pc:docMk/>
            <pc:sldMk cId="3512129625" sldId="285"/>
            <ac:spMk id="61" creationId="{9442E41E-5718-441E-9B9C-AE29B09F4500}"/>
          </ac:spMkLst>
        </pc:spChg>
        <pc:spChg chg="mod">
          <ac:chgData name="Kamira Sanchez" userId="d90880d6-78a9-457c-991e-24450603455a" providerId="ADAL" clId="{E14F690D-8517-4FA4-885C-C48D2676638A}" dt="2023-05-15T10:24:21.020" v="2017" actId="14100"/>
          <ac:spMkLst>
            <pc:docMk/>
            <pc:sldMk cId="3512129625" sldId="285"/>
            <ac:spMk id="62" creationId="{8C791B16-7A94-4A47-9435-B0D27647436D}"/>
          </ac:spMkLst>
        </pc:spChg>
        <pc:spChg chg="mod">
          <ac:chgData name="Kamira Sanchez" userId="d90880d6-78a9-457c-991e-24450603455a" providerId="ADAL" clId="{E14F690D-8517-4FA4-885C-C48D2676638A}" dt="2023-05-15T10:24:21.020" v="2017" actId="14100"/>
          <ac:spMkLst>
            <pc:docMk/>
            <pc:sldMk cId="3512129625" sldId="285"/>
            <ac:spMk id="64" creationId="{EFBF19A2-49B5-467A-8BCF-D40BD5335549}"/>
          </ac:spMkLst>
        </pc:spChg>
        <pc:spChg chg="mod">
          <ac:chgData name="Kamira Sanchez" userId="d90880d6-78a9-457c-991e-24450603455a" providerId="ADAL" clId="{E14F690D-8517-4FA4-885C-C48D2676638A}" dt="2023-05-15T10:24:21.020" v="2017" actId="14100"/>
          <ac:spMkLst>
            <pc:docMk/>
            <pc:sldMk cId="3512129625" sldId="285"/>
            <ac:spMk id="65" creationId="{FEEB90B9-09CA-41D8-B284-63B62569D77B}"/>
          </ac:spMkLst>
        </pc:spChg>
        <pc:grpChg chg="mod">
          <ac:chgData name="Kamira Sanchez" userId="d90880d6-78a9-457c-991e-24450603455a" providerId="ADAL" clId="{E14F690D-8517-4FA4-885C-C48D2676638A}" dt="2023-05-15T10:24:21.020" v="2017" actId="14100"/>
          <ac:grpSpMkLst>
            <pc:docMk/>
            <pc:sldMk cId="3512129625" sldId="285"/>
            <ac:grpSpMk id="2" creationId="{77734690-BECE-4AD7-AE4A-35CC88905DE6}"/>
          </ac:grpSpMkLst>
        </pc:grpChg>
        <pc:grpChg chg="mod">
          <ac:chgData name="Kamira Sanchez" userId="d90880d6-78a9-457c-991e-24450603455a" providerId="ADAL" clId="{E14F690D-8517-4FA4-885C-C48D2676638A}" dt="2023-05-15T10:24:21.020" v="2017" actId="14100"/>
          <ac:grpSpMkLst>
            <pc:docMk/>
            <pc:sldMk cId="3512129625" sldId="285"/>
            <ac:grpSpMk id="5" creationId="{643A25A0-D453-45AC-A9F4-E4D54FB193F4}"/>
          </ac:grpSpMkLst>
        </pc:grpChg>
        <pc:grpChg chg="mod">
          <ac:chgData name="Kamira Sanchez" userId="d90880d6-78a9-457c-991e-24450603455a" providerId="ADAL" clId="{E14F690D-8517-4FA4-885C-C48D2676638A}" dt="2023-05-15T10:24:21.020" v="2017" actId="14100"/>
          <ac:grpSpMkLst>
            <pc:docMk/>
            <pc:sldMk cId="3512129625" sldId="285"/>
            <ac:grpSpMk id="10" creationId="{0E8638BA-5FDE-44DA-8C84-359B13A3CE79}"/>
          </ac:grpSpMkLst>
        </pc:grpChg>
        <pc:grpChg chg="mod">
          <ac:chgData name="Kamira Sanchez" userId="d90880d6-78a9-457c-991e-24450603455a" providerId="ADAL" clId="{E14F690D-8517-4FA4-885C-C48D2676638A}" dt="2023-05-15T10:24:21.020" v="2017" actId="14100"/>
          <ac:grpSpMkLst>
            <pc:docMk/>
            <pc:sldMk cId="3512129625" sldId="285"/>
            <ac:grpSpMk id="15" creationId="{BFD0EE67-5630-4678-9C32-7473C1B27DBA}"/>
          </ac:grpSpMkLst>
        </pc:grpChg>
        <pc:grpChg chg="mod">
          <ac:chgData name="Kamira Sanchez" userId="d90880d6-78a9-457c-991e-24450603455a" providerId="ADAL" clId="{E14F690D-8517-4FA4-885C-C48D2676638A}" dt="2023-05-15T10:24:21.020" v="2017" actId="14100"/>
          <ac:grpSpMkLst>
            <pc:docMk/>
            <pc:sldMk cId="3512129625" sldId="285"/>
            <ac:grpSpMk id="19" creationId="{F77A10E7-6EDF-43F6-B612-7BDD6184F810}"/>
          </ac:grpSpMkLst>
        </pc:grpChg>
        <pc:grpChg chg="mod">
          <ac:chgData name="Kamira Sanchez" userId="d90880d6-78a9-457c-991e-24450603455a" providerId="ADAL" clId="{E14F690D-8517-4FA4-885C-C48D2676638A}" dt="2023-05-15T10:24:21.020" v="2017" actId="14100"/>
          <ac:grpSpMkLst>
            <pc:docMk/>
            <pc:sldMk cId="3512129625" sldId="285"/>
            <ac:grpSpMk id="22" creationId="{7FEC9CFC-B765-46D4-8B98-076577E61E9B}"/>
          </ac:grpSpMkLst>
        </pc:grpChg>
        <pc:grpChg chg="mod">
          <ac:chgData name="Kamira Sanchez" userId="d90880d6-78a9-457c-991e-24450603455a" providerId="ADAL" clId="{E14F690D-8517-4FA4-885C-C48D2676638A}" dt="2023-05-15T10:24:21.020" v="2017" actId="14100"/>
          <ac:grpSpMkLst>
            <pc:docMk/>
            <pc:sldMk cId="3512129625" sldId="285"/>
            <ac:grpSpMk id="44" creationId="{B024625A-0455-48B9-BD76-64F8020FD8A7}"/>
          </ac:grpSpMkLst>
        </pc:grpChg>
        <pc:grpChg chg="mod">
          <ac:chgData name="Kamira Sanchez" userId="d90880d6-78a9-457c-991e-24450603455a" providerId="ADAL" clId="{E14F690D-8517-4FA4-885C-C48D2676638A}" dt="2023-05-15T10:24:21.020" v="2017" actId="14100"/>
          <ac:grpSpMkLst>
            <pc:docMk/>
            <pc:sldMk cId="3512129625" sldId="285"/>
            <ac:grpSpMk id="47" creationId="{A73CBA8B-8723-4632-BC4D-BA77C515EF4D}"/>
          </ac:grpSpMkLst>
        </pc:grpChg>
        <pc:grpChg chg="mod">
          <ac:chgData name="Kamira Sanchez" userId="d90880d6-78a9-457c-991e-24450603455a" providerId="ADAL" clId="{E14F690D-8517-4FA4-885C-C48D2676638A}" dt="2023-05-15T10:24:21.020" v="2017" actId="14100"/>
          <ac:grpSpMkLst>
            <pc:docMk/>
            <pc:sldMk cId="3512129625" sldId="285"/>
            <ac:grpSpMk id="57" creationId="{10C2DC78-383F-45CA-AB18-2C0E8AE230B3}"/>
          </ac:grpSpMkLst>
        </pc:grpChg>
        <pc:grpChg chg="mod">
          <ac:chgData name="Kamira Sanchez" userId="d90880d6-78a9-457c-991e-24450603455a" providerId="ADAL" clId="{E14F690D-8517-4FA4-885C-C48D2676638A}" dt="2023-05-15T10:24:21.020" v="2017" actId="14100"/>
          <ac:grpSpMkLst>
            <pc:docMk/>
            <pc:sldMk cId="3512129625" sldId="285"/>
            <ac:grpSpMk id="60" creationId="{E23D53A2-A355-454E-B71E-1DF308E70BD1}"/>
          </ac:grpSpMkLst>
        </pc:grpChg>
        <pc:grpChg chg="mod">
          <ac:chgData name="Kamira Sanchez" userId="d90880d6-78a9-457c-991e-24450603455a" providerId="ADAL" clId="{E14F690D-8517-4FA4-885C-C48D2676638A}" dt="2023-05-15T10:24:21.020" v="2017" actId="14100"/>
          <ac:grpSpMkLst>
            <pc:docMk/>
            <pc:sldMk cId="3512129625" sldId="285"/>
            <ac:grpSpMk id="63" creationId="{FAF828F4-D868-4E6B-B4B4-3DCC56128605}"/>
          </ac:grpSpMkLst>
        </pc:grpChg>
        <pc:cxnChg chg="mod">
          <ac:chgData name="Kamira Sanchez" userId="d90880d6-78a9-457c-991e-24450603455a" providerId="ADAL" clId="{E14F690D-8517-4FA4-885C-C48D2676638A}" dt="2023-05-15T10:24:21.020" v="2017" actId="14100"/>
          <ac:cxnSpMkLst>
            <pc:docMk/>
            <pc:sldMk cId="3512129625" sldId="285"/>
            <ac:cxnSpMk id="25" creationId="{F158E78E-7D9B-43B2-949F-E3C8B6BC022D}"/>
          </ac:cxnSpMkLst>
        </pc:cxnChg>
        <pc:cxnChg chg="mod">
          <ac:chgData name="Kamira Sanchez" userId="d90880d6-78a9-457c-991e-24450603455a" providerId="ADAL" clId="{E14F690D-8517-4FA4-885C-C48D2676638A}" dt="2023-05-15T10:24:21.020" v="2017" actId="14100"/>
          <ac:cxnSpMkLst>
            <pc:docMk/>
            <pc:sldMk cId="3512129625" sldId="285"/>
            <ac:cxnSpMk id="26" creationId="{7965B3ED-48A9-455B-A4F8-FBB663EE47A2}"/>
          </ac:cxnSpMkLst>
        </pc:cxnChg>
        <pc:cxnChg chg="mod">
          <ac:chgData name="Kamira Sanchez" userId="d90880d6-78a9-457c-991e-24450603455a" providerId="ADAL" clId="{E14F690D-8517-4FA4-885C-C48D2676638A}" dt="2023-05-15T10:24:21.020" v="2017" actId="14100"/>
          <ac:cxnSpMkLst>
            <pc:docMk/>
            <pc:sldMk cId="3512129625" sldId="285"/>
            <ac:cxnSpMk id="27" creationId="{68DB89FD-FA23-4FC1-AAE4-9A374943DD9A}"/>
          </ac:cxnSpMkLst>
        </pc:cxnChg>
        <pc:cxnChg chg="mod">
          <ac:chgData name="Kamira Sanchez" userId="d90880d6-78a9-457c-991e-24450603455a" providerId="ADAL" clId="{E14F690D-8517-4FA4-885C-C48D2676638A}" dt="2023-05-15T10:24:21.020" v="2017" actId="14100"/>
          <ac:cxnSpMkLst>
            <pc:docMk/>
            <pc:sldMk cId="3512129625" sldId="285"/>
            <ac:cxnSpMk id="28" creationId="{54474577-60A5-44B3-803D-5E63A5B772E6}"/>
          </ac:cxnSpMkLst>
        </pc:cxnChg>
        <pc:cxnChg chg="mod">
          <ac:chgData name="Kamira Sanchez" userId="d90880d6-78a9-457c-991e-24450603455a" providerId="ADAL" clId="{E14F690D-8517-4FA4-885C-C48D2676638A}" dt="2023-05-15T10:24:21.020" v="2017" actId="14100"/>
          <ac:cxnSpMkLst>
            <pc:docMk/>
            <pc:sldMk cId="3512129625" sldId="285"/>
            <ac:cxnSpMk id="29" creationId="{631A7BF4-71A6-4A84-AAC7-C84B32075248}"/>
          </ac:cxnSpMkLst>
        </pc:cxnChg>
        <pc:cxnChg chg="mod">
          <ac:chgData name="Kamira Sanchez" userId="d90880d6-78a9-457c-991e-24450603455a" providerId="ADAL" clId="{E14F690D-8517-4FA4-885C-C48D2676638A}" dt="2023-05-15T10:24:21.020" v="2017" actId="14100"/>
          <ac:cxnSpMkLst>
            <pc:docMk/>
            <pc:sldMk cId="3512129625" sldId="285"/>
            <ac:cxnSpMk id="33" creationId="{661978FA-80F0-4326-9EBA-82ECA5D4246F}"/>
          </ac:cxnSpMkLst>
        </pc:cxnChg>
        <pc:cxnChg chg="mod">
          <ac:chgData name="Kamira Sanchez" userId="d90880d6-78a9-457c-991e-24450603455a" providerId="ADAL" clId="{E14F690D-8517-4FA4-885C-C48D2676638A}" dt="2023-05-15T10:24:21.020" v="2017" actId="14100"/>
          <ac:cxnSpMkLst>
            <pc:docMk/>
            <pc:sldMk cId="3512129625" sldId="285"/>
            <ac:cxnSpMk id="34" creationId="{F8D0132B-EE92-40B2-B902-4B1C5164B657}"/>
          </ac:cxnSpMkLst>
        </pc:cxnChg>
        <pc:cxnChg chg="mod">
          <ac:chgData name="Kamira Sanchez" userId="d90880d6-78a9-457c-991e-24450603455a" providerId="ADAL" clId="{E14F690D-8517-4FA4-885C-C48D2676638A}" dt="2023-05-15T10:24:21.020" v="2017" actId="14100"/>
          <ac:cxnSpMkLst>
            <pc:docMk/>
            <pc:sldMk cId="3512129625" sldId="285"/>
            <ac:cxnSpMk id="38" creationId="{3AACD3CA-B0CA-4F45-8B4F-A412647727F9}"/>
          </ac:cxnSpMkLst>
        </pc:cxnChg>
        <pc:cxnChg chg="mod">
          <ac:chgData name="Kamira Sanchez" userId="d90880d6-78a9-457c-991e-24450603455a" providerId="ADAL" clId="{E14F690D-8517-4FA4-885C-C48D2676638A}" dt="2023-05-15T10:24:21.020" v="2017" actId="14100"/>
          <ac:cxnSpMkLst>
            <pc:docMk/>
            <pc:sldMk cId="3512129625" sldId="285"/>
            <ac:cxnSpMk id="39" creationId="{538823CE-8AEE-41EA-9F7A-3845A896758D}"/>
          </ac:cxnSpMkLst>
        </pc:cxnChg>
        <pc:cxnChg chg="mod">
          <ac:chgData name="Kamira Sanchez" userId="d90880d6-78a9-457c-991e-24450603455a" providerId="ADAL" clId="{E14F690D-8517-4FA4-885C-C48D2676638A}" dt="2023-05-15T10:24:21.020" v="2017" actId="14100"/>
          <ac:cxnSpMkLst>
            <pc:docMk/>
            <pc:sldMk cId="3512129625" sldId="285"/>
            <ac:cxnSpMk id="40" creationId="{B1CDCC13-DFFC-46DE-B910-BF24772C903E}"/>
          </ac:cxnSpMkLst>
        </pc:cxnChg>
        <pc:cxnChg chg="mod">
          <ac:chgData name="Kamira Sanchez" userId="d90880d6-78a9-457c-991e-24450603455a" providerId="ADAL" clId="{E14F690D-8517-4FA4-885C-C48D2676638A}" dt="2023-05-15T10:24:21.020" v="2017" actId="14100"/>
          <ac:cxnSpMkLst>
            <pc:docMk/>
            <pc:sldMk cId="3512129625" sldId="285"/>
            <ac:cxnSpMk id="42" creationId="{18B93C1F-52EE-4D52-9D67-BB2E15320B38}"/>
          </ac:cxnSpMkLst>
        </pc:cxnChg>
        <pc:cxnChg chg="mod">
          <ac:chgData name="Kamira Sanchez" userId="d90880d6-78a9-457c-991e-24450603455a" providerId="ADAL" clId="{E14F690D-8517-4FA4-885C-C48D2676638A}" dt="2023-05-15T10:24:21.020" v="2017" actId="14100"/>
          <ac:cxnSpMkLst>
            <pc:docMk/>
            <pc:sldMk cId="3512129625" sldId="285"/>
            <ac:cxnSpMk id="52" creationId="{EB5EF070-C070-4F79-8DBF-4BA3C9485D0C}"/>
          </ac:cxnSpMkLst>
        </pc:cxnChg>
        <pc:cxnChg chg="mod">
          <ac:chgData name="Kamira Sanchez" userId="d90880d6-78a9-457c-991e-24450603455a" providerId="ADAL" clId="{E14F690D-8517-4FA4-885C-C48D2676638A}" dt="2023-05-15T10:24:21.020" v="2017" actId="14100"/>
          <ac:cxnSpMkLst>
            <pc:docMk/>
            <pc:sldMk cId="3512129625" sldId="285"/>
            <ac:cxnSpMk id="53" creationId="{5C49932C-2D57-441C-A263-9E39C4769454}"/>
          </ac:cxnSpMkLst>
        </pc:cxnChg>
        <pc:cxnChg chg="mod">
          <ac:chgData name="Kamira Sanchez" userId="d90880d6-78a9-457c-991e-24450603455a" providerId="ADAL" clId="{E14F690D-8517-4FA4-885C-C48D2676638A}" dt="2023-05-15T10:24:21.020" v="2017" actId="14100"/>
          <ac:cxnSpMkLst>
            <pc:docMk/>
            <pc:sldMk cId="3512129625" sldId="285"/>
            <ac:cxnSpMk id="54" creationId="{7468A697-4A53-48E2-B473-95AEF1E22F65}"/>
          </ac:cxnSpMkLst>
        </pc:cxnChg>
        <pc:cxnChg chg="mod">
          <ac:chgData name="Kamira Sanchez" userId="d90880d6-78a9-457c-991e-24450603455a" providerId="ADAL" clId="{E14F690D-8517-4FA4-885C-C48D2676638A}" dt="2023-05-15T10:24:21.020" v="2017" actId="14100"/>
          <ac:cxnSpMkLst>
            <pc:docMk/>
            <pc:sldMk cId="3512129625" sldId="285"/>
            <ac:cxnSpMk id="56" creationId="{0140D927-9002-44C2-87BA-14728262410C}"/>
          </ac:cxnSpMkLst>
        </pc:cxnChg>
      </pc:sldChg>
      <pc:sldChg chg="modSp mod modNotesTx">
        <pc:chgData name="Kamira Sanchez" userId="d90880d6-78a9-457c-991e-24450603455a" providerId="ADAL" clId="{E14F690D-8517-4FA4-885C-C48D2676638A}" dt="2023-05-15T13:06:03.630" v="3120" actId="20577"/>
        <pc:sldMkLst>
          <pc:docMk/>
          <pc:sldMk cId="2633239203" sldId="286"/>
        </pc:sldMkLst>
        <pc:spChg chg="mod">
          <ac:chgData name="Kamira Sanchez" userId="d90880d6-78a9-457c-991e-24450603455a" providerId="ADAL" clId="{E14F690D-8517-4FA4-885C-C48D2676638A}" dt="2023-05-15T13:05:37.320" v="3104" actId="20577"/>
          <ac:spMkLst>
            <pc:docMk/>
            <pc:sldMk cId="2633239203" sldId="286"/>
            <ac:spMk id="7" creationId="{00000000-0000-0000-0000-000000000000}"/>
          </ac:spMkLst>
        </pc:spChg>
      </pc:sldChg>
      <pc:sldChg chg="modSp mod modNotesTx">
        <pc:chgData name="Kamira Sanchez" userId="d90880d6-78a9-457c-991e-24450603455a" providerId="ADAL" clId="{E14F690D-8517-4FA4-885C-C48D2676638A}" dt="2023-05-15T13:37:01.106" v="4018" actId="20577"/>
        <pc:sldMkLst>
          <pc:docMk/>
          <pc:sldMk cId="460880832" sldId="287"/>
        </pc:sldMkLst>
        <pc:spChg chg="mod">
          <ac:chgData name="Kamira Sanchez" userId="d90880d6-78a9-457c-991e-24450603455a" providerId="ADAL" clId="{E14F690D-8517-4FA4-885C-C48D2676638A}" dt="2023-05-15T13:32:53.699" v="3871" actId="20577"/>
          <ac:spMkLst>
            <pc:docMk/>
            <pc:sldMk cId="460880832" sldId="287"/>
            <ac:spMk id="7" creationId="{00000000-0000-0000-0000-000000000000}"/>
          </ac:spMkLst>
        </pc:spChg>
        <pc:graphicFrameChg chg="mod modGraphic">
          <ac:chgData name="Kamira Sanchez" userId="d90880d6-78a9-457c-991e-24450603455a" providerId="ADAL" clId="{E14F690D-8517-4FA4-885C-C48D2676638A}" dt="2023-05-15T13:33:23.327" v="3893" actId="20577"/>
          <ac:graphicFrameMkLst>
            <pc:docMk/>
            <pc:sldMk cId="460880832" sldId="287"/>
            <ac:graphicFrameMk id="3" creationId="{D5C686C2-7482-4B59-BF36-581B59D0DD2F}"/>
          </ac:graphicFrameMkLst>
        </pc:graphicFrameChg>
      </pc:sldChg>
      <pc:sldChg chg="modSp mod modNotesTx">
        <pc:chgData name="Kamira Sanchez" userId="d90880d6-78a9-457c-991e-24450603455a" providerId="ADAL" clId="{E14F690D-8517-4FA4-885C-C48D2676638A}" dt="2023-05-15T13:39:48.066" v="4182" actId="20577"/>
        <pc:sldMkLst>
          <pc:docMk/>
          <pc:sldMk cId="4000014358" sldId="288"/>
        </pc:sldMkLst>
        <pc:spChg chg="mod">
          <ac:chgData name="Kamira Sanchez" userId="d90880d6-78a9-457c-991e-24450603455a" providerId="ADAL" clId="{E14F690D-8517-4FA4-885C-C48D2676638A}" dt="2023-05-15T13:39:00.382" v="4178" actId="20577"/>
          <ac:spMkLst>
            <pc:docMk/>
            <pc:sldMk cId="4000014358" sldId="288"/>
            <ac:spMk id="7" creationId="{00000000-0000-0000-0000-000000000000}"/>
          </ac:spMkLst>
        </pc:spChg>
      </pc:sldChg>
    </pc:docChg>
  </pc:docChgLst>
  <pc:docChgLst>
    <pc:chgData name="Juan Gomez Duque" userId="12ffef9d-c492-4764-9ece-d82edf94b9a1" providerId="ADAL" clId="{8459E901-05E2-459B-A329-7018169204C0}"/>
    <pc:docChg chg="undo custSel modSld">
      <pc:chgData name="Juan Gomez Duque" userId="12ffef9d-c492-4764-9ece-d82edf94b9a1" providerId="ADAL" clId="{8459E901-05E2-459B-A329-7018169204C0}" dt="2022-10-04T21:59:42.459" v="411"/>
      <pc:docMkLst>
        <pc:docMk/>
      </pc:docMkLst>
      <pc:sldChg chg="modSp mod">
        <pc:chgData name="Juan Gomez Duque" userId="12ffef9d-c492-4764-9ece-d82edf94b9a1" providerId="ADAL" clId="{8459E901-05E2-459B-A329-7018169204C0}" dt="2022-10-04T21:17:53.181" v="6" actId="20577"/>
        <pc:sldMkLst>
          <pc:docMk/>
          <pc:sldMk cId="1441733616" sldId="257"/>
        </pc:sldMkLst>
        <pc:spChg chg="mod">
          <ac:chgData name="Juan Gomez Duque" userId="12ffef9d-c492-4764-9ece-d82edf94b9a1" providerId="ADAL" clId="{8459E901-05E2-459B-A329-7018169204C0}" dt="2022-10-04T21:17:53.181" v="6" actId="20577"/>
          <ac:spMkLst>
            <pc:docMk/>
            <pc:sldMk cId="1441733616" sldId="257"/>
            <ac:spMk id="7" creationId="{00000000-0000-0000-0000-000000000000}"/>
          </ac:spMkLst>
        </pc:spChg>
      </pc:sldChg>
      <pc:sldChg chg="modSp mod">
        <pc:chgData name="Juan Gomez Duque" userId="12ffef9d-c492-4764-9ece-d82edf94b9a1" providerId="ADAL" clId="{8459E901-05E2-459B-A329-7018169204C0}" dt="2022-10-04T21:17:18.547" v="4" actId="20577"/>
        <pc:sldMkLst>
          <pc:docMk/>
          <pc:sldMk cId="4120575675" sldId="258"/>
        </pc:sldMkLst>
        <pc:spChg chg="mod">
          <ac:chgData name="Juan Gomez Duque" userId="12ffef9d-c492-4764-9ece-d82edf94b9a1" providerId="ADAL" clId="{8459E901-05E2-459B-A329-7018169204C0}" dt="2022-10-04T21:17:18.547" v="4" actId="20577"/>
          <ac:spMkLst>
            <pc:docMk/>
            <pc:sldMk cId="4120575675" sldId="258"/>
            <ac:spMk id="4" creationId="{00000000-0000-0000-0000-000000000000}"/>
          </ac:spMkLst>
        </pc:spChg>
      </pc:sldChg>
      <pc:sldChg chg="modSp">
        <pc:chgData name="Juan Gomez Duque" userId="12ffef9d-c492-4764-9ece-d82edf94b9a1" providerId="ADAL" clId="{8459E901-05E2-459B-A329-7018169204C0}" dt="2022-10-04T21:18:45.569" v="8" actId="20578"/>
        <pc:sldMkLst>
          <pc:docMk/>
          <pc:sldMk cId="1120798786" sldId="259"/>
        </pc:sldMkLst>
        <pc:spChg chg="mod">
          <ac:chgData name="Juan Gomez Duque" userId="12ffef9d-c492-4764-9ece-d82edf94b9a1" providerId="ADAL" clId="{8459E901-05E2-459B-A329-7018169204C0}" dt="2022-10-04T21:18:45.569" v="8" actId="20578"/>
          <ac:spMkLst>
            <pc:docMk/>
            <pc:sldMk cId="1120798786" sldId="259"/>
            <ac:spMk id="7" creationId="{00000000-0000-0000-0000-000000000000}"/>
          </ac:spMkLst>
        </pc:spChg>
      </pc:sldChg>
      <pc:sldChg chg="modNotes">
        <pc:chgData name="Juan Gomez Duque" userId="12ffef9d-c492-4764-9ece-d82edf94b9a1" providerId="ADAL" clId="{8459E901-05E2-459B-A329-7018169204C0}" dt="2022-10-04T21:59:42.459" v="411"/>
        <pc:sldMkLst>
          <pc:docMk/>
          <pc:sldMk cId="3363527099" sldId="268"/>
        </pc:sldMkLst>
      </pc:sldChg>
      <pc:sldChg chg="modSp mod">
        <pc:chgData name="Juan Gomez Duque" userId="12ffef9d-c492-4764-9ece-d82edf94b9a1" providerId="ADAL" clId="{8459E901-05E2-459B-A329-7018169204C0}" dt="2022-10-04T21:23:50.204" v="16" actId="20577"/>
        <pc:sldMkLst>
          <pc:docMk/>
          <pc:sldMk cId="570900519" sldId="269"/>
        </pc:sldMkLst>
        <pc:spChg chg="mod">
          <ac:chgData name="Juan Gomez Duque" userId="12ffef9d-c492-4764-9ece-d82edf94b9a1" providerId="ADAL" clId="{8459E901-05E2-459B-A329-7018169204C0}" dt="2022-10-04T21:23:50.204" v="16" actId="20577"/>
          <ac:spMkLst>
            <pc:docMk/>
            <pc:sldMk cId="570900519" sldId="269"/>
            <ac:spMk id="7" creationId="{00000000-0000-0000-0000-000000000000}"/>
          </ac:spMkLst>
        </pc:spChg>
      </pc:sldChg>
      <pc:sldChg chg="addSp delSp modSp mod">
        <pc:chgData name="Juan Gomez Duque" userId="12ffef9d-c492-4764-9ece-d82edf94b9a1" providerId="ADAL" clId="{8459E901-05E2-459B-A329-7018169204C0}" dt="2022-10-04T21:58:48.887" v="408" actId="20577"/>
        <pc:sldMkLst>
          <pc:docMk/>
          <pc:sldMk cId="3721904526" sldId="270"/>
        </pc:sldMkLst>
        <pc:spChg chg="mod">
          <ac:chgData name="Juan Gomez Duque" userId="12ffef9d-c492-4764-9ece-d82edf94b9a1" providerId="ADAL" clId="{8459E901-05E2-459B-A329-7018169204C0}" dt="2022-10-04T21:58:48.887" v="408" actId="20577"/>
          <ac:spMkLst>
            <pc:docMk/>
            <pc:sldMk cId="3721904526" sldId="270"/>
            <ac:spMk id="3" creationId="{00000000-0000-0000-0000-000000000000}"/>
          </ac:spMkLst>
        </pc:spChg>
        <pc:spChg chg="mod">
          <ac:chgData name="Juan Gomez Duque" userId="12ffef9d-c492-4764-9ece-d82edf94b9a1" providerId="ADAL" clId="{8459E901-05E2-459B-A329-7018169204C0}" dt="2022-10-04T21:55:47.679" v="276" actId="1076"/>
          <ac:spMkLst>
            <pc:docMk/>
            <pc:sldMk cId="3721904526" sldId="270"/>
            <ac:spMk id="7" creationId="{00000000-0000-0000-0000-000000000000}"/>
          </ac:spMkLst>
        </pc:spChg>
        <pc:graphicFrameChg chg="add mod modGraphic">
          <ac:chgData name="Juan Gomez Duque" userId="12ffef9d-c492-4764-9ece-d82edf94b9a1" providerId="ADAL" clId="{8459E901-05E2-459B-A329-7018169204C0}" dt="2022-10-04T21:58:16.784" v="402" actId="20577"/>
          <ac:graphicFrameMkLst>
            <pc:docMk/>
            <pc:sldMk cId="3721904526" sldId="270"/>
            <ac:graphicFrameMk id="8" creationId="{3364C3CE-0C6B-47BF-AE2C-E4AAF6139D4E}"/>
          </ac:graphicFrameMkLst>
        </pc:graphicFrameChg>
        <pc:picChg chg="del mod">
          <ac:chgData name="Juan Gomez Duque" userId="12ffef9d-c492-4764-9ece-d82edf94b9a1" providerId="ADAL" clId="{8459E901-05E2-459B-A329-7018169204C0}" dt="2022-10-04T21:58:18.689" v="403" actId="478"/>
          <ac:picMkLst>
            <pc:docMk/>
            <pc:sldMk cId="3721904526" sldId="270"/>
            <ac:picMk id="2" creationId="{00000000-0000-0000-0000-000000000000}"/>
          </ac:picMkLst>
        </pc:picChg>
      </pc:sldChg>
      <pc:sldChg chg="modSp mod">
        <pc:chgData name="Juan Gomez Duque" userId="12ffef9d-c492-4764-9ece-d82edf94b9a1" providerId="ADAL" clId="{8459E901-05E2-459B-A329-7018169204C0}" dt="2022-10-04T21:59:30.757" v="410" actId="20577"/>
        <pc:sldMkLst>
          <pc:docMk/>
          <pc:sldMk cId="4285656193" sldId="272"/>
        </pc:sldMkLst>
        <pc:spChg chg="mod">
          <ac:chgData name="Juan Gomez Duque" userId="12ffef9d-c492-4764-9ece-d82edf94b9a1" providerId="ADAL" clId="{8459E901-05E2-459B-A329-7018169204C0}" dt="2022-10-04T21:59:30.757" v="410" actId="20577"/>
          <ac:spMkLst>
            <pc:docMk/>
            <pc:sldMk cId="4285656193" sldId="272"/>
            <ac:spMk id="7" creationId="{00000000-0000-0000-0000-000000000000}"/>
          </ac:spMkLst>
        </pc:spChg>
      </pc:sldChg>
      <pc:sldChg chg="addSp delSp modSp mod">
        <pc:chgData name="Juan Gomez Duque" userId="12ffef9d-c492-4764-9ece-d82edf94b9a1" providerId="ADAL" clId="{8459E901-05E2-459B-A329-7018169204C0}" dt="2022-10-04T21:54:51.691" v="269" actId="20577"/>
        <pc:sldMkLst>
          <pc:docMk/>
          <pc:sldMk cId="1177370418" sldId="273"/>
        </pc:sldMkLst>
        <pc:spChg chg="mod">
          <ac:chgData name="Juan Gomez Duque" userId="12ffef9d-c492-4764-9ece-d82edf94b9a1" providerId="ADAL" clId="{8459E901-05E2-459B-A329-7018169204C0}" dt="2022-10-04T21:53:45.629" v="224" actId="1076"/>
          <ac:spMkLst>
            <pc:docMk/>
            <pc:sldMk cId="1177370418" sldId="273"/>
            <ac:spMk id="3" creationId="{00000000-0000-0000-0000-000000000000}"/>
          </ac:spMkLst>
        </pc:spChg>
        <pc:graphicFrameChg chg="add mod modGraphic">
          <ac:chgData name="Juan Gomez Duque" userId="12ffef9d-c492-4764-9ece-d82edf94b9a1" providerId="ADAL" clId="{8459E901-05E2-459B-A329-7018169204C0}" dt="2022-10-04T21:54:51.691" v="269" actId="20577"/>
          <ac:graphicFrameMkLst>
            <pc:docMk/>
            <pc:sldMk cId="1177370418" sldId="273"/>
            <ac:graphicFrameMk id="8" creationId="{EEFA56CF-1622-4CF5-BCF1-CB866E47EDB5}"/>
          </ac:graphicFrameMkLst>
        </pc:graphicFrameChg>
        <pc:picChg chg="del mod">
          <ac:chgData name="Juan Gomez Duque" userId="12ffef9d-c492-4764-9ece-d82edf94b9a1" providerId="ADAL" clId="{8459E901-05E2-459B-A329-7018169204C0}" dt="2022-10-04T21:53:41.602" v="223" actId="478"/>
          <ac:picMkLst>
            <pc:docMk/>
            <pc:sldMk cId="1177370418" sldId="273"/>
            <ac:picMk id="2" creationId="{00000000-0000-0000-0000-000000000000}"/>
          </ac:picMkLst>
        </pc:picChg>
      </pc:sldChg>
      <pc:sldChg chg="modSp mod">
        <pc:chgData name="Juan Gomez Duque" userId="12ffef9d-c492-4764-9ece-d82edf94b9a1" providerId="ADAL" clId="{8459E901-05E2-459B-A329-7018169204C0}" dt="2022-10-04T21:24:07.443" v="18" actId="20577"/>
        <pc:sldMkLst>
          <pc:docMk/>
          <pc:sldMk cId="1284573322" sldId="274"/>
        </pc:sldMkLst>
        <pc:spChg chg="mod">
          <ac:chgData name="Juan Gomez Duque" userId="12ffef9d-c492-4764-9ece-d82edf94b9a1" providerId="ADAL" clId="{8459E901-05E2-459B-A329-7018169204C0}" dt="2022-10-04T21:24:07.443" v="18" actId="20577"/>
          <ac:spMkLst>
            <pc:docMk/>
            <pc:sldMk cId="1284573322" sldId="274"/>
            <ac:spMk id="7" creationId="{00000000-0000-0000-0000-000000000000}"/>
          </ac:spMkLst>
        </pc:spChg>
      </pc:sldChg>
      <pc:sldChg chg="addSp delSp modSp mod modNotes">
        <pc:chgData name="Juan Gomez Duque" userId="12ffef9d-c492-4764-9ece-d82edf94b9a1" providerId="ADAL" clId="{8459E901-05E2-459B-A329-7018169204C0}" dt="2022-10-04T21:59:42.459" v="411"/>
        <pc:sldMkLst>
          <pc:docMk/>
          <pc:sldMk cId="3144370579" sldId="275"/>
        </pc:sldMkLst>
        <pc:spChg chg="mod">
          <ac:chgData name="Juan Gomez Duque" userId="12ffef9d-c492-4764-9ece-d82edf94b9a1" providerId="ADAL" clId="{8459E901-05E2-459B-A329-7018169204C0}" dt="2022-10-04T21:33:30.971" v="141" actId="1076"/>
          <ac:spMkLst>
            <pc:docMk/>
            <pc:sldMk cId="3144370579" sldId="275"/>
            <ac:spMk id="3" creationId="{00000000-0000-0000-0000-000000000000}"/>
          </ac:spMkLst>
        </pc:spChg>
        <pc:spChg chg="mod">
          <ac:chgData name="Juan Gomez Duque" userId="12ffef9d-c492-4764-9ece-d82edf94b9a1" providerId="ADAL" clId="{8459E901-05E2-459B-A329-7018169204C0}" dt="2022-10-04T21:28:59.806" v="45" actId="20577"/>
          <ac:spMkLst>
            <pc:docMk/>
            <pc:sldMk cId="3144370579" sldId="275"/>
            <ac:spMk id="7" creationId="{00000000-0000-0000-0000-000000000000}"/>
          </ac:spMkLst>
        </pc:spChg>
        <pc:graphicFrameChg chg="add mod modGraphic">
          <ac:chgData name="Juan Gomez Duque" userId="12ffef9d-c492-4764-9ece-d82edf94b9a1" providerId="ADAL" clId="{8459E901-05E2-459B-A329-7018169204C0}" dt="2022-10-04T21:54:11.545" v="230" actId="121"/>
          <ac:graphicFrameMkLst>
            <pc:docMk/>
            <pc:sldMk cId="3144370579" sldId="275"/>
            <ac:graphicFrameMk id="8" creationId="{0691D97F-E1C5-41DB-9426-2BFA85998958}"/>
          </ac:graphicFrameMkLst>
        </pc:graphicFrameChg>
        <pc:picChg chg="del mod">
          <ac:chgData name="Juan Gomez Duque" userId="12ffef9d-c492-4764-9ece-d82edf94b9a1" providerId="ADAL" clId="{8459E901-05E2-459B-A329-7018169204C0}" dt="2022-10-04T21:33:24.380" v="139" actId="478"/>
          <ac:picMkLst>
            <pc:docMk/>
            <pc:sldMk cId="3144370579" sldId="275"/>
            <ac:picMk id="2" creationId="{00000000-0000-0000-0000-000000000000}"/>
          </ac:picMkLst>
        </pc:picChg>
      </pc:sldChg>
      <pc:sldChg chg="modSp mod">
        <pc:chgData name="Juan Gomez Duque" userId="12ffef9d-c492-4764-9ece-d82edf94b9a1" providerId="ADAL" clId="{8459E901-05E2-459B-A329-7018169204C0}" dt="2022-10-04T21:25:01.037" v="24" actId="20577"/>
        <pc:sldMkLst>
          <pc:docMk/>
          <pc:sldMk cId="1006065711" sldId="280"/>
        </pc:sldMkLst>
        <pc:spChg chg="mod">
          <ac:chgData name="Juan Gomez Duque" userId="12ffef9d-c492-4764-9ece-d82edf94b9a1" providerId="ADAL" clId="{8459E901-05E2-459B-A329-7018169204C0}" dt="2022-10-04T21:25:01.037" v="24" actId="20577"/>
          <ac:spMkLst>
            <pc:docMk/>
            <pc:sldMk cId="1006065711" sldId="280"/>
            <ac:spMk id="7" creationId="{00000000-0000-0000-0000-000000000000}"/>
          </ac:spMkLst>
        </pc:spChg>
      </pc:sldChg>
      <pc:sldChg chg="modSp mod">
        <pc:chgData name="Juan Gomez Duque" userId="12ffef9d-c492-4764-9ece-d82edf94b9a1" providerId="ADAL" clId="{8459E901-05E2-459B-A329-7018169204C0}" dt="2022-10-04T21:24:53.411" v="21" actId="20577"/>
        <pc:sldMkLst>
          <pc:docMk/>
          <pc:sldMk cId="3211241871" sldId="281"/>
        </pc:sldMkLst>
        <pc:spChg chg="mod">
          <ac:chgData name="Juan Gomez Duque" userId="12ffef9d-c492-4764-9ece-d82edf94b9a1" providerId="ADAL" clId="{8459E901-05E2-459B-A329-7018169204C0}" dt="2022-10-04T21:24:53.411" v="21" actId="20577"/>
          <ac:spMkLst>
            <pc:docMk/>
            <pc:sldMk cId="3211241871" sldId="281"/>
            <ac:spMk id="7" creationId="{00000000-0000-0000-0000-000000000000}"/>
          </ac:spMkLst>
        </pc:spChg>
      </pc:sldChg>
      <pc:sldChg chg="modSp mod">
        <pc:chgData name="Juan Gomez Duque" userId="12ffef9d-c492-4764-9ece-d82edf94b9a1" providerId="ADAL" clId="{8459E901-05E2-459B-A329-7018169204C0}" dt="2022-10-04T21:21:23.412" v="15" actId="20577"/>
        <pc:sldMkLst>
          <pc:docMk/>
          <pc:sldMk cId="3512129625" sldId="285"/>
        </pc:sldMkLst>
        <pc:spChg chg="mod">
          <ac:chgData name="Juan Gomez Duque" userId="12ffef9d-c492-4764-9ece-d82edf94b9a1" providerId="ADAL" clId="{8459E901-05E2-459B-A329-7018169204C0}" dt="2022-10-04T21:21:15.864" v="14" actId="1076"/>
          <ac:spMkLst>
            <pc:docMk/>
            <pc:sldMk cId="3512129625" sldId="285"/>
            <ac:spMk id="4" creationId="{519C561D-C6C7-4A4F-8EA8-903B833B52D6}"/>
          </ac:spMkLst>
        </pc:spChg>
        <pc:spChg chg="mod">
          <ac:chgData name="Juan Gomez Duque" userId="12ffef9d-c492-4764-9ece-d82edf94b9a1" providerId="ADAL" clId="{8459E901-05E2-459B-A329-7018169204C0}" dt="2022-10-04T21:21:15.864" v="14" actId="1076"/>
          <ac:spMkLst>
            <pc:docMk/>
            <pc:sldMk cId="3512129625" sldId="285"/>
            <ac:spMk id="8" creationId="{4D160C12-0521-44EC-B093-21C51DCC74E4}"/>
          </ac:spMkLst>
        </pc:spChg>
        <pc:spChg chg="mod">
          <ac:chgData name="Juan Gomez Duque" userId="12ffef9d-c492-4764-9ece-d82edf94b9a1" providerId="ADAL" clId="{8459E901-05E2-459B-A329-7018169204C0}" dt="2022-10-04T21:21:15.864" v="14" actId="1076"/>
          <ac:spMkLst>
            <pc:docMk/>
            <pc:sldMk cId="3512129625" sldId="285"/>
            <ac:spMk id="9" creationId="{E1942C65-B1AF-407E-A087-60CB85494739}"/>
          </ac:spMkLst>
        </pc:spChg>
        <pc:spChg chg="mod">
          <ac:chgData name="Juan Gomez Duque" userId="12ffef9d-c492-4764-9ece-d82edf94b9a1" providerId="ADAL" clId="{8459E901-05E2-459B-A329-7018169204C0}" dt="2022-10-04T21:21:15.864" v="14" actId="1076"/>
          <ac:spMkLst>
            <pc:docMk/>
            <pc:sldMk cId="3512129625" sldId="285"/>
            <ac:spMk id="11" creationId="{876C6B4A-1F21-4BFF-8502-0897A99E56B4}"/>
          </ac:spMkLst>
        </pc:spChg>
        <pc:spChg chg="mod">
          <ac:chgData name="Juan Gomez Duque" userId="12ffef9d-c492-4764-9ece-d82edf94b9a1" providerId="ADAL" clId="{8459E901-05E2-459B-A329-7018169204C0}" dt="2022-10-04T21:21:15.864" v="14" actId="1076"/>
          <ac:spMkLst>
            <pc:docMk/>
            <pc:sldMk cId="3512129625" sldId="285"/>
            <ac:spMk id="12" creationId="{A065AD3B-9858-4BAF-A783-663901EED5E1}"/>
          </ac:spMkLst>
        </pc:spChg>
        <pc:spChg chg="mod">
          <ac:chgData name="Juan Gomez Duque" userId="12ffef9d-c492-4764-9ece-d82edf94b9a1" providerId="ADAL" clId="{8459E901-05E2-459B-A329-7018169204C0}" dt="2022-10-04T21:21:15.864" v="14" actId="1076"/>
          <ac:spMkLst>
            <pc:docMk/>
            <pc:sldMk cId="3512129625" sldId="285"/>
            <ac:spMk id="13" creationId="{FDA4B2D8-0699-4BC4-BBE8-EF6ECD03C537}"/>
          </ac:spMkLst>
        </pc:spChg>
        <pc:spChg chg="mod">
          <ac:chgData name="Juan Gomez Duque" userId="12ffef9d-c492-4764-9ece-d82edf94b9a1" providerId="ADAL" clId="{8459E901-05E2-459B-A329-7018169204C0}" dt="2022-10-04T21:21:15.864" v="14" actId="1076"/>
          <ac:spMkLst>
            <pc:docMk/>
            <pc:sldMk cId="3512129625" sldId="285"/>
            <ac:spMk id="14" creationId="{17593957-9519-469A-A86D-DC032E0DA280}"/>
          </ac:spMkLst>
        </pc:spChg>
        <pc:spChg chg="mod">
          <ac:chgData name="Juan Gomez Duque" userId="12ffef9d-c492-4764-9ece-d82edf94b9a1" providerId="ADAL" clId="{8459E901-05E2-459B-A329-7018169204C0}" dt="2022-10-04T21:21:15.864" v="14" actId="1076"/>
          <ac:spMkLst>
            <pc:docMk/>
            <pc:sldMk cId="3512129625" sldId="285"/>
            <ac:spMk id="16" creationId="{8A54B64A-0A46-44FA-BDCB-D9C617B91D42}"/>
          </ac:spMkLst>
        </pc:spChg>
        <pc:spChg chg="mod">
          <ac:chgData name="Juan Gomez Duque" userId="12ffef9d-c492-4764-9ece-d82edf94b9a1" providerId="ADAL" clId="{8459E901-05E2-459B-A329-7018169204C0}" dt="2022-10-04T21:21:15.864" v="14" actId="1076"/>
          <ac:spMkLst>
            <pc:docMk/>
            <pc:sldMk cId="3512129625" sldId="285"/>
            <ac:spMk id="17" creationId="{E21552F7-51A7-4EF3-B5E3-44015173C1FD}"/>
          </ac:spMkLst>
        </pc:spChg>
        <pc:spChg chg="mod">
          <ac:chgData name="Juan Gomez Duque" userId="12ffef9d-c492-4764-9ece-d82edf94b9a1" providerId="ADAL" clId="{8459E901-05E2-459B-A329-7018169204C0}" dt="2022-10-04T21:21:15.864" v="14" actId="1076"/>
          <ac:spMkLst>
            <pc:docMk/>
            <pc:sldMk cId="3512129625" sldId="285"/>
            <ac:spMk id="18" creationId="{5D888DBA-0739-47FA-9B46-7AAC7662CC45}"/>
          </ac:spMkLst>
        </pc:spChg>
        <pc:spChg chg="mod">
          <ac:chgData name="Juan Gomez Duque" userId="12ffef9d-c492-4764-9ece-d82edf94b9a1" providerId="ADAL" clId="{8459E901-05E2-459B-A329-7018169204C0}" dt="2022-10-04T21:21:15.864" v="14" actId="1076"/>
          <ac:spMkLst>
            <pc:docMk/>
            <pc:sldMk cId="3512129625" sldId="285"/>
            <ac:spMk id="20" creationId="{85B0A643-BC66-4B36-B362-8D5895E60948}"/>
          </ac:spMkLst>
        </pc:spChg>
        <pc:spChg chg="mod">
          <ac:chgData name="Juan Gomez Duque" userId="12ffef9d-c492-4764-9ece-d82edf94b9a1" providerId="ADAL" clId="{8459E901-05E2-459B-A329-7018169204C0}" dt="2022-10-04T21:21:15.864" v="14" actId="1076"/>
          <ac:spMkLst>
            <pc:docMk/>
            <pc:sldMk cId="3512129625" sldId="285"/>
            <ac:spMk id="21" creationId="{0BD7BE5C-DA62-4714-911F-3973C4EABDAC}"/>
          </ac:spMkLst>
        </pc:spChg>
        <pc:spChg chg="mod">
          <ac:chgData name="Juan Gomez Duque" userId="12ffef9d-c492-4764-9ece-d82edf94b9a1" providerId="ADAL" clId="{8459E901-05E2-459B-A329-7018169204C0}" dt="2022-10-04T21:21:15.864" v="14" actId="1076"/>
          <ac:spMkLst>
            <pc:docMk/>
            <pc:sldMk cId="3512129625" sldId="285"/>
            <ac:spMk id="23" creationId="{FD29B382-C07B-4FC4-A1AD-07EEA4DCA21D}"/>
          </ac:spMkLst>
        </pc:spChg>
        <pc:spChg chg="mod">
          <ac:chgData name="Juan Gomez Duque" userId="12ffef9d-c492-4764-9ece-d82edf94b9a1" providerId="ADAL" clId="{8459E901-05E2-459B-A329-7018169204C0}" dt="2022-10-04T21:21:15.864" v="14" actId="1076"/>
          <ac:spMkLst>
            <pc:docMk/>
            <pc:sldMk cId="3512129625" sldId="285"/>
            <ac:spMk id="24" creationId="{07392DFD-826B-46C8-8103-D88122650291}"/>
          </ac:spMkLst>
        </pc:spChg>
        <pc:spChg chg="mod">
          <ac:chgData name="Juan Gomez Duque" userId="12ffef9d-c492-4764-9ece-d82edf94b9a1" providerId="ADAL" clId="{8459E901-05E2-459B-A329-7018169204C0}" dt="2022-10-04T21:21:15.864" v="14" actId="1076"/>
          <ac:spMkLst>
            <pc:docMk/>
            <pc:sldMk cId="3512129625" sldId="285"/>
            <ac:spMk id="30" creationId="{F645B3FF-D42B-4353-B7EB-C02F9F747D58}"/>
          </ac:spMkLst>
        </pc:spChg>
        <pc:spChg chg="mod">
          <ac:chgData name="Juan Gomez Duque" userId="12ffef9d-c492-4764-9ece-d82edf94b9a1" providerId="ADAL" clId="{8459E901-05E2-459B-A329-7018169204C0}" dt="2022-10-04T21:21:15.864" v="14" actId="1076"/>
          <ac:spMkLst>
            <pc:docMk/>
            <pc:sldMk cId="3512129625" sldId="285"/>
            <ac:spMk id="31" creationId="{21E13BC8-73A5-4223-A85D-5D3B2333E07B}"/>
          </ac:spMkLst>
        </pc:spChg>
        <pc:spChg chg="mod">
          <ac:chgData name="Juan Gomez Duque" userId="12ffef9d-c492-4764-9ece-d82edf94b9a1" providerId="ADAL" clId="{8459E901-05E2-459B-A329-7018169204C0}" dt="2022-10-04T21:21:15.864" v="14" actId="1076"/>
          <ac:spMkLst>
            <pc:docMk/>
            <pc:sldMk cId="3512129625" sldId="285"/>
            <ac:spMk id="32" creationId="{A2AF626C-84D6-415A-BAFE-93FC6337FD2D}"/>
          </ac:spMkLst>
        </pc:spChg>
        <pc:spChg chg="mod">
          <ac:chgData name="Juan Gomez Duque" userId="12ffef9d-c492-4764-9ece-d82edf94b9a1" providerId="ADAL" clId="{8459E901-05E2-459B-A329-7018169204C0}" dt="2022-10-04T21:21:15.864" v="14" actId="1076"/>
          <ac:spMkLst>
            <pc:docMk/>
            <pc:sldMk cId="3512129625" sldId="285"/>
            <ac:spMk id="35" creationId="{FC67250B-E241-40AE-85DE-CF7F38055BD0}"/>
          </ac:spMkLst>
        </pc:spChg>
        <pc:spChg chg="mod">
          <ac:chgData name="Juan Gomez Duque" userId="12ffef9d-c492-4764-9ece-d82edf94b9a1" providerId="ADAL" clId="{8459E901-05E2-459B-A329-7018169204C0}" dt="2022-10-04T21:21:15.864" v="14" actId="1076"/>
          <ac:spMkLst>
            <pc:docMk/>
            <pc:sldMk cId="3512129625" sldId="285"/>
            <ac:spMk id="36" creationId="{330EB0BC-3876-4B5F-9665-8B19B013FB77}"/>
          </ac:spMkLst>
        </pc:spChg>
        <pc:spChg chg="mod">
          <ac:chgData name="Juan Gomez Duque" userId="12ffef9d-c492-4764-9ece-d82edf94b9a1" providerId="ADAL" clId="{8459E901-05E2-459B-A329-7018169204C0}" dt="2022-10-04T21:21:15.864" v="14" actId="1076"/>
          <ac:spMkLst>
            <pc:docMk/>
            <pc:sldMk cId="3512129625" sldId="285"/>
            <ac:spMk id="37" creationId="{473BBCB3-83B4-47BF-A0B1-9FEDF573C6BF}"/>
          </ac:spMkLst>
        </pc:spChg>
        <pc:spChg chg="mod">
          <ac:chgData name="Juan Gomez Duque" userId="12ffef9d-c492-4764-9ece-d82edf94b9a1" providerId="ADAL" clId="{8459E901-05E2-459B-A329-7018169204C0}" dt="2022-10-04T21:21:15.864" v="14" actId="1076"/>
          <ac:spMkLst>
            <pc:docMk/>
            <pc:sldMk cId="3512129625" sldId="285"/>
            <ac:spMk id="41" creationId="{AE6AD457-9A28-4122-9E75-C864DDDA54F2}"/>
          </ac:spMkLst>
        </pc:spChg>
        <pc:spChg chg="mod">
          <ac:chgData name="Juan Gomez Duque" userId="12ffef9d-c492-4764-9ece-d82edf94b9a1" providerId="ADAL" clId="{8459E901-05E2-459B-A329-7018169204C0}" dt="2022-10-04T21:21:15.864" v="14" actId="1076"/>
          <ac:spMkLst>
            <pc:docMk/>
            <pc:sldMk cId="3512129625" sldId="285"/>
            <ac:spMk id="43" creationId="{19F0ED3A-6668-4A88-BA07-FC755A6FA106}"/>
          </ac:spMkLst>
        </pc:spChg>
        <pc:spChg chg="mod">
          <ac:chgData name="Juan Gomez Duque" userId="12ffef9d-c492-4764-9ece-d82edf94b9a1" providerId="ADAL" clId="{8459E901-05E2-459B-A329-7018169204C0}" dt="2022-10-04T21:21:15.864" v="14" actId="1076"/>
          <ac:spMkLst>
            <pc:docMk/>
            <pc:sldMk cId="3512129625" sldId="285"/>
            <ac:spMk id="45" creationId="{4A6C41F7-5F2F-48AB-8A5E-078C18122483}"/>
          </ac:spMkLst>
        </pc:spChg>
        <pc:spChg chg="mod">
          <ac:chgData name="Juan Gomez Duque" userId="12ffef9d-c492-4764-9ece-d82edf94b9a1" providerId="ADAL" clId="{8459E901-05E2-459B-A329-7018169204C0}" dt="2022-10-04T21:21:23.412" v="15" actId="20577"/>
          <ac:spMkLst>
            <pc:docMk/>
            <pc:sldMk cId="3512129625" sldId="285"/>
            <ac:spMk id="46" creationId="{642F055D-361F-4999-AB48-C82F0245FC5C}"/>
          </ac:spMkLst>
        </pc:spChg>
        <pc:spChg chg="mod">
          <ac:chgData name="Juan Gomez Duque" userId="12ffef9d-c492-4764-9ece-d82edf94b9a1" providerId="ADAL" clId="{8459E901-05E2-459B-A329-7018169204C0}" dt="2022-10-04T21:21:15.864" v="14" actId="1076"/>
          <ac:spMkLst>
            <pc:docMk/>
            <pc:sldMk cId="3512129625" sldId="285"/>
            <ac:spMk id="48" creationId="{F28733E7-39E7-4E3B-9E8E-B7BE4D9460F0}"/>
          </ac:spMkLst>
        </pc:spChg>
        <pc:spChg chg="mod">
          <ac:chgData name="Juan Gomez Duque" userId="12ffef9d-c492-4764-9ece-d82edf94b9a1" providerId="ADAL" clId="{8459E901-05E2-459B-A329-7018169204C0}" dt="2022-10-04T21:21:15.864" v="14" actId="1076"/>
          <ac:spMkLst>
            <pc:docMk/>
            <pc:sldMk cId="3512129625" sldId="285"/>
            <ac:spMk id="49" creationId="{5E580980-205C-4725-9119-2F06A262BBA8}"/>
          </ac:spMkLst>
        </pc:spChg>
        <pc:spChg chg="mod">
          <ac:chgData name="Juan Gomez Duque" userId="12ffef9d-c492-4764-9ece-d82edf94b9a1" providerId="ADAL" clId="{8459E901-05E2-459B-A329-7018169204C0}" dt="2022-10-04T21:21:15.864" v="14" actId="1076"/>
          <ac:spMkLst>
            <pc:docMk/>
            <pc:sldMk cId="3512129625" sldId="285"/>
            <ac:spMk id="50" creationId="{FAA9A6A2-5061-418B-8E64-36BD8ACD982E}"/>
          </ac:spMkLst>
        </pc:spChg>
        <pc:spChg chg="mod">
          <ac:chgData name="Juan Gomez Duque" userId="12ffef9d-c492-4764-9ece-d82edf94b9a1" providerId="ADAL" clId="{8459E901-05E2-459B-A329-7018169204C0}" dt="2022-10-04T21:21:15.864" v="14" actId="1076"/>
          <ac:spMkLst>
            <pc:docMk/>
            <pc:sldMk cId="3512129625" sldId="285"/>
            <ac:spMk id="51" creationId="{ED40486C-B396-4C05-B545-D62E5B29A46E}"/>
          </ac:spMkLst>
        </pc:spChg>
        <pc:spChg chg="mod">
          <ac:chgData name="Juan Gomez Duque" userId="12ffef9d-c492-4764-9ece-d82edf94b9a1" providerId="ADAL" clId="{8459E901-05E2-459B-A329-7018169204C0}" dt="2022-10-04T21:21:15.864" v="14" actId="1076"/>
          <ac:spMkLst>
            <pc:docMk/>
            <pc:sldMk cId="3512129625" sldId="285"/>
            <ac:spMk id="55" creationId="{C209B24F-9392-4049-BA84-EA7D7D0D897D}"/>
          </ac:spMkLst>
        </pc:spChg>
        <pc:spChg chg="mod">
          <ac:chgData name="Juan Gomez Duque" userId="12ffef9d-c492-4764-9ece-d82edf94b9a1" providerId="ADAL" clId="{8459E901-05E2-459B-A329-7018169204C0}" dt="2022-10-04T21:21:15.864" v="14" actId="1076"/>
          <ac:spMkLst>
            <pc:docMk/>
            <pc:sldMk cId="3512129625" sldId="285"/>
            <ac:spMk id="58" creationId="{9F57CF72-824B-47C9-9E16-FDE3E4D0A4C5}"/>
          </ac:spMkLst>
        </pc:spChg>
        <pc:spChg chg="mod">
          <ac:chgData name="Juan Gomez Duque" userId="12ffef9d-c492-4764-9ece-d82edf94b9a1" providerId="ADAL" clId="{8459E901-05E2-459B-A329-7018169204C0}" dt="2022-10-04T21:21:15.864" v="14" actId="1076"/>
          <ac:spMkLst>
            <pc:docMk/>
            <pc:sldMk cId="3512129625" sldId="285"/>
            <ac:spMk id="59" creationId="{9447957C-F0AA-4BA0-97D9-97B3D1283C1E}"/>
          </ac:spMkLst>
        </pc:spChg>
        <pc:spChg chg="mod">
          <ac:chgData name="Juan Gomez Duque" userId="12ffef9d-c492-4764-9ece-d82edf94b9a1" providerId="ADAL" clId="{8459E901-05E2-459B-A329-7018169204C0}" dt="2022-10-04T21:21:15.864" v="14" actId="1076"/>
          <ac:spMkLst>
            <pc:docMk/>
            <pc:sldMk cId="3512129625" sldId="285"/>
            <ac:spMk id="61" creationId="{9442E41E-5718-441E-9B9C-AE29B09F4500}"/>
          </ac:spMkLst>
        </pc:spChg>
        <pc:spChg chg="mod">
          <ac:chgData name="Juan Gomez Duque" userId="12ffef9d-c492-4764-9ece-d82edf94b9a1" providerId="ADAL" clId="{8459E901-05E2-459B-A329-7018169204C0}" dt="2022-10-04T21:21:15.864" v="14" actId="1076"/>
          <ac:spMkLst>
            <pc:docMk/>
            <pc:sldMk cId="3512129625" sldId="285"/>
            <ac:spMk id="62" creationId="{8C791B16-7A94-4A47-9435-B0D27647436D}"/>
          </ac:spMkLst>
        </pc:spChg>
        <pc:spChg chg="mod">
          <ac:chgData name="Juan Gomez Duque" userId="12ffef9d-c492-4764-9ece-d82edf94b9a1" providerId="ADAL" clId="{8459E901-05E2-459B-A329-7018169204C0}" dt="2022-10-04T21:21:15.864" v="14" actId="1076"/>
          <ac:spMkLst>
            <pc:docMk/>
            <pc:sldMk cId="3512129625" sldId="285"/>
            <ac:spMk id="64" creationId="{EFBF19A2-49B5-467A-8BCF-D40BD5335549}"/>
          </ac:spMkLst>
        </pc:spChg>
        <pc:spChg chg="mod">
          <ac:chgData name="Juan Gomez Duque" userId="12ffef9d-c492-4764-9ece-d82edf94b9a1" providerId="ADAL" clId="{8459E901-05E2-459B-A329-7018169204C0}" dt="2022-10-04T21:21:15.864" v="14" actId="1076"/>
          <ac:spMkLst>
            <pc:docMk/>
            <pc:sldMk cId="3512129625" sldId="285"/>
            <ac:spMk id="65" creationId="{FEEB90B9-09CA-41D8-B284-63B62569D77B}"/>
          </ac:spMkLst>
        </pc:spChg>
        <pc:grpChg chg="mod">
          <ac:chgData name="Juan Gomez Duque" userId="12ffef9d-c492-4764-9ece-d82edf94b9a1" providerId="ADAL" clId="{8459E901-05E2-459B-A329-7018169204C0}" dt="2022-10-04T21:21:15.864" v="14" actId="1076"/>
          <ac:grpSpMkLst>
            <pc:docMk/>
            <pc:sldMk cId="3512129625" sldId="285"/>
            <ac:grpSpMk id="2" creationId="{77734690-BECE-4AD7-AE4A-35CC88905DE6}"/>
          </ac:grpSpMkLst>
        </pc:grpChg>
        <pc:grpChg chg="mod">
          <ac:chgData name="Juan Gomez Duque" userId="12ffef9d-c492-4764-9ece-d82edf94b9a1" providerId="ADAL" clId="{8459E901-05E2-459B-A329-7018169204C0}" dt="2022-10-04T21:21:15.864" v="14" actId="1076"/>
          <ac:grpSpMkLst>
            <pc:docMk/>
            <pc:sldMk cId="3512129625" sldId="285"/>
            <ac:grpSpMk id="5" creationId="{643A25A0-D453-45AC-A9F4-E4D54FB193F4}"/>
          </ac:grpSpMkLst>
        </pc:grpChg>
        <pc:grpChg chg="mod">
          <ac:chgData name="Juan Gomez Duque" userId="12ffef9d-c492-4764-9ece-d82edf94b9a1" providerId="ADAL" clId="{8459E901-05E2-459B-A329-7018169204C0}" dt="2022-10-04T21:21:15.864" v="14" actId="1076"/>
          <ac:grpSpMkLst>
            <pc:docMk/>
            <pc:sldMk cId="3512129625" sldId="285"/>
            <ac:grpSpMk id="10" creationId="{0E8638BA-5FDE-44DA-8C84-359B13A3CE79}"/>
          </ac:grpSpMkLst>
        </pc:grpChg>
        <pc:grpChg chg="mod">
          <ac:chgData name="Juan Gomez Duque" userId="12ffef9d-c492-4764-9ece-d82edf94b9a1" providerId="ADAL" clId="{8459E901-05E2-459B-A329-7018169204C0}" dt="2022-10-04T21:21:15.864" v="14" actId="1076"/>
          <ac:grpSpMkLst>
            <pc:docMk/>
            <pc:sldMk cId="3512129625" sldId="285"/>
            <ac:grpSpMk id="15" creationId="{BFD0EE67-5630-4678-9C32-7473C1B27DBA}"/>
          </ac:grpSpMkLst>
        </pc:grpChg>
        <pc:grpChg chg="mod">
          <ac:chgData name="Juan Gomez Duque" userId="12ffef9d-c492-4764-9ece-d82edf94b9a1" providerId="ADAL" clId="{8459E901-05E2-459B-A329-7018169204C0}" dt="2022-10-04T21:21:15.864" v="14" actId="1076"/>
          <ac:grpSpMkLst>
            <pc:docMk/>
            <pc:sldMk cId="3512129625" sldId="285"/>
            <ac:grpSpMk id="19" creationId="{F77A10E7-6EDF-43F6-B612-7BDD6184F810}"/>
          </ac:grpSpMkLst>
        </pc:grpChg>
        <pc:grpChg chg="mod">
          <ac:chgData name="Juan Gomez Duque" userId="12ffef9d-c492-4764-9ece-d82edf94b9a1" providerId="ADAL" clId="{8459E901-05E2-459B-A329-7018169204C0}" dt="2022-10-04T21:21:15.864" v="14" actId="1076"/>
          <ac:grpSpMkLst>
            <pc:docMk/>
            <pc:sldMk cId="3512129625" sldId="285"/>
            <ac:grpSpMk id="22" creationId="{7FEC9CFC-B765-46D4-8B98-076577E61E9B}"/>
          </ac:grpSpMkLst>
        </pc:grpChg>
        <pc:grpChg chg="mod">
          <ac:chgData name="Juan Gomez Duque" userId="12ffef9d-c492-4764-9ece-d82edf94b9a1" providerId="ADAL" clId="{8459E901-05E2-459B-A329-7018169204C0}" dt="2022-10-04T21:21:15.864" v="14" actId="1076"/>
          <ac:grpSpMkLst>
            <pc:docMk/>
            <pc:sldMk cId="3512129625" sldId="285"/>
            <ac:grpSpMk id="44" creationId="{B024625A-0455-48B9-BD76-64F8020FD8A7}"/>
          </ac:grpSpMkLst>
        </pc:grpChg>
        <pc:grpChg chg="mod">
          <ac:chgData name="Juan Gomez Duque" userId="12ffef9d-c492-4764-9ece-d82edf94b9a1" providerId="ADAL" clId="{8459E901-05E2-459B-A329-7018169204C0}" dt="2022-10-04T21:21:15.864" v="14" actId="1076"/>
          <ac:grpSpMkLst>
            <pc:docMk/>
            <pc:sldMk cId="3512129625" sldId="285"/>
            <ac:grpSpMk id="47" creationId="{A73CBA8B-8723-4632-BC4D-BA77C515EF4D}"/>
          </ac:grpSpMkLst>
        </pc:grpChg>
        <pc:grpChg chg="mod">
          <ac:chgData name="Juan Gomez Duque" userId="12ffef9d-c492-4764-9ece-d82edf94b9a1" providerId="ADAL" clId="{8459E901-05E2-459B-A329-7018169204C0}" dt="2022-10-04T21:21:15.864" v="14" actId="1076"/>
          <ac:grpSpMkLst>
            <pc:docMk/>
            <pc:sldMk cId="3512129625" sldId="285"/>
            <ac:grpSpMk id="57" creationId="{10C2DC78-383F-45CA-AB18-2C0E8AE230B3}"/>
          </ac:grpSpMkLst>
        </pc:grpChg>
        <pc:grpChg chg="mod">
          <ac:chgData name="Juan Gomez Duque" userId="12ffef9d-c492-4764-9ece-d82edf94b9a1" providerId="ADAL" clId="{8459E901-05E2-459B-A329-7018169204C0}" dt="2022-10-04T21:21:15.864" v="14" actId="1076"/>
          <ac:grpSpMkLst>
            <pc:docMk/>
            <pc:sldMk cId="3512129625" sldId="285"/>
            <ac:grpSpMk id="60" creationId="{E23D53A2-A355-454E-B71E-1DF308E70BD1}"/>
          </ac:grpSpMkLst>
        </pc:grpChg>
        <pc:grpChg chg="mod">
          <ac:chgData name="Juan Gomez Duque" userId="12ffef9d-c492-4764-9ece-d82edf94b9a1" providerId="ADAL" clId="{8459E901-05E2-459B-A329-7018169204C0}" dt="2022-10-04T21:21:15.864" v="14" actId="1076"/>
          <ac:grpSpMkLst>
            <pc:docMk/>
            <pc:sldMk cId="3512129625" sldId="285"/>
            <ac:grpSpMk id="63" creationId="{FAF828F4-D868-4E6B-B4B4-3DCC56128605}"/>
          </ac:grpSpMkLst>
        </pc:grpChg>
        <pc:cxnChg chg="mod">
          <ac:chgData name="Juan Gomez Duque" userId="12ffef9d-c492-4764-9ece-d82edf94b9a1" providerId="ADAL" clId="{8459E901-05E2-459B-A329-7018169204C0}" dt="2022-10-04T21:21:15.864" v="14" actId="1076"/>
          <ac:cxnSpMkLst>
            <pc:docMk/>
            <pc:sldMk cId="3512129625" sldId="285"/>
            <ac:cxnSpMk id="25" creationId="{F158E78E-7D9B-43B2-949F-E3C8B6BC022D}"/>
          </ac:cxnSpMkLst>
        </pc:cxnChg>
        <pc:cxnChg chg="mod">
          <ac:chgData name="Juan Gomez Duque" userId="12ffef9d-c492-4764-9ece-d82edf94b9a1" providerId="ADAL" clId="{8459E901-05E2-459B-A329-7018169204C0}" dt="2022-10-04T21:21:15.864" v="14" actId="1076"/>
          <ac:cxnSpMkLst>
            <pc:docMk/>
            <pc:sldMk cId="3512129625" sldId="285"/>
            <ac:cxnSpMk id="26" creationId="{7965B3ED-48A9-455B-A4F8-FBB663EE47A2}"/>
          </ac:cxnSpMkLst>
        </pc:cxnChg>
        <pc:cxnChg chg="mod">
          <ac:chgData name="Juan Gomez Duque" userId="12ffef9d-c492-4764-9ece-d82edf94b9a1" providerId="ADAL" clId="{8459E901-05E2-459B-A329-7018169204C0}" dt="2022-10-04T21:21:15.864" v="14" actId="1076"/>
          <ac:cxnSpMkLst>
            <pc:docMk/>
            <pc:sldMk cId="3512129625" sldId="285"/>
            <ac:cxnSpMk id="27" creationId="{68DB89FD-FA23-4FC1-AAE4-9A374943DD9A}"/>
          </ac:cxnSpMkLst>
        </pc:cxnChg>
        <pc:cxnChg chg="mod">
          <ac:chgData name="Juan Gomez Duque" userId="12ffef9d-c492-4764-9ece-d82edf94b9a1" providerId="ADAL" clId="{8459E901-05E2-459B-A329-7018169204C0}" dt="2022-10-04T21:21:15.864" v="14" actId="1076"/>
          <ac:cxnSpMkLst>
            <pc:docMk/>
            <pc:sldMk cId="3512129625" sldId="285"/>
            <ac:cxnSpMk id="28" creationId="{54474577-60A5-44B3-803D-5E63A5B772E6}"/>
          </ac:cxnSpMkLst>
        </pc:cxnChg>
        <pc:cxnChg chg="mod">
          <ac:chgData name="Juan Gomez Duque" userId="12ffef9d-c492-4764-9ece-d82edf94b9a1" providerId="ADAL" clId="{8459E901-05E2-459B-A329-7018169204C0}" dt="2022-10-04T21:21:15.864" v="14" actId="1076"/>
          <ac:cxnSpMkLst>
            <pc:docMk/>
            <pc:sldMk cId="3512129625" sldId="285"/>
            <ac:cxnSpMk id="29" creationId="{631A7BF4-71A6-4A84-AAC7-C84B32075248}"/>
          </ac:cxnSpMkLst>
        </pc:cxnChg>
        <pc:cxnChg chg="mod">
          <ac:chgData name="Juan Gomez Duque" userId="12ffef9d-c492-4764-9ece-d82edf94b9a1" providerId="ADAL" clId="{8459E901-05E2-459B-A329-7018169204C0}" dt="2022-10-04T21:21:15.864" v="14" actId="1076"/>
          <ac:cxnSpMkLst>
            <pc:docMk/>
            <pc:sldMk cId="3512129625" sldId="285"/>
            <ac:cxnSpMk id="33" creationId="{661978FA-80F0-4326-9EBA-82ECA5D4246F}"/>
          </ac:cxnSpMkLst>
        </pc:cxnChg>
        <pc:cxnChg chg="mod">
          <ac:chgData name="Juan Gomez Duque" userId="12ffef9d-c492-4764-9ece-d82edf94b9a1" providerId="ADAL" clId="{8459E901-05E2-459B-A329-7018169204C0}" dt="2022-10-04T21:21:15.864" v="14" actId="1076"/>
          <ac:cxnSpMkLst>
            <pc:docMk/>
            <pc:sldMk cId="3512129625" sldId="285"/>
            <ac:cxnSpMk id="34" creationId="{F8D0132B-EE92-40B2-B902-4B1C5164B657}"/>
          </ac:cxnSpMkLst>
        </pc:cxnChg>
        <pc:cxnChg chg="mod">
          <ac:chgData name="Juan Gomez Duque" userId="12ffef9d-c492-4764-9ece-d82edf94b9a1" providerId="ADAL" clId="{8459E901-05E2-459B-A329-7018169204C0}" dt="2022-10-04T21:21:15.864" v="14" actId="1076"/>
          <ac:cxnSpMkLst>
            <pc:docMk/>
            <pc:sldMk cId="3512129625" sldId="285"/>
            <ac:cxnSpMk id="38" creationId="{3AACD3CA-B0CA-4F45-8B4F-A412647727F9}"/>
          </ac:cxnSpMkLst>
        </pc:cxnChg>
        <pc:cxnChg chg="mod">
          <ac:chgData name="Juan Gomez Duque" userId="12ffef9d-c492-4764-9ece-d82edf94b9a1" providerId="ADAL" clId="{8459E901-05E2-459B-A329-7018169204C0}" dt="2022-10-04T21:21:15.864" v="14" actId="1076"/>
          <ac:cxnSpMkLst>
            <pc:docMk/>
            <pc:sldMk cId="3512129625" sldId="285"/>
            <ac:cxnSpMk id="39" creationId="{538823CE-8AEE-41EA-9F7A-3845A896758D}"/>
          </ac:cxnSpMkLst>
        </pc:cxnChg>
        <pc:cxnChg chg="mod">
          <ac:chgData name="Juan Gomez Duque" userId="12ffef9d-c492-4764-9ece-d82edf94b9a1" providerId="ADAL" clId="{8459E901-05E2-459B-A329-7018169204C0}" dt="2022-10-04T21:21:15.864" v="14" actId="1076"/>
          <ac:cxnSpMkLst>
            <pc:docMk/>
            <pc:sldMk cId="3512129625" sldId="285"/>
            <ac:cxnSpMk id="40" creationId="{B1CDCC13-DFFC-46DE-B910-BF24772C903E}"/>
          </ac:cxnSpMkLst>
        </pc:cxnChg>
        <pc:cxnChg chg="mod">
          <ac:chgData name="Juan Gomez Duque" userId="12ffef9d-c492-4764-9ece-d82edf94b9a1" providerId="ADAL" clId="{8459E901-05E2-459B-A329-7018169204C0}" dt="2022-10-04T21:21:15.864" v="14" actId="1076"/>
          <ac:cxnSpMkLst>
            <pc:docMk/>
            <pc:sldMk cId="3512129625" sldId="285"/>
            <ac:cxnSpMk id="42" creationId="{18B93C1F-52EE-4D52-9D67-BB2E15320B38}"/>
          </ac:cxnSpMkLst>
        </pc:cxnChg>
        <pc:cxnChg chg="mod">
          <ac:chgData name="Juan Gomez Duque" userId="12ffef9d-c492-4764-9ece-d82edf94b9a1" providerId="ADAL" clId="{8459E901-05E2-459B-A329-7018169204C0}" dt="2022-10-04T21:21:15.864" v="14" actId="1076"/>
          <ac:cxnSpMkLst>
            <pc:docMk/>
            <pc:sldMk cId="3512129625" sldId="285"/>
            <ac:cxnSpMk id="52" creationId="{EB5EF070-C070-4F79-8DBF-4BA3C9485D0C}"/>
          </ac:cxnSpMkLst>
        </pc:cxnChg>
        <pc:cxnChg chg="mod">
          <ac:chgData name="Juan Gomez Duque" userId="12ffef9d-c492-4764-9ece-d82edf94b9a1" providerId="ADAL" clId="{8459E901-05E2-459B-A329-7018169204C0}" dt="2022-10-04T21:21:15.864" v="14" actId="1076"/>
          <ac:cxnSpMkLst>
            <pc:docMk/>
            <pc:sldMk cId="3512129625" sldId="285"/>
            <ac:cxnSpMk id="53" creationId="{5C49932C-2D57-441C-A263-9E39C4769454}"/>
          </ac:cxnSpMkLst>
        </pc:cxnChg>
        <pc:cxnChg chg="mod">
          <ac:chgData name="Juan Gomez Duque" userId="12ffef9d-c492-4764-9ece-d82edf94b9a1" providerId="ADAL" clId="{8459E901-05E2-459B-A329-7018169204C0}" dt="2022-10-04T21:21:15.864" v="14" actId="1076"/>
          <ac:cxnSpMkLst>
            <pc:docMk/>
            <pc:sldMk cId="3512129625" sldId="285"/>
            <ac:cxnSpMk id="54" creationId="{7468A697-4A53-48E2-B473-95AEF1E22F65}"/>
          </ac:cxnSpMkLst>
        </pc:cxnChg>
        <pc:cxnChg chg="mod">
          <ac:chgData name="Juan Gomez Duque" userId="12ffef9d-c492-4764-9ece-d82edf94b9a1" providerId="ADAL" clId="{8459E901-05E2-459B-A329-7018169204C0}" dt="2022-10-04T21:21:15.864" v="14" actId="1076"/>
          <ac:cxnSpMkLst>
            <pc:docMk/>
            <pc:sldMk cId="3512129625" sldId="285"/>
            <ac:cxnSpMk id="56" creationId="{0140D927-9002-44C2-87BA-14728262410C}"/>
          </ac:cxnSpMkLst>
        </pc:cxnChg>
      </pc:sldChg>
      <pc:sldChg chg="modSp mod">
        <pc:chgData name="Juan Gomez Duque" userId="12ffef9d-c492-4764-9ece-d82edf94b9a1" providerId="ADAL" clId="{8459E901-05E2-459B-A329-7018169204C0}" dt="2022-10-04T21:28:04.501" v="29" actId="122"/>
        <pc:sldMkLst>
          <pc:docMk/>
          <pc:sldMk cId="460880832" sldId="287"/>
        </pc:sldMkLst>
        <pc:graphicFrameChg chg="modGraphic">
          <ac:chgData name="Juan Gomez Duque" userId="12ffef9d-c492-4764-9ece-d82edf94b9a1" providerId="ADAL" clId="{8459E901-05E2-459B-A329-7018169204C0}" dt="2022-10-04T21:28:04.501" v="29" actId="122"/>
          <ac:graphicFrameMkLst>
            <pc:docMk/>
            <pc:sldMk cId="460880832" sldId="287"/>
            <ac:graphicFrameMk id="3" creationId="{D5C686C2-7482-4B59-BF36-581B59D0DD2F}"/>
          </ac:graphicFrameMkLst>
        </pc:graphicFrameChg>
      </pc:sldChg>
      <pc:sldChg chg="modSp mod">
        <pc:chgData name="Juan Gomez Duque" userId="12ffef9d-c492-4764-9ece-d82edf94b9a1" providerId="ADAL" clId="{8459E901-05E2-459B-A329-7018169204C0}" dt="2022-10-04T21:28:33.873" v="40" actId="20577"/>
        <pc:sldMkLst>
          <pc:docMk/>
          <pc:sldMk cId="4000014358" sldId="288"/>
        </pc:sldMkLst>
        <pc:spChg chg="mod">
          <ac:chgData name="Juan Gomez Duque" userId="12ffef9d-c492-4764-9ece-d82edf94b9a1" providerId="ADAL" clId="{8459E901-05E2-459B-A329-7018169204C0}" dt="2022-10-04T21:28:33.873" v="40" actId="20577"/>
          <ac:spMkLst>
            <pc:docMk/>
            <pc:sldMk cId="4000014358" sldId="288"/>
            <ac:spMk id="7" creationId="{00000000-0000-0000-0000-000000000000}"/>
          </ac:spMkLst>
        </pc:spChg>
      </pc:sldChg>
    </pc:docChg>
  </pc:docChgLst>
  <pc:docChgLst>
    <pc:chgData name="Kamira Sanchez" userId="d90880d6-78a9-457c-991e-24450603455a" providerId="ADAL" clId="{D4DD89D5-DC77-4289-8D1A-25CD6284A7C8}"/>
    <pc:docChg chg="undo custSel modSld">
      <pc:chgData name="Kamira Sanchez" userId="d90880d6-78a9-457c-991e-24450603455a" providerId="ADAL" clId="{D4DD89D5-DC77-4289-8D1A-25CD6284A7C8}" dt="2023-06-23T15:14:22.469" v="8" actId="20577"/>
      <pc:docMkLst>
        <pc:docMk/>
      </pc:docMkLst>
      <pc:sldChg chg="modSp mod">
        <pc:chgData name="Kamira Sanchez" userId="d90880d6-78a9-457c-991e-24450603455a" providerId="ADAL" clId="{D4DD89D5-DC77-4289-8D1A-25CD6284A7C8}" dt="2023-06-23T14:39:41.384" v="1" actId="20577"/>
        <pc:sldMkLst>
          <pc:docMk/>
          <pc:sldMk cId="1120798786" sldId="259"/>
        </pc:sldMkLst>
        <pc:spChg chg="mod">
          <ac:chgData name="Kamira Sanchez" userId="d90880d6-78a9-457c-991e-24450603455a" providerId="ADAL" clId="{D4DD89D5-DC77-4289-8D1A-25CD6284A7C8}" dt="2023-06-23T14:39:41.384" v="1" actId="20577"/>
          <ac:spMkLst>
            <pc:docMk/>
            <pc:sldMk cId="1120798786" sldId="259"/>
            <ac:spMk id="7" creationId="{00000000-0000-0000-0000-000000000000}"/>
          </ac:spMkLst>
        </pc:spChg>
      </pc:sldChg>
      <pc:sldChg chg="modNotesTx">
        <pc:chgData name="Kamira Sanchez" userId="d90880d6-78a9-457c-991e-24450603455a" providerId="ADAL" clId="{D4DD89D5-DC77-4289-8D1A-25CD6284A7C8}" dt="2023-06-23T14:59:04.266" v="4" actId="20577"/>
        <pc:sldMkLst>
          <pc:docMk/>
          <pc:sldMk cId="3363527099" sldId="268"/>
        </pc:sldMkLst>
      </pc:sldChg>
      <pc:sldChg chg="modSp mod">
        <pc:chgData name="Kamira Sanchez" userId="d90880d6-78a9-457c-991e-24450603455a" providerId="ADAL" clId="{D4DD89D5-DC77-4289-8D1A-25CD6284A7C8}" dt="2023-06-23T15:14:22.469" v="8" actId="20577"/>
        <pc:sldMkLst>
          <pc:docMk/>
          <pc:sldMk cId="1006065711" sldId="280"/>
        </pc:sldMkLst>
        <pc:spChg chg="mod">
          <ac:chgData name="Kamira Sanchez" userId="d90880d6-78a9-457c-991e-24450603455a" providerId="ADAL" clId="{D4DD89D5-DC77-4289-8D1A-25CD6284A7C8}" dt="2023-06-23T15:14:22.469" v="8" actId="20577"/>
          <ac:spMkLst>
            <pc:docMk/>
            <pc:sldMk cId="1006065711" sldId="280"/>
            <ac:spMk id="7" creationId="{00000000-0000-0000-0000-000000000000}"/>
          </ac:spMkLst>
        </pc:spChg>
      </pc:sldChg>
      <pc:sldChg chg="modSp mod">
        <pc:chgData name="Kamira Sanchez" userId="d90880d6-78a9-457c-991e-24450603455a" providerId="ADAL" clId="{D4DD89D5-DC77-4289-8D1A-25CD6284A7C8}" dt="2023-06-23T15:10:18.451" v="6" actId="20577"/>
        <pc:sldMkLst>
          <pc:docMk/>
          <pc:sldMk cId="2707990609" sldId="282"/>
        </pc:sldMkLst>
        <pc:spChg chg="mod">
          <ac:chgData name="Kamira Sanchez" userId="d90880d6-78a9-457c-991e-24450603455a" providerId="ADAL" clId="{D4DD89D5-DC77-4289-8D1A-25CD6284A7C8}" dt="2023-06-23T15:10:18.451" v="6" actId="20577"/>
          <ac:spMkLst>
            <pc:docMk/>
            <pc:sldMk cId="2707990609" sldId="282"/>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0EC0213-F7FD-4C8F-A3D9-955C7903DD22}" type="datetimeFigureOut">
              <a:rPr lang="en-GB" smtClean="0"/>
              <a:pPr/>
              <a:t>23/06/2023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2903F21-B10C-45C2-9A85-CD1AC6B940AB}" type="slidenum">
              <a:rPr lang="en-GB" smtClean="0"/>
              <a:pPr/>
              <a:t>‹#›</a:t>
            </a:fld>
            <a:endParaRPr lang="en-GB" dirty="0"/>
          </a:p>
        </p:txBody>
      </p:sp>
    </p:spTree>
    <p:extLst>
      <p:ext uri="{BB962C8B-B14F-4D97-AF65-F5344CB8AC3E}">
        <p14:creationId xmlns:p14="http://schemas.microsoft.com/office/powerpoint/2010/main" val="299926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 presentación abarca los conceptos básicos de instrumentos financieros de la NICSP 41.</a:t>
            </a:r>
          </a:p>
          <a:p>
            <a:endParaRPr lang="en-GB" dirty="0"/>
          </a:p>
          <a:p>
            <a:r>
              <a:rPr lang="es-MX" dirty="0"/>
              <a:t>El IPSASB emitió la NICSP 41, Instrumentos financieros, en agosto de 2018. La NICSP 41 tiene como fecha de entrada en vigor el 1 de enero de 2023 (se permite la adopción anticipada y reemplazará a la NICSP 29.</a:t>
            </a:r>
          </a:p>
          <a:p>
            <a:endParaRPr lang="es-MX" dirty="0"/>
          </a:p>
          <a:p>
            <a:r>
              <a:rPr lang="es-MX" dirty="0"/>
              <a:t>Se aconseja a las entidades que aún no han adoptado las normas sobre instrumentos financieros que adopten la NICSP 41 en lugar de la NICSP 29, ya que esto evitará la necesidad de cambios posteriores en la política contable. Cuando los participantes pertenezcan a esas entidades, se recomienda que la capacitación incluya la presentación y el módulo de conceptos básicos (NICSP 41), no éste.</a:t>
            </a:r>
          </a:p>
          <a:p>
            <a:endParaRPr lang="es-MX" dirty="0"/>
          </a:p>
          <a:p>
            <a:r>
              <a:rPr lang="es-MX" dirty="0"/>
              <a:t>Esta presentación está destinada a los participantes cuyas organizaciones han adoptado o están en proceso de adoptar la NICSP 29. Dependiendo del propósito de la capacitación, dichos participantes también pueden beneficiarse de la presentación de NICSP 41, para que estén al tanto de los cambios que se avecinan.</a:t>
            </a:r>
          </a:p>
          <a:p>
            <a:endParaRPr lang="es-MX" dirty="0"/>
          </a:p>
          <a:p>
            <a:r>
              <a:rPr lang="es-MX" dirty="0"/>
              <a:t>La NICSP 29 se basa en la NIC 39 (que ha sido sustituida por la NIIF 9). Si los participantes están familiarizados con las NIIF, considere la posibilidad de destacar esto. La NICSP 41 se basa en la NIIF 9 (la NIIF actual).</a:t>
            </a:r>
          </a:p>
          <a:p>
            <a:endParaRPr lang="en-GB" i="0" dirty="0"/>
          </a:p>
          <a:p>
            <a:r>
              <a:rPr lang="en-GB" i="0" dirty="0"/>
              <a:t>Se destacan los cambios significativos entre la NICSP 29 y la NICSP 41: considere si estas diferencias deben plantearse a los participantes (esto dependerá de sus circunstancias).</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a:t>
            </a:fld>
            <a:endParaRPr lang="en-GB"/>
          </a:p>
        </p:txBody>
      </p:sp>
    </p:spTree>
    <p:extLst>
      <p:ext uri="{BB962C8B-B14F-4D97-AF65-F5344CB8AC3E}">
        <p14:creationId xmlns:p14="http://schemas.microsoft.com/office/powerpoint/2010/main" val="214563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98375" cy="3600450"/>
          </a:xfrm>
        </p:spPr>
        <p:txBody>
          <a:bodyPr/>
          <a:lstStyle/>
          <a:p>
            <a:r>
              <a:rPr lang="en-US" sz="1200" kern="1200" dirty="0">
                <a:solidFill>
                  <a:schemeClr val="tx1"/>
                </a:solidFill>
                <a:effectLst/>
                <a:ea typeface="+mn-ea"/>
                <a:cs typeface="+mn-cs"/>
              </a:rPr>
              <a:t>El diagrama resume el proceso para clasificar los activos financieros. Las </a:t>
            </a:r>
            <a:r>
              <a:rPr lang="en-US" sz="1200" kern="1200" dirty="0" err="1">
                <a:solidFill>
                  <a:schemeClr val="tx1"/>
                </a:solidFill>
                <a:effectLst/>
                <a:ea typeface="+mn-ea"/>
                <a:cs typeface="+mn-cs"/>
              </a:rPr>
              <a:t>abreviaturas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utilizadas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diagrama</a:t>
            </a:r>
            <a:r>
              <a:rPr lang="en-US" sz="1200" kern="1200" dirty="0">
                <a:solidFill>
                  <a:schemeClr val="tx1"/>
                </a:solidFill>
                <a:effectLst/>
                <a:ea typeface="+mn-ea"/>
                <a:cs typeface="+mn-cs"/>
              </a:rPr>
              <a:t> son las </a:t>
            </a:r>
            <a:r>
              <a:rPr lang="en-US" sz="1200" kern="1200" dirty="0" err="1">
                <a:solidFill>
                  <a:schemeClr val="tx1"/>
                </a:solidFill>
                <a:effectLst/>
                <a:ea typeface="+mn-ea"/>
                <a:cs typeface="+mn-cs"/>
              </a:rPr>
              <a:t>siguientes</a:t>
            </a:r>
            <a:r>
              <a:rPr lang="en-US" sz="1200" kern="1200" dirty="0">
                <a:solidFill>
                  <a:schemeClr val="tx1"/>
                </a:solidFill>
                <a:effectLst/>
                <a:ea typeface="+mn-ea"/>
                <a:cs typeface="+mn-cs"/>
              </a:rPr>
              <a:t>:</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SPPI Únicamente Pagos de Principal o Intereses</a:t>
            </a:r>
            <a:endParaRPr lang="en-GB" sz="1200" kern="1200" dirty="0">
              <a:solidFill>
                <a:schemeClr val="tx1"/>
              </a:solidFill>
              <a:effectLst/>
              <a:ea typeface="+mn-ea"/>
              <a:cs typeface="+mn-cs"/>
            </a:endParaRPr>
          </a:p>
          <a:p>
            <a:endParaRPr lang="en-US"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El reciclaje se refiere a la medición posterior y se aborda más adelante.</a:t>
            </a:r>
            <a:endParaRPr lang="en-GB" sz="1200" kern="1200" dirty="0">
              <a:solidFill>
                <a:schemeClr val="tx1"/>
              </a:solidFill>
              <a:effectLst/>
              <a:ea typeface="+mn-ea"/>
              <a:cs typeface="+mn-cs"/>
            </a:endParaRP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Considere una discusión sobre el diagrama (usando el chat si proporciona la capacitación en línea). ¿Pueden los participantes explicar los pasos para una transacción a través del diagrama (por ejemplo, un préstamo simple)?</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10</a:t>
            </a:fld>
            <a:endParaRPr lang="en-GB"/>
          </a:p>
        </p:txBody>
      </p:sp>
    </p:spTree>
    <p:extLst>
      <p:ext uri="{BB962C8B-B14F-4D97-AF65-F5344CB8AC3E}">
        <p14:creationId xmlns:p14="http://schemas.microsoft.com/office/powerpoint/2010/main" val="290872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 igual que con los activos financieros, una entidad puede designar un pasivo financiero a valor </a:t>
            </a:r>
            <a:r>
              <a:rPr lang="en-GB" dirty="0" err="1"/>
              <a:t>razonable</a:t>
            </a:r>
            <a:r>
              <a:rPr lang="en-GB" dirty="0"/>
              <a:t> con </a:t>
            </a:r>
            <a:r>
              <a:rPr lang="en-GB" dirty="0" err="1"/>
              <a:t>cambios</a:t>
            </a:r>
            <a:r>
              <a:rPr lang="en-GB" dirty="0"/>
              <a:t> </a:t>
            </a:r>
            <a:r>
              <a:rPr lang="en-GB" dirty="0" err="1"/>
              <a:t>en</a:t>
            </a:r>
            <a:r>
              <a:rPr lang="en-GB" dirty="0"/>
              <a:t> </a:t>
            </a:r>
            <a:r>
              <a:rPr lang="en-GB" dirty="0" err="1"/>
              <a:t>el</a:t>
            </a:r>
            <a:r>
              <a:rPr lang="en-GB" dirty="0"/>
              <a:t> </a:t>
            </a:r>
            <a:r>
              <a:rPr lang="en-GB" dirty="0" err="1"/>
              <a:t>resultado</a:t>
            </a:r>
            <a:endParaRPr lang="en-GB" dirty="0"/>
          </a:p>
          <a:p>
            <a:endParaRPr lang="en-GB" dirty="0"/>
          </a:p>
          <a:p>
            <a:r>
              <a:rPr lang="en-GB" dirty="0"/>
              <a:t>El módulo Conceptos básicos de los instrumentos </a:t>
            </a:r>
            <a:r>
              <a:rPr lang="en-GB" dirty="0" err="1"/>
              <a:t>financieros</a:t>
            </a:r>
            <a:r>
              <a:rPr lang="en-GB" dirty="0"/>
              <a:t> (NICSP 41) proporciona más detalles (página 67).</a:t>
            </a:r>
          </a:p>
          <a:p>
            <a:endParaRPr lang="en-GB" dirty="0"/>
          </a:p>
          <a:p>
            <a:r>
              <a:rPr lang="en-GB" dirty="0"/>
              <a:t>Si bien hay cambios menores con respecto a la NICSP 29, los principios fundamentales son en general coherentes.</a:t>
            </a:r>
          </a:p>
        </p:txBody>
      </p:sp>
      <p:sp>
        <p:nvSpPr>
          <p:cNvPr id="4" name="Slide Number Placeholder 3"/>
          <p:cNvSpPr>
            <a:spLocks noGrp="1"/>
          </p:cNvSpPr>
          <p:nvPr>
            <p:ph type="sldNum" sz="quarter" idx="5"/>
          </p:nvPr>
        </p:nvSpPr>
        <p:spPr/>
        <p:txBody>
          <a:bodyPr/>
          <a:lstStyle/>
          <a:p>
            <a:fld id="{F2903F21-B10C-45C2-9A85-CD1AC6B940AB}" type="slidenum">
              <a:rPr lang="en-GB" smtClean="0"/>
              <a:t>11</a:t>
            </a:fld>
            <a:endParaRPr lang="en-GB"/>
          </a:p>
        </p:txBody>
      </p:sp>
    </p:spTree>
    <p:extLst>
      <p:ext uri="{BB962C8B-B14F-4D97-AF65-F5344CB8AC3E}">
        <p14:creationId xmlns:p14="http://schemas.microsoft.com/office/powerpoint/2010/main" val="61716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Respuesta del módulo:</a:t>
            </a:r>
            <a:endParaRPr lang="en-GB" sz="1200" b="1" kern="1200" dirty="0">
              <a:solidFill>
                <a:schemeClr val="tx1"/>
              </a:solidFill>
              <a:effectLst/>
              <a:ea typeface="+mn-ea"/>
              <a:cs typeface="+mn-cs"/>
            </a:endParaRP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El gobierno tiene activos financieros y un pasivo financiero que comparten riesgos similares, como el riesgo de tasa de interés. Debido a la naturaleza de los instrumentos financieros, los riesgos dan lugar a cambios opuestos en el valor razonable que tienden a compensarse entre sí. Sin embargo, solo los futuros se medirían a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En este caso, designar, en el momento del reconocimiento inicial, la deuda como a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lugar de costo amortizado puede eliminar o reducir significativamente la inconsistencia de medición o reconocimiento y producir información más relevante.</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12</a:t>
            </a:fld>
            <a:endParaRPr lang="en-GB"/>
          </a:p>
        </p:txBody>
      </p:sp>
    </p:spTree>
    <p:extLst>
      <p:ext uri="{BB962C8B-B14F-4D97-AF65-F5344CB8AC3E}">
        <p14:creationId xmlns:p14="http://schemas.microsoft.com/office/powerpoint/2010/main" val="128023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El </a:t>
            </a:r>
            <a:r>
              <a:rPr lang="en-US" sz="1200" kern="1200" dirty="0" err="1">
                <a:solidFill>
                  <a:schemeClr val="tx1"/>
                </a:solidFill>
                <a:effectLst/>
                <a:ea typeface="+mn-ea"/>
                <a:cs typeface="+mn-cs"/>
              </a:rPr>
              <a:t>método</a:t>
            </a:r>
            <a:r>
              <a:rPr lang="en-US" sz="1200" kern="1200" dirty="0">
                <a:solidFill>
                  <a:schemeClr val="tx1"/>
                </a:solidFill>
                <a:effectLst/>
                <a:ea typeface="+mn-ea"/>
                <a:cs typeface="+mn-cs"/>
              </a:rPr>
              <a:t> del </a:t>
            </a:r>
            <a:r>
              <a:rPr lang="en-US" sz="1200" kern="1200" dirty="0" err="1">
                <a:solidFill>
                  <a:schemeClr val="tx1"/>
                </a:solidFill>
                <a:effectLst/>
                <a:ea typeface="+mn-ea"/>
                <a:cs typeface="+mn-cs"/>
              </a:rPr>
              <a:t>interés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efectivo</a:t>
            </a:r>
            <a:r>
              <a:rPr lang="en-US" sz="1200" kern="1200" dirty="0">
                <a:solidFill>
                  <a:schemeClr val="tx1"/>
                </a:solidFill>
                <a:effectLst/>
                <a:ea typeface="+mn-ea"/>
                <a:cs typeface="+mn-cs"/>
              </a:rPr>
              <a:t> es un </a:t>
            </a:r>
            <a:r>
              <a:rPr lang="en-US" sz="1200" kern="1200" dirty="0" err="1">
                <a:solidFill>
                  <a:schemeClr val="tx1"/>
                </a:solidFill>
                <a:effectLst/>
                <a:ea typeface="+mn-ea"/>
                <a:cs typeface="+mn-cs"/>
              </a:rPr>
              <a:t>método</a:t>
            </a:r>
            <a:r>
              <a:rPr lang="en-US" sz="1200" kern="1200" dirty="0">
                <a:solidFill>
                  <a:schemeClr val="tx1"/>
                </a:solidFill>
                <a:effectLst/>
                <a:ea typeface="+mn-ea"/>
                <a:cs typeface="+mn-cs"/>
              </a:rPr>
              <a:t> para </a:t>
            </a:r>
            <a:r>
              <a:rPr lang="en-US" sz="1200" kern="1200" dirty="0" err="1">
                <a:solidFill>
                  <a:schemeClr val="tx1"/>
                </a:solidFill>
                <a:effectLst/>
                <a:ea typeface="+mn-ea"/>
                <a:cs typeface="+mn-cs"/>
              </a:rPr>
              <a:t>calcular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costo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amortizado</a:t>
            </a:r>
            <a:r>
              <a:rPr lang="en-US" sz="1200" kern="1200" dirty="0">
                <a:solidFill>
                  <a:schemeClr val="tx1"/>
                </a:solidFill>
                <a:effectLst/>
                <a:ea typeface="+mn-ea"/>
                <a:cs typeface="+mn-cs"/>
              </a:rPr>
              <a:t> de un </a:t>
            </a:r>
            <a:r>
              <a:rPr lang="en-US" sz="1200" kern="1200" dirty="0" err="1">
                <a:solidFill>
                  <a:schemeClr val="tx1"/>
                </a:solidFill>
                <a:effectLst/>
                <a:ea typeface="+mn-ea"/>
                <a:cs typeface="+mn-cs"/>
              </a:rPr>
              <a:t>activo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financiero</a:t>
            </a:r>
            <a:r>
              <a:rPr lang="en-US" sz="1200" kern="1200" dirty="0">
                <a:solidFill>
                  <a:schemeClr val="tx1"/>
                </a:solidFill>
                <a:effectLst/>
                <a:ea typeface="+mn-ea"/>
                <a:cs typeface="+mn-cs"/>
              </a:rPr>
              <a:t> o un </a:t>
            </a:r>
            <a:r>
              <a:rPr lang="en-US" sz="1200" kern="1200" dirty="0" err="1">
                <a:solidFill>
                  <a:schemeClr val="tx1"/>
                </a:solidFill>
                <a:effectLst/>
                <a:ea typeface="+mn-ea"/>
                <a:cs typeface="+mn-cs"/>
              </a:rPr>
              <a:t>pasivo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financiero</a:t>
            </a:r>
            <a:r>
              <a:rPr lang="en-US" sz="1200" kern="1200" dirty="0">
                <a:solidFill>
                  <a:schemeClr val="tx1"/>
                </a:solidFill>
                <a:effectLst/>
                <a:ea typeface="+mn-ea"/>
                <a:cs typeface="+mn-cs"/>
              </a:rPr>
              <a:t> (o </a:t>
            </a:r>
            <a:r>
              <a:rPr lang="en-US" sz="1200" kern="1200" dirty="0" err="1">
                <a:solidFill>
                  <a:schemeClr val="tx1"/>
                </a:solidFill>
                <a:effectLst/>
                <a:ea typeface="+mn-ea"/>
                <a:cs typeface="+mn-cs"/>
              </a:rPr>
              <a:t>grupo</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activos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financieros</a:t>
            </a:r>
            <a:r>
              <a:rPr lang="en-US" sz="1200" kern="1200" dirty="0">
                <a:solidFill>
                  <a:schemeClr val="tx1"/>
                </a:solidFill>
                <a:effectLst/>
                <a:ea typeface="+mn-ea"/>
                <a:cs typeface="+mn-cs"/>
              </a:rPr>
              <a:t> o </a:t>
            </a:r>
            <a:r>
              <a:rPr lang="en-US" sz="1200" kern="1200" dirty="0" err="1">
                <a:solidFill>
                  <a:schemeClr val="tx1"/>
                </a:solidFill>
                <a:effectLst/>
                <a:ea typeface="+mn-ea"/>
                <a:cs typeface="+mn-cs"/>
              </a:rPr>
              <a:t>pasivos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financieros</a:t>
            </a:r>
            <a:r>
              <a:rPr lang="en-US" sz="1200" kern="1200" dirty="0">
                <a:solidFill>
                  <a:schemeClr val="tx1"/>
                </a:solidFill>
                <a:effectLst/>
                <a:ea typeface="+mn-ea"/>
                <a:cs typeface="+mn-cs"/>
              </a:rPr>
              <a:t>) y para </a:t>
            </a:r>
            <a:r>
              <a:rPr lang="en-US" sz="1200" kern="1200" dirty="0" err="1">
                <a:solidFill>
                  <a:schemeClr val="tx1"/>
                </a:solidFill>
                <a:effectLst/>
                <a:ea typeface="+mn-ea"/>
                <a:cs typeface="+mn-cs"/>
              </a:rPr>
              <a:t>asignar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ingresos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intereses</a:t>
            </a:r>
            <a:r>
              <a:rPr lang="en-US" sz="1200" kern="1200" dirty="0">
                <a:solidFill>
                  <a:schemeClr val="tx1"/>
                </a:solidFill>
                <a:effectLst/>
                <a:ea typeface="+mn-ea"/>
                <a:cs typeface="+mn-cs"/>
              </a:rPr>
              <a:t> o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gastos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intereses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durante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periodo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correspondiente</a:t>
            </a:r>
            <a:r>
              <a:rPr lang="en-US" sz="1200" kern="1200" dirty="0">
                <a:solidFill>
                  <a:schemeClr val="tx1"/>
                </a:solidFill>
                <a:effectLst/>
                <a:ea typeface="+mn-ea"/>
                <a:cs typeface="+mn-cs"/>
              </a:rPr>
              <a:t>.</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La </a:t>
            </a:r>
            <a:r>
              <a:rPr lang="en-US" sz="1200" kern="1200" dirty="0" err="1">
                <a:solidFill>
                  <a:schemeClr val="tx1"/>
                </a:solidFill>
                <a:effectLst/>
                <a:ea typeface="+mn-ea"/>
                <a:cs typeface="+mn-cs"/>
              </a:rPr>
              <a:t>tasa</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interés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efectiva</a:t>
            </a:r>
            <a:r>
              <a:rPr lang="en-US" sz="1200" kern="1200" dirty="0">
                <a:solidFill>
                  <a:schemeClr val="tx1"/>
                </a:solidFill>
                <a:effectLst/>
                <a:ea typeface="+mn-ea"/>
                <a:cs typeface="+mn-cs"/>
              </a:rPr>
              <a:t> es la </a:t>
            </a:r>
            <a:r>
              <a:rPr lang="en-US" sz="1200" kern="1200" dirty="0" err="1">
                <a:solidFill>
                  <a:schemeClr val="tx1"/>
                </a:solidFill>
                <a:effectLst/>
                <a:ea typeface="+mn-ea"/>
                <a:cs typeface="+mn-cs"/>
              </a:rPr>
              <a:t>tasa</a:t>
            </a:r>
            <a:r>
              <a:rPr lang="en-US" sz="1200" kern="1200" dirty="0">
                <a:solidFill>
                  <a:schemeClr val="tx1"/>
                </a:solidFill>
                <a:effectLst/>
                <a:ea typeface="+mn-ea"/>
                <a:cs typeface="+mn-cs"/>
              </a:rPr>
              <a:t> que </a:t>
            </a:r>
            <a:r>
              <a:rPr lang="en-US" sz="1200" kern="1200" dirty="0" err="1">
                <a:solidFill>
                  <a:schemeClr val="tx1"/>
                </a:solidFill>
                <a:effectLst/>
                <a:ea typeface="+mn-ea"/>
                <a:cs typeface="+mn-cs"/>
              </a:rPr>
              <a:t>descuenta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exactamente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pagos</a:t>
            </a:r>
            <a:r>
              <a:rPr lang="en-US" sz="1200" kern="1200" dirty="0">
                <a:solidFill>
                  <a:schemeClr val="tx1"/>
                </a:solidFill>
                <a:effectLst/>
                <a:ea typeface="+mn-ea"/>
                <a:cs typeface="+mn-cs"/>
              </a:rPr>
              <a:t> o </a:t>
            </a:r>
            <a:r>
              <a:rPr lang="en-US" sz="1200" kern="1200" dirty="0" err="1">
                <a:solidFill>
                  <a:schemeClr val="tx1"/>
                </a:solidFill>
                <a:effectLst/>
                <a:ea typeface="+mn-ea"/>
                <a:cs typeface="+mn-cs"/>
              </a:rPr>
              <a:t>ingresos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efectivo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futuros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estimados</a:t>
            </a:r>
            <a:r>
              <a:rPr lang="en-US" sz="1200" kern="1200" dirty="0">
                <a:solidFill>
                  <a:schemeClr val="tx1"/>
                </a:solidFill>
                <a:effectLst/>
                <a:ea typeface="+mn-ea"/>
                <a:cs typeface="+mn-cs"/>
              </a:rPr>
              <a:t> a lo largo de la </a:t>
            </a:r>
            <a:r>
              <a:rPr lang="en-US" sz="1200" kern="1200" dirty="0" err="1">
                <a:solidFill>
                  <a:schemeClr val="tx1"/>
                </a:solidFill>
                <a:effectLst/>
                <a:ea typeface="+mn-ea"/>
                <a:cs typeface="+mn-cs"/>
              </a:rPr>
              <a:t>vida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prevista</a:t>
            </a:r>
            <a:r>
              <a:rPr lang="en-US" sz="1200" kern="1200" dirty="0">
                <a:solidFill>
                  <a:schemeClr val="tx1"/>
                </a:solidFill>
                <a:effectLst/>
                <a:ea typeface="+mn-ea"/>
                <a:cs typeface="+mn-cs"/>
              </a:rPr>
              <a:t> del </a:t>
            </a:r>
            <a:r>
              <a:rPr lang="en-US" sz="1200" kern="1200" dirty="0" err="1">
                <a:solidFill>
                  <a:schemeClr val="tx1"/>
                </a:solidFill>
                <a:effectLst/>
                <a:ea typeface="+mn-ea"/>
                <a:cs typeface="+mn-cs"/>
              </a:rPr>
              <a:t>instrumento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financiero</a:t>
            </a:r>
            <a:r>
              <a:rPr lang="en-US" sz="1200" kern="1200" dirty="0">
                <a:solidFill>
                  <a:schemeClr val="tx1"/>
                </a:solidFill>
                <a:effectLst/>
                <a:ea typeface="+mn-ea"/>
                <a:cs typeface="+mn-cs"/>
              </a:rPr>
              <a:t> o, </a:t>
            </a:r>
            <a:r>
              <a:rPr lang="en-US" sz="1200" kern="1200" dirty="0" err="1">
                <a:solidFill>
                  <a:schemeClr val="tx1"/>
                </a:solidFill>
                <a:effectLst/>
                <a:ea typeface="+mn-ea"/>
                <a:cs typeface="+mn-cs"/>
              </a:rPr>
              <a:t>cuando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proceda</a:t>
            </a:r>
            <a:r>
              <a:rPr lang="en-US" sz="1200" kern="1200" dirty="0">
                <a:solidFill>
                  <a:schemeClr val="tx1"/>
                </a:solidFill>
                <a:effectLst/>
                <a:ea typeface="+mn-ea"/>
                <a:cs typeface="+mn-cs"/>
              </a:rPr>
              <a:t>, un </a:t>
            </a:r>
            <a:r>
              <a:rPr lang="en-US" sz="1200" kern="1200" dirty="0" err="1">
                <a:solidFill>
                  <a:schemeClr val="tx1"/>
                </a:solidFill>
                <a:effectLst/>
                <a:ea typeface="+mn-ea"/>
                <a:cs typeface="+mn-cs"/>
              </a:rPr>
              <a:t>periodo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más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corto</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respecto</a:t>
            </a:r>
            <a:r>
              <a:rPr lang="en-US" sz="1200" kern="1200" dirty="0">
                <a:solidFill>
                  <a:schemeClr val="tx1"/>
                </a:solidFill>
                <a:effectLst/>
                <a:ea typeface="+mn-ea"/>
                <a:cs typeface="+mn-cs"/>
              </a:rPr>
              <a:t> al </a:t>
            </a:r>
            <a:r>
              <a:rPr lang="en-US" sz="1200" kern="1200" dirty="0" err="1">
                <a:solidFill>
                  <a:schemeClr val="tx1"/>
                </a:solidFill>
                <a:effectLst/>
                <a:ea typeface="+mn-ea"/>
                <a:cs typeface="+mn-cs"/>
              </a:rPr>
              <a:t>importe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neto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libros</a:t>
            </a:r>
            <a:r>
              <a:rPr lang="en-US" sz="1200" kern="1200" dirty="0">
                <a:solidFill>
                  <a:schemeClr val="tx1"/>
                </a:solidFill>
                <a:effectLst/>
                <a:ea typeface="+mn-ea"/>
                <a:cs typeface="+mn-cs"/>
              </a:rPr>
              <a:t> del </a:t>
            </a:r>
            <a:r>
              <a:rPr lang="en-US" sz="1200" kern="1200" dirty="0" err="1">
                <a:solidFill>
                  <a:schemeClr val="tx1"/>
                </a:solidFill>
                <a:effectLst/>
                <a:ea typeface="+mn-ea"/>
                <a:cs typeface="+mn-cs"/>
              </a:rPr>
              <a:t>activo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financiero</a:t>
            </a:r>
            <a:r>
              <a:rPr lang="en-US" sz="1200" kern="1200" dirty="0">
                <a:solidFill>
                  <a:schemeClr val="tx1"/>
                </a:solidFill>
                <a:effectLst/>
                <a:ea typeface="+mn-ea"/>
                <a:cs typeface="+mn-cs"/>
              </a:rPr>
              <a:t> o </a:t>
            </a:r>
            <a:r>
              <a:rPr lang="en-US" sz="1200" kern="1200" dirty="0" err="1">
                <a:solidFill>
                  <a:schemeClr val="tx1"/>
                </a:solidFill>
                <a:effectLst/>
                <a:ea typeface="+mn-ea"/>
                <a:cs typeface="+mn-cs"/>
              </a:rPr>
              <a:t>pasivo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financiero</a:t>
            </a:r>
            <a:r>
              <a:rPr lang="en-US" sz="1200" kern="1200" dirty="0">
                <a:solidFill>
                  <a:schemeClr val="tx1"/>
                </a:solidFill>
                <a:effectLst/>
                <a:ea typeface="+mn-ea"/>
                <a:cs typeface="+mn-cs"/>
              </a:rPr>
              <a:t>. Al </a:t>
            </a:r>
            <a:r>
              <a:rPr lang="en-US" sz="1200" kern="1200" dirty="0" err="1">
                <a:solidFill>
                  <a:schemeClr val="tx1"/>
                </a:solidFill>
                <a:effectLst/>
                <a:ea typeface="+mn-ea"/>
                <a:cs typeface="+mn-cs"/>
              </a:rPr>
              <a:t>calcular</a:t>
            </a:r>
            <a:r>
              <a:rPr lang="en-US" sz="1200" kern="1200" dirty="0">
                <a:solidFill>
                  <a:schemeClr val="tx1"/>
                </a:solidFill>
                <a:effectLst/>
                <a:ea typeface="+mn-ea"/>
                <a:cs typeface="+mn-cs"/>
              </a:rPr>
              <a:t> la </a:t>
            </a:r>
            <a:r>
              <a:rPr lang="en-US" sz="1200" kern="1200" dirty="0" err="1">
                <a:solidFill>
                  <a:schemeClr val="tx1"/>
                </a:solidFill>
                <a:effectLst/>
                <a:ea typeface="+mn-ea"/>
                <a:cs typeface="+mn-cs"/>
              </a:rPr>
              <a:t>tasa</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interés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efectiva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una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entidad</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estima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flujos</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efectivo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teniendo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cuenta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todos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términos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contractuales</a:t>
            </a:r>
            <a:r>
              <a:rPr lang="en-US" sz="1200" kern="1200" dirty="0">
                <a:solidFill>
                  <a:schemeClr val="tx1"/>
                </a:solidFill>
                <a:effectLst/>
                <a:ea typeface="+mn-ea"/>
                <a:cs typeface="+mn-cs"/>
              </a:rPr>
              <a:t> del </a:t>
            </a:r>
            <a:r>
              <a:rPr lang="en-US" sz="1200" kern="1200" dirty="0" err="1">
                <a:solidFill>
                  <a:schemeClr val="tx1"/>
                </a:solidFill>
                <a:effectLst/>
                <a:ea typeface="+mn-ea"/>
                <a:cs typeface="+mn-cs"/>
              </a:rPr>
              <a:t>instrumento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financiero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ejemplo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prepago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reclamos</a:t>
            </a:r>
            <a:r>
              <a:rPr lang="en-US" sz="1200" kern="1200" dirty="0">
                <a:solidFill>
                  <a:schemeClr val="tx1"/>
                </a:solidFill>
                <a:effectLst/>
                <a:ea typeface="+mn-ea"/>
                <a:cs typeface="+mn-cs"/>
              </a:rPr>
              <a:t> y </a:t>
            </a:r>
            <a:r>
              <a:rPr lang="en-US" sz="1200" kern="1200" dirty="0" err="1">
                <a:solidFill>
                  <a:schemeClr val="tx1"/>
                </a:solidFill>
                <a:effectLst/>
                <a:ea typeface="+mn-ea"/>
                <a:cs typeface="+mn-cs"/>
              </a:rPr>
              <a:t>opciones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similares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pero</a:t>
            </a:r>
            <a:r>
              <a:rPr lang="en-US" sz="1200" kern="1200" dirty="0">
                <a:solidFill>
                  <a:schemeClr val="tx1"/>
                </a:solidFill>
                <a:effectLst/>
                <a:ea typeface="+mn-ea"/>
                <a:cs typeface="+mn-cs"/>
              </a:rPr>
              <a:t> no </a:t>
            </a:r>
            <a:r>
              <a:rPr lang="en-US" sz="1200" kern="1200" dirty="0" err="1">
                <a:solidFill>
                  <a:schemeClr val="tx1"/>
                </a:solidFill>
                <a:effectLst/>
                <a:ea typeface="+mn-ea"/>
                <a:cs typeface="+mn-cs"/>
              </a:rPr>
              <a:t>considerará</a:t>
            </a:r>
            <a:r>
              <a:rPr lang="en-US" sz="1200" kern="1200" dirty="0">
                <a:solidFill>
                  <a:schemeClr val="tx1"/>
                </a:solidFill>
                <a:effectLst/>
                <a:ea typeface="+mn-ea"/>
                <a:cs typeface="+mn-cs"/>
              </a:rPr>
              <a:t> las </a:t>
            </a:r>
            <a:r>
              <a:rPr lang="en-US" sz="1200" kern="1200" dirty="0" err="1">
                <a:solidFill>
                  <a:schemeClr val="tx1"/>
                </a:solidFill>
                <a:effectLst/>
                <a:ea typeface="+mn-ea"/>
                <a:cs typeface="+mn-cs"/>
              </a:rPr>
              <a:t>pérdidas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crediticias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futuras</a:t>
            </a:r>
            <a:r>
              <a:rPr lang="en-US" sz="1200" kern="1200" dirty="0">
                <a:solidFill>
                  <a:schemeClr val="tx1"/>
                </a:solidFill>
                <a:effectLst/>
                <a:ea typeface="+mn-ea"/>
                <a:cs typeface="+mn-cs"/>
              </a:rPr>
              <a:t>.</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El </a:t>
            </a:r>
            <a:r>
              <a:rPr lang="en-US" sz="1200" kern="1200" dirty="0" err="1">
                <a:solidFill>
                  <a:schemeClr val="tx1"/>
                </a:solidFill>
                <a:effectLst/>
                <a:ea typeface="+mn-ea"/>
                <a:cs typeface="+mn-cs"/>
              </a:rPr>
              <a:t>cálculo</a:t>
            </a:r>
            <a:r>
              <a:rPr lang="en-US" sz="1200" kern="1200" dirty="0">
                <a:solidFill>
                  <a:schemeClr val="tx1"/>
                </a:solidFill>
                <a:effectLst/>
                <a:ea typeface="+mn-ea"/>
                <a:cs typeface="+mn-cs"/>
              </a:rPr>
              <a:t> de la </a:t>
            </a:r>
            <a:r>
              <a:rPr lang="en-US" sz="1200" kern="1200" dirty="0" err="1">
                <a:solidFill>
                  <a:schemeClr val="tx1"/>
                </a:solidFill>
                <a:effectLst/>
                <a:ea typeface="+mn-ea"/>
                <a:cs typeface="+mn-cs"/>
              </a:rPr>
              <a:t>tasa</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interés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efectiva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incluye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todas</a:t>
            </a:r>
            <a:r>
              <a:rPr lang="en-US" sz="1200" kern="1200" dirty="0">
                <a:solidFill>
                  <a:schemeClr val="tx1"/>
                </a:solidFill>
                <a:effectLst/>
                <a:ea typeface="+mn-ea"/>
                <a:cs typeface="+mn-cs"/>
              </a:rPr>
              <a:t> las </a:t>
            </a:r>
            <a:r>
              <a:rPr lang="en-US" sz="1200" kern="1200" dirty="0" err="1">
                <a:solidFill>
                  <a:schemeClr val="tx1"/>
                </a:solidFill>
                <a:effectLst/>
                <a:ea typeface="+mn-ea"/>
                <a:cs typeface="+mn-cs"/>
              </a:rPr>
              <a:t>tarifas</a:t>
            </a:r>
            <a:r>
              <a:rPr lang="en-US" sz="1200" kern="1200" dirty="0">
                <a:solidFill>
                  <a:schemeClr val="tx1"/>
                </a:solidFill>
                <a:effectLst/>
                <a:ea typeface="+mn-ea"/>
                <a:cs typeface="+mn-cs"/>
              </a:rPr>
              <a:t> y puntos </a:t>
            </a:r>
            <a:r>
              <a:rPr lang="en-US" sz="1200" kern="1200" dirty="0" err="1">
                <a:solidFill>
                  <a:schemeClr val="tx1"/>
                </a:solidFill>
                <a:effectLst/>
                <a:ea typeface="+mn-ea"/>
                <a:cs typeface="+mn-cs"/>
              </a:rPr>
              <a:t>pagados</a:t>
            </a:r>
            <a:r>
              <a:rPr lang="en-US" sz="1200" kern="1200" dirty="0">
                <a:solidFill>
                  <a:schemeClr val="tx1"/>
                </a:solidFill>
                <a:effectLst/>
                <a:ea typeface="+mn-ea"/>
                <a:cs typeface="+mn-cs"/>
              </a:rPr>
              <a:t> o </a:t>
            </a:r>
            <a:r>
              <a:rPr lang="en-US" sz="1200" kern="1200" dirty="0" err="1">
                <a:solidFill>
                  <a:schemeClr val="tx1"/>
                </a:solidFill>
                <a:effectLst/>
                <a:ea typeface="+mn-ea"/>
                <a:cs typeface="+mn-cs"/>
              </a:rPr>
              <a:t>recibidos</a:t>
            </a:r>
            <a:r>
              <a:rPr lang="en-US" sz="1200" kern="1200" dirty="0">
                <a:solidFill>
                  <a:schemeClr val="tx1"/>
                </a:solidFill>
                <a:effectLst/>
                <a:ea typeface="+mn-ea"/>
                <a:cs typeface="+mn-cs"/>
              </a:rPr>
              <a:t> entre las </a:t>
            </a:r>
            <a:r>
              <a:rPr lang="en-US" sz="1200" kern="1200" dirty="0" err="1">
                <a:solidFill>
                  <a:schemeClr val="tx1"/>
                </a:solidFill>
                <a:effectLst/>
                <a:ea typeface="+mn-ea"/>
                <a:cs typeface="+mn-cs"/>
              </a:rPr>
              <a:t>partes</a:t>
            </a:r>
            <a:r>
              <a:rPr lang="en-US" sz="1200" kern="1200" dirty="0">
                <a:solidFill>
                  <a:schemeClr val="tx1"/>
                </a:solidFill>
                <a:effectLst/>
                <a:ea typeface="+mn-ea"/>
                <a:cs typeface="+mn-cs"/>
              </a:rPr>
              <a:t> del </a:t>
            </a:r>
            <a:r>
              <a:rPr lang="en-US" sz="1200" kern="1200" dirty="0" err="1">
                <a:solidFill>
                  <a:schemeClr val="tx1"/>
                </a:solidFill>
                <a:effectLst/>
                <a:ea typeface="+mn-ea"/>
                <a:cs typeface="+mn-cs"/>
              </a:rPr>
              <a:t>contrato</a:t>
            </a:r>
            <a:r>
              <a:rPr lang="en-US" sz="1200" kern="1200" dirty="0">
                <a:solidFill>
                  <a:schemeClr val="tx1"/>
                </a:solidFill>
                <a:effectLst/>
                <a:ea typeface="+mn-ea"/>
                <a:cs typeface="+mn-cs"/>
              </a:rPr>
              <a:t> que son </a:t>
            </a:r>
            <a:r>
              <a:rPr lang="en-US" sz="1200" kern="1200" dirty="0" err="1">
                <a:solidFill>
                  <a:schemeClr val="tx1"/>
                </a:solidFill>
                <a:effectLst/>
                <a:ea typeface="+mn-ea"/>
                <a:cs typeface="+mn-cs"/>
              </a:rPr>
              <a:t>parte</a:t>
            </a:r>
            <a:r>
              <a:rPr lang="en-US" sz="1200" kern="1200" dirty="0">
                <a:solidFill>
                  <a:schemeClr val="tx1"/>
                </a:solidFill>
                <a:effectLst/>
                <a:ea typeface="+mn-ea"/>
                <a:cs typeface="+mn-cs"/>
              </a:rPr>
              <a:t> integral de la </a:t>
            </a:r>
            <a:r>
              <a:rPr lang="en-US" sz="1200" kern="1200" dirty="0" err="1">
                <a:solidFill>
                  <a:schemeClr val="tx1"/>
                </a:solidFill>
                <a:effectLst/>
                <a:ea typeface="+mn-ea"/>
                <a:cs typeface="+mn-cs"/>
              </a:rPr>
              <a:t>tasa</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interés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efectiva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costos</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transacción</a:t>
            </a:r>
            <a:r>
              <a:rPr lang="en-US" sz="1200" kern="1200" dirty="0">
                <a:solidFill>
                  <a:schemeClr val="tx1"/>
                </a:solidFill>
                <a:effectLst/>
                <a:ea typeface="+mn-ea"/>
                <a:cs typeface="+mn-cs"/>
              </a:rPr>
              <a:t> y </a:t>
            </a:r>
            <a:r>
              <a:rPr lang="en-US" sz="1200" kern="1200" dirty="0" err="1">
                <a:solidFill>
                  <a:schemeClr val="tx1"/>
                </a:solidFill>
                <a:effectLst/>
                <a:ea typeface="+mn-ea"/>
                <a:cs typeface="+mn-cs"/>
              </a:rPr>
              <a:t>todas</a:t>
            </a:r>
            <a:r>
              <a:rPr lang="en-US" sz="1200" kern="1200" dirty="0">
                <a:solidFill>
                  <a:schemeClr val="tx1"/>
                </a:solidFill>
                <a:effectLst/>
                <a:ea typeface="+mn-ea"/>
                <a:cs typeface="+mn-cs"/>
              </a:rPr>
              <a:t> las </a:t>
            </a:r>
            <a:r>
              <a:rPr lang="en-US" sz="1200" kern="1200" dirty="0" err="1">
                <a:solidFill>
                  <a:schemeClr val="tx1"/>
                </a:solidFill>
                <a:effectLst/>
                <a:ea typeface="+mn-ea"/>
                <a:cs typeface="+mn-cs"/>
              </a:rPr>
              <a:t>demás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primas</a:t>
            </a:r>
            <a:r>
              <a:rPr lang="en-US" sz="1200" kern="1200" dirty="0">
                <a:solidFill>
                  <a:schemeClr val="tx1"/>
                </a:solidFill>
                <a:effectLst/>
                <a:ea typeface="+mn-ea"/>
                <a:cs typeface="+mn-cs"/>
              </a:rPr>
              <a:t> o </a:t>
            </a:r>
            <a:r>
              <a:rPr lang="en-US" sz="1200" kern="1200" dirty="0" err="1">
                <a:solidFill>
                  <a:schemeClr val="tx1"/>
                </a:solidFill>
                <a:effectLst/>
                <a:ea typeface="+mn-ea"/>
                <a:cs typeface="+mn-cs"/>
              </a:rPr>
              <a:t>descuentos</a:t>
            </a:r>
            <a:r>
              <a:rPr lang="en-US" sz="1200" kern="1200" dirty="0">
                <a:solidFill>
                  <a:schemeClr val="tx1"/>
                </a:solidFill>
                <a:effectLst/>
                <a:ea typeface="+mn-ea"/>
                <a:cs typeface="+mn-cs"/>
              </a:rPr>
              <a:t>.</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13</a:t>
            </a:fld>
            <a:endParaRPr lang="en-GB"/>
          </a:p>
        </p:txBody>
      </p:sp>
    </p:spTree>
    <p:extLst>
      <p:ext uri="{BB962C8B-B14F-4D97-AF65-F5344CB8AC3E}">
        <p14:creationId xmlns:p14="http://schemas.microsoft.com/office/powerpoint/2010/main" val="66695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módulo Conceptos básicos de los instrumentos </a:t>
            </a:r>
            <a:r>
              <a:rPr lang="en-GB" dirty="0" err="1"/>
              <a:t>financieros</a:t>
            </a:r>
            <a:r>
              <a:rPr lang="en-GB" dirty="0"/>
              <a:t> (NICSP 41) proporciona más detalles, incluida la contabilidad de la fecha de liquidación.</a:t>
            </a:r>
          </a:p>
          <a:p>
            <a:endParaRPr lang="en-GB" dirty="0"/>
          </a:p>
          <a:p>
            <a:r>
              <a:rPr lang="en-GB" dirty="0"/>
              <a:t>La medición inicial es en general similar a la NICSP 29 (valor razonable más o menos los costos de transacción, a menos que el activo o pasivo se mida a </a:t>
            </a:r>
            <a:r>
              <a:rPr lang="en-GB" dirty="0" err="1"/>
              <a:t>valor</a:t>
            </a:r>
            <a:r>
              <a:rPr lang="en-GB" dirty="0"/>
              <a:t> </a:t>
            </a:r>
            <a:r>
              <a:rPr lang="en-GB" dirty="0" err="1"/>
              <a:t>razonable</a:t>
            </a:r>
            <a:r>
              <a:rPr lang="en-GB" dirty="0"/>
              <a:t> con </a:t>
            </a:r>
            <a:r>
              <a:rPr lang="en-GB" dirty="0" err="1"/>
              <a:t>cambios</a:t>
            </a:r>
            <a:r>
              <a:rPr lang="en-GB" dirty="0"/>
              <a:t> </a:t>
            </a:r>
            <a:r>
              <a:rPr lang="en-GB" dirty="0" err="1"/>
              <a:t>en</a:t>
            </a:r>
            <a:r>
              <a:rPr lang="en-GB" dirty="0"/>
              <a:t> </a:t>
            </a:r>
            <a:r>
              <a:rPr lang="en-GB" dirty="0" err="1"/>
              <a:t>el</a:t>
            </a:r>
            <a:r>
              <a:rPr lang="en-GB" dirty="0"/>
              <a:t> </a:t>
            </a:r>
            <a:r>
              <a:rPr lang="en-GB" dirty="0" err="1"/>
              <a:t>resultado</a:t>
            </a:r>
            <a:r>
              <a:rPr lang="en-GB" dirty="0"/>
              <a:t>, </a:t>
            </a:r>
            <a:r>
              <a:rPr lang="en-GB" dirty="0" err="1"/>
              <a:t>en</a:t>
            </a:r>
            <a:r>
              <a:rPr lang="en-GB" dirty="0"/>
              <a:t> </a:t>
            </a:r>
            <a:r>
              <a:rPr lang="en-GB" dirty="0" err="1"/>
              <a:t>cuyo</a:t>
            </a:r>
            <a:r>
              <a:rPr lang="en-GB" dirty="0"/>
              <a:t> </a:t>
            </a:r>
            <a:r>
              <a:rPr lang="en-GB" dirty="0" err="1"/>
              <a:t>caso</a:t>
            </a:r>
            <a:r>
              <a:rPr lang="en-GB" dirty="0"/>
              <a:t>, los costos de transacción no se suman o restan).</a:t>
            </a:r>
          </a:p>
        </p:txBody>
      </p:sp>
      <p:sp>
        <p:nvSpPr>
          <p:cNvPr id="4" name="Slide Number Placeholder 3"/>
          <p:cNvSpPr>
            <a:spLocks noGrp="1"/>
          </p:cNvSpPr>
          <p:nvPr>
            <p:ph type="sldNum" sz="quarter" idx="5"/>
          </p:nvPr>
        </p:nvSpPr>
        <p:spPr/>
        <p:txBody>
          <a:bodyPr/>
          <a:lstStyle/>
          <a:p>
            <a:fld id="{F2903F21-B10C-45C2-9A85-CD1AC6B940AB}" type="slidenum">
              <a:rPr lang="en-GB" smtClean="0"/>
              <a:t>14</a:t>
            </a:fld>
            <a:endParaRPr lang="en-GB"/>
          </a:p>
        </p:txBody>
      </p:sp>
    </p:spTree>
    <p:extLst>
      <p:ext uri="{BB962C8B-B14F-4D97-AF65-F5344CB8AC3E}">
        <p14:creationId xmlns:p14="http://schemas.microsoft.com/office/powerpoint/2010/main" val="335130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Los préstamos categorizados como préstamos y cuentas por cobrar a costo amortizado, registran los cargos por intereses utilizando el método de interés efectivo.</a:t>
            </a:r>
            <a:endParaRPr lang="en-GB" sz="1200" kern="1200" dirty="0">
              <a:solidFill>
                <a:schemeClr val="tx1"/>
              </a:solidFill>
              <a:effectLst/>
              <a:ea typeface="+mn-ea"/>
              <a:cs typeface="+mn-cs"/>
            </a:endParaRPr>
          </a:p>
          <a:p>
            <a:endParaRPr lang="en-GB" dirty="0"/>
          </a:p>
          <a:p>
            <a:r>
              <a:rPr lang="en-GB" dirty="0"/>
              <a:t>La respuesta al escenario se puede encontrar en el </a:t>
            </a:r>
            <a:r>
              <a:rPr lang="en-US" sz="1200" kern="0" dirty="0">
                <a:solidFill>
                  <a:srgbClr val="000000">
                    <a:lumMod val="65000"/>
                    <a:lumOff val="35000"/>
                  </a:srgbClr>
                </a:solidFill>
                <a:latin typeface="Arial" pitchFamily="34" charset="0"/>
                <a:ea typeface="ＭＳ Ｐゴシック" charset="0"/>
                <a:cs typeface="Arial" pitchFamily="34" charset="0"/>
              </a:rPr>
              <a:t>módulo Conceptos básicos de los instrumentos </a:t>
            </a:r>
            <a:r>
              <a:rPr lang="en-US" sz="1200" kern="0" dirty="0" err="1">
                <a:solidFill>
                  <a:srgbClr val="000000">
                    <a:lumMod val="65000"/>
                    <a:lumOff val="35000"/>
                  </a:srgbClr>
                </a:solidFill>
                <a:latin typeface="Arial" pitchFamily="34" charset="0"/>
                <a:ea typeface="ＭＳ Ｐゴシック" charset="0"/>
                <a:cs typeface="Arial" pitchFamily="34" charset="0"/>
              </a:rPr>
              <a:t>financieros</a:t>
            </a:r>
            <a:r>
              <a:rPr lang="en-US" sz="1200" kern="0" dirty="0">
                <a:solidFill>
                  <a:srgbClr val="000000">
                    <a:lumMod val="65000"/>
                    <a:lumOff val="35000"/>
                  </a:srgbClr>
                </a:solidFill>
                <a:latin typeface="Arial" pitchFamily="34" charset="0"/>
                <a:ea typeface="ＭＳ Ｐゴシック" charset="0"/>
                <a:cs typeface="Arial" pitchFamily="34" charset="0"/>
              </a:rPr>
              <a:t> (NICSP 41) (a partir de la página 70).</a:t>
            </a:r>
          </a:p>
          <a:p>
            <a:endParaRPr lang="en-US" sz="1200" kern="0" dirty="0">
              <a:solidFill>
                <a:srgbClr val="000000">
                  <a:lumMod val="65000"/>
                  <a:lumOff val="35000"/>
                </a:srgbClr>
              </a:solidFill>
              <a:latin typeface="Arial" pitchFamily="34" charset="0"/>
              <a:ea typeface="ＭＳ Ｐゴシック" charset="0"/>
              <a:cs typeface="Arial" pitchFamily="34" charset="0"/>
            </a:endParaRPr>
          </a:p>
          <a:p>
            <a:r>
              <a:rPr lang="en-US" sz="1200" kern="0" dirty="0">
                <a:solidFill>
                  <a:srgbClr val="000000">
                    <a:lumMod val="65000"/>
                    <a:lumOff val="35000"/>
                  </a:srgbClr>
                </a:solidFill>
                <a:latin typeface="Arial" pitchFamily="34" charset="0"/>
                <a:ea typeface="ＭＳ Ｐゴシック" charset="0"/>
                <a:cs typeface="Arial" pitchFamily="34" charset="0"/>
              </a:rPr>
              <a:t>Considere las discusiones en grupos pequeños de este </a:t>
            </a:r>
            <a:r>
              <a:rPr lang="en-US" sz="1200" kern="0" dirty="0" err="1">
                <a:solidFill>
                  <a:srgbClr val="000000">
                    <a:lumMod val="65000"/>
                    <a:lumOff val="35000"/>
                  </a:srgbClr>
                </a:solidFill>
                <a:latin typeface="Arial" pitchFamily="34" charset="0"/>
                <a:ea typeface="ＭＳ Ｐゴシック" charset="0"/>
                <a:cs typeface="Arial" pitchFamily="34" charset="0"/>
              </a:rPr>
              <a:t>escenario</a:t>
            </a:r>
            <a:r>
              <a:rPr lang="en-US" sz="1200" kern="0" dirty="0">
                <a:solidFill>
                  <a:srgbClr val="000000">
                    <a:lumMod val="65000"/>
                    <a:lumOff val="35000"/>
                  </a:srgbClr>
                </a:solidFill>
                <a:latin typeface="Arial" pitchFamily="34" charset="0"/>
                <a:ea typeface="ＭＳ Ｐゴシック" charset="0"/>
                <a:cs typeface="Arial" pitchFamily="34" charset="0"/>
              </a:rPr>
              <a:t> (usando grupos de trabajo si imparte la capacitación en línea).</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15</a:t>
            </a:fld>
            <a:endParaRPr lang="en-GB"/>
          </a:p>
        </p:txBody>
      </p:sp>
    </p:spTree>
    <p:extLst>
      <p:ext uri="{BB962C8B-B14F-4D97-AF65-F5344CB8AC3E}">
        <p14:creationId xmlns:p14="http://schemas.microsoft.com/office/powerpoint/2010/main" val="71216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Vea el ejemplo trabajado en la siguiente diapositiva.</a:t>
            </a:r>
          </a:p>
          <a:p>
            <a:endParaRPr lang="en-GB" dirty="0">
              <a:cs typeface="Arial" panose="020B0604020202020204" pitchFamily="34" charset="0"/>
            </a:endParaRPr>
          </a:p>
          <a:p>
            <a:r>
              <a:rPr lang="en-GB" dirty="0"/>
              <a:t>Tenga en cuenta que, en respuesta a la pandemia de COVID-19, los gobiernos pueden haber otorgado (a individuos, empresas, organizaciones sin fines de lucro u otros gobiernos / niveles de gobierno) o recibido (de otros gobiernos u organizaciones internacionales) </a:t>
            </a:r>
            <a:r>
              <a:rPr lang="en-GB" dirty="0" err="1"/>
              <a:t>préstamos</a:t>
            </a:r>
            <a:r>
              <a:rPr lang="en-GB" dirty="0"/>
              <a:t> </a:t>
            </a:r>
            <a:r>
              <a:rPr lang="en-GB" dirty="0" err="1"/>
              <a:t>en</a:t>
            </a:r>
            <a:r>
              <a:rPr lang="en-GB" dirty="0"/>
              <a:t> </a:t>
            </a:r>
            <a:r>
              <a:rPr lang="en-GB" dirty="0" err="1"/>
              <a:t>concesión</a:t>
            </a:r>
            <a:r>
              <a:rPr lang="en-GB" dirty="0"/>
              <a:t>. Considere una discusión sobre cómo los gobiernos deberían tener en cuenta estos (use salas de chat o de descanso si capacita en línea). </a:t>
            </a:r>
            <a:endParaRPr lang="en-GB" dirty="0">
              <a:cs typeface="Arial" panose="020B0604020202020204" pitchFamily="34" charset="0"/>
            </a:endParaRPr>
          </a:p>
          <a:p>
            <a:r>
              <a:rPr lang="en-GB" dirty="0"/>
              <a:t> </a:t>
            </a:r>
            <a:endParaRPr lang="en-GB" dirty="0">
              <a:cs typeface="Arial" panose="020B0604020202020204" pitchFamily="34" charset="0"/>
            </a:endParaRPr>
          </a:p>
          <a:p>
            <a:r>
              <a:rPr lang="en-GB" dirty="0"/>
              <a:t>Los </a:t>
            </a:r>
            <a:r>
              <a:rPr lang="en-GB" dirty="0" err="1"/>
              <a:t>préstamos</a:t>
            </a:r>
            <a:r>
              <a:rPr lang="en-GB" dirty="0"/>
              <a:t> </a:t>
            </a:r>
            <a:r>
              <a:rPr lang="en-GB" dirty="0" err="1"/>
              <a:t>en</a:t>
            </a:r>
            <a:r>
              <a:rPr lang="en-GB" dirty="0"/>
              <a:t> </a:t>
            </a:r>
            <a:r>
              <a:rPr lang="en-GB" dirty="0" err="1"/>
              <a:t>concesión</a:t>
            </a:r>
            <a:r>
              <a:rPr lang="en-GB" dirty="0"/>
              <a:t> </a:t>
            </a:r>
            <a:r>
              <a:rPr lang="en-GB" dirty="0" err="1"/>
              <a:t>pueden</a:t>
            </a:r>
            <a:r>
              <a:rPr lang="en-GB" dirty="0"/>
              <a:t> ser complejos: considere la posibilidad de utilizar a un experto como orador invitado (esto podría ser pregrabado si es necesario).</a:t>
            </a:r>
            <a:endParaRPr lang="en-GB"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16</a:t>
            </a:fld>
            <a:endParaRPr lang="en-GB"/>
          </a:p>
        </p:txBody>
      </p:sp>
    </p:spTree>
    <p:extLst>
      <p:ext uri="{BB962C8B-B14F-4D97-AF65-F5344CB8AC3E}">
        <p14:creationId xmlns:p14="http://schemas.microsoft.com/office/powerpoint/2010/main" val="113697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ea typeface="+mn-ea"/>
                <a:cs typeface="+mn-cs"/>
              </a:rPr>
              <a:t>Vea</a:t>
            </a:r>
            <a:r>
              <a:rPr lang="en-GB" sz="1200" kern="1200" dirty="0">
                <a:solidFill>
                  <a:schemeClr val="tx1"/>
                </a:solidFill>
                <a:effectLst/>
                <a:ea typeface="+mn-ea"/>
                <a:cs typeface="+mn-cs"/>
              </a:rPr>
              <a:t> el </a:t>
            </a:r>
            <a:r>
              <a:rPr lang="en-US" sz="1200" kern="0" dirty="0">
                <a:solidFill>
                  <a:srgbClr val="000000">
                    <a:lumMod val="65000"/>
                    <a:lumOff val="35000"/>
                  </a:srgbClr>
                </a:solidFill>
                <a:latin typeface="Arial" pitchFamily="34" charset="0"/>
                <a:ea typeface="ＭＳ Ｐゴシック" charset="0"/>
                <a:cs typeface="Arial" pitchFamily="34" charset="0"/>
              </a:rPr>
              <a:t>módulo Conceptos básicos de los instrumentos </a:t>
            </a:r>
            <a:r>
              <a:rPr lang="en-US" sz="1200" kern="0" dirty="0" err="1">
                <a:solidFill>
                  <a:srgbClr val="000000">
                    <a:lumMod val="65000"/>
                    <a:lumOff val="35000"/>
                  </a:srgbClr>
                </a:solidFill>
                <a:latin typeface="Arial" pitchFamily="34" charset="0"/>
                <a:ea typeface="ＭＳ Ｐゴシック" charset="0"/>
                <a:cs typeface="Arial" pitchFamily="34" charset="0"/>
              </a:rPr>
              <a:t>financieros</a:t>
            </a:r>
            <a:r>
              <a:rPr lang="en-US" sz="1200" kern="0" dirty="0">
                <a:solidFill>
                  <a:srgbClr val="000000">
                    <a:lumMod val="65000"/>
                    <a:lumOff val="35000"/>
                  </a:srgbClr>
                </a:solidFill>
                <a:latin typeface="Arial" pitchFamily="34" charset="0"/>
                <a:ea typeface="ＭＳ Ｐゴシック" charset="0"/>
                <a:cs typeface="Arial" pitchFamily="34" charset="0"/>
              </a:rPr>
              <a:t> (NICSP 41) para la respuesta (página 72).</a:t>
            </a:r>
          </a:p>
          <a:p>
            <a:endParaRPr lang="en-US" kern="0" dirty="0">
              <a:solidFill>
                <a:srgbClr val="595959"/>
              </a:solidFill>
              <a:latin typeface="Arial"/>
              <a:ea typeface="ＭＳ Ｐゴシック"/>
              <a:cs typeface="Arial"/>
            </a:endParaRPr>
          </a:p>
          <a:p>
            <a:r>
              <a:rPr lang="en-US" kern="0" dirty="0"/>
              <a:t>Si bien este ejemplo cubre los préstamos estudiantiles, términos similares podrían aplicarse a los préstamos otorgados en respuesta a COVID-19. Las </a:t>
            </a:r>
            <a:r>
              <a:rPr lang="en-US" kern="0" dirty="0" err="1"/>
              <a:t>tasas</a:t>
            </a:r>
            <a:r>
              <a:rPr lang="en-US" kern="0" dirty="0"/>
              <a:t> de </a:t>
            </a:r>
            <a:r>
              <a:rPr lang="en-US" kern="0" dirty="0" err="1"/>
              <a:t>interés</a:t>
            </a:r>
            <a:r>
              <a:rPr lang="en-US" kern="0" dirty="0"/>
              <a:t> </a:t>
            </a:r>
            <a:r>
              <a:rPr lang="en-US" kern="0" dirty="0" err="1"/>
              <a:t>por</a:t>
            </a:r>
            <a:r>
              <a:rPr lang="en-US" kern="0" dirty="0"/>
              <a:t> debajo de las tasas de interés del mercado y las </a:t>
            </a:r>
            <a:r>
              <a:rPr lang="en-US" kern="0" dirty="0" err="1"/>
              <a:t>moratorias</a:t>
            </a:r>
            <a:r>
              <a:rPr lang="en-US" kern="0" dirty="0"/>
              <a:t> </a:t>
            </a:r>
            <a:r>
              <a:rPr lang="en-US" kern="0" dirty="0" err="1"/>
              <a:t>en</a:t>
            </a:r>
            <a:r>
              <a:rPr lang="en-US" kern="0" dirty="0"/>
              <a:t> </a:t>
            </a:r>
            <a:r>
              <a:rPr lang="en-US" kern="0" dirty="0" err="1"/>
              <a:t>los</a:t>
            </a:r>
            <a:r>
              <a:rPr lang="en-US" kern="0" dirty="0"/>
              <a:t> </a:t>
            </a:r>
            <a:r>
              <a:rPr lang="en-US" kern="0" dirty="0" err="1"/>
              <a:t>pagos</a:t>
            </a:r>
            <a:r>
              <a:rPr lang="en-US" kern="0" dirty="0"/>
              <a:t> son elementos concesionales típicos. En este ejemplo, hay una tasa de interés por debajo del mercado. El hecho de que no haya amortizaciones de capital en los dos primeros años se reflejaría en el tipo de interés de mercado para un préstamo similar, por lo que no puede implicar una moratoria de pago. En algunos casos, en respuesta a la pandemia de COVID-19, se </a:t>
            </a:r>
            <a:r>
              <a:rPr lang="en-US" kern="0" dirty="0" err="1"/>
              <a:t>han</a:t>
            </a:r>
            <a:r>
              <a:rPr lang="en-US" kern="0" dirty="0"/>
              <a:t> </a:t>
            </a:r>
            <a:r>
              <a:rPr lang="en-US" kern="0" dirty="0" err="1"/>
              <a:t>concedido</a:t>
            </a:r>
            <a:r>
              <a:rPr lang="en-US" kern="0" dirty="0"/>
              <a:t> </a:t>
            </a:r>
            <a:r>
              <a:rPr lang="en-US" kern="0" dirty="0" err="1"/>
              <a:t>moratorias</a:t>
            </a:r>
            <a:r>
              <a:rPr lang="en-US" kern="0" dirty="0"/>
              <a:t> de pago sobre los préstamos existentes sin que se modifiquen otras condiciones, lo que probablemente introducirá un nuevo </a:t>
            </a:r>
            <a:r>
              <a:rPr lang="en-US" kern="0" dirty="0" err="1"/>
              <a:t>elemento</a:t>
            </a:r>
            <a:r>
              <a:rPr lang="en-US" kern="0" dirty="0"/>
              <a:t> de </a:t>
            </a:r>
            <a:r>
              <a:rPr lang="en-US" kern="0" dirty="0" err="1"/>
              <a:t>concesión</a:t>
            </a:r>
            <a:r>
              <a:rPr lang="en-US" kern="0" dirty="0"/>
              <a:t>.</a:t>
            </a:r>
            <a:endParaRPr lang="en-US" dirty="0"/>
          </a:p>
        </p:txBody>
      </p:sp>
      <p:sp>
        <p:nvSpPr>
          <p:cNvPr id="4" name="Slide Number Placeholder 3"/>
          <p:cNvSpPr>
            <a:spLocks noGrp="1"/>
          </p:cNvSpPr>
          <p:nvPr>
            <p:ph type="sldNum" sz="quarter" idx="5"/>
          </p:nvPr>
        </p:nvSpPr>
        <p:spPr/>
        <p:txBody>
          <a:bodyPr/>
          <a:lstStyle/>
          <a:p>
            <a:fld id="{F2903F21-B10C-45C2-9A85-CD1AC6B940AB}" type="slidenum">
              <a:rPr lang="en-GB" smtClean="0"/>
              <a:t>17</a:t>
            </a:fld>
            <a:endParaRPr lang="en-GB"/>
          </a:p>
        </p:txBody>
      </p:sp>
    </p:spTree>
    <p:extLst>
      <p:ext uri="{BB962C8B-B14F-4D97-AF65-F5344CB8AC3E}">
        <p14:creationId xmlns:p14="http://schemas.microsoft.com/office/powerpoint/2010/main" val="347870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Ver el </a:t>
            </a:r>
            <a:r>
              <a:rPr lang="en-US" sz="1200" kern="0" dirty="0">
                <a:solidFill>
                  <a:srgbClr val="000000">
                    <a:lumMod val="65000"/>
                    <a:lumOff val="35000"/>
                  </a:srgbClr>
                </a:solidFill>
                <a:latin typeface="Arial" pitchFamily="34" charset="0"/>
                <a:ea typeface="ＭＳ Ｐゴシック" charset="0"/>
                <a:cs typeface="Arial" pitchFamily="34" charset="0"/>
              </a:rPr>
              <a:t>módulo Conceptos básicos de los instrumentos </a:t>
            </a:r>
            <a:r>
              <a:rPr lang="en-US" sz="1200" kern="0" dirty="0" err="1">
                <a:solidFill>
                  <a:srgbClr val="000000">
                    <a:lumMod val="65000"/>
                    <a:lumOff val="35000"/>
                  </a:srgbClr>
                </a:solidFill>
                <a:latin typeface="Arial" pitchFamily="34" charset="0"/>
                <a:ea typeface="ＭＳ Ｐゴシック" charset="0"/>
                <a:cs typeface="Arial" pitchFamily="34" charset="0"/>
              </a:rPr>
              <a:t>financieros</a:t>
            </a:r>
            <a:r>
              <a:rPr lang="en-US" sz="1200" kern="0" dirty="0">
                <a:solidFill>
                  <a:srgbClr val="000000">
                    <a:lumMod val="65000"/>
                    <a:lumOff val="35000"/>
                  </a:srgbClr>
                </a:solidFill>
                <a:latin typeface="Arial" pitchFamily="34" charset="0"/>
                <a:ea typeface="ＭＳ Ｐゴシック" charset="0"/>
                <a:cs typeface="Arial" pitchFamily="34" charset="0"/>
              </a:rPr>
              <a:t> (NICSP 41) para la respuesta (página 72).</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18</a:t>
            </a:fld>
            <a:endParaRPr lang="en-GB"/>
          </a:p>
        </p:txBody>
      </p:sp>
    </p:spTree>
    <p:extLst>
      <p:ext uri="{BB962C8B-B14F-4D97-AF65-F5344CB8AC3E}">
        <p14:creationId xmlns:p14="http://schemas.microsoft.com/office/powerpoint/2010/main" val="306861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Los activos financieros que se designan </a:t>
            </a:r>
            <a:r>
              <a:rPr lang="en-US" sz="1200" kern="1200" dirty="0" err="1">
                <a:solidFill>
                  <a:schemeClr val="tx1"/>
                </a:solidFill>
                <a:effectLst/>
                <a:ea typeface="+mn-ea"/>
                <a:cs typeface="+mn-cs"/>
              </a:rPr>
              <a:t>como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partidas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cubiertas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están</a:t>
            </a:r>
            <a:r>
              <a:rPr lang="en-US" sz="1200" kern="1200" dirty="0">
                <a:solidFill>
                  <a:schemeClr val="tx1"/>
                </a:solidFill>
                <a:effectLst/>
                <a:ea typeface="+mn-ea"/>
                <a:cs typeface="+mn-cs"/>
              </a:rPr>
              <a:t> sujetos a </a:t>
            </a:r>
            <a:r>
              <a:rPr lang="en-US" sz="1200" kern="1200" dirty="0" err="1">
                <a:solidFill>
                  <a:schemeClr val="tx1"/>
                </a:solidFill>
                <a:effectLst/>
                <a:ea typeface="+mn-ea"/>
                <a:cs typeface="+mn-cs"/>
              </a:rPr>
              <a:t>medición</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acuerdo</a:t>
            </a:r>
            <a:r>
              <a:rPr lang="en-US" sz="1200" kern="1200" dirty="0">
                <a:solidFill>
                  <a:schemeClr val="tx1"/>
                </a:solidFill>
                <a:effectLst/>
                <a:ea typeface="+mn-ea"/>
                <a:cs typeface="+mn-cs"/>
              </a:rPr>
              <a:t> a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requerimientos</a:t>
            </a:r>
            <a:r>
              <a:rPr lang="en-US" sz="1200" kern="1200" dirty="0">
                <a:solidFill>
                  <a:schemeClr val="tx1"/>
                </a:solidFill>
                <a:effectLst/>
                <a:ea typeface="+mn-ea"/>
                <a:cs typeface="+mn-cs"/>
              </a:rPr>
              <a:t> de contabilidad de cobertura.</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La medición posterior de los activos financieros es similar a la de la NICSP 29, teniendo en cuenta las diferentes clasificaciones utilizadas.</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19</a:t>
            </a:fld>
            <a:endParaRPr lang="en-GB"/>
          </a:p>
        </p:txBody>
      </p:sp>
    </p:spTree>
    <p:extLst>
      <p:ext uri="{BB962C8B-B14F-4D97-AF65-F5344CB8AC3E}">
        <p14:creationId xmlns:p14="http://schemas.microsoft.com/office/powerpoint/2010/main" val="172482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a:t>
            </a:fld>
            <a:endParaRPr lang="en-GB"/>
          </a:p>
        </p:txBody>
      </p:sp>
    </p:spTree>
    <p:extLst>
      <p:ext uri="{BB962C8B-B14F-4D97-AF65-F5344CB8AC3E}">
        <p14:creationId xmlns:p14="http://schemas.microsoft.com/office/powerpoint/2010/main" val="526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medición posterior está en línea con la clasificación de los pasivos financieros</a:t>
            </a:r>
          </a:p>
          <a:p>
            <a:endParaRPr lang="en-GB" dirty="0"/>
          </a:p>
          <a:p>
            <a:r>
              <a:rPr lang="en-GB" dirty="0"/>
              <a:t>El módulo Conceptos básicos de los instrumentos </a:t>
            </a:r>
            <a:r>
              <a:rPr lang="en-GB" dirty="0" err="1"/>
              <a:t>financieros</a:t>
            </a:r>
            <a:r>
              <a:rPr lang="en-GB" dirty="0"/>
              <a:t> (NICSP 41) proporciona más detalles (página 73).</a:t>
            </a:r>
          </a:p>
          <a:p>
            <a:endParaRPr lang="en-GB" dirty="0"/>
          </a:p>
          <a:p>
            <a:r>
              <a:rPr lang="en-GB" dirty="0"/>
              <a:t>La medición posterior de los instrumentos financieros es en general similar a la de la NICSP 29, teniendo en cuenta las pequeñas diferencias de clasificación.</a:t>
            </a:r>
          </a:p>
        </p:txBody>
      </p:sp>
      <p:sp>
        <p:nvSpPr>
          <p:cNvPr id="4" name="Slide Number Placeholder 3"/>
          <p:cNvSpPr>
            <a:spLocks noGrp="1"/>
          </p:cNvSpPr>
          <p:nvPr>
            <p:ph type="sldNum" sz="quarter" idx="5"/>
          </p:nvPr>
        </p:nvSpPr>
        <p:spPr/>
        <p:txBody>
          <a:bodyPr/>
          <a:lstStyle/>
          <a:p>
            <a:fld id="{F2903F21-B10C-45C2-9A85-CD1AC6B940AB}" type="slidenum">
              <a:rPr lang="en-GB" smtClean="0"/>
              <a:t>20</a:t>
            </a:fld>
            <a:endParaRPr lang="en-GB"/>
          </a:p>
        </p:txBody>
      </p:sp>
    </p:spTree>
    <p:extLst>
      <p:ext uri="{BB962C8B-B14F-4D97-AF65-F5344CB8AC3E}">
        <p14:creationId xmlns:p14="http://schemas.microsoft.com/office/powerpoint/2010/main" val="617163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más detalles, véase el módulo Conceptos básicos de los instrumentos </a:t>
            </a:r>
            <a:r>
              <a:rPr lang="en-GB" dirty="0" err="1"/>
              <a:t>financieros</a:t>
            </a:r>
            <a:r>
              <a:rPr lang="en-GB" dirty="0"/>
              <a:t> (NICSP 41) (página 74).</a:t>
            </a:r>
          </a:p>
          <a:p>
            <a:endParaRPr lang="en-GB" dirty="0"/>
          </a:p>
          <a:p>
            <a:r>
              <a:rPr lang="en-GB" dirty="0"/>
              <a:t>Muchos de los requisitos son similares a </a:t>
            </a:r>
            <a:r>
              <a:rPr lang="en-GB" dirty="0" err="1"/>
              <a:t>los</a:t>
            </a:r>
            <a:r>
              <a:rPr lang="en-GB" dirty="0"/>
              <a:t> de la NICSP 29; el reconocimiento de las ganancias o pérdidas derivadas de cambios en el riesgo de crédito del pasivo ("riesgo de crédito propio") en los activos </a:t>
            </a:r>
            <a:r>
              <a:rPr lang="en-GB" dirty="0" err="1"/>
              <a:t>netos</a:t>
            </a:r>
            <a:r>
              <a:rPr lang="en-GB" dirty="0"/>
              <a:t>/</a:t>
            </a:r>
            <a:r>
              <a:rPr lang="en-GB" dirty="0" err="1"/>
              <a:t>patrimonio</a:t>
            </a:r>
            <a:r>
              <a:rPr lang="en-GB" dirty="0"/>
              <a:t> es nuevo </a:t>
            </a:r>
            <a:r>
              <a:rPr lang="en-GB" dirty="0" err="1"/>
              <a:t>en</a:t>
            </a:r>
            <a:r>
              <a:rPr lang="en-GB" dirty="0"/>
              <a:t> la NICSP 41. Esto es para evitar reconocer ganancias de valor razonable </a:t>
            </a:r>
            <a:r>
              <a:rPr lang="en-GB" dirty="0" err="1"/>
              <a:t>en</a:t>
            </a:r>
            <a:r>
              <a:rPr lang="en-GB" dirty="0"/>
              <a:t> </a:t>
            </a:r>
            <a:r>
              <a:rPr lang="en-GB" dirty="0" err="1"/>
              <a:t>el</a:t>
            </a:r>
            <a:r>
              <a:rPr lang="en-GB" dirty="0"/>
              <a:t> </a:t>
            </a:r>
            <a:r>
              <a:rPr lang="en-GB" dirty="0" err="1"/>
              <a:t>resultado</a:t>
            </a:r>
            <a:r>
              <a:rPr lang="en-GB" dirty="0"/>
              <a:t> </a:t>
            </a:r>
            <a:r>
              <a:rPr lang="en-GB" dirty="0" err="1"/>
              <a:t>causadas</a:t>
            </a:r>
            <a:r>
              <a:rPr lang="en-GB" dirty="0"/>
              <a:t> por el deterioro de la propia calificación crediticia de la entidad.</a:t>
            </a:r>
          </a:p>
          <a:p>
            <a:endParaRPr lang="en-GB" dirty="0"/>
          </a:p>
          <a:p>
            <a:r>
              <a:rPr lang="en-GB" dirty="0"/>
              <a:t>Tenga en cuenta que las ganancias o pérdidas a través de activos netos / patrimonio se "reciclan" a través del </a:t>
            </a:r>
            <a:r>
              <a:rPr lang="en-GB" dirty="0" err="1"/>
              <a:t>resultado</a:t>
            </a:r>
            <a:r>
              <a:rPr lang="en-GB" dirty="0"/>
              <a:t> para los activos financieros, pero no para las inversiones en instrumentos de capital donde la entidad ha elegido presentar ganancias y pérdidas a través de activos netos / patrimonio.</a:t>
            </a:r>
          </a:p>
        </p:txBody>
      </p:sp>
      <p:sp>
        <p:nvSpPr>
          <p:cNvPr id="4" name="Slide Number Placeholder 3"/>
          <p:cNvSpPr>
            <a:spLocks noGrp="1"/>
          </p:cNvSpPr>
          <p:nvPr>
            <p:ph type="sldNum" sz="quarter" idx="5"/>
          </p:nvPr>
        </p:nvSpPr>
        <p:spPr/>
        <p:txBody>
          <a:bodyPr/>
          <a:lstStyle/>
          <a:p>
            <a:fld id="{F2903F21-B10C-45C2-9A85-CD1AC6B940AB}" type="slidenum">
              <a:rPr lang="en-GB" smtClean="0"/>
              <a:t>21</a:t>
            </a:fld>
            <a:endParaRPr lang="en-GB"/>
          </a:p>
        </p:txBody>
      </p:sp>
    </p:spTree>
    <p:extLst>
      <p:ext uri="{BB962C8B-B14F-4D97-AF65-F5344CB8AC3E}">
        <p14:creationId xmlns:p14="http://schemas.microsoft.com/office/powerpoint/2010/main" val="137501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más detalles, véase el módulo Conceptos básicos de los instrumentos </a:t>
            </a:r>
            <a:r>
              <a:rPr lang="en-GB" dirty="0" err="1"/>
              <a:t>financieros</a:t>
            </a:r>
            <a:r>
              <a:rPr lang="en-GB" dirty="0"/>
              <a:t> (NICSP 41) (página 75).</a:t>
            </a:r>
          </a:p>
          <a:p>
            <a:endParaRPr lang="en-GB" dirty="0"/>
          </a:p>
          <a:p>
            <a:r>
              <a:rPr lang="en-GB" dirty="0"/>
              <a:t>El modelo de pérdida </a:t>
            </a:r>
            <a:r>
              <a:rPr lang="en-GB" dirty="0" err="1"/>
              <a:t>crediticia</a:t>
            </a:r>
            <a:r>
              <a:rPr lang="en-GB" dirty="0"/>
              <a:t> </a:t>
            </a:r>
            <a:r>
              <a:rPr lang="en-GB" dirty="0" err="1"/>
              <a:t>esperada</a:t>
            </a:r>
            <a:r>
              <a:rPr lang="en-GB" dirty="0"/>
              <a:t> </a:t>
            </a:r>
            <a:r>
              <a:rPr lang="en-GB" dirty="0" err="1"/>
              <a:t>en</a:t>
            </a:r>
            <a:r>
              <a:rPr lang="en-GB" dirty="0"/>
              <a:t> la NICSP 41 es significativamente diferente del modelo de pérdidas incurridas </a:t>
            </a:r>
            <a:r>
              <a:rPr lang="en-GB" dirty="0" err="1"/>
              <a:t>en</a:t>
            </a:r>
            <a:r>
              <a:rPr lang="en-GB" dirty="0"/>
              <a:t> la NICSP 29. Es probable que las entidades necesiten más información sobre sus experiencias de pérdida para aplicar </a:t>
            </a:r>
            <a:r>
              <a:rPr lang="en-GB" dirty="0" err="1"/>
              <a:t>el</a:t>
            </a:r>
            <a:r>
              <a:rPr lang="en-GB" dirty="0"/>
              <a:t> </a:t>
            </a:r>
            <a:r>
              <a:rPr lang="en-GB" dirty="0" err="1"/>
              <a:t>modelo</a:t>
            </a:r>
            <a:r>
              <a:rPr lang="en-GB" dirty="0"/>
              <a:t> de la NICSP 41, lo que dará lugar a un reconocimiento más temprano de las pérdidas.</a:t>
            </a:r>
          </a:p>
          <a:p>
            <a:endParaRPr lang="en-GB" dirty="0">
              <a:cs typeface="Arial" panose="020B0604020202020204" pitchFamily="34" charset="0"/>
            </a:endParaRPr>
          </a:p>
          <a:p>
            <a:r>
              <a:rPr lang="en-GB" dirty="0"/>
              <a:t>Las pérdidas por deterioro son más probables en algunos casos como resultado de COVID-19.</a:t>
            </a:r>
            <a:endParaRPr lang="en-GB" dirty="0">
              <a:cs typeface="Arial" panose="020B0604020202020204" pitchFamily="34" charset="0"/>
            </a:endParaRPr>
          </a:p>
          <a:p>
            <a:endParaRPr lang="en-GB"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22</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más detalles, véase el módulo Conceptos básicos de los instrumentos </a:t>
            </a:r>
            <a:r>
              <a:rPr lang="en-GB" dirty="0" err="1"/>
              <a:t>financieros</a:t>
            </a:r>
            <a:r>
              <a:rPr lang="en-GB" dirty="0"/>
              <a:t> (NICSP 41) (página 76).</a:t>
            </a:r>
          </a:p>
          <a:p>
            <a:endParaRPr lang="en-GB" dirty="0"/>
          </a:p>
          <a:p>
            <a:r>
              <a:rPr lang="en-GB" dirty="0"/>
              <a:t>Obsérvese que el modelo de pérdidas </a:t>
            </a:r>
            <a:r>
              <a:rPr lang="en-GB" dirty="0" err="1"/>
              <a:t>incurridas</a:t>
            </a:r>
            <a:r>
              <a:rPr lang="en-GB" dirty="0"/>
              <a:t> </a:t>
            </a:r>
            <a:r>
              <a:rPr lang="en-GB" dirty="0" err="1"/>
              <a:t>según</a:t>
            </a:r>
            <a:r>
              <a:rPr lang="en-GB" dirty="0"/>
              <a:t> la NICSP 29 es el equivalente a la etapa 3 del modelo de </a:t>
            </a:r>
            <a:r>
              <a:rPr lang="en-GB" dirty="0" err="1"/>
              <a:t>pérdidas</a:t>
            </a:r>
            <a:r>
              <a:rPr lang="en-GB" dirty="0"/>
              <a:t> </a:t>
            </a:r>
            <a:r>
              <a:rPr lang="en-GB" dirty="0" err="1"/>
              <a:t>crediticias</a:t>
            </a:r>
            <a:r>
              <a:rPr lang="en-GB" dirty="0"/>
              <a:t> </a:t>
            </a:r>
            <a:r>
              <a:rPr lang="en-GB" dirty="0" err="1"/>
              <a:t>esperadas</a:t>
            </a:r>
            <a:r>
              <a:rPr lang="en-GB" dirty="0"/>
              <a:t>: </a:t>
            </a:r>
            <a:r>
              <a:rPr lang="en-GB" dirty="0" err="1"/>
              <a:t>lós</a:t>
            </a:r>
            <a:r>
              <a:rPr lang="en-GB" dirty="0"/>
              <a:t> </a:t>
            </a:r>
            <a:r>
              <a:rPr lang="en-GB" dirty="0" err="1"/>
              <a:t>deterioros</a:t>
            </a:r>
            <a:r>
              <a:rPr lang="en-GB" dirty="0"/>
              <a:t> de </a:t>
            </a:r>
            <a:r>
              <a:rPr lang="en-GB" dirty="0" err="1"/>
              <a:t>valor</a:t>
            </a:r>
            <a:r>
              <a:rPr lang="en-GB" dirty="0"/>
              <a:t> se reconocerán antes en virtud de la NICSP 41.</a:t>
            </a:r>
          </a:p>
          <a:p>
            <a:endParaRPr lang="en-GB" dirty="0"/>
          </a:p>
          <a:p>
            <a:r>
              <a:rPr lang="en-GB" dirty="0"/>
              <a:t>Para las entidades que adoptan la contabilidad de devengo por primera vez, el modelo de pérdida crediticia esperada puede ser difícil de aplicar, ya que es probable que la estimación de las pérdidas crediticias de por vida para instrumentos financieros requiera información sobre las experiencias previas de pérdidas de la entidad en activos financieros. (Tenga en cuenta que para las entidades que solo tienen cuentas por cobrar, está disponible un enfoque simplificado (consulte la siguiente diapositiva), pero que </a:t>
            </a:r>
            <a:r>
              <a:rPr lang="en-GB" dirty="0" err="1"/>
              <a:t>también</a:t>
            </a:r>
            <a:r>
              <a:rPr lang="en-GB" dirty="0"/>
              <a:t> </a:t>
            </a:r>
            <a:r>
              <a:rPr lang="en-GB" dirty="0" err="1"/>
              <a:t>requiere</a:t>
            </a:r>
            <a:r>
              <a:rPr lang="en-GB" dirty="0"/>
              <a:t> información sobre las experiencias de pérdida).</a:t>
            </a:r>
          </a:p>
          <a:p>
            <a:endParaRPr lang="en-GB" dirty="0"/>
          </a:p>
          <a:p>
            <a:r>
              <a:rPr lang="en-GB" dirty="0"/>
              <a:t>Considere una discusión (utilizando salas de chat o de descanso si imparte la capacitación en línea) sobre los datos que las organizaciones de los participantes tendrían para permitirles aplicar el </a:t>
            </a:r>
            <a:r>
              <a:rPr lang="en-GB" dirty="0" err="1"/>
              <a:t>modelo</a:t>
            </a:r>
            <a:r>
              <a:rPr lang="en-GB" dirty="0"/>
              <a:t> de </a:t>
            </a:r>
            <a:r>
              <a:rPr lang="en-GB" dirty="0" err="1"/>
              <a:t>pérdidas</a:t>
            </a:r>
            <a:r>
              <a:rPr lang="en-GB" dirty="0"/>
              <a:t> </a:t>
            </a:r>
            <a:r>
              <a:rPr lang="en-GB" dirty="0" err="1"/>
              <a:t>crediticias</a:t>
            </a:r>
            <a:r>
              <a:rPr lang="en-GB" dirty="0"/>
              <a:t> </a:t>
            </a:r>
            <a:r>
              <a:rPr lang="en-GB" dirty="0" err="1"/>
              <a:t>esperadas</a:t>
            </a:r>
            <a:r>
              <a:rPr lang="en-GB" dirty="0"/>
              <a:t>. Si se requieren ejemplos trabajados, considere la posibilidad de utilizar los </a:t>
            </a:r>
            <a:r>
              <a:rPr lang="en-GB" dirty="0" err="1"/>
              <a:t>ejemplos</a:t>
            </a:r>
            <a:r>
              <a:rPr lang="en-GB" dirty="0"/>
              <a:t> </a:t>
            </a:r>
            <a:r>
              <a:rPr lang="en-GB" dirty="0" err="1"/>
              <a:t>ilustrativos</a:t>
            </a:r>
            <a:r>
              <a:rPr lang="en-GB" dirty="0"/>
              <a:t> 8 y 9 de la NICSP 41. </a:t>
            </a:r>
            <a:r>
              <a:rPr lang="en-GB" dirty="0" err="1"/>
              <a:t>Estos</a:t>
            </a:r>
            <a:r>
              <a:rPr lang="en-GB" dirty="0"/>
              <a:t> cubren la estimación de una pérdida crediticia esperada de 12 meses y pueden ser útiles para mostrar el nivel de información requerido. Considere incluir el impacto de COVID-19 en la discusión. ¿Dónde resultaría esto en un aumento significativo en el riesgo de crédito, o en activos deteriorados </a:t>
            </a:r>
            <a:r>
              <a:rPr lang="en-GB" dirty="0" err="1"/>
              <a:t>por</a:t>
            </a:r>
            <a:r>
              <a:rPr lang="en-GB" dirty="0"/>
              <a:t> </a:t>
            </a:r>
            <a:r>
              <a:rPr lang="en-GB" dirty="0" err="1"/>
              <a:t>pérdidas</a:t>
            </a:r>
            <a:r>
              <a:rPr lang="en-GB" dirty="0"/>
              <a:t> </a:t>
            </a:r>
            <a:r>
              <a:rPr lang="en-GB" dirty="0" err="1"/>
              <a:t>crditicias</a:t>
            </a:r>
            <a:r>
              <a:rPr lang="en-GB" dirty="0"/>
              <a:t> para las organizaciones de los participantes?</a:t>
            </a:r>
            <a:endParaRPr lang="en-GB"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23</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 enfoque se simplifica en el sentido de que una entidad no necesita distinguir entre las pérdidas crediticias </a:t>
            </a:r>
            <a:r>
              <a:rPr lang="en-GB" dirty="0" err="1"/>
              <a:t>esperadas</a:t>
            </a:r>
            <a:r>
              <a:rPr lang="en-GB" dirty="0"/>
              <a:t> </a:t>
            </a:r>
            <a:r>
              <a:rPr lang="es-MX" sz="1200" kern="0" dirty="0">
                <a:solidFill>
                  <a:schemeClr val="accent5"/>
                </a:solidFill>
                <a:latin typeface="Arial" pitchFamily="34" charset="0"/>
                <a:ea typeface="ＭＳ Ｐゴシック" charset="0"/>
                <a:cs typeface="Arial" pitchFamily="34" charset="0"/>
              </a:rPr>
              <a:t>durante el tiempo de vida del activo </a:t>
            </a:r>
            <a:r>
              <a:rPr lang="en-GB" dirty="0"/>
              <a:t>y las pérdidas crediticias esperadas a 12 meses. Sin embargo, las pérdidas crediticias </a:t>
            </a:r>
            <a:r>
              <a:rPr lang="en-GB" dirty="0" err="1"/>
              <a:t>esperadas</a:t>
            </a:r>
            <a:r>
              <a:rPr lang="en-GB" dirty="0"/>
              <a:t> </a:t>
            </a:r>
            <a:r>
              <a:rPr lang="en-GB" dirty="0" err="1"/>
              <a:t>deben</a:t>
            </a:r>
            <a:r>
              <a:rPr lang="en-GB" dirty="0"/>
              <a:t> determinarse.</a:t>
            </a:r>
          </a:p>
        </p:txBody>
      </p:sp>
      <p:sp>
        <p:nvSpPr>
          <p:cNvPr id="4" name="Slide Number Placeholder 3"/>
          <p:cNvSpPr>
            <a:spLocks noGrp="1"/>
          </p:cNvSpPr>
          <p:nvPr>
            <p:ph type="sldNum" sz="quarter" idx="5"/>
          </p:nvPr>
        </p:nvSpPr>
        <p:spPr/>
        <p:txBody>
          <a:bodyPr/>
          <a:lstStyle/>
          <a:p>
            <a:fld id="{F2903F21-B10C-45C2-9A85-CD1AC6B940AB}" type="slidenum">
              <a:rPr lang="en-GB" smtClean="0"/>
              <a:t>24</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Respuesta del módulo:</a:t>
            </a:r>
          </a:p>
          <a:p>
            <a:endParaRPr lang="en-GB" sz="1200" b="1" kern="1200" dirty="0">
              <a:solidFill>
                <a:schemeClr val="tx1"/>
              </a:solidFill>
              <a:effectLst/>
              <a:ea typeface="+mn-ea"/>
              <a:cs typeface="+mn-cs"/>
            </a:endParaRPr>
          </a:p>
          <a:p>
            <a:r>
              <a:rPr lang="en-US" sz="1200" kern="1200" dirty="0">
                <a:solidFill>
                  <a:schemeClr val="tx1"/>
                </a:solidFill>
                <a:effectLst/>
                <a:ea typeface="+mn-ea"/>
                <a:cs typeface="+mn-cs"/>
              </a:rPr>
              <a:t>El método del interés efectivo es un método para calcular el costo amortizado de un activo financiero o un pasivo financiero (o grupo de activos financieros o pasivos financieros) y para asignar los ingresos por intereses o los gastos por intereses durante el </a:t>
            </a:r>
            <a:r>
              <a:rPr lang="en-US" sz="1200" kern="1200" dirty="0" err="1">
                <a:solidFill>
                  <a:schemeClr val="tx1"/>
                </a:solidFill>
                <a:effectLst/>
                <a:ea typeface="+mn-ea"/>
                <a:cs typeface="+mn-cs"/>
              </a:rPr>
              <a:t>periodo</a:t>
            </a:r>
            <a:r>
              <a:rPr lang="en-US" sz="1200" kern="1200" dirty="0">
                <a:solidFill>
                  <a:schemeClr val="tx1"/>
                </a:solidFill>
                <a:effectLst/>
                <a:ea typeface="+mn-ea"/>
                <a:cs typeface="+mn-cs"/>
              </a:rPr>
              <a:t> correspondiente.</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La tasa de interés efectiva es la tasa que descuenta exactamente los pagos o recibos de efectivo futuros estimados a lo largo de la vida esperada del instrumento financiero. Al calcular el tipo de interés efectivo, la entidad estimará los flujos de efectivo teniendo en cuenta todas las condiciones contractuales del instrumento financiero (por ejemplo, </a:t>
            </a:r>
            <a:r>
              <a:rPr lang="en-US" sz="1200" kern="1200" dirty="0" err="1">
                <a:solidFill>
                  <a:schemeClr val="tx1"/>
                </a:solidFill>
                <a:effectLst/>
                <a:ea typeface="+mn-ea"/>
                <a:cs typeface="+mn-cs"/>
              </a:rPr>
              <a:t>prepago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reclamos</a:t>
            </a:r>
            <a:r>
              <a:rPr lang="en-US" sz="1200" kern="1200" dirty="0">
                <a:solidFill>
                  <a:schemeClr val="tx1"/>
                </a:solidFill>
                <a:effectLst/>
                <a:ea typeface="+mn-ea"/>
                <a:cs typeface="+mn-cs"/>
              </a:rPr>
              <a:t> y opciones similares), pero no tendrá en cuenta las pérdidas crediticias futuras.</a:t>
            </a:r>
            <a:endParaRPr lang="en-GB"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25</a:t>
            </a:fld>
            <a:endParaRPr lang="en-GB"/>
          </a:p>
        </p:txBody>
      </p:sp>
    </p:spTree>
    <p:extLst>
      <p:ext uri="{BB962C8B-B14F-4D97-AF65-F5344CB8AC3E}">
        <p14:creationId xmlns:p14="http://schemas.microsoft.com/office/powerpoint/2010/main" val="1297262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 </a:t>
            </a:r>
            <a:r>
              <a:rPr lang="en-US" sz="1200" kern="1200" dirty="0">
                <a:solidFill>
                  <a:schemeClr val="tx1"/>
                </a:solidFill>
                <a:effectLst/>
                <a:ea typeface="+mn-ea"/>
                <a:cs typeface="+mn-cs"/>
              </a:rPr>
              <a:t>módulo Conceptos básicos de los instrumentos </a:t>
            </a:r>
            <a:r>
              <a:rPr lang="en-US" sz="1200" kern="1200" dirty="0" err="1">
                <a:solidFill>
                  <a:schemeClr val="tx1"/>
                </a:solidFill>
                <a:effectLst/>
                <a:ea typeface="+mn-ea"/>
                <a:cs typeface="+mn-cs"/>
              </a:rPr>
              <a:t>financieros</a:t>
            </a:r>
            <a:r>
              <a:rPr lang="en-US" sz="1200" kern="1200" dirty="0">
                <a:solidFill>
                  <a:schemeClr val="tx1"/>
                </a:solidFill>
                <a:effectLst/>
                <a:ea typeface="+mn-ea"/>
                <a:cs typeface="+mn-cs"/>
              </a:rPr>
              <a:t> (NICSP 41) para la respuesta (página 79).</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26</a:t>
            </a:fld>
            <a:endParaRPr lang="en-GB"/>
          </a:p>
        </p:txBody>
      </p:sp>
    </p:spTree>
    <p:extLst>
      <p:ext uri="{BB962C8B-B14F-4D97-AF65-F5344CB8AC3E}">
        <p14:creationId xmlns:p14="http://schemas.microsoft.com/office/powerpoint/2010/main" val="1621813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Respuesta del módulo:</a:t>
            </a:r>
          </a:p>
          <a:p>
            <a:endParaRPr lang="en-GB" sz="1200" b="1" kern="1200" dirty="0">
              <a:solidFill>
                <a:schemeClr val="tx1"/>
              </a:solidFill>
              <a:effectLst/>
              <a:ea typeface="+mn-ea"/>
              <a:cs typeface="+mn-cs"/>
            </a:endParaRPr>
          </a:p>
          <a:p>
            <a:r>
              <a:rPr lang="en-US" sz="1200" i="1" kern="1200" dirty="0">
                <a:solidFill>
                  <a:schemeClr val="tx1"/>
                </a:solidFill>
                <a:effectLst/>
                <a:ea typeface="+mn-ea"/>
                <a:cs typeface="+mn-cs"/>
              </a:rPr>
              <a:t>Nota: Dependiendo del área geográfica, los términos obligación y bono , pueden tener diferentes significados. En general, un bono es más seguro que una obligación, que produce una tasa de interés más baja. Las obligaciones no están garantizadas, lo que arroja una tasa de interés más alta. En la bancarrota, a los tenedores de bonos generalmente se les paga primero. Las obligaciones reciben pagos periódicos de intereses, mientras que los tenedores de bonos generalmente reciben pagos de intereses acumulados al completar el plazo del bono (con la devolución del capital). Los bonos son emitidos principalmente por los gobiernos, las obligaciones más comúnmente emitidas por las corporaciones.</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La obligación no ha sido designada como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 Por lo tanto, se clasifica como un pasivo financiero medido al costo amortizado utilizando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método</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interés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efectivo</a:t>
            </a:r>
            <a:r>
              <a:rPr lang="en-US" sz="1200" kern="1200" dirty="0">
                <a:solidFill>
                  <a:schemeClr val="tx1"/>
                </a:solidFill>
                <a:effectLst/>
                <a:ea typeface="+mn-ea"/>
                <a:cs typeface="+mn-cs"/>
              </a:rPr>
              <a:t>. Al aplicar el método del interés efectivo, una entidad generalmente amortiza las comisiones, los puntos pagados o recibidos, los costos de transacción y otras primas o descuentos incluidos en el cálculo de la tasa de interés efectiva durante la vida esperada del instrumento.</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27</a:t>
            </a:fld>
            <a:endParaRPr lang="en-GB"/>
          </a:p>
        </p:txBody>
      </p:sp>
    </p:spTree>
    <p:extLst>
      <p:ext uri="{BB962C8B-B14F-4D97-AF65-F5344CB8AC3E}">
        <p14:creationId xmlns:p14="http://schemas.microsoft.com/office/powerpoint/2010/main" val="521423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 el </a:t>
            </a:r>
            <a:r>
              <a:rPr lang="en-US" sz="1200" kern="1200" dirty="0">
                <a:solidFill>
                  <a:schemeClr val="tx1"/>
                </a:solidFill>
                <a:effectLst/>
                <a:ea typeface="+mn-ea"/>
                <a:cs typeface="+mn-cs"/>
              </a:rPr>
              <a:t>Módulo Conceptos básicos de los instrumentos </a:t>
            </a:r>
            <a:r>
              <a:rPr lang="en-US" sz="1200" kern="1200" dirty="0" err="1">
                <a:solidFill>
                  <a:schemeClr val="tx1"/>
                </a:solidFill>
                <a:effectLst/>
                <a:ea typeface="+mn-ea"/>
                <a:cs typeface="+mn-cs"/>
              </a:rPr>
              <a:t>financieros</a:t>
            </a:r>
            <a:r>
              <a:rPr lang="en-US" sz="1200" kern="1200" dirty="0">
                <a:solidFill>
                  <a:schemeClr val="tx1"/>
                </a:solidFill>
                <a:effectLst/>
                <a:ea typeface="+mn-ea"/>
                <a:cs typeface="+mn-cs"/>
              </a:rPr>
              <a:t> (NICSP 41) para la respuesta (</a:t>
            </a:r>
            <a:r>
              <a:rPr lang="en-US" sz="1200" kern="1200" dirty="0" err="1">
                <a:solidFill>
                  <a:schemeClr val="tx1"/>
                </a:solidFill>
                <a:effectLst/>
                <a:ea typeface="+mn-ea"/>
                <a:cs typeface="+mn-cs"/>
              </a:rPr>
              <a:t>página</a:t>
            </a:r>
            <a:r>
              <a:rPr lang="en-US" sz="1200" kern="1200" dirty="0">
                <a:solidFill>
                  <a:schemeClr val="tx1"/>
                </a:solidFill>
                <a:effectLst/>
                <a:ea typeface="+mn-ea"/>
                <a:cs typeface="+mn-cs"/>
              </a:rPr>
              <a:t> 80).</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28</a:t>
            </a:fld>
            <a:endParaRPr lang="en-GB"/>
          </a:p>
        </p:txBody>
      </p:sp>
    </p:spTree>
    <p:extLst>
      <p:ext uri="{BB962C8B-B14F-4D97-AF65-F5344CB8AC3E}">
        <p14:creationId xmlns:p14="http://schemas.microsoft.com/office/powerpoint/2010/main" val="1521563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29</a:t>
            </a:fld>
            <a:endParaRPr lang="en-GB"/>
          </a:p>
        </p:txBody>
      </p:sp>
    </p:spTree>
    <p:extLst>
      <p:ext uri="{BB962C8B-B14F-4D97-AF65-F5344CB8AC3E}">
        <p14:creationId xmlns:p14="http://schemas.microsoft.com/office/powerpoint/2010/main" val="273749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Un activo financiero o un pasivo financiero se reconoce cuando una entidad se convierte </a:t>
            </a:r>
            <a:r>
              <a:rPr lang="en-US" sz="1200" kern="0" dirty="0" err="1">
                <a:solidFill>
                  <a:srgbClr val="000000">
                    <a:lumMod val="65000"/>
                    <a:lumOff val="35000"/>
                  </a:srgbClr>
                </a:solidFill>
                <a:latin typeface="Arial" pitchFamily="34" charset="0"/>
                <a:ea typeface="ＭＳ Ｐゴシック" charset="0"/>
                <a:cs typeface="Arial" pitchFamily="34" charset="0"/>
              </a:rPr>
              <a:t>en</a:t>
            </a:r>
            <a:r>
              <a:rPr lang="en-US" sz="1200" kern="0" dirty="0">
                <a:solidFill>
                  <a:srgbClr val="000000">
                    <a:lumMod val="65000"/>
                    <a:lumOff val="35000"/>
                  </a:srgbClr>
                </a:solidFill>
                <a:latin typeface="Arial" pitchFamily="34" charset="0"/>
                <a:ea typeface="ＭＳ Ｐゴシック" charset="0"/>
                <a:cs typeface="Arial" pitchFamily="34" charset="0"/>
              </a:rPr>
              <a:t> </a:t>
            </a:r>
            <a:r>
              <a:rPr lang="en-US" sz="1200" kern="0" dirty="0" err="1">
                <a:solidFill>
                  <a:srgbClr val="000000">
                    <a:lumMod val="65000"/>
                    <a:lumOff val="35000"/>
                  </a:srgbClr>
                </a:solidFill>
                <a:latin typeface="Arial" pitchFamily="34" charset="0"/>
                <a:ea typeface="ＭＳ Ｐゴシック" charset="0"/>
                <a:cs typeface="Arial" pitchFamily="34" charset="0"/>
              </a:rPr>
              <a:t>una</a:t>
            </a:r>
            <a:r>
              <a:rPr lang="en-US" sz="1200" kern="0" dirty="0">
                <a:solidFill>
                  <a:srgbClr val="000000">
                    <a:lumMod val="65000"/>
                    <a:lumOff val="35000"/>
                  </a:srgbClr>
                </a:solidFill>
                <a:latin typeface="Arial" pitchFamily="34" charset="0"/>
                <a:ea typeface="ＭＳ Ｐゴシック" charset="0"/>
                <a:cs typeface="Arial" pitchFamily="34" charset="0"/>
              </a:rPr>
              <a:t> de las </a:t>
            </a:r>
            <a:r>
              <a:rPr lang="en-US" sz="1200" kern="0" dirty="0" err="1">
                <a:solidFill>
                  <a:srgbClr val="000000">
                    <a:lumMod val="65000"/>
                    <a:lumOff val="35000"/>
                  </a:srgbClr>
                </a:solidFill>
                <a:latin typeface="Arial" pitchFamily="34" charset="0"/>
                <a:ea typeface="ＭＳ Ｐゴシック" charset="0"/>
                <a:cs typeface="Arial" pitchFamily="34" charset="0"/>
              </a:rPr>
              <a:t>partes</a:t>
            </a:r>
            <a:r>
              <a:rPr lang="en-US" sz="1200" kern="0" dirty="0">
                <a:solidFill>
                  <a:srgbClr val="000000">
                    <a:lumMod val="65000"/>
                    <a:lumOff val="35000"/>
                  </a:srgbClr>
                </a:solidFill>
                <a:latin typeface="Arial" pitchFamily="34" charset="0"/>
                <a:ea typeface="ＭＳ Ｐゴシック" charset="0"/>
                <a:cs typeface="Arial" pitchFamily="34" charset="0"/>
              </a:rPr>
              <a:t> en el acuerdo contractual que da lugar a un instrumento financiero.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Si es necesario, consulte la presentación de Introducción a los instrumentos financieros que explica que los instrumentos financieros solo surgen de contratos. Esto puede ser necesario si hay algún tiempo entre la presentación de las dos sesiones.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Si hay algún tiempo entre la presentación de las dos sesiones, considere preguntar si los participantes pueden recordar los principios de la sesión de introducción (considere usar una encuesta o chat si imparte la capacitación en línea).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El módulo Conceptos básicos de los instrumentos </a:t>
            </a:r>
            <a:r>
              <a:rPr lang="en-US" sz="1200" kern="0" dirty="0" err="1">
                <a:solidFill>
                  <a:srgbClr val="000000">
                    <a:lumMod val="65000"/>
                    <a:lumOff val="35000"/>
                  </a:srgbClr>
                </a:solidFill>
                <a:latin typeface="Arial" pitchFamily="34" charset="0"/>
                <a:ea typeface="ＭＳ Ｐゴシック" charset="0"/>
                <a:cs typeface="Arial" pitchFamily="34" charset="0"/>
              </a:rPr>
              <a:t>financieros</a:t>
            </a:r>
            <a:r>
              <a:rPr lang="en-US" sz="1200" kern="0" dirty="0">
                <a:solidFill>
                  <a:srgbClr val="000000">
                    <a:lumMod val="65000"/>
                    <a:lumOff val="35000"/>
                  </a:srgbClr>
                </a:solidFill>
                <a:latin typeface="Arial" pitchFamily="34" charset="0"/>
                <a:ea typeface="ＭＳ Ｐゴシック" charset="0"/>
                <a:cs typeface="Arial" pitchFamily="34" charset="0"/>
              </a:rPr>
              <a:t> (NICSP 41) proporciona más detalles sobre el reconocimiento y la </a:t>
            </a:r>
            <a:r>
              <a:rPr lang="en-US" sz="1200" kern="0" dirty="0" err="1">
                <a:solidFill>
                  <a:srgbClr val="000000">
                    <a:lumMod val="65000"/>
                    <a:lumOff val="35000"/>
                  </a:srgbClr>
                </a:solidFill>
                <a:latin typeface="Arial" pitchFamily="34" charset="0"/>
                <a:ea typeface="ＭＳ Ｐゴシック" charset="0"/>
                <a:cs typeface="Arial" pitchFamily="34" charset="0"/>
              </a:rPr>
              <a:t>baja</a:t>
            </a:r>
            <a:r>
              <a:rPr lang="en-US" sz="1200" kern="0" dirty="0">
                <a:solidFill>
                  <a:srgbClr val="000000">
                    <a:lumMod val="65000"/>
                    <a:lumOff val="35000"/>
                  </a:srgbClr>
                </a:solidFill>
                <a:latin typeface="Arial" pitchFamily="34" charset="0"/>
                <a:ea typeface="ＭＳ Ｐゴシック" charset="0"/>
                <a:cs typeface="Arial" pitchFamily="34" charset="0"/>
              </a:rPr>
              <a:t> </a:t>
            </a:r>
            <a:r>
              <a:rPr lang="en-US" sz="1200" kern="0" dirty="0" err="1">
                <a:solidFill>
                  <a:srgbClr val="000000">
                    <a:lumMod val="65000"/>
                    <a:lumOff val="35000"/>
                  </a:srgbClr>
                </a:solidFill>
                <a:latin typeface="Arial" pitchFamily="34" charset="0"/>
                <a:ea typeface="ＭＳ Ｐゴシック" charset="0"/>
                <a:cs typeface="Arial" pitchFamily="34" charset="0"/>
              </a:rPr>
              <a:t>en</a:t>
            </a:r>
            <a:r>
              <a:rPr lang="en-US" sz="1200" kern="0" dirty="0">
                <a:solidFill>
                  <a:srgbClr val="000000">
                    <a:lumMod val="65000"/>
                    <a:lumOff val="35000"/>
                  </a:srgbClr>
                </a:solidFill>
                <a:latin typeface="Arial" pitchFamily="34" charset="0"/>
                <a:ea typeface="ＭＳ Ｐゴシック" charset="0"/>
                <a:cs typeface="Arial" pitchFamily="34" charset="0"/>
              </a:rPr>
              <a:t> </a:t>
            </a:r>
            <a:r>
              <a:rPr lang="en-US" sz="1200" kern="0" dirty="0" err="1">
                <a:solidFill>
                  <a:srgbClr val="000000">
                    <a:lumMod val="65000"/>
                    <a:lumOff val="35000"/>
                  </a:srgbClr>
                </a:solidFill>
                <a:latin typeface="Arial" pitchFamily="34" charset="0"/>
                <a:ea typeface="ＭＳ Ｐゴシック" charset="0"/>
                <a:cs typeface="Arial" pitchFamily="34" charset="0"/>
              </a:rPr>
              <a:t>cuentas</a:t>
            </a:r>
            <a:r>
              <a:rPr lang="en-US" sz="1200" kern="0" dirty="0">
                <a:solidFill>
                  <a:srgbClr val="000000">
                    <a:lumMod val="65000"/>
                    <a:lumOff val="35000"/>
                  </a:srgbClr>
                </a:solidFill>
                <a:latin typeface="Arial" pitchFamily="34" charset="0"/>
                <a:ea typeface="ＭＳ Ｐゴシック" charset="0"/>
                <a:cs typeface="Arial" pitchFamily="34" charset="0"/>
              </a:rPr>
              <a:t>.</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3</a:t>
            </a:fld>
            <a:endParaRPr lang="en-GB"/>
          </a:p>
        </p:txBody>
      </p:sp>
    </p:spTree>
    <p:extLst>
      <p:ext uri="{BB962C8B-B14F-4D97-AF65-F5344CB8AC3E}">
        <p14:creationId xmlns:p14="http://schemas.microsoft.com/office/powerpoint/2010/main" val="23699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compras o ventas de forma regular (</a:t>
            </a:r>
            <a:r>
              <a:rPr lang="en-GB" dirty="0" err="1"/>
              <a:t>baja</a:t>
            </a:r>
            <a:r>
              <a:rPr lang="en-GB" dirty="0"/>
              <a:t> </a:t>
            </a:r>
            <a:r>
              <a:rPr lang="en-GB" dirty="0" err="1"/>
              <a:t>en</a:t>
            </a:r>
            <a:r>
              <a:rPr lang="en-GB" dirty="0"/>
              <a:t> </a:t>
            </a:r>
            <a:r>
              <a:rPr lang="en-GB" dirty="0" err="1"/>
              <a:t>cuentas</a:t>
            </a:r>
            <a:r>
              <a:rPr lang="en-GB" dirty="0"/>
              <a:t>) de un activo financiero se realizan utilizando la </a:t>
            </a:r>
            <a:r>
              <a:rPr lang="en-GB" dirty="0" err="1"/>
              <a:t>contabilización</a:t>
            </a:r>
            <a:r>
              <a:rPr lang="en-GB" dirty="0"/>
              <a:t> </a:t>
            </a:r>
            <a:r>
              <a:rPr lang="en-GB" dirty="0" err="1"/>
              <a:t>en</a:t>
            </a:r>
            <a:r>
              <a:rPr lang="en-GB" dirty="0"/>
              <a:t> la fecha de negociación o </a:t>
            </a:r>
            <a:r>
              <a:rPr lang="en-GB" dirty="0" err="1"/>
              <a:t>en</a:t>
            </a:r>
            <a:r>
              <a:rPr lang="en-GB" dirty="0"/>
              <a:t> la fecha de liquidación. Una compra o venta de forma regular es una compra o venta de un activo financiero en virtud de un contrato cuyos términos requieren la entrega del activo dentro del plazo establecido generalmente por reglamento o convención en el mercado de que se trate. Las compras regulares de activos financieros se pueden reconocer utilizando la </a:t>
            </a:r>
            <a:r>
              <a:rPr lang="en-GB" dirty="0" err="1"/>
              <a:t>contabilización</a:t>
            </a:r>
            <a:r>
              <a:rPr lang="en-GB" dirty="0"/>
              <a:t> </a:t>
            </a:r>
            <a:r>
              <a:rPr lang="en-GB" dirty="0" err="1"/>
              <a:t>en</a:t>
            </a:r>
            <a:r>
              <a:rPr lang="en-GB" dirty="0"/>
              <a:t> la fecha de negociación o liquidación, mientras que los derivados siempre se reconocen utilizando la </a:t>
            </a:r>
            <a:r>
              <a:rPr lang="en-GB" dirty="0" err="1"/>
              <a:t>contabilización</a:t>
            </a:r>
            <a:r>
              <a:rPr lang="en-GB" dirty="0"/>
              <a:t> </a:t>
            </a:r>
            <a:r>
              <a:rPr lang="en-GB" dirty="0" err="1"/>
              <a:t>en</a:t>
            </a:r>
            <a:r>
              <a:rPr lang="en-GB" dirty="0"/>
              <a:t> la fecha de negociación.</a:t>
            </a:r>
          </a:p>
          <a:p>
            <a:endParaRPr lang="en-GB" dirty="0"/>
          </a:p>
          <a:p>
            <a:r>
              <a:rPr lang="en-GB" dirty="0"/>
              <a:t>La </a:t>
            </a:r>
            <a:r>
              <a:rPr lang="en-GB" dirty="0" err="1"/>
              <a:t>contabilización</a:t>
            </a:r>
            <a:r>
              <a:rPr lang="en-GB" dirty="0"/>
              <a:t> </a:t>
            </a:r>
            <a:r>
              <a:rPr lang="en-GB" dirty="0" err="1"/>
              <a:t>en</a:t>
            </a:r>
            <a:r>
              <a:rPr lang="en-GB" dirty="0"/>
              <a:t> la </a:t>
            </a:r>
            <a:r>
              <a:rPr lang="en-GB" dirty="0" err="1"/>
              <a:t>fecha</a:t>
            </a:r>
            <a:r>
              <a:rPr lang="en-GB" dirty="0"/>
              <a:t> de </a:t>
            </a:r>
            <a:r>
              <a:rPr lang="en-GB" dirty="0" err="1"/>
              <a:t>negociación</a:t>
            </a:r>
            <a:r>
              <a:rPr lang="en-GB" dirty="0"/>
              <a:t> se refiere a:</a:t>
            </a:r>
          </a:p>
          <a:p>
            <a:endParaRPr lang="en-GB" dirty="0"/>
          </a:p>
          <a:p>
            <a:pPr marL="228600" indent="-228600">
              <a:buAutoNum type="alphaLcParenBoth"/>
            </a:pPr>
            <a:r>
              <a:rPr lang="en-GB" dirty="0"/>
              <a:t>el reconocimiento de un activo que deba recibirse y el pasivo de pagarlo en la fecha de negociación, y</a:t>
            </a:r>
          </a:p>
          <a:p>
            <a:pPr marL="228600" indent="-228600">
              <a:buAutoNum type="alphaLcParenBoth" startAt="2"/>
            </a:pPr>
            <a:r>
              <a:rPr lang="en-GB" dirty="0"/>
              <a:t>el reconocimiento de un activo que se vende, el reconocimiento de cualquier ganancia o pérdida en el momento de la enajenación y el reconocimiento de </a:t>
            </a:r>
            <a:r>
              <a:rPr lang="en-GB" dirty="0" err="1"/>
              <a:t>una</a:t>
            </a:r>
            <a:r>
              <a:rPr lang="en-GB" dirty="0"/>
              <a:t> </a:t>
            </a:r>
            <a:r>
              <a:rPr lang="en-GB" dirty="0" err="1"/>
              <a:t>cuenta</a:t>
            </a:r>
            <a:r>
              <a:rPr lang="en-GB" dirty="0"/>
              <a:t> </a:t>
            </a:r>
            <a:r>
              <a:rPr lang="en-GB" dirty="0" err="1"/>
              <a:t>por</a:t>
            </a:r>
            <a:r>
              <a:rPr lang="en-GB" dirty="0"/>
              <a:t> cobrar del comprador para su pago en la fecha de negociación.</a:t>
            </a:r>
          </a:p>
          <a:p>
            <a:endParaRPr lang="en-GB" dirty="0"/>
          </a:p>
          <a:p>
            <a:r>
              <a:rPr lang="en-GB" dirty="0"/>
              <a:t>La fecha de negociación es la fecha en la que una entidad se compromete a comprar o vender un activo.</a:t>
            </a:r>
          </a:p>
          <a:p>
            <a:endParaRPr lang="en-GB" dirty="0"/>
          </a:p>
          <a:p>
            <a:r>
              <a:rPr lang="en-GB" dirty="0"/>
              <a:t>La </a:t>
            </a:r>
            <a:r>
              <a:rPr lang="en-GB" dirty="0" err="1"/>
              <a:t>contabilización</a:t>
            </a:r>
            <a:r>
              <a:rPr lang="en-GB" dirty="0"/>
              <a:t> </a:t>
            </a:r>
            <a:r>
              <a:rPr lang="en-GB" dirty="0" err="1"/>
              <a:t>en</a:t>
            </a:r>
            <a:r>
              <a:rPr lang="en-GB" dirty="0"/>
              <a:t> la fecha de liquidación se refiere a:</a:t>
            </a:r>
          </a:p>
          <a:p>
            <a:endParaRPr lang="en-GB" dirty="0"/>
          </a:p>
          <a:p>
            <a:pPr marL="228600" indent="-228600">
              <a:buAutoNum type="alphaLcParenBoth"/>
            </a:pPr>
            <a:r>
              <a:rPr lang="en-GB" dirty="0"/>
              <a:t>el reconocimiento de un activo el día en que es recibido por la entidad, y</a:t>
            </a:r>
          </a:p>
          <a:p>
            <a:pPr marL="228600" indent="-228600">
              <a:buAutoNum type="alphaLcParenBoth"/>
            </a:pPr>
            <a:r>
              <a:rPr lang="en-GB" dirty="0"/>
              <a:t>la </a:t>
            </a:r>
            <a:r>
              <a:rPr lang="en-GB" dirty="0" err="1"/>
              <a:t>baja</a:t>
            </a:r>
            <a:r>
              <a:rPr lang="en-GB" dirty="0"/>
              <a:t> </a:t>
            </a:r>
            <a:r>
              <a:rPr lang="en-GB" dirty="0" err="1"/>
              <a:t>en</a:t>
            </a:r>
            <a:r>
              <a:rPr lang="en-GB" dirty="0"/>
              <a:t> </a:t>
            </a:r>
            <a:r>
              <a:rPr lang="en-GB" dirty="0" err="1"/>
              <a:t>cuentas</a:t>
            </a:r>
            <a:r>
              <a:rPr lang="en-GB" dirty="0"/>
              <a:t> de un activo y el reconocimiento de cualquier ganancia o pérdida en el momento de la </a:t>
            </a:r>
            <a:r>
              <a:rPr lang="en-GB" dirty="0" err="1"/>
              <a:t>enajenación</a:t>
            </a:r>
            <a:r>
              <a:rPr lang="en-GB" dirty="0"/>
              <a:t>, el día en que sea entregado por la entidad.</a:t>
            </a:r>
          </a:p>
          <a:p>
            <a:endParaRPr lang="en-GB" dirty="0"/>
          </a:p>
          <a:p>
            <a:r>
              <a:rPr lang="en-GB" dirty="0"/>
              <a:t>La fecha de liquidación es la fecha en la que el activo se entrega a o por una entidad.</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4</a:t>
            </a:fld>
            <a:endParaRPr lang="en-GB"/>
          </a:p>
        </p:txBody>
      </p:sp>
    </p:spTree>
    <p:extLst>
      <p:ext uri="{BB962C8B-B14F-4D97-AF65-F5344CB8AC3E}">
        <p14:creationId xmlns:p14="http://schemas.microsoft.com/office/powerpoint/2010/main" val="336385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diapositivas posteriores analizan cada una de las categorías. La clasificación es importante ya que determina </a:t>
            </a:r>
            <a:r>
              <a:rPr lang="en-GB" dirty="0" err="1"/>
              <a:t>los</a:t>
            </a:r>
            <a:r>
              <a:rPr lang="en-GB" dirty="0"/>
              <a:t> </a:t>
            </a:r>
            <a:r>
              <a:rPr lang="en-GB" dirty="0" err="1"/>
              <a:t>requerimientos</a:t>
            </a:r>
            <a:r>
              <a:rPr lang="en-GB" dirty="0"/>
              <a:t> de reconocimiento y medición.</a:t>
            </a:r>
          </a:p>
          <a:p>
            <a:endParaRPr lang="en-GB" dirty="0"/>
          </a:p>
          <a:p>
            <a:r>
              <a:rPr lang="en-GB" dirty="0"/>
              <a:t>Obsérvese que las clasificaciones son diferentes de las utilizadas </a:t>
            </a:r>
            <a:r>
              <a:rPr lang="en-GB" dirty="0" err="1"/>
              <a:t>por</a:t>
            </a:r>
            <a:r>
              <a:rPr lang="en-GB" dirty="0"/>
              <a:t> la NICSP 29 (por ejemplo, las </a:t>
            </a:r>
            <a:r>
              <a:rPr lang="en-GB" dirty="0" err="1"/>
              <a:t>clasificaciones</a:t>
            </a:r>
            <a:r>
              <a:rPr lang="en-GB" dirty="0"/>
              <a:t> </a:t>
            </a:r>
            <a:r>
              <a:rPr lang="en-GB" dirty="0" err="1"/>
              <a:t>mantenidas</a:t>
            </a:r>
            <a:r>
              <a:rPr lang="en-GB" dirty="0"/>
              <a:t> hasta el vencimiento y disponibles para la </a:t>
            </a:r>
            <a:r>
              <a:rPr lang="en-GB" dirty="0" err="1"/>
              <a:t>venta</a:t>
            </a:r>
            <a:r>
              <a:rPr lang="en-GB" dirty="0"/>
              <a:t>, ya no existen). La base de la clasificación (modelo de gestión y características </a:t>
            </a:r>
            <a:r>
              <a:rPr lang="en-GB" dirty="0" err="1"/>
              <a:t>contractuales</a:t>
            </a:r>
            <a:r>
              <a:rPr lang="en-GB" dirty="0"/>
              <a:t> de </a:t>
            </a:r>
            <a:r>
              <a:rPr lang="en-GB" dirty="0" err="1"/>
              <a:t>los</a:t>
            </a:r>
            <a:r>
              <a:rPr lang="en-GB" dirty="0"/>
              <a:t> </a:t>
            </a:r>
            <a:r>
              <a:rPr lang="en-GB" dirty="0" err="1"/>
              <a:t>flujos</a:t>
            </a:r>
            <a:r>
              <a:rPr lang="en-GB" dirty="0"/>
              <a:t> de </a:t>
            </a:r>
            <a:r>
              <a:rPr lang="en-GB" dirty="0" err="1"/>
              <a:t>efectivo</a:t>
            </a:r>
            <a:r>
              <a:rPr lang="en-GB" dirty="0"/>
              <a:t>) también es diferente.</a:t>
            </a:r>
          </a:p>
        </p:txBody>
      </p:sp>
      <p:sp>
        <p:nvSpPr>
          <p:cNvPr id="4" name="Slide Number Placeholder 3"/>
          <p:cNvSpPr>
            <a:spLocks noGrp="1"/>
          </p:cNvSpPr>
          <p:nvPr>
            <p:ph type="sldNum" sz="quarter" idx="5"/>
          </p:nvPr>
        </p:nvSpPr>
        <p:spPr/>
        <p:txBody>
          <a:bodyPr/>
          <a:lstStyle/>
          <a:p>
            <a:fld id="{F2903F21-B10C-45C2-9A85-CD1AC6B940AB}" type="slidenum">
              <a:rPr lang="en-GB" smtClean="0"/>
              <a:t>5</a:t>
            </a:fld>
            <a:endParaRPr lang="en-GB"/>
          </a:p>
        </p:txBody>
      </p:sp>
    </p:spTree>
    <p:extLst>
      <p:ext uri="{BB962C8B-B14F-4D97-AF65-F5344CB8AC3E}">
        <p14:creationId xmlns:p14="http://schemas.microsoft.com/office/powerpoint/2010/main" val="373938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ea typeface="+mn-ea"/>
                <a:cs typeface="+mn-cs"/>
              </a:rPr>
              <a:t>Los activos financieros que se mantienen dentro de un modelo de gestión cuyo objetivo es mantener activos para recaudar flujos de </a:t>
            </a:r>
            <a:r>
              <a:rPr lang="en-GB" sz="1200" kern="1200" dirty="0" err="1">
                <a:solidFill>
                  <a:schemeClr val="tx1"/>
                </a:solidFill>
                <a:effectLst/>
                <a:ea typeface="+mn-ea"/>
                <a:cs typeface="+mn-cs"/>
              </a:rPr>
              <a:t>efectivo</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contractuales</a:t>
            </a:r>
            <a:r>
              <a:rPr lang="en-GB" sz="1200" kern="1200" dirty="0">
                <a:solidFill>
                  <a:schemeClr val="tx1"/>
                </a:solidFill>
                <a:effectLst/>
                <a:ea typeface="+mn-ea"/>
                <a:cs typeface="+mn-cs"/>
              </a:rPr>
              <a:t>, se </a:t>
            </a:r>
            <a:r>
              <a:rPr lang="en-GB" sz="1200" kern="1200" dirty="0" err="1">
                <a:solidFill>
                  <a:schemeClr val="tx1"/>
                </a:solidFill>
                <a:effectLst/>
                <a:ea typeface="+mn-ea"/>
                <a:cs typeface="+mn-cs"/>
              </a:rPr>
              <a:t>gestionan</a:t>
            </a:r>
            <a:r>
              <a:rPr lang="en-GB" sz="1200" kern="1200" dirty="0">
                <a:solidFill>
                  <a:schemeClr val="tx1"/>
                </a:solidFill>
                <a:effectLst/>
                <a:ea typeface="+mn-ea"/>
                <a:cs typeface="+mn-cs"/>
              </a:rPr>
              <a:t> para </a:t>
            </a:r>
            <a:r>
              <a:rPr lang="en-GB" sz="1200" kern="1200" dirty="0" err="1">
                <a:solidFill>
                  <a:schemeClr val="tx1"/>
                </a:solidFill>
                <a:effectLst/>
                <a:ea typeface="+mn-ea"/>
                <a:cs typeface="+mn-cs"/>
              </a:rPr>
              <a:t>obtener</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flujos</a:t>
            </a:r>
            <a:r>
              <a:rPr lang="en-GB" sz="1200" kern="1200" dirty="0">
                <a:solidFill>
                  <a:schemeClr val="tx1"/>
                </a:solidFill>
                <a:effectLst/>
                <a:ea typeface="+mn-ea"/>
                <a:cs typeface="+mn-cs"/>
              </a:rPr>
              <a:t> de efectivo mediante el cobro de pagos contractuales a lo largo de la vida del instrumento.</a:t>
            </a:r>
          </a:p>
          <a:p>
            <a:pPr lvl="0"/>
            <a:endParaRPr lang="en-GB" sz="1200" kern="1200" dirty="0">
              <a:solidFill>
                <a:schemeClr val="tx1"/>
              </a:solidFill>
              <a:effectLst/>
              <a:ea typeface="+mn-ea"/>
              <a:cs typeface="+mn-cs"/>
            </a:endParaRPr>
          </a:p>
          <a:p>
            <a:pPr lvl="0"/>
            <a:r>
              <a:rPr lang="en-GB" sz="1200" kern="1200" dirty="0">
                <a:solidFill>
                  <a:schemeClr val="tx1"/>
                </a:solidFill>
                <a:effectLst/>
                <a:ea typeface="+mn-ea"/>
                <a:cs typeface="+mn-cs"/>
              </a:rPr>
              <a:t>Es decir, la entidad gestiona los activos mantenidos dentro de la cartera para </a:t>
            </a:r>
            <a:r>
              <a:rPr lang="en-GB" sz="1200" kern="1200" dirty="0" err="1">
                <a:solidFill>
                  <a:schemeClr val="tx1"/>
                </a:solidFill>
                <a:effectLst/>
                <a:ea typeface="+mn-ea"/>
                <a:cs typeface="+mn-cs"/>
              </a:rPr>
              <a:t>recaudar</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dichos</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flujos</a:t>
            </a:r>
            <a:r>
              <a:rPr lang="en-GB" sz="1200" kern="1200" dirty="0">
                <a:solidFill>
                  <a:schemeClr val="tx1"/>
                </a:solidFill>
                <a:effectLst/>
                <a:ea typeface="+mn-ea"/>
                <a:cs typeface="+mn-cs"/>
              </a:rPr>
              <a:t> de efectivo contractuales particulares (en lugar de administrar el rendimiento general de la cartera tanto mediante la </a:t>
            </a:r>
            <a:r>
              <a:rPr lang="en-GB" sz="1200" kern="1200" dirty="0" err="1">
                <a:solidFill>
                  <a:schemeClr val="tx1"/>
                </a:solidFill>
                <a:effectLst/>
                <a:ea typeface="+mn-ea"/>
                <a:cs typeface="+mn-cs"/>
              </a:rPr>
              <a:t>tenencia</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como</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mediante</a:t>
            </a:r>
            <a:r>
              <a:rPr lang="en-GB" sz="1200" kern="1200" dirty="0">
                <a:solidFill>
                  <a:schemeClr val="tx1"/>
                </a:solidFill>
                <a:effectLst/>
                <a:ea typeface="+mn-ea"/>
                <a:cs typeface="+mn-cs"/>
              </a:rPr>
              <a:t> la venta de activos).</a:t>
            </a:r>
          </a:p>
          <a:p>
            <a:pPr lvl="0"/>
            <a:endParaRPr lang="en-GB" sz="1200" kern="1200" dirty="0">
              <a:solidFill>
                <a:schemeClr val="tx1"/>
              </a:solidFill>
              <a:effectLst/>
              <a:ea typeface="+mn-ea"/>
              <a:cs typeface="+mn-cs"/>
            </a:endParaRPr>
          </a:p>
          <a:p>
            <a:pPr lvl="0"/>
            <a:r>
              <a:rPr lang="en-GB" sz="1200" kern="1200" dirty="0">
                <a:solidFill>
                  <a:schemeClr val="tx1"/>
                </a:solidFill>
                <a:effectLst/>
                <a:ea typeface="+mn-ea"/>
                <a:cs typeface="+mn-cs"/>
              </a:rPr>
              <a:t>Los flujos de efectivo contractuales que son únicamente pagos de capital e intereses sobre el monto principal pendiente son consistentes con un acuerdo de préstamo básico. En un acuerdo de préstamo básico, la consideración del </a:t>
            </a:r>
            <a:r>
              <a:rPr lang="en-GB" sz="1200" kern="1200" dirty="0" err="1">
                <a:solidFill>
                  <a:schemeClr val="tx1"/>
                </a:solidFill>
                <a:effectLst/>
                <a:ea typeface="+mn-ea"/>
                <a:cs typeface="+mn-cs"/>
              </a:rPr>
              <a:t>valor</a:t>
            </a:r>
            <a:r>
              <a:rPr lang="en-GB" sz="1200" kern="1200" dirty="0">
                <a:solidFill>
                  <a:schemeClr val="tx1"/>
                </a:solidFill>
                <a:effectLst/>
                <a:ea typeface="+mn-ea"/>
                <a:cs typeface="+mn-cs"/>
              </a:rPr>
              <a:t> del dinero </a:t>
            </a:r>
            <a:r>
              <a:rPr lang="en-GB" sz="1200" kern="1200" dirty="0" err="1">
                <a:solidFill>
                  <a:schemeClr val="tx1"/>
                </a:solidFill>
                <a:effectLst/>
                <a:ea typeface="+mn-ea"/>
                <a:cs typeface="+mn-cs"/>
              </a:rPr>
              <a:t>en</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el</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tiempo</a:t>
            </a:r>
            <a:r>
              <a:rPr lang="en-GB" sz="1200" kern="1200" dirty="0">
                <a:solidFill>
                  <a:schemeClr val="tx1"/>
                </a:solidFill>
                <a:effectLst/>
                <a:ea typeface="+mn-ea"/>
                <a:cs typeface="+mn-cs"/>
              </a:rPr>
              <a:t> y el riesgo de crédito suelen ser los elementos de interés más importantes.</a:t>
            </a:r>
          </a:p>
          <a:p>
            <a:pPr lvl="0"/>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6</a:t>
            </a:fld>
            <a:endParaRPr lang="en-GB"/>
          </a:p>
        </p:txBody>
      </p:sp>
    </p:spTree>
    <p:extLst>
      <p:ext uri="{BB962C8B-B14F-4D97-AF65-F5344CB8AC3E}">
        <p14:creationId xmlns:p14="http://schemas.microsoft.com/office/powerpoint/2010/main" val="44952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Una entidad puede mantener activos financieros en un modelo de gestión cuyo objetivo se logra mediante la </a:t>
            </a:r>
            <a:r>
              <a:rPr lang="en-US" sz="1200" kern="1200" dirty="0" err="1">
                <a:solidFill>
                  <a:schemeClr val="tx1"/>
                </a:solidFill>
                <a:effectLst/>
                <a:ea typeface="+mn-ea"/>
                <a:cs typeface="+mn-cs"/>
              </a:rPr>
              <a:t>obtención</a:t>
            </a:r>
            <a:r>
              <a:rPr lang="en-US" sz="1200" kern="1200" dirty="0">
                <a:solidFill>
                  <a:schemeClr val="tx1"/>
                </a:solidFill>
                <a:effectLst/>
                <a:ea typeface="+mn-ea"/>
                <a:cs typeface="+mn-cs"/>
              </a:rPr>
              <a:t> de flujos de efectivo contractuales y la venta de activos financieros.</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En este tipo de modelo de gestión, el personal directivo clave de la entidad ha tomado la decisión de que tanto la </a:t>
            </a:r>
            <a:r>
              <a:rPr lang="en-US" sz="1200" kern="1200" dirty="0" err="1">
                <a:solidFill>
                  <a:schemeClr val="tx1"/>
                </a:solidFill>
                <a:effectLst/>
                <a:ea typeface="+mn-ea"/>
                <a:cs typeface="+mn-cs"/>
              </a:rPr>
              <a:t>obtención</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flujos de </a:t>
            </a:r>
            <a:r>
              <a:rPr lang="en-US" sz="1200" kern="1200" dirty="0" err="1">
                <a:solidFill>
                  <a:schemeClr val="tx1"/>
                </a:solidFill>
                <a:effectLst/>
                <a:ea typeface="+mn-ea"/>
                <a:cs typeface="+mn-cs"/>
              </a:rPr>
              <a:t>efectivo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contractuales</a:t>
            </a:r>
            <a:r>
              <a:rPr lang="en-US" sz="1200" kern="1200" dirty="0">
                <a:solidFill>
                  <a:schemeClr val="tx1"/>
                </a:solidFill>
                <a:effectLst/>
                <a:ea typeface="+mn-ea"/>
                <a:cs typeface="+mn-cs"/>
              </a:rPr>
              <a:t> como la venta de activos financieros son parte integral de la consecución del objetivo del modelo de gestión.</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Existen diversos objetivos que pueden ser coherentes con este tipo de modelo de gestión. Por ejemplo, el objetivo del modelo de gestión puede ser gestionar las necesidades diarias de liquidez, mantener un perfil particular de rendimiento de intereses o hacer coincidir la duración de los activos financieros con la duración de los pasivos que esos activos están financiando.</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Para lograr tal objetivo, la entidad recaudará flujos de efectivo contractuales y venderá activos financieros.</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En comparación con un modelo de gestión cuyo objetivo es mantener activos financieros para recaudar flujos de efectivo contractuales, este modelo de gestión generalmente implicará una mayor frecuencia y valor de las ventas. Esto se debe a que la venta de activos financieros es integral para lograr el objetivo del modelo de gestión en lugar de ser solo incidental a él.</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Sin embargo, no existe un umbral para la frecuencia o el valor de las ventas que deben ocurrir en este modelo de gestión porque tanto la recolección de flujos de efectivo contractuales como la venta de activos financieros son parte integral para lograr su objetivo.</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7</a:t>
            </a:fld>
            <a:endParaRPr lang="en-GB"/>
          </a:p>
        </p:txBody>
      </p:sp>
    </p:spTree>
    <p:extLst>
      <p:ext uri="{BB962C8B-B14F-4D97-AF65-F5344CB8AC3E}">
        <p14:creationId xmlns:p14="http://schemas.microsoft.com/office/powerpoint/2010/main" val="399302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Los activos financieros se miden a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reultado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si</a:t>
            </a:r>
            <a:r>
              <a:rPr lang="en-US" sz="1200" kern="1200" dirty="0">
                <a:solidFill>
                  <a:schemeClr val="tx1"/>
                </a:solidFill>
                <a:effectLst/>
                <a:ea typeface="+mn-ea"/>
                <a:cs typeface="+mn-cs"/>
              </a:rPr>
              <a:t> no se mantienen dentro de un modelo de gestión cuyo objetivo es mantener activos para recaudar flujos de efectivo contractuales o dentro de un modelo de gestión cuyo objetivo se </a:t>
            </a:r>
            <a:r>
              <a:rPr lang="en-US" sz="1200" kern="1200" dirty="0" err="1">
                <a:solidFill>
                  <a:schemeClr val="tx1"/>
                </a:solidFill>
                <a:effectLst/>
                <a:ea typeface="+mn-ea"/>
                <a:cs typeface="+mn-cs"/>
              </a:rPr>
              <a:t>logra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mediante</a:t>
            </a:r>
            <a:r>
              <a:rPr lang="en-US" sz="1200" kern="1200" dirty="0">
                <a:solidFill>
                  <a:schemeClr val="tx1"/>
                </a:solidFill>
                <a:effectLst/>
                <a:ea typeface="+mn-ea"/>
                <a:cs typeface="+mn-cs"/>
              </a:rPr>
              <a:t> la recaudación de flujos de efectivo </a:t>
            </a:r>
            <a:r>
              <a:rPr lang="en-US" sz="1200" kern="1200" dirty="0" err="1">
                <a:solidFill>
                  <a:schemeClr val="tx1"/>
                </a:solidFill>
                <a:effectLst/>
                <a:ea typeface="+mn-ea"/>
                <a:cs typeface="+mn-cs"/>
              </a:rPr>
              <a:t>contractuales</a:t>
            </a:r>
            <a:r>
              <a:rPr lang="en-US" sz="1200" kern="1200" dirty="0">
                <a:solidFill>
                  <a:schemeClr val="tx1"/>
                </a:solidFill>
                <a:effectLst/>
                <a:ea typeface="+mn-ea"/>
                <a:cs typeface="+mn-cs"/>
              </a:rPr>
              <a:t> y la venta de activos financieros.</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Un modelo de gestión que resulta en la medición del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 es aquel en el que una entidad gestiona los activos financieros con el objetivo de </a:t>
            </a:r>
            <a:r>
              <a:rPr lang="en-US" sz="1200" kern="1200" dirty="0" err="1">
                <a:solidFill>
                  <a:schemeClr val="tx1"/>
                </a:solidFill>
                <a:effectLst/>
                <a:ea typeface="+mn-ea"/>
                <a:cs typeface="+mn-cs"/>
              </a:rPr>
              <a:t>obtener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flujos de efectivo a través de la venta de los activos. La entidad toma decisiones basadas en los valores razonables de los activos y administra los </a:t>
            </a:r>
            <a:r>
              <a:rPr lang="en-US" sz="1200" kern="1200" dirty="0" err="1">
                <a:solidFill>
                  <a:schemeClr val="tx1"/>
                </a:solidFill>
                <a:effectLst/>
                <a:ea typeface="+mn-ea"/>
                <a:cs typeface="+mn-cs"/>
              </a:rPr>
              <a:t>activos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parar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recibir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esos</a:t>
            </a:r>
            <a:r>
              <a:rPr lang="en-US" sz="1200" kern="1200" dirty="0">
                <a:solidFill>
                  <a:schemeClr val="tx1"/>
                </a:solidFill>
                <a:effectLst/>
                <a:ea typeface="+mn-ea"/>
                <a:cs typeface="+mn-cs"/>
              </a:rPr>
              <a:t> valores razonables.</a:t>
            </a:r>
          </a:p>
          <a:p>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Además, una entidad puede, en el momento del reconocimiento inicial, designar irrevocablemente un activo financiero medido a valor </a:t>
            </a:r>
            <a:r>
              <a:rPr lang="en-GB" dirty="0" err="1"/>
              <a:t>razonable</a:t>
            </a:r>
            <a:r>
              <a:rPr lang="en-GB" dirty="0"/>
              <a:t> con </a:t>
            </a:r>
            <a:r>
              <a:rPr lang="en-GB" dirty="0" err="1"/>
              <a:t>cambios</a:t>
            </a:r>
            <a:r>
              <a:rPr lang="en-GB" dirty="0"/>
              <a:t> </a:t>
            </a:r>
            <a:r>
              <a:rPr lang="en-GB" dirty="0" err="1"/>
              <a:t>en</a:t>
            </a:r>
            <a:r>
              <a:rPr lang="en-GB" dirty="0"/>
              <a:t> </a:t>
            </a:r>
            <a:r>
              <a:rPr lang="en-GB" dirty="0" err="1"/>
              <a:t>el</a:t>
            </a:r>
            <a:r>
              <a:rPr lang="en-GB" dirty="0"/>
              <a:t> </a:t>
            </a:r>
            <a:r>
              <a:rPr lang="en-GB" dirty="0" err="1"/>
              <a:t>resultado</a:t>
            </a:r>
            <a:r>
              <a:rPr lang="en-GB" dirty="0"/>
              <a:t> </a:t>
            </a:r>
            <a:r>
              <a:rPr lang="en-GB" dirty="0" err="1"/>
              <a:t>si</a:t>
            </a:r>
            <a:r>
              <a:rPr lang="en-GB" dirty="0"/>
              <a:t> al hacerlo elimina o reduce significativamente una inconsistencia de medición o reconocimiento (a veces </a:t>
            </a:r>
            <a:r>
              <a:rPr lang="en-GB" dirty="0" err="1"/>
              <a:t>denominada</a:t>
            </a:r>
            <a:r>
              <a:rPr lang="en-GB" dirty="0"/>
              <a:t> «</a:t>
            </a:r>
            <a:r>
              <a:rPr lang="en-GB" dirty="0" err="1"/>
              <a:t>asimetría</a:t>
            </a:r>
            <a:r>
              <a:rPr lang="en-GB" dirty="0"/>
              <a:t> </a:t>
            </a:r>
            <a:r>
              <a:rPr lang="en-GB" dirty="0" err="1"/>
              <a:t>contable</a:t>
            </a:r>
            <a:r>
              <a:rPr lang="en-GB" dirty="0"/>
              <a:t>») que de otro modo surgiría de la medición de activos o pasivos o del reconocimiento de las ganancias y </a:t>
            </a:r>
            <a:r>
              <a:rPr lang="en-GB" dirty="0" err="1"/>
              <a:t>pérdidas</a:t>
            </a:r>
            <a:r>
              <a:rPr lang="en-GB" dirty="0"/>
              <a:t> </a:t>
            </a:r>
            <a:r>
              <a:rPr lang="en-GB" dirty="0" err="1"/>
              <a:t>sobre</a:t>
            </a:r>
            <a:r>
              <a:rPr lang="en-GB" dirty="0"/>
              <a:t> bases </a:t>
            </a:r>
            <a:r>
              <a:rPr lang="en-GB" dirty="0" err="1"/>
              <a:t>diferentes</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Una entidad también puede hacer una elección irrevocable en el momento del reconocimiento inicial para inversiones particulares en instrumentos de capital que de otro modo se medirían a valor </a:t>
            </a:r>
            <a:r>
              <a:rPr lang="en-GB" dirty="0" err="1"/>
              <a:t>razonable</a:t>
            </a:r>
            <a:r>
              <a:rPr lang="en-GB" dirty="0"/>
              <a:t> con </a:t>
            </a:r>
            <a:r>
              <a:rPr lang="en-GB" dirty="0" err="1"/>
              <a:t>cambios</a:t>
            </a:r>
            <a:r>
              <a:rPr lang="en-GB" dirty="0"/>
              <a:t> </a:t>
            </a:r>
            <a:r>
              <a:rPr lang="en-GB" dirty="0" err="1"/>
              <a:t>en</a:t>
            </a:r>
            <a:r>
              <a:rPr lang="en-GB" dirty="0"/>
              <a:t> </a:t>
            </a:r>
            <a:r>
              <a:rPr lang="en-GB" dirty="0" err="1"/>
              <a:t>el</a:t>
            </a:r>
            <a:r>
              <a:rPr lang="en-GB" dirty="0"/>
              <a:t> </a:t>
            </a:r>
            <a:r>
              <a:rPr lang="en-GB" dirty="0" err="1"/>
              <a:t>resultado</a:t>
            </a:r>
            <a:r>
              <a:rPr lang="en-GB" dirty="0"/>
              <a:t> para presentar cambios posteriores en el valor razonable en activos netos / </a:t>
            </a:r>
            <a:r>
              <a:rPr lang="en-GB" dirty="0" err="1"/>
              <a:t>patrimonio</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8</a:t>
            </a:fld>
            <a:endParaRPr lang="en-GB"/>
          </a:p>
        </p:txBody>
      </p:sp>
    </p:spTree>
    <p:extLst>
      <p:ext uri="{BB962C8B-B14F-4D97-AF65-F5344CB8AC3E}">
        <p14:creationId xmlns:p14="http://schemas.microsoft.com/office/powerpoint/2010/main" val="412096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98375" cy="3600450"/>
          </a:xfrm>
        </p:spPr>
        <p:txBody>
          <a:bodyPr/>
          <a:lstStyle/>
          <a:p>
            <a:r>
              <a:rPr lang="en-GB" b="1" dirty="0"/>
              <a:t>Respuesta del módulo:</a:t>
            </a:r>
          </a:p>
          <a:p>
            <a:r>
              <a:rPr lang="en-US" sz="1200" kern="1200" dirty="0" err="1">
                <a:solidFill>
                  <a:schemeClr val="tx1"/>
                </a:solidFill>
                <a:effectLst/>
                <a:ea typeface="+mn-ea"/>
                <a:cs typeface="+mn-cs"/>
              </a:rPr>
              <a:t>Según</a:t>
            </a:r>
            <a:r>
              <a:rPr lang="en-US" sz="1200" kern="1200" dirty="0">
                <a:solidFill>
                  <a:schemeClr val="tx1"/>
                </a:solidFill>
                <a:effectLst/>
                <a:ea typeface="+mn-ea"/>
                <a:cs typeface="+mn-cs"/>
              </a:rPr>
              <a:t> la NICSP 41, la medición de un activo financiero o pasivo financiero y el reconocimiento de los cambios en su valor están determinados por la clasificación del </a:t>
            </a:r>
            <a:r>
              <a:rPr lang="en-US" sz="1200" kern="1200" dirty="0" err="1">
                <a:solidFill>
                  <a:schemeClr val="tx1"/>
                </a:solidFill>
                <a:effectLst/>
                <a:ea typeface="+mn-ea"/>
                <a:cs typeface="+mn-cs"/>
              </a:rPr>
              <a:t>elemento</a:t>
            </a:r>
            <a:r>
              <a:rPr lang="en-US" sz="1200" kern="1200" dirty="0">
                <a:solidFill>
                  <a:schemeClr val="tx1"/>
                </a:solidFill>
                <a:effectLst/>
                <a:ea typeface="+mn-ea"/>
                <a:cs typeface="+mn-cs"/>
              </a:rPr>
              <a:t> y si el elemento forma parte de una relación de cobertura designada.</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Esos requisitos pueden crear una inconsistencia de medición o reconocimiento (a veces </a:t>
            </a:r>
            <a:r>
              <a:rPr lang="en-US" sz="1200" kern="1200" dirty="0" err="1">
                <a:solidFill>
                  <a:schemeClr val="tx1"/>
                </a:solidFill>
                <a:effectLst/>
                <a:ea typeface="+mn-ea"/>
                <a:cs typeface="+mn-cs"/>
              </a:rPr>
              <a:t>denominada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asimetría</a:t>
            </a:r>
            <a:r>
              <a:rPr lang="en-US" sz="1200" kern="1200" dirty="0">
                <a:solidFill>
                  <a:schemeClr val="tx1"/>
                </a:solidFill>
                <a:effectLst/>
                <a:ea typeface="+mn-ea"/>
                <a:cs typeface="+mn-cs"/>
              </a:rPr>
              <a:t> contable") cuando, por ejemplo, un activo financiero se clasificaría como medido a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activos</a:t>
            </a:r>
            <a:r>
              <a:rPr lang="en-US" sz="1200" kern="1200" dirty="0">
                <a:solidFill>
                  <a:schemeClr val="tx1"/>
                </a:solidFill>
                <a:effectLst/>
                <a:ea typeface="+mn-ea"/>
                <a:cs typeface="+mn-cs"/>
              </a:rPr>
              <a:t> netos / patrimonio (con cambios en el valor razonable reconocidos directamente en activos netos / patrimonio) y un pasivo que la entidad considera relacionado se mediría al costo amortizado (con cambios en el valor razonable no reconocidos).</a:t>
            </a:r>
            <a:endParaRPr lang="en-GB" sz="1200" kern="1200" dirty="0">
              <a:solidFill>
                <a:schemeClr val="tx1"/>
              </a:solidFill>
              <a:effectLst/>
              <a:ea typeface="+mn-ea"/>
              <a:cs typeface="+mn-cs"/>
            </a:endParaRPr>
          </a:p>
          <a:p>
            <a:endParaRPr lang="en-GB" dirty="0"/>
          </a:p>
          <a:p>
            <a:r>
              <a:rPr lang="en-US" sz="1200" kern="1200" dirty="0">
                <a:solidFill>
                  <a:schemeClr val="tx1"/>
                </a:solidFill>
                <a:effectLst/>
                <a:ea typeface="+mn-ea"/>
                <a:cs typeface="+mn-cs"/>
              </a:rPr>
              <a:t>En tales circunstancias, una entidad puede concluir que sus estados financieros proporcionarían información </a:t>
            </a:r>
            <a:r>
              <a:rPr lang="en-US" sz="1200" kern="1200" dirty="0" err="1">
                <a:solidFill>
                  <a:schemeClr val="tx1"/>
                </a:solidFill>
                <a:effectLst/>
                <a:ea typeface="+mn-ea"/>
                <a:cs typeface="+mn-cs"/>
              </a:rPr>
              <a:t>más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relevante</a:t>
            </a:r>
            <a:r>
              <a:rPr lang="en-US" sz="1200" kern="1200" dirty="0">
                <a:solidFill>
                  <a:schemeClr val="tx1"/>
                </a:solidFill>
                <a:effectLst/>
                <a:ea typeface="+mn-ea"/>
                <a:cs typeface="+mn-cs"/>
              </a:rPr>
              <a:t> si tanto el activo como el pasivo se </a:t>
            </a:r>
            <a:r>
              <a:rPr lang="en-US" sz="1200" kern="1200" dirty="0" err="1">
                <a:solidFill>
                  <a:schemeClr val="tx1"/>
                </a:solidFill>
                <a:effectLst/>
                <a:ea typeface="+mn-ea"/>
                <a:cs typeface="+mn-cs"/>
              </a:rPr>
              <a:t>clasificaran</a:t>
            </a:r>
            <a:r>
              <a:rPr lang="en-US" sz="1200" kern="1200" dirty="0">
                <a:solidFill>
                  <a:schemeClr val="tx1"/>
                </a:solidFill>
                <a:effectLst/>
                <a:ea typeface="+mn-ea"/>
                <a:cs typeface="+mn-cs"/>
              </a:rPr>
              <a:t> a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 El ejemplo muestra cuándo se podría cumplir esta condición.</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La entidad cuenta con activos financieros que comparten el tipo de interés o el riesgo cambiario que dan lugar a cambios opuestos en el valor razonable que tienden a compensarse entre sí. Sin embargo, solo algunos de los instrumentos se medirían a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 (es decir, solo las acciones se mantienen bajo un modelo de gestión cuyo objetivo es realizar flujos de efectivo a través de la venta de los activos).</a:t>
            </a:r>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En este caso, la designación, en el momento del reconocimiento inicial, de los activos financieros como a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resutlado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puede</a:t>
            </a:r>
            <a:r>
              <a:rPr lang="en-US" sz="1200" kern="1200" dirty="0">
                <a:solidFill>
                  <a:schemeClr val="tx1"/>
                </a:solidFill>
                <a:effectLst/>
                <a:ea typeface="+mn-ea"/>
                <a:cs typeface="+mn-cs"/>
              </a:rPr>
              <a:t> eliminar o reducir significativamente la incoherencia de medición o reconocimiento y producir información </a:t>
            </a:r>
            <a:r>
              <a:rPr lang="en-US" sz="1200" kern="1200" dirty="0" err="1">
                <a:solidFill>
                  <a:schemeClr val="tx1"/>
                </a:solidFill>
                <a:effectLst/>
                <a:ea typeface="+mn-ea"/>
                <a:cs typeface="+mn-cs"/>
              </a:rPr>
              <a:t>más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relevante</a:t>
            </a:r>
            <a:r>
              <a:rPr lang="en-US" sz="1200" kern="1200" dirty="0">
                <a:solidFill>
                  <a:schemeClr val="tx1"/>
                </a:solidFill>
                <a:effectLst/>
                <a:ea typeface="+mn-ea"/>
                <a:cs typeface="+mn-cs"/>
              </a:rPr>
              <a:t>.</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9</a:t>
            </a:fld>
            <a:endParaRPr lang="en-GB"/>
          </a:p>
        </p:txBody>
      </p:sp>
    </p:spTree>
    <p:extLst>
      <p:ext uri="{BB962C8B-B14F-4D97-AF65-F5344CB8AC3E}">
        <p14:creationId xmlns:p14="http://schemas.microsoft.com/office/powerpoint/2010/main" val="375917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Instrumentos financieros – </a:t>
            </a:r>
          </a:p>
          <a:p>
            <a:pPr algn="l"/>
            <a:r>
              <a:rPr lang="en-US" b="1" dirty="0">
                <a:latin typeface="Arial" panose="020B0604020202020204" pitchFamily="34" charset="0"/>
                <a:cs typeface="Arial" panose="020B0604020202020204" pitchFamily="34" charset="0"/>
              </a:rPr>
              <a:t>Conceptos básicos (NICSP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41)</a:t>
            </a:r>
            <a:endParaRPr lang="en-US" sz="1200" b="1" dirty="0">
              <a:latin typeface="Arial" panose="020B0604020202020204" pitchFamily="34" charset="0"/>
              <a:cs typeface="Arial" panose="020B0604020202020204" pitchFamily="34" charset="0"/>
            </a:endParaRPr>
          </a:p>
          <a:p>
            <a:pPr algn="l"/>
            <a:endParaRPr lang="en-US" sz="1250" dirty="0">
              <a:latin typeface="Arial" panose="020B0604020202020204" pitchFamily="34" charset="0"/>
            </a:endParaRPr>
          </a:p>
          <a:p>
            <a:pPr algn="l"/>
            <a:endParaRPr lang="en-US" sz="1250" dirty="0">
              <a:latin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881956"/>
            <a:ext cx="8045450" cy="36933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Resumen de clasificación de activos financieros</a:t>
            </a:r>
          </a:p>
        </p:txBody>
      </p:sp>
      <p:grpSp>
        <p:nvGrpSpPr>
          <p:cNvPr id="2" name="Group 1">
            <a:extLst>
              <a:ext uri="{FF2B5EF4-FFF2-40B4-BE49-F238E27FC236}">
                <a16:creationId xmlns:a16="http://schemas.microsoft.com/office/drawing/2014/main" id="{77734690-BECE-4AD7-AE4A-35CC88905DE6}"/>
              </a:ext>
            </a:extLst>
          </p:cNvPr>
          <p:cNvGrpSpPr/>
          <p:nvPr/>
        </p:nvGrpSpPr>
        <p:grpSpPr>
          <a:xfrm>
            <a:off x="452284" y="1703862"/>
            <a:ext cx="7974898" cy="3567744"/>
            <a:chOff x="33489" y="1703862"/>
            <a:chExt cx="9112169" cy="3567744"/>
          </a:xfrm>
        </p:grpSpPr>
        <p:sp>
          <p:nvSpPr>
            <p:cNvPr id="4" name="Content Placeholder 1">
              <a:extLst>
                <a:ext uri="{FF2B5EF4-FFF2-40B4-BE49-F238E27FC236}">
                  <a16:creationId xmlns:a16="http://schemas.microsoft.com/office/drawing/2014/main" id="{519C561D-C6C7-4A4F-8EA8-903B833B52D6}"/>
                </a:ext>
              </a:extLst>
            </p:cNvPr>
            <p:cNvSpPr txBox="1">
              <a:spLocks/>
            </p:cNvSpPr>
            <p:nvPr/>
          </p:nvSpPr>
          <p:spPr bwMode="auto">
            <a:xfrm>
              <a:off x="2776688" y="1773320"/>
              <a:ext cx="1795054" cy="50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sz="1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342900" marR="0" lvl="0" indent="-342900" algn="l" defTabSz="914400" rtl="0" eaLnBrk="1" fontAlgn="base" latinLnBrk="0" hangingPunct="1">
                <a:lnSpc>
                  <a:spcPct val="100000"/>
                </a:lnSpc>
                <a:spcBef>
                  <a:spcPts val="600"/>
                </a:spcBef>
                <a:spcAft>
                  <a:spcPct val="0"/>
                </a:spcAft>
                <a:buClrTx/>
                <a:buSzTx/>
                <a:buFontTx/>
                <a:buChar char="•"/>
                <a:tabLst/>
                <a:defRPr/>
              </a:pPr>
              <a:endParaRPr kumimoji="0" lang="en-US" sz="1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p:txBody>
        </p:sp>
        <p:grpSp>
          <p:nvGrpSpPr>
            <p:cNvPr id="5" name="Group 4">
              <a:extLst>
                <a:ext uri="{FF2B5EF4-FFF2-40B4-BE49-F238E27FC236}">
                  <a16:creationId xmlns:a16="http://schemas.microsoft.com/office/drawing/2014/main" id="{643A25A0-D453-45AC-A9F4-E4D54FB193F4}"/>
                </a:ext>
              </a:extLst>
            </p:cNvPr>
            <p:cNvGrpSpPr/>
            <p:nvPr/>
          </p:nvGrpSpPr>
          <p:grpSpPr>
            <a:xfrm>
              <a:off x="129282" y="4390781"/>
              <a:ext cx="1874520" cy="880825"/>
              <a:chOff x="65314" y="3700214"/>
              <a:chExt cx="1874520" cy="880825"/>
            </a:xfrm>
          </p:grpSpPr>
          <p:sp>
            <p:nvSpPr>
              <p:cNvPr id="8" name="Rectangle 7">
                <a:extLst>
                  <a:ext uri="{FF2B5EF4-FFF2-40B4-BE49-F238E27FC236}">
                    <a16:creationId xmlns:a16="http://schemas.microsoft.com/office/drawing/2014/main" id="{4D160C12-0521-44EC-B093-21C51DCC74E4}"/>
                  </a:ext>
                </a:extLst>
              </p:cNvPr>
              <p:cNvSpPr/>
              <p:nvPr/>
            </p:nvSpPr>
            <p:spPr bwMode="auto">
              <a:xfrm>
                <a:off x="161379" y="3700214"/>
                <a:ext cx="1713141" cy="861773"/>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9" name="Rectangle 16">
                <a:extLst>
                  <a:ext uri="{FF2B5EF4-FFF2-40B4-BE49-F238E27FC236}">
                    <a16:creationId xmlns:a16="http://schemas.microsoft.com/office/drawing/2014/main" id="{E1942C65-B1AF-407E-A087-60CB85494739}"/>
                  </a:ext>
                </a:extLst>
              </p:cNvPr>
              <p:cNvSpPr>
                <a:spLocks noChangeArrowheads="1"/>
              </p:cNvSpPr>
              <p:nvPr/>
            </p:nvSpPr>
            <p:spPr bwMode="auto">
              <a:xfrm>
                <a:off x="65314" y="3719265"/>
                <a:ext cx="18745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Valor </a:t>
                </a:r>
                <a:r>
                  <a:rPr lang="en-US" sz="1000" b="1" kern="0" dirty="0" err="1">
                    <a:solidFill>
                      <a:srgbClr val="000000"/>
                    </a:solidFill>
                    <a:latin typeface="Arial"/>
                  </a:rPr>
                  <a:t>razonable</a:t>
                </a:r>
                <a:r>
                  <a:rPr lang="en-US" sz="1000" b="1" kern="0" dirty="0">
                    <a:solidFill>
                      <a:srgbClr val="000000"/>
                    </a:solidFill>
                    <a:latin typeface="Arial"/>
                  </a:rPr>
                  <a:t> con </a:t>
                </a:r>
                <a:r>
                  <a:rPr lang="en-US" sz="1000" b="1" kern="0" dirty="0" err="1">
                    <a:solidFill>
                      <a:srgbClr val="000000"/>
                    </a:solidFill>
                    <a:latin typeface="Arial"/>
                  </a:rPr>
                  <a:t>cambios</a:t>
                </a:r>
                <a:r>
                  <a:rPr lang="en-US" sz="1000" b="1" kern="0" dirty="0">
                    <a:solidFill>
                      <a:srgbClr val="000000"/>
                    </a:solidFill>
                    <a:latin typeface="Arial"/>
                  </a:rPr>
                  <a:t> </a:t>
                </a:r>
                <a:r>
                  <a:rPr lang="en-US" sz="1000" b="1" kern="0" dirty="0" err="1">
                    <a:solidFill>
                      <a:srgbClr val="000000"/>
                    </a:solidFill>
                    <a:latin typeface="Arial"/>
                  </a:rPr>
                  <a:t>en</a:t>
                </a:r>
                <a:r>
                  <a:rPr lang="en-US" sz="1000" b="1" kern="0" dirty="0">
                    <a:solidFill>
                      <a:srgbClr val="000000"/>
                    </a:solidFill>
                    <a:latin typeface="Arial"/>
                  </a:rPr>
                  <a:t> </a:t>
                </a:r>
                <a:r>
                  <a:rPr lang="en-US" sz="1000" b="1" kern="0" dirty="0" err="1">
                    <a:solidFill>
                      <a:srgbClr val="000000"/>
                    </a:solidFill>
                    <a:latin typeface="Arial"/>
                  </a:rPr>
                  <a:t>los</a:t>
                </a:r>
                <a:r>
                  <a:rPr lang="en-US" sz="1000" b="1" kern="0" dirty="0">
                    <a:solidFill>
                      <a:srgbClr val="000000"/>
                    </a:solidFill>
                    <a:latin typeface="Arial"/>
                  </a:rPr>
                  <a:t> </a:t>
                </a:r>
                <a:r>
                  <a:rPr lang="en-US" sz="1000" b="1" kern="0" dirty="0" err="1">
                    <a:solidFill>
                      <a:srgbClr val="000000"/>
                    </a:solidFill>
                    <a:latin typeface="Arial"/>
                  </a:rPr>
                  <a:t>activos</a:t>
                </a:r>
                <a:r>
                  <a:rPr lang="en-US" sz="1000" b="1" kern="0" dirty="0">
                    <a:solidFill>
                      <a:srgbClr val="000000"/>
                    </a:solidFill>
                    <a:latin typeface="Arial"/>
                  </a:rPr>
                  <a:t> </a:t>
                </a:r>
                <a:r>
                  <a:rPr lang="en-US" sz="1000" b="1" kern="0" dirty="0" err="1">
                    <a:solidFill>
                      <a:srgbClr val="000000"/>
                    </a:solidFill>
                    <a:latin typeface="Arial"/>
                  </a:rPr>
                  <a:t>netos</a:t>
                </a:r>
                <a:r>
                  <a:rPr lang="en-US" sz="1000" b="1" kern="0" dirty="0">
                    <a:solidFill>
                      <a:srgbClr val="000000"/>
                    </a:solidFill>
                    <a:latin typeface="Arial"/>
                  </a:rPr>
                  <a:t>/</a:t>
                </a:r>
                <a:r>
                  <a:rPr lang="en-US" sz="1000" b="1" kern="0" dirty="0" err="1">
                    <a:solidFill>
                      <a:srgbClr val="000000"/>
                    </a:solidFill>
                    <a:latin typeface="Arial"/>
                  </a:rPr>
                  <a:t>patrimonio</a:t>
                </a:r>
                <a:endParaRPr lang="en-US" sz="1000" b="1" kern="0" dirty="0">
                  <a:solidFill>
                    <a:srgbClr val="000000"/>
                  </a:solidFill>
                  <a:latin typeface="Arial"/>
                </a:endParaRPr>
              </a:p>
              <a:p>
                <a:pPr algn="ctr" defTabSz="914400" eaLnBrk="0" fontAlgn="base" hangingPunct="0">
                  <a:spcBef>
                    <a:spcPct val="0"/>
                  </a:spcBef>
                  <a:spcAft>
                    <a:spcPct val="0"/>
                  </a:spcAft>
                  <a:defRPr/>
                </a:pPr>
                <a:r>
                  <a:rPr lang="en-US" sz="1000" b="1" kern="0" dirty="0">
                    <a:solidFill>
                      <a:srgbClr val="000000"/>
                    </a:solidFill>
                    <a:latin typeface="Arial"/>
                  </a:rPr>
                  <a:t>(</a:t>
                </a:r>
                <a:r>
                  <a:rPr lang="en-US" sz="1000" b="1" kern="0" dirty="0" err="1">
                    <a:solidFill>
                      <a:srgbClr val="000000"/>
                    </a:solidFill>
                    <a:latin typeface="Arial"/>
                  </a:rPr>
                  <a:t>Patrimonio</a:t>
                </a:r>
                <a:r>
                  <a:rPr lang="en-US" sz="1000" b="1" kern="0" dirty="0">
                    <a:solidFill>
                      <a:srgbClr val="000000"/>
                    </a:solidFill>
                    <a:latin typeface="Arial"/>
                  </a:rPr>
                  <a:t> – sin reciclaje)</a:t>
                </a:r>
              </a:p>
            </p:txBody>
          </p:sp>
        </p:grpSp>
        <p:grpSp>
          <p:nvGrpSpPr>
            <p:cNvPr id="10" name="Group 9">
              <a:extLst>
                <a:ext uri="{FF2B5EF4-FFF2-40B4-BE49-F238E27FC236}">
                  <a16:creationId xmlns:a16="http://schemas.microsoft.com/office/drawing/2014/main" id="{0E8638BA-5FDE-44DA-8C84-359B13A3CE79}"/>
                </a:ext>
              </a:extLst>
            </p:cNvPr>
            <p:cNvGrpSpPr/>
            <p:nvPr/>
          </p:nvGrpSpPr>
          <p:grpSpPr>
            <a:xfrm>
              <a:off x="183711" y="2999268"/>
              <a:ext cx="1754777" cy="470243"/>
              <a:chOff x="-2633254" y="2365398"/>
              <a:chExt cx="1754777" cy="533889"/>
            </a:xfrm>
          </p:grpSpPr>
          <p:sp>
            <p:nvSpPr>
              <p:cNvPr id="11" name="Rectangle 10">
                <a:extLst>
                  <a:ext uri="{FF2B5EF4-FFF2-40B4-BE49-F238E27FC236}">
                    <a16:creationId xmlns:a16="http://schemas.microsoft.com/office/drawing/2014/main" id="{876C6B4A-1F21-4BFF-8502-0897A99E56B4}"/>
                  </a:ext>
                </a:extLst>
              </p:cNvPr>
              <p:cNvSpPr/>
              <p:nvPr/>
            </p:nvSpPr>
            <p:spPr bwMode="auto">
              <a:xfrm>
                <a:off x="-2600597" y="236539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12" name="Rectangle 16">
                <a:extLst>
                  <a:ext uri="{FF2B5EF4-FFF2-40B4-BE49-F238E27FC236}">
                    <a16:creationId xmlns:a16="http://schemas.microsoft.com/office/drawing/2014/main" id="{A065AD3B-9858-4BAF-A783-663901EED5E1}"/>
                  </a:ext>
                </a:extLst>
              </p:cNvPr>
              <p:cNvSpPr>
                <a:spLocks noChangeArrowheads="1"/>
              </p:cNvSpPr>
              <p:nvPr/>
            </p:nvSpPr>
            <p:spPr bwMode="auto">
              <a:xfrm>
                <a:off x="-2633254" y="2445024"/>
                <a:ext cx="1722120" cy="4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FFFFFF"/>
                    </a:solidFill>
                    <a:latin typeface="Arial"/>
                  </a:rPr>
                  <a:t>¿Se </a:t>
                </a:r>
                <a:r>
                  <a:rPr lang="en-US" sz="1000" b="1" kern="0" dirty="0" err="1">
                    <a:solidFill>
                      <a:srgbClr val="FFFFFF"/>
                    </a:solidFill>
                    <a:latin typeface="Arial"/>
                  </a:rPr>
                  <a:t>mantiene</a:t>
                </a:r>
                <a:r>
                  <a:rPr lang="en-US" sz="1000" b="1" kern="0" dirty="0">
                    <a:solidFill>
                      <a:srgbClr val="FFFFFF"/>
                    </a:solidFill>
                    <a:latin typeface="Arial"/>
                  </a:rPr>
                  <a:t> para </a:t>
                </a:r>
                <a:r>
                  <a:rPr lang="en-US" sz="1000" b="1" kern="0" dirty="0" err="1">
                    <a:solidFill>
                      <a:srgbClr val="FFFFFF"/>
                    </a:solidFill>
                    <a:latin typeface="Arial"/>
                  </a:rPr>
                  <a:t>negociar</a:t>
                </a:r>
                <a:r>
                  <a:rPr lang="en-US" sz="1000" b="1" kern="0" dirty="0">
                    <a:solidFill>
                      <a:srgbClr val="FFFFFF"/>
                    </a:solidFill>
                    <a:latin typeface="Arial"/>
                  </a:rPr>
                  <a:t>?</a:t>
                </a:r>
              </a:p>
            </p:txBody>
          </p:sp>
        </p:grpSp>
        <p:sp>
          <p:nvSpPr>
            <p:cNvPr id="13" name="Rectangle 12">
              <a:extLst>
                <a:ext uri="{FF2B5EF4-FFF2-40B4-BE49-F238E27FC236}">
                  <a16:creationId xmlns:a16="http://schemas.microsoft.com/office/drawing/2014/main" id="{FDA4B2D8-0699-4BC4-BBE8-EF6ECD03C537}"/>
                </a:ext>
              </a:extLst>
            </p:cNvPr>
            <p:cNvSpPr/>
            <p:nvPr/>
          </p:nvSpPr>
          <p:spPr bwMode="auto">
            <a:xfrm>
              <a:off x="216368" y="3685066"/>
              <a:ext cx="1722120" cy="461665"/>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14" name="Rectangle 16">
              <a:extLst>
                <a:ext uri="{FF2B5EF4-FFF2-40B4-BE49-F238E27FC236}">
                  <a16:creationId xmlns:a16="http://schemas.microsoft.com/office/drawing/2014/main" id="{17593957-9519-469A-A86D-DC032E0DA280}"/>
                </a:ext>
              </a:extLst>
            </p:cNvPr>
            <p:cNvSpPr>
              <a:spLocks noChangeArrowheads="1"/>
            </p:cNvSpPr>
            <p:nvPr/>
          </p:nvSpPr>
          <p:spPr bwMode="auto">
            <a:xfrm>
              <a:off x="216368" y="3685066"/>
              <a:ext cx="17221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800" b="1" kern="0" dirty="0">
                  <a:solidFill>
                    <a:srgbClr val="FFFFFF"/>
                  </a:solidFill>
                  <a:latin typeface="Arial"/>
                </a:rPr>
                <a:t>¿</a:t>
              </a:r>
              <a:r>
                <a:rPr lang="en-US" sz="700" b="1" kern="0" dirty="0">
                  <a:solidFill>
                    <a:srgbClr val="FFFFFF"/>
                  </a:solidFill>
                  <a:latin typeface="Arial"/>
                </a:rPr>
                <a:t>Se </a:t>
              </a:r>
              <a:r>
                <a:rPr lang="en-US" sz="700" b="1" kern="0" dirty="0" err="1">
                  <a:solidFill>
                    <a:srgbClr val="FFFFFF"/>
                  </a:solidFill>
                  <a:latin typeface="Arial"/>
                </a:rPr>
                <a:t>elige</a:t>
              </a:r>
              <a:r>
                <a:rPr lang="en-US" sz="700" b="1" kern="0" dirty="0">
                  <a:solidFill>
                    <a:srgbClr val="FFFFFF"/>
                  </a:solidFill>
                  <a:latin typeface="Arial"/>
                </a:rPr>
                <a:t> la </a:t>
              </a:r>
              <a:r>
                <a:rPr lang="en-US" sz="700" b="1" kern="0" dirty="0" err="1">
                  <a:solidFill>
                    <a:srgbClr val="FFFFFF"/>
                  </a:solidFill>
                  <a:latin typeface="Arial"/>
                </a:rPr>
                <a:t>opción</a:t>
              </a:r>
              <a:r>
                <a:rPr lang="en-US" sz="700" b="1" kern="0" dirty="0">
                  <a:solidFill>
                    <a:srgbClr val="FFFFFF"/>
                  </a:solidFill>
                  <a:latin typeface="Arial"/>
                </a:rPr>
                <a:t> valor </a:t>
              </a:r>
              <a:r>
                <a:rPr lang="en-US" sz="700" b="1" kern="0" dirty="0" err="1">
                  <a:solidFill>
                    <a:srgbClr val="FFFFFF"/>
                  </a:solidFill>
                  <a:latin typeface="Arial"/>
                </a:rPr>
                <a:t>razonable</a:t>
              </a:r>
              <a:r>
                <a:rPr lang="en-US" sz="700" b="1" kern="0" dirty="0">
                  <a:solidFill>
                    <a:srgbClr val="FFFFFF"/>
                  </a:solidFill>
                  <a:latin typeface="Arial"/>
                </a:rPr>
                <a:t> con </a:t>
              </a:r>
              <a:r>
                <a:rPr lang="en-US" sz="700" b="1" kern="0" dirty="0" err="1">
                  <a:solidFill>
                    <a:srgbClr val="FFFFFF"/>
                  </a:solidFill>
                  <a:latin typeface="Arial"/>
                </a:rPr>
                <a:t>cambios</a:t>
              </a:r>
              <a:r>
                <a:rPr lang="en-US" sz="700" b="1" kern="0" dirty="0">
                  <a:solidFill>
                    <a:srgbClr val="FFFFFF"/>
                  </a:solidFill>
                  <a:latin typeface="Arial"/>
                </a:rPr>
                <a:t> </a:t>
              </a:r>
              <a:r>
                <a:rPr lang="en-US" sz="700" b="1" kern="0" dirty="0" err="1">
                  <a:solidFill>
                    <a:srgbClr val="FFFFFF"/>
                  </a:solidFill>
                  <a:latin typeface="Arial"/>
                </a:rPr>
                <a:t>en</a:t>
              </a:r>
              <a:r>
                <a:rPr lang="en-US" sz="700" b="1" kern="0" dirty="0">
                  <a:solidFill>
                    <a:srgbClr val="FFFFFF"/>
                  </a:solidFill>
                  <a:latin typeface="Arial"/>
                </a:rPr>
                <a:t> </a:t>
              </a:r>
              <a:r>
                <a:rPr lang="en-US" sz="700" b="1" kern="0" dirty="0" err="1">
                  <a:solidFill>
                    <a:srgbClr val="FFFFFF"/>
                  </a:solidFill>
                  <a:latin typeface="Arial"/>
                </a:rPr>
                <a:t>los</a:t>
              </a:r>
              <a:r>
                <a:rPr lang="en-US" sz="700" b="1" kern="0" dirty="0">
                  <a:solidFill>
                    <a:srgbClr val="FFFFFF"/>
                  </a:solidFill>
                  <a:latin typeface="Arial"/>
                </a:rPr>
                <a:t> </a:t>
              </a:r>
              <a:r>
                <a:rPr lang="en-US" sz="700" b="1" kern="0" dirty="0" err="1">
                  <a:solidFill>
                    <a:srgbClr val="FFFFFF"/>
                  </a:solidFill>
                  <a:latin typeface="Arial"/>
                </a:rPr>
                <a:t>activos</a:t>
              </a:r>
              <a:r>
                <a:rPr lang="en-US" sz="700" b="1" kern="0" dirty="0">
                  <a:solidFill>
                    <a:srgbClr val="FFFFFF"/>
                  </a:solidFill>
                  <a:latin typeface="Arial"/>
                </a:rPr>
                <a:t> </a:t>
              </a:r>
              <a:r>
                <a:rPr lang="en-US" sz="700" b="1" kern="0" dirty="0" err="1">
                  <a:solidFill>
                    <a:srgbClr val="FFFFFF"/>
                  </a:solidFill>
                  <a:latin typeface="Arial"/>
                </a:rPr>
                <a:t>netos</a:t>
              </a:r>
              <a:r>
                <a:rPr lang="en-US" sz="700" b="1" kern="0" dirty="0">
                  <a:solidFill>
                    <a:srgbClr val="FFFFFF"/>
                  </a:solidFill>
                  <a:latin typeface="Arial"/>
                </a:rPr>
                <a:t>/</a:t>
              </a:r>
              <a:r>
                <a:rPr lang="en-US" sz="700" b="1" kern="0" dirty="0" err="1">
                  <a:solidFill>
                    <a:srgbClr val="FFFFFF"/>
                  </a:solidFill>
                  <a:latin typeface="Arial"/>
                </a:rPr>
                <a:t>patrimonio</a:t>
              </a:r>
              <a:r>
                <a:rPr lang="en-US" sz="900" b="1" kern="0" dirty="0">
                  <a:solidFill>
                    <a:srgbClr val="FFFFFF"/>
                  </a:solidFill>
                  <a:latin typeface="Arial"/>
                </a:rPr>
                <a:t>?</a:t>
              </a:r>
              <a:endParaRPr lang="en-US" sz="1000" b="1" kern="0" dirty="0">
                <a:solidFill>
                  <a:srgbClr val="FFFFFF"/>
                </a:solidFill>
                <a:latin typeface="Arial"/>
              </a:endParaRPr>
            </a:p>
          </p:txBody>
        </p:sp>
        <p:grpSp>
          <p:nvGrpSpPr>
            <p:cNvPr id="15" name="Group 14">
              <a:extLst>
                <a:ext uri="{FF2B5EF4-FFF2-40B4-BE49-F238E27FC236}">
                  <a16:creationId xmlns:a16="http://schemas.microsoft.com/office/drawing/2014/main" id="{BFD0EE67-5630-4678-9C32-7473C1B27DBA}"/>
                </a:ext>
              </a:extLst>
            </p:cNvPr>
            <p:cNvGrpSpPr/>
            <p:nvPr/>
          </p:nvGrpSpPr>
          <p:grpSpPr>
            <a:xfrm>
              <a:off x="33489" y="2402248"/>
              <a:ext cx="8915400" cy="368418"/>
              <a:chOff x="-2638472" y="2365398"/>
              <a:chExt cx="1759995" cy="514350"/>
            </a:xfrm>
          </p:grpSpPr>
          <p:sp>
            <p:nvSpPr>
              <p:cNvPr id="16" name="Rectangle 15">
                <a:extLst>
                  <a:ext uri="{FF2B5EF4-FFF2-40B4-BE49-F238E27FC236}">
                    <a16:creationId xmlns:a16="http://schemas.microsoft.com/office/drawing/2014/main" id="{8A54B64A-0A46-44FA-BDCB-D9C617B91D42}"/>
                  </a:ext>
                </a:extLst>
              </p:cNvPr>
              <p:cNvSpPr/>
              <p:nvPr/>
            </p:nvSpPr>
            <p:spPr bwMode="auto">
              <a:xfrm>
                <a:off x="-2600597" y="236539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17" name="Rectangle 16">
                <a:extLst>
                  <a:ext uri="{FF2B5EF4-FFF2-40B4-BE49-F238E27FC236}">
                    <a16:creationId xmlns:a16="http://schemas.microsoft.com/office/drawing/2014/main" id="{E21552F7-51A7-4EF3-B5E3-44015173C1FD}"/>
                  </a:ext>
                </a:extLst>
              </p:cNvPr>
              <p:cNvSpPr>
                <a:spLocks noChangeArrowheads="1"/>
              </p:cNvSpPr>
              <p:nvPr/>
            </p:nvSpPr>
            <p:spPr bwMode="auto">
              <a:xfrm>
                <a:off x="-2638472" y="2417015"/>
                <a:ext cx="1722120" cy="3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100" b="1" kern="0" dirty="0" err="1">
                    <a:solidFill>
                      <a:srgbClr val="FFFFFF"/>
                    </a:solidFill>
                    <a:latin typeface="Arial"/>
                  </a:rPr>
                  <a:t>Prueba</a:t>
                </a:r>
                <a:r>
                  <a:rPr lang="en-US" sz="1100" b="1" kern="0" dirty="0">
                    <a:solidFill>
                      <a:srgbClr val="FFFFFF"/>
                    </a:solidFill>
                    <a:latin typeface="Arial"/>
                  </a:rPr>
                  <a:t> de las </a:t>
                </a:r>
                <a:r>
                  <a:rPr lang="en-US" sz="1100" b="1" kern="0" dirty="0" err="1">
                    <a:solidFill>
                      <a:srgbClr val="FFFFFF"/>
                    </a:solidFill>
                    <a:latin typeface="Arial"/>
                  </a:rPr>
                  <a:t>características</a:t>
                </a:r>
                <a:r>
                  <a:rPr lang="en-US" sz="1100" b="1" kern="0" dirty="0">
                    <a:solidFill>
                      <a:srgbClr val="FFFFFF"/>
                    </a:solidFill>
                    <a:latin typeface="Arial"/>
                  </a:rPr>
                  <a:t> de </a:t>
                </a:r>
                <a:r>
                  <a:rPr lang="en-US" sz="1100" b="1" kern="0" dirty="0" err="1">
                    <a:solidFill>
                      <a:srgbClr val="FFFFFF"/>
                    </a:solidFill>
                    <a:latin typeface="Arial"/>
                  </a:rPr>
                  <a:t>los</a:t>
                </a:r>
                <a:r>
                  <a:rPr lang="en-US" sz="1100" b="1" kern="0" dirty="0">
                    <a:solidFill>
                      <a:srgbClr val="FFFFFF"/>
                    </a:solidFill>
                    <a:latin typeface="Arial"/>
                  </a:rPr>
                  <a:t> </a:t>
                </a:r>
                <a:r>
                  <a:rPr lang="en-US" sz="1100" b="1" kern="0" dirty="0" err="1">
                    <a:solidFill>
                      <a:srgbClr val="FFFFFF"/>
                    </a:solidFill>
                    <a:latin typeface="Arial"/>
                  </a:rPr>
                  <a:t>flujos</a:t>
                </a:r>
                <a:r>
                  <a:rPr lang="en-US" sz="1100" b="1" kern="0" dirty="0">
                    <a:solidFill>
                      <a:srgbClr val="FFFFFF"/>
                    </a:solidFill>
                    <a:latin typeface="Arial"/>
                  </a:rPr>
                  <a:t> de </a:t>
                </a:r>
                <a:r>
                  <a:rPr lang="en-US" sz="1100" b="1" kern="0" dirty="0" err="1">
                    <a:solidFill>
                      <a:srgbClr val="FFFFFF"/>
                    </a:solidFill>
                    <a:latin typeface="Arial"/>
                  </a:rPr>
                  <a:t>efectivo</a:t>
                </a:r>
                <a:r>
                  <a:rPr lang="en-US" sz="1100" b="1" kern="0" dirty="0">
                    <a:solidFill>
                      <a:srgbClr val="FFFFFF"/>
                    </a:solidFill>
                    <a:latin typeface="Arial"/>
                  </a:rPr>
                  <a:t> </a:t>
                </a:r>
                <a:r>
                  <a:rPr lang="en-US" sz="1100" b="1" kern="0" dirty="0" err="1">
                    <a:solidFill>
                      <a:srgbClr val="FFFFFF"/>
                    </a:solidFill>
                    <a:latin typeface="Arial"/>
                  </a:rPr>
                  <a:t>contractuales</a:t>
                </a:r>
                <a:r>
                  <a:rPr lang="en-US" sz="1100" b="1" kern="0" dirty="0">
                    <a:solidFill>
                      <a:srgbClr val="FFFFFF"/>
                    </a:solidFill>
                    <a:latin typeface="Arial"/>
                  </a:rPr>
                  <a:t> (prueba SPPI)</a:t>
                </a:r>
              </a:p>
            </p:txBody>
          </p:sp>
        </p:grpSp>
        <p:sp>
          <p:nvSpPr>
            <p:cNvPr id="18" name="Rectangle 16">
              <a:extLst>
                <a:ext uri="{FF2B5EF4-FFF2-40B4-BE49-F238E27FC236}">
                  <a16:creationId xmlns:a16="http://schemas.microsoft.com/office/drawing/2014/main" id="{5D888DBA-0739-47FA-9B46-7AAC7662CC45}"/>
                </a:ext>
              </a:extLst>
            </p:cNvPr>
            <p:cNvSpPr>
              <a:spLocks noChangeArrowheads="1"/>
            </p:cNvSpPr>
            <p:nvPr/>
          </p:nvSpPr>
          <p:spPr bwMode="auto">
            <a:xfrm>
              <a:off x="2702121" y="1778183"/>
              <a:ext cx="17221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FFFFFF"/>
                  </a:solidFill>
                  <a:latin typeface="Arial"/>
                </a:rPr>
                <a:t>Ds</a:t>
              </a:r>
            </a:p>
          </p:txBody>
        </p:sp>
        <p:grpSp>
          <p:nvGrpSpPr>
            <p:cNvPr id="19" name="Group 18">
              <a:extLst>
                <a:ext uri="{FF2B5EF4-FFF2-40B4-BE49-F238E27FC236}">
                  <a16:creationId xmlns:a16="http://schemas.microsoft.com/office/drawing/2014/main" id="{F77A10E7-6EDF-43F6-B612-7BDD6184F810}"/>
                </a:ext>
              </a:extLst>
            </p:cNvPr>
            <p:cNvGrpSpPr/>
            <p:nvPr/>
          </p:nvGrpSpPr>
          <p:grpSpPr>
            <a:xfrm>
              <a:off x="2548088" y="4377859"/>
              <a:ext cx="1874520" cy="861772"/>
              <a:chOff x="65314" y="3700215"/>
              <a:chExt cx="1874520" cy="861772"/>
            </a:xfrm>
          </p:grpSpPr>
          <p:sp>
            <p:nvSpPr>
              <p:cNvPr id="20" name="Rectangle 19">
                <a:extLst>
                  <a:ext uri="{FF2B5EF4-FFF2-40B4-BE49-F238E27FC236}">
                    <a16:creationId xmlns:a16="http://schemas.microsoft.com/office/drawing/2014/main" id="{85B0A643-BC66-4B36-B362-8D5895E60948}"/>
                  </a:ext>
                </a:extLst>
              </p:cNvPr>
              <p:cNvSpPr/>
              <p:nvPr/>
            </p:nvSpPr>
            <p:spPr bwMode="auto">
              <a:xfrm>
                <a:off x="152400" y="3700215"/>
                <a:ext cx="1722120" cy="861772"/>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21" name="Rectangle 16">
                <a:extLst>
                  <a:ext uri="{FF2B5EF4-FFF2-40B4-BE49-F238E27FC236}">
                    <a16:creationId xmlns:a16="http://schemas.microsoft.com/office/drawing/2014/main" id="{0BD7BE5C-DA62-4714-911F-3973C4EABDAC}"/>
                  </a:ext>
                </a:extLst>
              </p:cNvPr>
              <p:cNvSpPr>
                <a:spLocks noChangeArrowheads="1"/>
              </p:cNvSpPr>
              <p:nvPr/>
            </p:nvSpPr>
            <p:spPr bwMode="auto">
              <a:xfrm>
                <a:off x="65314" y="3818890"/>
                <a:ext cx="1874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Valor </a:t>
                </a:r>
                <a:r>
                  <a:rPr lang="en-US" sz="1000" b="1" kern="0" dirty="0" err="1">
                    <a:solidFill>
                      <a:srgbClr val="000000"/>
                    </a:solidFill>
                    <a:latin typeface="Arial"/>
                  </a:rPr>
                  <a:t>razonable</a:t>
                </a:r>
                <a:r>
                  <a:rPr lang="en-US" sz="1000" b="1" kern="0" dirty="0">
                    <a:solidFill>
                      <a:srgbClr val="000000"/>
                    </a:solidFill>
                    <a:latin typeface="Arial"/>
                  </a:rPr>
                  <a:t> con </a:t>
                </a:r>
                <a:r>
                  <a:rPr lang="en-US" sz="1000" b="1" kern="0" dirty="0" err="1">
                    <a:solidFill>
                      <a:srgbClr val="000000"/>
                    </a:solidFill>
                    <a:latin typeface="Arial"/>
                  </a:rPr>
                  <a:t>cambios</a:t>
                </a:r>
                <a:r>
                  <a:rPr lang="en-US" sz="1000" b="1" kern="0" dirty="0">
                    <a:solidFill>
                      <a:srgbClr val="000000"/>
                    </a:solidFill>
                    <a:latin typeface="Arial"/>
                  </a:rPr>
                  <a:t> </a:t>
                </a:r>
                <a:r>
                  <a:rPr lang="en-US" sz="1000" b="1" kern="0" dirty="0" err="1">
                    <a:solidFill>
                      <a:srgbClr val="000000"/>
                    </a:solidFill>
                    <a:latin typeface="Arial"/>
                  </a:rPr>
                  <a:t>en</a:t>
                </a:r>
                <a:r>
                  <a:rPr lang="en-US" sz="1000" b="1" kern="0" dirty="0">
                    <a:solidFill>
                      <a:srgbClr val="000000"/>
                    </a:solidFill>
                    <a:latin typeface="Arial"/>
                  </a:rPr>
                  <a:t> </a:t>
                </a:r>
                <a:r>
                  <a:rPr lang="en-US" sz="1000" b="1" kern="0" dirty="0" err="1">
                    <a:solidFill>
                      <a:srgbClr val="000000"/>
                    </a:solidFill>
                    <a:latin typeface="Arial"/>
                  </a:rPr>
                  <a:t>el</a:t>
                </a:r>
                <a:r>
                  <a:rPr lang="en-US" sz="1000" b="1" kern="0" dirty="0">
                    <a:solidFill>
                      <a:srgbClr val="000000"/>
                    </a:solidFill>
                    <a:latin typeface="Arial"/>
                  </a:rPr>
                  <a:t> </a:t>
                </a:r>
                <a:r>
                  <a:rPr lang="en-US" sz="1000" b="1" kern="0" dirty="0" err="1">
                    <a:solidFill>
                      <a:srgbClr val="000000"/>
                    </a:solidFill>
                    <a:latin typeface="Arial"/>
                  </a:rPr>
                  <a:t>resultado</a:t>
                </a:r>
                <a:endParaRPr lang="en-US" sz="1000" b="1" kern="0" dirty="0">
                  <a:solidFill>
                    <a:srgbClr val="000000"/>
                  </a:solidFill>
                  <a:latin typeface="Arial"/>
                </a:endParaRPr>
              </a:p>
            </p:txBody>
          </p:sp>
        </p:grpSp>
        <p:grpSp>
          <p:nvGrpSpPr>
            <p:cNvPr id="22" name="Group 21">
              <a:extLst>
                <a:ext uri="{FF2B5EF4-FFF2-40B4-BE49-F238E27FC236}">
                  <a16:creationId xmlns:a16="http://schemas.microsoft.com/office/drawing/2014/main" id="{7FEC9CFC-B765-46D4-8B98-076577E61E9B}"/>
                </a:ext>
              </a:extLst>
            </p:cNvPr>
            <p:cNvGrpSpPr/>
            <p:nvPr/>
          </p:nvGrpSpPr>
          <p:grpSpPr>
            <a:xfrm>
              <a:off x="5874256" y="2999266"/>
              <a:ext cx="2710944" cy="453033"/>
              <a:chOff x="-2784744" y="2325858"/>
              <a:chExt cx="1722120" cy="514350"/>
            </a:xfrm>
          </p:grpSpPr>
          <p:sp>
            <p:nvSpPr>
              <p:cNvPr id="23" name="Rectangle 22">
                <a:extLst>
                  <a:ext uri="{FF2B5EF4-FFF2-40B4-BE49-F238E27FC236}">
                    <a16:creationId xmlns:a16="http://schemas.microsoft.com/office/drawing/2014/main" id="{FD29B382-C07B-4FC4-A1AD-07EEA4DCA21D}"/>
                  </a:ext>
                </a:extLst>
              </p:cNvPr>
              <p:cNvSpPr/>
              <p:nvPr/>
            </p:nvSpPr>
            <p:spPr bwMode="auto">
              <a:xfrm>
                <a:off x="-2784744" y="232585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24" name="Rectangle 16">
                <a:extLst>
                  <a:ext uri="{FF2B5EF4-FFF2-40B4-BE49-F238E27FC236}">
                    <a16:creationId xmlns:a16="http://schemas.microsoft.com/office/drawing/2014/main" id="{07392DFD-826B-46C8-8103-D88122650291}"/>
                  </a:ext>
                </a:extLst>
              </p:cNvPr>
              <p:cNvSpPr>
                <a:spLocks noChangeArrowheads="1"/>
              </p:cNvSpPr>
              <p:nvPr/>
            </p:nvSpPr>
            <p:spPr bwMode="auto">
              <a:xfrm>
                <a:off x="-2784744" y="2412371"/>
                <a:ext cx="1722120" cy="28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FFFFFF"/>
                    </a:solidFill>
                    <a:latin typeface="Arial"/>
                  </a:rPr>
                  <a:t>Evaluación del Modelo de Gestión</a:t>
                </a:r>
              </a:p>
            </p:txBody>
          </p:sp>
        </p:grpSp>
        <p:cxnSp>
          <p:nvCxnSpPr>
            <p:cNvPr id="25" name="Straight Arrow Connector 24">
              <a:extLst>
                <a:ext uri="{FF2B5EF4-FFF2-40B4-BE49-F238E27FC236}">
                  <a16:creationId xmlns:a16="http://schemas.microsoft.com/office/drawing/2014/main" id="{F158E78E-7D9B-43B2-949F-E3C8B6BC022D}"/>
                </a:ext>
              </a:extLst>
            </p:cNvPr>
            <p:cNvCxnSpPr/>
            <p:nvPr/>
          </p:nvCxnSpPr>
          <p:spPr bwMode="auto">
            <a:xfrm>
              <a:off x="3593117" y="2789872"/>
              <a:ext cx="2720" cy="1547736"/>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cxnSp>
          <p:nvCxnSpPr>
            <p:cNvPr id="26" name="Straight Connector 25">
              <a:extLst>
                <a:ext uri="{FF2B5EF4-FFF2-40B4-BE49-F238E27FC236}">
                  <a16:creationId xmlns:a16="http://schemas.microsoft.com/office/drawing/2014/main" id="{7965B3ED-48A9-455B-A4F8-FBB663EE47A2}"/>
                </a:ext>
              </a:extLst>
            </p:cNvPr>
            <p:cNvCxnSpPr/>
            <p:nvPr/>
          </p:nvCxnSpPr>
          <p:spPr bwMode="auto">
            <a:xfrm>
              <a:off x="1024088" y="2169481"/>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68DB89FD-FA23-4FC1-AAE4-9A374943DD9A}"/>
                </a:ext>
              </a:extLst>
            </p:cNvPr>
            <p:cNvCxnSpPr/>
            <p:nvPr/>
          </p:nvCxnSpPr>
          <p:spPr bwMode="auto">
            <a:xfrm>
              <a:off x="1024088" y="2766499"/>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4474577-60A5-44B3-803D-5E63A5B772E6}"/>
                </a:ext>
              </a:extLst>
            </p:cNvPr>
            <p:cNvCxnSpPr/>
            <p:nvPr/>
          </p:nvCxnSpPr>
          <p:spPr bwMode="auto">
            <a:xfrm>
              <a:off x="1024088" y="3456466"/>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31A7BF4-71A6-4A84-AAC7-C84B32075248}"/>
                </a:ext>
              </a:extLst>
            </p:cNvPr>
            <p:cNvCxnSpPr/>
            <p:nvPr/>
          </p:nvCxnSpPr>
          <p:spPr bwMode="auto">
            <a:xfrm>
              <a:off x="1024088" y="4142266"/>
              <a:ext cx="0" cy="232767"/>
            </a:xfrm>
            <a:prstGeom prst="line">
              <a:avLst/>
            </a:prstGeom>
            <a:solidFill>
              <a:srgbClr val="005BAA"/>
            </a:solidFill>
            <a:ln w="19050" cap="flat" cmpd="sng" algn="ctr">
              <a:solidFill>
                <a:srgbClr val="000000"/>
              </a:solidFill>
              <a:prstDash val="solid"/>
              <a:round/>
              <a:headEnd type="none" w="med" len="med"/>
              <a:tailEnd type="triangle" w="med" len="med"/>
            </a:ln>
            <a:effectLst/>
          </p:spPr>
        </p:cxnSp>
        <p:sp>
          <p:nvSpPr>
            <p:cNvPr id="30" name="Rectangle 16">
              <a:extLst>
                <a:ext uri="{FF2B5EF4-FFF2-40B4-BE49-F238E27FC236}">
                  <a16:creationId xmlns:a16="http://schemas.microsoft.com/office/drawing/2014/main" id="{F645B3FF-D42B-4353-B7EB-C02F9F747D58}"/>
                </a:ext>
              </a:extLst>
            </p:cNvPr>
            <p:cNvSpPr>
              <a:spLocks noChangeArrowheads="1"/>
            </p:cNvSpPr>
            <p:nvPr/>
          </p:nvSpPr>
          <p:spPr bwMode="auto">
            <a:xfrm>
              <a:off x="332067" y="2766750"/>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err="1">
                  <a:solidFill>
                    <a:srgbClr val="000000"/>
                  </a:solidFill>
                  <a:latin typeface="Arial"/>
                </a:rPr>
                <a:t>Falla</a:t>
              </a:r>
              <a:endParaRPr lang="en-US" sz="1000" b="1" kern="0" dirty="0">
                <a:solidFill>
                  <a:srgbClr val="000000"/>
                </a:solidFill>
                <a:latin typeface="Arial"/>
              </a:endParaRPr>
            </a:p>
          </p:txBody>
        </p:sp>
        <p:sp>
          <p:nvSpPr>
            <p:cNvPr id="31" name="Rectangle 16">
              <a:extLst>
                <a:ext uri="{FF2B5EF4-FFF2-40B4-BE49-F238E27FC236}">
                  <a16:creationId xmlns:a16="http://schemas.microsoft.com/office/drawing/2014/main" id="{21E13BC8-73A5-4223-A85D-5D3B2333E07B}"/>
                </a:ext>
              </a:extLst>
            </p:cNvPr>
            <p:cNvSpPr>
              <a:spLocks noChangeArrowheads="1"/>
            </p:cNvSpPr>
            <p:nvPr/>
          </p:nvSpPr>
          <p:spPr bwMode="auto">
            <a:xfrm>
              <a:off x="292568" y="3408067"/>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No</a:t>
              </a:r>
            </a:p>
          </p:txBody>
        </p:sp>
        <p:sp>
          <p:nvSpPr>
            <p:cNvPr id="32" name="Rectangle 16">
              <a:extLst>
                <a:ext uri="{FF2B5EF4-FFF2-40B4-BE49-F238E27FC236}">
                  <a16:creationId xmlns:a16="http://schemas.microsoft.com/office/drawing/2014/main" id="{A2AF626C-84D6-415A-BAFE-93FC6337FD2D}"/>
                </a:ext>
              </a:extLst>
            </p:cNvPr>
            <p:cNvSpPr>
              <a:spLocks noChangeArrowheads="1"/>
            </p:cNvSpPr>
            <p:nvPr/>
          </p:nvSpPr>
          <p:spPr bwMode="auto">
            <a:xfrm>
              <a:off x="301278" y="4102396"/>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Sí</a:t>
              </a:r>
            </a:p>
          </p:txBody>
        </p:sp>
        <p:cxnSp>
          <p:nvCxnSpPr>
            <p:cNvPr id="33" name="Elbow Connector 34">
              <a:extLst>
                <a:ext uri="{FF2B5EF4-FFF2-40B4-BE49-F238E27FC236}">
                  <a16:creationId xmlns:a16="http://schemas.microsoft.com/office/drawing/2014/main" id="{661978FA-80F0-4326-9EBA-82ECA5D4246F}"/>
                </a:ext>
              </a:extLst>
            </p:cNvPr>
            <p:cNvCxnSpPr>
              <a:stCxn id="11" idx="3"/>
            </p:cNvCxnSpPr>
            <p:nvPr/>
          </p:nvCxnSpPr>
          <p:spPr bwMode="auto">
            <a:xfrm>
              <a:off x="1938488" y="3225783"/>
              <a:ext cx="1411333" cy="1111825"/>
            </a:xfrm>
            <a:prstGeom prst="bentConnector3">
              <a:avLst>
                <a:gd name="adj1" fmla="val 100135"/>
              </a:avLst>
            </a:prstGeom>
            <a:solidFill>
              <a:srgbClr val="005BAA"/>
            </a:solidFill>
            <a:ln w="19050" cap="flat" cmpd="sng" algn="ctr">
              <a:solidFill>
                <a:srgbClr val="000000"/>
              </a:solidFill>
              <a:prstDash val="solid"/>
              <a:round/>
              <a:headEnd type="none" w="med" len="med"/>
              <a:tailEnd type="triangle"/>
            </a:ln>
            <a:effectLst/>
          </p:spPr>
        </p:cxnSp>
        <p:cxnSp>
          <p:nvCxnSpPr>
            <p:cNvPr id="34" name="Elbow Connector 35">
              <a:extLst>
                <a:ext uri="{FF2B5EF4-FFF2-40B4-BE49-F238E27FC236}">
                  <a16:creationId xmlns:a16="http://schemas.microsoft.com/office/drawing/2014/main" id="{F8D0132B-EE92-40B2-B902-4B1C5164B657}"/>
                </a:ext>
              </a:extLst>
            </p:cNvPr>
            <p:cNvCxnSpPr/>
            <p:nvPr/>
          </p:nvCxnSpPr>
          <p:spPr bwMode="auto">
            <a:xfrm>
              <a:off x="1936311" y="3913365"/>
              <a:ext cx="1153886" cy="424243"/>
            </a:xfrm>
            <a:prstGeom prst="bentConnector3">
              <a:avLst>
                <a:gd name="adj1" fmla="val 100000"/>
              </a:avLst>
            </a:prstGeom>
            <a:solidFill>
              <a:srgbClr val="005BAA"/>
            </a:solidFill>
            <a:ln w="19050" cap="flat" cmpd="sng" algn="ctr">
              <a:solidFill>
                <a:srgbClr val="000000"/>
              </a:solidFill>
              <a:prstDash val="solid"/>
              <a:round/>
              <a:headEnd type="none" w="med" len="med"/>
              <a:tailEnd type="triangle"/>
            </a:ln>
            <a:effectLst/>
          </p:spPr>
        </p:cxnSp>
        <p:sp>
          <p:nvSpPr>
            <p:cNvPr id="35" name="Rectangle 16">
              <a:extLst>
                <a:ext uri="{FF2B5EF4-FFF2-40B4-BE49-F238E27FC236}">
                  <a16:creationId xmlns:a16="http://schemas.microsoft.com/office/drawing/2014/main" id="{FC67250B-E241-40AE-85DE-CF7F38055BD0}"/>
                </a:ext>
              </a:extLst>
            </p:cNvPr>
            <p:cNvSpPr>
              <a:spLocks noChangeArrowheads="1"/>
            </p:cNvSpPr>
            <p:nvPr/>
          </p:nvSpPr>
          <p:spPr bwMode="auto">
            <a:xfrm>
              <a:off x="1529730" y="3862783"/>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No</a:t>
              </a:r>
            </a:p>
          </p:txBody>
        </p:sp>
        <p:sp>
          <p:nvSpPr>
            <p:cNvPr id="36" name="Rectangle 16">
              <a:extLst>
                <a:ext uri="{FF2B5EF4-FFF2-40B4-BE49-F238E27FC236}">
                  <a16:creationId xmlns:a16="http://schemas.microsoft.com/office/drawing/2014/main" id="{330EB0BC-3876-4B5F-9665-8B19B013FB77}"/>
                </a:ext>
              </a:extLst>
            </p:cNvPr>
            <p:cNvSpPr>
              <a:spLocks noChangeArrowheads="1"/>
            </p:cNvSpPr>
            <p:nvPr/>
          </p:nvSpPr>
          <p:spPr bwMode="auto">
            <a:xfrm>
              <a:off x="1608577" y="3187264"/>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Sí</a:t>
              </a:r>
            </a:p>
          </p:txBody>
        </p:sp>
        <p:sp>
          <p:nvSpPr>
            <p:cNvPr id="37" name="Rectangle 16">
              <a:extLst>
                <a:ext uri="{FF2B5EF4-FFF2-40B4-BE49-F238E27FC236}">
                  <a16:creationId xmlns:a16="http://schemas.microsoft.com/office/drawing/2014/main" id="{473BBCB3-83B4-47BF-A0B1-9FEDF573C6BF}"/>
                </a:ext>
              </a:extLst>
            </p:cNvPr>
            <p:cNvSpPr>
              <a:spLocks noChangeArrowheads="1"/>
            </p:cNvSpPr>
            <p:nvPr/>
          </p:nvSpPr>
          <p:spPr bwMode="auto">
            <a:xfrm>
              <a:off x="2833293" y="3077681"/>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err="1">
                  <a:solidFill>
                    <a:srgbClr val="000000"/>
                  </a:solidFill>
                  <a:latin typeface="Arial"/>
                </a:rPr>
                <a:t>Falla</a:t>
              </a:r>
              <a:endParaRPr lang="en-US" sz="1000" b="1" kern="0" dirty="0">
                <a:solidFill>
                  <a:srgbClr val="000000"/>
                </a:solidFill>
                <a:latin typeface="Arial"/>
              </a:endParaRPr>
            </a:p>
          </p:txBody>
        </p:sp>
        <p:cxnSp>
          <p:nvCxnSpPr>
            <p:cNvPr id="38" name="Straight Connector 37">
              <a:extLst>
                <a:ext uri="{FF2B5EF4-FFF2-40B4-BE49-F238E27FC236}">
                  <a16:creationId xmlns:a16="http://schemas.microsoft.com/office/drawing/2014/main" id="{3AACD3CA-B0CA-4F45-8B4F-A412647727F9}"/>
                </a:ext>
              </a:extLst>
            </p:cNvPr>
            <p:cNvCxnSpPr/>
            <p:nvPr/>
          </p:nvCxnSpPr>
          <p:spPr bwMode="auto">
            <a:xfrm>
              <a:off x="3599648" y="2161066"/>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538823CE-8AEE-41EA-9F7A-3845A896758D}"/>
                </a:ext>
              </a:extLst>
            </p:cNvPr>
            <p:cNvCxnSpPr/>
            <p:nvPr/>
          </p:nvCxnSpPr>
          <p:spPr bwMode="auto">
            <a:xfrm>
              <a:off x="6304748" y="2148043"/>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40" name="Elbow Connector 41">
              <a:extLst>
                <a:ext uri="{FF2B5EF4-FFF2-40B4-BE49-F238E27FC236}">
                  <a16:creationId xmlns:a16="http://schemas.microsoft.com/office/drawing/2014/main" id="{B1CDCC13-DFFC-46DE-B910-BF24772C903E}"/>
                </a:ext>
              </a:extLst>
            </p:cNvPr>
            <p:cNvCxnSpPr/>
            <p:nvPr/>
          </p:nvCxnSpPr>
          <p:spPr bwMode="auto">
            <a:xfrm rot="5400000">
              <a:off x="3974124" y="2804486"/>
              <a:ext cx="1552871" cy="1523644"/>
            </a:xfrm>
            <a:prstGeom prst="bentConnector3">
              <a:avLst>
                <a:gd name="adj1" fmla="val 50000"/>
              </a:avLst>
            </a:prstGeom>
            <a:solidFill>
              <a:srgbClr val="005BAA"/>
            </a:solidFill>
            <a:ln w="19050" cap="flat" cmpd="sng" algn="ctr">
              <a:solidFill>
                <a:srgbClr val="000000"/>
              </a:solidFill>
              <a:prstDash val="solid"/>
              <a:round/>
              <a:headEnd type="none" w="med" len="med"/>
              <a:tailEnd type="triangle"/>
            </a:ln>
            <a:effectLst/>
          </p:spPr>
        </p:cxnSp>
        <p:sp>
          <p:nvSpPr>
            <p:cNvPr id="41" name="Rectangle 16">
              <a:extLst>
                <a:ext uri="{FF2B5EF4-FFF2-40B4-BE49-F238E27FC236}">
                  <a16:creationId xmlns:a16="http://schemas.microsoft.com/office/drawing/2014/main" id="{AE6AD457-9A28-4122-9E75-C864DDDA54F2}"/>
                </a:ext>
              </a:extLst>
            </p:cNvPr>
            <p:cNvSpPr>
              <a:spLocks noChangeArrowheads="1"/>
            </p:cNvSpPr>
            <p:nvPr/>
          </p:nvSpPr>
          <p:spPr bwMode="auto">
            <a:xfrm>
              <a:off x="4823314" y="2750812"/>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err="1">
                  <a:solidFill>
                    <a:srgbClr val="000000"/>
                  </a:solidFill>
                  <a:latin typeface="Arial"/>
                </a:rPr>
                <a:t>Falla</a:t>
              </a:r>
              <a:endParaRPr lang="en-US" sz="1000" b="1" kern="0" dirty="0">
                <a:solidFill>
                  <a:srgbClr val="000000"/>
                </a:solidFill>
                <a:latin typeface="Arial"/>
              </a:endParaRPr>
            </a:p>
          </p:txBody>
        </p:sp>
        <p:cxnSp>
          <p:nvCxnSpPr>
            <p:cNvPr id="42" name="Straight Connector 41">
              <a:extLst>
                <a:ext uri="{FF2B5EF4-FFF2-40B4-BE49-F238E27FC236}">
                  <a16:creationId xmlns:a16="http://schemas.microsoft.com/office/drawing/2014/main" id="{18B93C1F-52EE-4D52-9D67-BB2E15320B38}"/>
                </a:ext>
              </a:extLst>
            </p:cNvPr>
            <p:cNvCxnSpPr/>
            <p:nvPr/>
          </p:nvCxnSpPr>
          <p:spPr bwMode="auto">
            <a:xfrm>
              <a:off x="7036268" y="2766499"/>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sp>
          <p:nvSpPr>
            <p:cNvPr id="43" name="Rectangle 16">
              <a:extLst>
                <a:ext uri="{FF2B5EF4-FFF2-40B4-BE49-F238E27FC236}">
                  <a16:creationId xmlns:a16="http://schemas.microsoft.com/office/drawing/2014/main" id="{19F0ED3A-6668-4A88-BA07-FC755A6FA106}"/>
                </a:ext>
              </a:extLst>
            </p:cNvPr>
            <p:cNvSpPr>
              <a:spLocks noChangeArrowheads="1"/>
            </p:cNvSpPr>
            <p:nvPr/>
          </p:nvSpPr>
          <p:spPr bwMode="auto">
            <a:xfrm>
              <a:off x="6358088" y="2722267"/>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err="1">
                  <a:solidFill>
                    <a:srgbClr val="000000"/>
                  </a:solidFill>
                  <a:latin typeface="Arial"/>
                </a:rPr>
                <a:t>Pasa</a:t>
              </a:r>
              <a:endParaRPr lang="en-US" sz="1000" b="1" kern="0" dirty="0">
                <a:solidFill>
                  <a:srgbClr val="000000"/>
                </a:solidFill>
                <a:latin typeface="Arial"/>
              </a:endParaRPr>
            </a:p>
          </p:txBody>
        </p:sp>
        <p:grpSp>
          <p:nvGrpSpPr>
            <p:cNvPr id="44" name="Group 43">
              <a:extLst>
                <a:ext uri="{FF2B5EF4-FFF2-40B4-BE49-F238E27FC236}">
                  <a16:creationId xmlns:a16="http://schemas.microsoft.com/office/drawing/2014/main" id="{B024625A-0455-48B9-BD76-64F8020FD8A7}"/>
                </a:ext>
              </a:extLst>
            </p:cNvPr>
            <p:cNvGrpSpPr/>
            <p:nvPr/>
          </p:nvGrpSpPr>
          <p:grpSpPr>
            <a:xfrm>
              <a:off x="4883072" y="4377858"/>
              <a:ext cx="1874520" cy="861771"/>
              <a:chOff x="77288" y="3700214"/>
              <a:chExt cx="1874520" cy="861771"/>
            </a:xfrm>
          </p:grpSpPr>
          <p:sp>
            <p:nvSpPr>
              <p:cNvPr id="45" name="Rectangle 44">
                <a:extLst>
                  <a:ext uri="{FF2B5EF4-FFF2-40B4-BE49-F238E27FC236}">
                    <a16:creationId xmlns:a16="http://schemas.microsoft.com/office/drawing/2014/main" id="{4A6C41F7-5F2F-48AB-8A5E-078C18122483}"/>
                  </a:ext>
                </a:extLst>
              </p:cNvPr>
              <p:cNvSpPr/>
              <p:nvPr/>
            </p:nvSpPr>
            <p:spPr bwMode="auto">
              <a:xfrm>
                <a:off x="152400" y="3700214"/>
                <a:ext cx="1722120" cy="86177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46" name="Rectangle 16">
                <a:extLst>
                  <a:ext uri="{FF2B5EF4-FFF2-40B4-BE49-F238E27FC236}">
                    <a16:creationId xmlns:a16="http://schemas.microsoft.com/office/drawing/2014/main" id="{642F055D-361F-4999-AB48-C82F0245FC5C}"/>
                  </a:ext>
                </a:extLst>
              </p:cNvPr>
              <p:cNvSpPr>
                <a:spLocks noChangeArrowheads="1"/>
              </p:cNvSpPr>
              <p:nvPr/>
            </p:nvSpPr>
            <p:spPr bwMode="auto">
              <a:xfrm>
                <a:off x="77288" y="3732188"/>
                <a:ext cx="1874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Valor </a:t>
                </a:r>
                <a:r>
                  <a:rPr lang="en-US" sz="1000" b="1" kern="0" dirty="0" err="1">
                    <a:solidFill>
                      <a:srgbClr val="000000"/>
                    </a:solidFill>
                    <a:latin typeface="Arial"/>
                  </a:rPr>
                  <a:t>razonable</a:t>
                </a:r>
                <a:r>
                  <a:rPr lang="en-US" sz="1000" b="1" kern="0" dirty="0">
                    <a:solidFill>
                      <a:srgbClr val="000000"/>
                    </a:solidFill>
                    <a:latin typeface="Arial"/>
                  </a:rPr>
                  <a:t> con </a:t>
                </a:r>
                <a:r>
                  <a:rPr lang="en-US" sz="1000" b="1" kern="0" dirty="0" err="1">
                    <a:solidFill>
                      <a:srgbClr val="000000"/>
                    </a:solidFill>
                    <a:latin typeface="Arial"/>
                  </a:rPr>
                  <a:t>cambios</a:t>
                </a:r>
                <a:r>
                  <a:rPr lang="en-US" sz="1000" b="1" kern="0" dirty="0">
                    <a:solidFill>
                      <a:srgbClr val="000000"/>
                    </a:solidFill>
                    <a:latin typeface="Arial"/>
                  </a:rPr>
                  <a:t> </a:t>
                </a:r>
                <a:r>
                  <a:rPr lang="en-US" sz="1000" b="1" kern="0" dirty="0" err="1">
                    <a:solidFill>
                      <a:srgbClr val="000000"/>
                    </a:solidFill>
                    <a:latin typeface="Arial"/>
                  </a:rPr>
                  <a:t>en</a:t>
                </a:r>
                <a:r>
                  <a:rPr lang="en-US" sz="1000" b="1" kern="0" dirty="0">
                    <a:solidFill>
                      <a:srgbClr val="000000"/>
                    </a:solidFill>
                    <a:latin typeface="Arial"/>
                  </a:rPr>
                  <a:t> </a:t>
                </a:r>
                <a:r>
                  <a:rPr lang="en-US" sz="1000" b="1" kern="0" dirty="0" err="1">
                    <a:solidFill>
                      <a:srgbClr val="000000"/>
                    </a:solidFill>
                    <a:latin typeface="Arial"/>
                  </a:rPr>
                  <a:t>los</a:t>
                </a:r>
                <a:r>
                  <a:rPr lang="en-US" sz="1000" b="1" kern="0" dirty="0">
                    <a:solidFill>
                      <a:srgbClr val="000000"/>
                    </a:solidFill>
                    <a:latin typeface="Arial"/>
                  </a:rPr>
                  <a:t> </a:t>
                </a:r>
                <a:r>
                  <a:rPr lang="en-US" sz="1000" b="1" kern="0" dirty="0" err="1">
                    <a:solidFill>
                      <a:srgbClr val="000000"/>
                    </a:solidFill>
                    <a:latin typeface="Arial"/>
                  </a:rPr>
                  <a:t>activos</a:t>
                </a:r>
                <a:r>
                  <a:rPr lang="en-US" sz="1000" b="1" kern="0" dirty="0">
                    <a:solidFill>
                      <a:srgbClr val="000000"/>
                    </a:solidFill>
                    <a:latin typeface="Arial"/>
                  </a:rPr>
                  <a:t> </a:t>
                </a:r>
                <a:r>
                  <a:rPr lang="en-US" sz="1000" b="1" kern="0" dirty="0" err="1">
                    <a:solidFill>
                      <a:srgbClr val="000000"/>
                    </a:solidFill>
                    <a:latin typeface="Arial"/>
                  </a:rPr>
                  <a:t>netos</a:t>
                </a:r>
                <a:r>
                  <a:rPr lang="en-US" sz="1000" b="1" kern="0" dirty="0">
                    <a:solidFill>
                      <a:srgbClr val="000000"/>
                    </a:solidFill>
                    <a:latin typeface="Arial"/>
                  </a:rPr>
                  <a:t>/</a:t>
                </a:r>
                <a:r>
                  <a:rPr lang="en-US" sz="1000" b="1" kern="0" dirty="0" err="1">
                    <a:solidFill>
                      <a:srgbClr val="000000"/>
                    </a:solidFill>
                    <a:latin typeface="Arial"/>
                  </a:rPr>
                  <a:t>patrimonio</a:t>
                </a:r>
                <a:endParaRPr lang="en-US" sz="1000" b="1" kern="0" dirty="0">
                  <a:solidFill>
                    <a:srgbClr val="000000"/>
                  </a:solidFill>
                  <a:latin typeface="Arial"/>
                </a:endParaRPr>
              </a:p>
              <a:p>
                <a:pPr algn="ctr" defTabSz="914400" eaLnBrk="0" fontAlgn="base" hangingPunct="0">
                  <a:spcBef>
                    <a:spcPct val="0"/>
                  </a:spcBef>
                  <a:spcAft>
                    <a:spcPct val="0"/>
                  </a:spcAft>
                  <a:defRPr/>
                </a:pPr>
                <a:r>
                  <a:rPr lang="en-US" sz="1000" b="1" kern="0" dirty="0">
                    <a:solidFill>
                      <a:srgbClr val="000000"/>
                    </a:solidFill>
                    <a:latin typeface="Arial"/>
                  </a:rPr>
                  <a:t>(Deuda - con reciclaje)</a:t>
                </a:r>
              </a:p>
            </p:txBody>
          </p:sp>
        </p:grpSp>
        <p:grpSp>
          <p:nvGrpSpPr>
            <p:cNvPr id="47" name="Group 46">
              <a:extLst>
                <a:ext uri="{FF2B5EF4-FFF2-40B4-BE49-F238E27FC236}">
                  <a16:creationId xmlns:a16="http://schemas.microsoft.com/office/drawing/2014/main" id="{A73CBA8B-8723-4632-BC4D-BA77C515EF4D}"/>
                </a:ext>
              </a:extLst>
            </p:cNvPr>
            <p:cNvGrpSpPr/>
            <p:nvPr/>
          </p:nvGrpSpPr>
          <p:grpSpPr>
            <a:xfrm>
              <a:off x="7194109" y="4390781"/>
              <a:ext cx="1874520" cy="848847"/>
              <a:chOff x="65314" y="3700214"/>
              <a:chExt cx="1874520" cy="848847"/>
            </a:xfrm>
          </p:grpSpPr>
          <p:sp>
            <p:nvSpPr>
              <p:cNvPr id="48" name="Rectangle 47">
                <a:extLst>
                  <a:ext uri="{FF2B5EF4-FFF2-40B4-BE49-F238E27FC236}">
                    <a16:creationId xmlns:a16="http://schemas.microsoft.com/office/drawing/2014/main" id="{F28733E7-39E7-4E3B-9E8E-B7BE4D9460F0}"/>
                  </a:ext>
                </a:extLst>
              </p:cNvPr>
              <p:cNvSpPr/>
              <p:nvPr/>
            </p:nvSpPr>
            <p:spPr bwMode="auto">
              <a:xfrm>
                <a:off x="152400" y="3700214"/>
                <a:ext cx="1722120" cy="848847"/>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49" name="Rectangle 16">
                <a:extLst>
                  <a:ext uri="{FF2B5EF4-FFF2-40B4-BE49-F238E27FC236}">
                    <a16:creationId xmlns:a16="http://schemas.microsoft.com/office/drawing/2014/main" id="{5E580980-205C-4725-9119-2F06A262BBA8}"/>
                  </a:ext>
                </a:extLst>
              </p:cNvPr>
              <p:cNvSpPr>
                <a:spLocks noChangeArrowheads="1"/>
              </p:cNvSpPr>
              <p:nvPr/>
            </p:nvSpPr>
            <p:spPr bwMode="auto">
              <a:xfrm>
                <a:off x="65314" y="3818890"/>
                <a:ext cx="1874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Costo amortizado</a:t>
                </a:r>
              </a:p>
            </p:txBody>
          </p:sp>
        </p:grpSp>
        <p:sp>
          <p:nvSpPr>
            <p:cNvPr id="50" name="Rectangle 16">
              <a:extLst>
                <a:ext uri="{FF2B5EF4-FFF2-40B4-BE49-F238E27FC236}">
                  <a16:creationId xmlns:a16="http://schemas.microsoft.com/office/drawing/2014/main" id="{FAA9A6A2-5061-418B-8E64-36BD8ACD982E}"/>
                </a:ext>
              </a:extLst>
            </p:cNvPr>
            <p:cNvSpPr>
              <a:spLocks noChangeArrowheads="1"/>
            </p:cNvSpPr>
            <p:nvPr/>
          </p:nvSpPr>
          <p:spPr bwMode="auto">
            <a:xfrm>
              <a:off x="7805625" y="3423607"/>
              <a:ext cx="13400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000" b="1" kern="0" dirty="0">
                  <a:solidFill>
                    <a:srgbClr val="000000"/>
                  </a:solidFill>
                  <a:latin typeface="Arial"/>
                </a:rPr>
                <a:t>Se </a:t>
              </a:r>
              <a:r>
                <a:rPr lang="en-US" sz="1000" b="1" kern="0" dirty="0" err="1">
                  <a:solidFill>
                    <a:srgbClr val="000000"/>
                  </a:solidFill>
                  <a:latin typeface="Arial"/>
                </a:rPr>
                <a:t>mantiene</a:t>
              </a:r>
              <a:r>
                <a:rPr lang="en-US" sz="1000" b="1" kern="0" dirty="0">
                  <a:solidFill>
                    <a:srgbClr val="000000"/>
                  </a:solidFill>
                  <a:latin typeface="Arial"/>
                </a:rPr>
                <a:t> para </a:t>
              </a:r>
              <a:r>
                <a:rPr lang="en-US" sz="1000" b="1" kern="0" dirty="0" err="1">
                  <a:solidFill>
                    <a:srgbClr val="000000"/>
                  </a:solidFill>
                  <a:latin typeface="Arial"/>
                </a:rPr>
                <a:t>obtener</a:t>
              </a:r>
              <a:r>
                <a:rPr lang="en-US" sz="1000" b="1" kern="0" dirty="0">
                  <a:solidFill>
                    <a:srgbClr val="000000"/>
                  </a:solidFill>
                  <a:latin typeface="Arial"/>
                </a:rPr>
                <a:t> </a:t>
              </a:r>
              <a:r>
                <a:rPr lang="en-US" sz="1000" b="1" kern="0" dirty="0" err="1">
                  <a:solidFill>
                    <a:srgbClr val="000000"/>
                  </a:solidFill>
                  <a:latin typeface="Arial"/>
                </a:rPr>
                <a:t>flujos</a:t>
              </a:r>
              <a:r>
                <a:rPr lang="en-US" sz="1000" b="1" kern="0" dirty="0">
                  <a:solidFill>
                    <a:srgbClr val="000000"/>
                  </a:solidFill>
                  <a:latin typeface="Arial"/>
                </a:rPr>
                <a:t> de </a:t>
              </a:r>
              <a:r>
                <a:rPr lang="en-US" sz="1000" b="1" kern="0" dirty="0" err="1">
                  <a:solidFill>
                    <a:srgbClr val="000000"/>
                  </a:solidFill>
                  <a:latin typeface="Arial"/>
                </a:rPr>
                <a:t>efectivo</a:t>
              </a:r>
              <a:r>
                <a:rPr lang="en-US" sz="1000" b="1" kern="0" dirty="0">
                  <a:solidFill>
                    <a:srgbClr val="000000"/>
                  </a:solidFill>
                  <a:latin typeface="Arial"/>
                </a:rPr>
                <a:t> </a:t>
              </a:r>
              <a:r>
                <a:rPr lang="en-US" sz="700" b="1" kern="0" dirty="0">
                  <a:solidFill>
                    <a:srgbClr val="000000"/>
                  </a:solidFill>
                  <a:latin typeface="Arial"/>
                </a:rPr>
                <a:t>(no se </a:t>
              </a:r>
              <a:r>
                <a:rPr lang="en-US" sz="700" b="1" kern="0" dirty="0" err="1">
                  <a:solidFill>
                    <a:srgbClr val="000000"/>
                  </a:solidFill>
                  <a:latin typeface="Arial"/>
                </a:rPr>
                <a:t>eligió</a:t>
              </a:r>
              <a:r>
                <a:rPr lang="en-US" sz="700" b="1" kern="0" dirty="0">
                  <a:solidFill>
                    <a:srgbClr val="000000"/>
                  </a:solidFill>
                  <a:latin typeface="Arial"/>
                </a:rPr>
                <a:t> la </a:t>
              </a:r>
              <a:r>
                <a:rPr lang="en-US" sz="700" b="1" kern="0" dirty="0" err="1">
                  <a:solidFill>
                    <a:srgbClr val="000000"/>
                  </a:solidFill>
                  <a:latin typeface="Arial"/>
                </a:rPr>
                <a:t>opción</a:t>
              </a:r>
              <a:r>
                <a:rPr lang="en-US" sz="700" b="1" kern="0" dirty="0">
                  <a:solidFill>
                    <a:srgbClr val="000000"/>
                  </a:solidFill>
                  <a:latin typeface="Arial"/>
                </a:rPr>
                <a:t> de valor </a:t>
              </a:r>
              <a:r>
                <a:rPr lang="en-US" sz="700" b="1" kern="0" dirty="0" err="1">
                  <a:solidFill>
                    <a:srgbClr val="000000"/>
                  </a:solidFill>
                  <a:latin typeface="Arial"/>
                </a:rPr>
                <a:t>razonable</a:t>
              </a:r>
              <a:r>
                <a:rPr lang="en-US" sz="700" b="1" kern="0" dirty="0">
                  <a:solidFill>
                    <a:srgbClr val="000000"/>
                  </a:solidFill>
                  <a:latin typeface="Arial"/>
                </a:rPr>
                <a:t>)</a:t>
              </a:r>
            </a:p>
          </p:txBody>
        </p:sp>
        <p:sp>
          <p:nvSpPr>
            <p:cNvPr id="51" name="Rectangle 16">
              <a:extLst>
                <a:ext uri="{FF2B5EF4-FFF2-40B4-BE49-F238E27FC236}">
                  <a16:creationId xmlns:a16="http://schemas.microsoft.com/office/drawing/2014/main" id="{ED40486C-B396-4C05-B545-D62E5B29A46E}"/>
                </a:ext>
              </a:extLst>
            </p:cNvPr>
            <p:cNvSpPr>
              <a:spLocks noChangeArrowheads="1"/>
            </p:cNvSpPr>
            <p:nvPr/>
          </p:nvSpPr>
          <p:spPr bwMode="auto">
            <a:xfrm>
              <a:off x="6447895" y="3424557"/>
              <a:ext cx="14249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000" b="1" kern="0" dirty="0">
                  <a:solidFill>
                    <a:srgbClr val="000000"/>
                  </a:solidFill>
                  <a:latin typeface="Arial"/>
                </a:rPr>
                <a:t>Se </a:t>
              </a:r>
              <a:r>
                <a:rPr lang="en-US" sz="1000" b="1" kern="0" dirty="0" err="1">
                  <a:solidFill>
                    <a:srgbClr val="000000"/>
                  </a:solidFill>
                  <a:latin typeface="Arial"/>
                </a:rPr>
                <a:t>mantiene</a:t>
              </a:r>
              <a:r>
                <a:rPr lang="en-US" sz="1000" b="1" kern="0" dirty="0">
                  <a:solidFill>
                    <a:srgbClr val="000000"/>
                  </a:solidFill>
                  <a:latin typeface="Arial"/>
                </a:rPr>
                <a:t> para </a:t>
              </a:r>
              <a:r>
                <a:rPr lang="en-US" sz="1000" b="1" kern="0" dirty="0" err="1">
                  <a:solidFill>
                    <a:srgbClr val="000000"/>
                  </a:solidFill>
                  <a:latin typeface="Arial"/>
                </a:rPr>
                <a:t>obtener</a:t>
              </a:r>
              <a:r>
                <a:rPr lang="en-US" sz="1000" b="1" kern="0" dirty="0">
                  <a:solidFill>
                    <a:srgbClr val="000000"/>
                  </a:solidFill>
                  <a:latin typeface="Arial"/>
                </a:rPr>
                <a:t> </a:t>
              </a:r>
              <a:r>
                <a:rPr lang="en-US" sz="1000" b="1" kern="0" dirty="0" err="1">
                  <a:solidFill>
                    <a:srgbClr val="000000"/>
                  </a:solidFill>
                  <a:latin typeface="Arial"/>
                </a:rPr>
                <a:t>flujos</a:t>
              </a:r>
              <a:r>
                <a:rPr lang="en-US" sz="1000" b="1" kern="0" dirty="0">
                  <a:solidFill>
                    <a:srgbClr val="000000"/>
                  </a:solidFill>
                  <a:latin typeface="Arial"/>
                </a:rPr>
                <a:t> de </a:t>
              </a:r>
              <a:r>
                <a:rPr lang="en-US" sz="1000" b="1" kern="0" dirty="0" err="1">
                  <a:solidFill>
                    <a:srgbClr val="000000"/>
                  </a:solidFill>
                  <a:latin typeface="Arial"/>
                </a:rPr>
                <a:t>efectivo</a:t>
              </a:r>
              <a:r>
                <a:rPr lang="en-US" sz="1000" b="1" kern="0" dirty="0">
                  <a:solidFill>
                    <a:srgbClr val="000000"/>
                  </a:solidFill>
                  <a:latin typeface="Arial"/>
                </a:rPr>
                <a:t> y vender</a:t>
              </a:r>
            </a:p>
            <a:p>
              <a:pPr defTabSz="914400" eaLnBrk="0" fontAlgn="base" hangingPunct="0">
                <a:spcBef>
                  <a:spcPct val="0"/>
                </a:spcBef>
                <a:spcAft>
                  <a:spcPct val="0"/>
                </a:spcAft>
                <a:defRPr/>
              </a:pPr>
              <a:r>
                <a:rPr lang="en-US" sz="700" b="1" kern="0" dirty="0">
                  <a:solidFill>
                    <a:srgbClr val="000000"/>
                  </a:solidFill>
                  <a:latin typeface="Arial"/>
                </a:rPr>
                <a:t>(no se </a:t>
              </a:r>
              <a:r>
                <a:rPr lang="en-US" sz="700" b="1" kern="0" dirty="0" err="1">
                  <a:solidFill>
                    <a:srgbClr val="000000"/>
                  </a:solidFill>
                  <a:latin typeface="Arial"/>
                </a:rPr>
                <a:t>eligió</a:t>
              </a:r>
              <a:r>
                <a:rPr lang="en-US" sz="700" b="1" kern="0" dirty="0">
                  <a:solidFill>
                    <a:srgbClr val="000000"/>
                  </a:solidFill>
                  <a:latin typeface="Arial"/>
                </a:rPr>
                <a:t> la </a:t>
              </a:r>
              <a:r>
                <a:rPr lang="en-US" sz="700" b="1" kern="0" dirty="0" err="1">
                  <a:solidFill>
                    <a:srgbClr val="000000"/>
                  </a:solidFill>
                  <a:latin typeface="Arial"/>
                </a:rPr>
                <a:t>opción</a:t>
              </a:r>
              <a:r>
                <a:rPr lang="en-US" sz="700" b="1" kern="0" dirty="0">
                  <a:solidFill>
                    <a:srgbClr val="000000"/>
                  </a:solidFill>
                  <a:latin typeface="Arial"/>
                </a:rPr>
                <a:t> de valor </a:t>
              </a:r>
              <a:r>
                <a:rPr lang="en-US" sz="700" b="1" kern="0" dirty="0" err="1">
                  <a:solidFill>
                    <a:srgbClr val="000000"/>
                  </a:solidFill>
                  <a:latin typeface="Arial"/>
                </a:rPr>
                <a:t>razonable</a:t>
              </a:r>
              <a:r>
                <a:rPr lang="en-US" sz="700" b="1" kern="0" dirty="0">
                  <a:solidFill>
                    <a:srgbClr val="000000"/>
                  </a:solidFill>
                  <a:latin typeface="Arial"/>
                </a:rPr>
                <a:t>)</a:t>
              </a:r>
            </a:p>
            <a:p>
              <a:pPr defTabSz="914400" eaLnBrk="0" fontAlgn="base" hangingPunct="0">
                <a:spcBef>
                  <a:spcPct val="0"/>
                </a:spcBef>
                <a:spcAft>
                  <a:spcPct val="0"/>
                </a:spcAft>
                <a:defRPr/>
              </a:pPr>
              <a:endParaRPr lang="en-US" sz="1000" b="1" kern="0" dirty="0">
                <a:solidFill>
                  <a:srgbClr val="000000"/>
                </a:solidFill>
                <a:latin typeface="Arial"/>
              </a:endParaRPr>
            </a:p>
          </p:txBody>
        </p:sp>
        <p:cxnSp>
          <p:nvCxnSpPr>
            <p:cNvPr id="52" name="Straight Arrow Connector 51">
              <a:extLst>
                <a:ext uri="{FF2B5EF4-FFF2-40B4-BE49-F238E27FC236}">
                  <a16:creationId xmlns:a16="http://schemas.microsoft.com/office/drawing/2014/main" id="{EB5EF070-C070-4F79-8DBF-4BA3C9485D0C}"/>
                </a:ext>
              </a:extLst>
            </p:cNvPr>
            <p:cNvCxnSpPr/>
            <p:nvPr/>
          </p:nvCxnSpPr>
          <p:spPr bwMode="auto">
            <a:xfrm>
              <a:off x="6434288" y="3456466"/>
              <a:ext cx="2460" cy="881142"/>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cxnSp>
          <p:nvCxnSpPr>
            <p:cNvPr id="53" name="Straight Connector 52">
              <a:extLst>
                <a:ext uri="{FF2B5EF4-FFF2-40B4-BE49-F238E27FC236}">
                  <a16:creationId xmlns:a16="http://schemas.microsoft.com/office/drawing/2014/main" id="{5C49932C-2D57-441C-A263-9E39C4769454}"/>
                </a:ext>
              </a:extLst>
            </p:cNvPr>
            <p:cNvCxnSpPr/>
            <p:nvPr/>
          </p:nvCxnSpPr>
          <p:spPr bwMode="auto">
            <a:xfrm>
              <a:off x="6068446" y="3443992"/>
              <a:ext cx="0" cy="581830"/>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54" name="Elbow Connector 55">
              <a:extLst>
                <a:ext uri="{FF2B5EF4-FFF2-40B4-BE49-F238E27FC236}">
                  <a16:creationId xmlns:a16="http://schemas.microsoft.com/office/drawing/2014/main" id="{7468A697-4A53-48E2-B473-95AEF1E22F65}"/>
                </a:ext>
              </a:extLst>
            </p:cNvPr>
            <p:cNvCxnSpPr/>
            <p:nvPr/>
          </p:nvCxnSpPr>
          <p:spPr bwMode="auto">
            <a:xfrm rot="10800000" flipV="1">
              <a:off x="4228723" y="4025822"/>
              <a:ext cx="1839723" cy="301634"/>
            </a:xfrm>
            <a:prstGeom prst="bentConnector3">
              <a:avLst>
                <a:gd name="adj1" fmla="val 99703"/>
              </a:avLst>
            </a:prstGeom>
            <a:solidFill>
              <a:srgbClr val="005BAA"/>
            </a:solidFill>
            <a:ln w="19050" cap="flat" cmpd="sng" algn="ctr">
              <a:solidFill>
                <a:srgbClr val="000000"/>
              </a:solidFill>
              <a:prstDash val="solid"/>
              <a:round/>
              <a:headEnd type="none" w="med" len="med"/>
              <a:tailEnd type="triangle"/>
            </a:ln>
            <a:effectLst/>
          </p:spPr>
        </p:cxnSp>
        <p:sp>
          <p:nvSpPr>
            <p:cNvPr id="55" name="Rectangle 16">
              <a:extLst>
                <a:ext uri="{FF2B5EF4-FFF2-40B4-BE49-F238E27FC236}">
                  <a16:creationId xmlns:a16="http://schemas.microsoft.com/office/drawing/2014/main" id="{C209B24F-9392-4049-BA84-EA7D7D0D897D}"/>
                </a:ext>
              </a:extLst>
            </p:cNvPr>
            <p:cNvSpPr>
              <a:spLocks noChangeArrowheads="1"/>
            </p:cNvSpPr>
            <p:nvPr/>
          </p:nvSpPr>
          <p:spPr bwMode="auto">
            <a:xfrm>
              <a:off x="4622262" y="3671322"/>
              <a:ext cx="1283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000" b="1" kern="0" dirty="0">
                  <a:solidFill>
                    <a:srgbClr val="000000"/>
                  </a:solidFill>
                  <a:latin typeface="Arial"/>
                </a:rPr>
                <a:t>Todos los demás casos</a:t>
              </a:r>
            </a:p>
          </p:txBody>
        </p:sp>
        <p:cxnSp>
          <p:nvCxnSpPr>
            <p:cNvPr id="56" name="Straight Arrow Connector 55">
              <a:extLst>
                <a:ext uri="{FF2B5EF4-FFF2-40B4-BE49-F238E27FC236}">
                  <a16:creationId xmlns:a16="http://schemas.microsoft.com/office/drawing/2014/main" id="{0140D927-9002-44C2-87BA-14728262410C}"/>
                </a:ext>
              </a:extLst>
            </p:cNvPr>
            <p:cNvCxnSpPr/>
            <p:nvPr/>
          </p:nvCxnSpPr>
          <p:spPr bwMode="auto">
            <a:xfrm>
              <a:off x="7805888" y="3456466"/>
              <a:ext cx="2460" cy="881142"/>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grpSp>
          <p:nvGrpSpPr>
            <p:cNvPr id="57" name="Group 56">
              <a:extLst>
                <a:ext uri="{FF2B5EF4-FFF2-40B4-BE49-F238E27FC236}">
                  <a16:creationId xmlns:a16="http://schemas.microsoft.com/office/drawing/2014/main" id="{10C2DC78-383F-45CA-AB18-2C0E8AE230B3}"/>
                </a:ext>
              </a:extLst>
            </p:cNvPr>
            <p:cNvGrpSpPr/>
            <p:nvPr/>
          </p:nvGrpSpPr>
          <p:grpSpPr>
            <a:xfrm>
              <a:off x="109688" y="1731556"/>
              <a:ext cx="1874520" cy="438956"/>
              <a:chOff x="76200" y="3700215"/>
              <a:chExt cx="1874520" cy="514350"/>
            </a:xfrm>
          </p:grpSpPr>
          <p:sp>
            <p:nvSpPr>
              <p:cNvPr id="58" name="Rectangle 57">
                <a:extLst>
                  <a:ext uri="{FF2B5EF4-FFF2-40B4-BE49-F238E27FC236}">
                    <a16:creationId xmlns:a16="http://schemas.microsoft.com/office/drawing/2014/main" id="{9F57CF72-824B-47C9-9E16-FDE3E4D0A4C5}"/>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59" name="Rectangle 16">
                <a:extLst>
                  <a:ext uri="{FF2B5EF4-FFF2-40B4-BE49-F238E27FC236}">
                    <a16:creationId xmlns:a16="http://schemas.microsoft.com/office/drawing/2014/main" id="{9447957C-F0AA-4BA0-97D9-97B3D1283C1E}"/>
                  </a:ext>
                </a:extLst>
              </p:cNvPr>
              <p:cNvSpPr>
                <a:spLocks noChangeArrowheads="1"/>
              </p:cNvSpPr>
              <p:nvPr/>
            </p:nvSpPr>
            <p:spPr bwMode="auto">
              <a:xfrm>
                <a:off x="76200" y="3757057"/>
                <a:ext cx="1874520" cy="28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Capital</a:t>
                </a:r>
              </a:p>
            </p:txBody>
          </p:sp>
        </p:grpSp>
        <p:grpSp>
          <p:nvGrpSpPr>
            <p:cNvPr id="60" name="Group 59">
              <a:extLst>
                <a:ext uri="{FF2B5EF4-FFF2-40B4-BE49-F238E27FC236}">
                  <a16:creationId xmlns:a16="http://schemas.microsoft.com/office/drawing/2014/main" id="{E23D53A2-A355-454E-B71E-1DF308E70BD1}"/>
                </a:ext>
              </a:extLst>
            </p:cNvPr>
            <p:cNvGrpSpPr/>
            <p:nvPr/>
          </p:nvGrpSpPr>
          <p:grpSpPr>
            <a:xfrm>
              <a:off x="2705568" y="1719986"/>
              <a:ext cx="1874520" cy="441749"/>
              <a:chOff x="85512" y="3700215"/>
              <a:chExt cx="1874520" cy="514350"/>
            </a:xfrm>
          </p:grpSpPr>
          <p:sp>
            <p:nvSpPr>
              <p:cNvPr id="61" name="Rectangle 60">
                <a:extLst>
                  <a:ext uri="{FF2B5EF4-FFF2-40B4-BE49-F238E27FC236}">
                    <a16:creationId xmlns:a16="http://schemas.microsoft.com/office/drawing/2014/main" id="{9442E41E-5718-441E-9B9C-AE29B09F4500}"/>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62" name="Rectangle 16">
                <a:extLst>
                  <a:ext uri="{FF2B5EF4-FFF2-40B4-BE49-F238E27FC236}">
                    <a16:creationId xmlns:a16="http://schemas.microsoft.com/office/drawing/2014/main" id="{8C791B16-7A94-4A47-9435-B0D27647436D}"/>
                  </a:ext>
                </a:extLst>
              </p:cNvPr>
              <p:cNvSpPr>
                <a:spLocks noChangeArrowheads="1"/>
              </p:cNvSpPr>
              <p:nvPr/>
            </p:nvSpPr>
            <p:spPr bwMode="auto">
              <a:xfrm>
                <a:off x="85512" y="3772183"/>
                <a:ext cx="1874520" cy="28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Derivados</a:t>
                </a:r>
              </a:p>
            </p:txBody>
          </p:sp>
        </p:grpSp>
        <p:grpSp>
          <p:nvGrpSpPr>
            <p:cNvPr id="63" name="Group 62">
              <a:extLst>
                <a:ext uri="{FF2B5EF4-FFF2-40B4-BE49-F238E27FC236}">
                  <a16:creationId xmlns:a16="http://schemas.microsoft.com/office/drawing/2014/main" id="{FAF828F4-D868-4E6B-B4B4-3DCC56128605}"/>
                </a:ext>
              </a:extLst>
            </p:cNvPr>
            <p:cNvGrpSpPr/>
            <p:nvPr/>
          </p:nvGrpSpPr>
          <p:grpSpPr>
            <a:xfrm>
              <a:off x="5326119" y="1703862"/>
              <a:ext cx="1874520" cy="438955"/>
              <a:chOff x="66400" y="3700215"/>
              <a:chExt cx="1874520" cy="514350"/>
            </a:xfrm>
          </p:grpSpPr>
          <p:sp>
            <p:nvSpPr>
              <p:cNvPr id="64" name="Rectangle 63">
                <a:extLst>
                  <a:ext uri="{FF2B5EF4-FFF2-40B4-BE49-F238E27FC236}">
                    <a16:creationId xmlns:a16="http://schemas.microsoft.com/office/drawing/2014/main" id="{EFBF19A2-49B5-467A-8BCF-D40BD5335549}"/>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1600" kern="0" dirty="0">
                  <a:solidFill>
                    <a:srgbClr val="000000"/>
                  </a:solidFill>
                  <a:latin typeface="Arial"/>
                  <a:ea typeface="ヒラギノ角ゴ Pro W3" charset="-128"/>
                  <a:cs typeface="ヒラギノ角ゴ Pro W3" charset="-128"/>
                </a:endParaRPr>
              </a:p>
            </p:txBody>
          </p:sp>
          <p:sp>
            <p:nvSpPr>
              <p:cNvPr id="65" name="Rectangle 16">
                <a:extLst>
                  <a:ext uri="{FF2B5EF4-FFF2-40B4-BE49-F238E27FC236}">
                    <a16:creationId xmlns:a16="http://schemas.microsoft.com/office/drawing/2014/main" id="{FEEB90B9-09CA-41D8-B284-63B62569D77B}"/>
                  </a:ext>
                </a:extLst>
              </p:cNvPr>
              <p:cNvSpPr>
                <a:spLocks noChangeArrowheads="1"/>
              </p:cNvSpPr>
              <p:nvPr/>
            </p:nvSpPr>
            <p:spPr bwMode="auto">
              <a:xfrm>
                <a:off x="66400" y="3700215"/>
                <a:ext cx="1874520" cy="4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000" b="1" kern="0" dirty="0">
                    <a:solidFill>
                      <a:srgbClr val="000000"/>
                    </a:solidFill>
                    <a:latin typeface="Arial"/>
                  </a:rPr>
                  <a:t>Deuda </a:t>
                </a:r>
              </a:p>
              <a:p>
                <a:pPr algn="ctr" defTabSz="914400" eaLnBrk="0" fontAlgn="base" hangingPunct="0">
                  <a:spcBef>
                    <a:spcPct val="0"/>
                  </a:spcBef>
                  <a:spcAft>
                    <a:spcPct val="0"/>
                  </a:spcAft>
                  <a:defRPr/>
                </a:pPr>
                <a:r>
                  <a:rPr lang="en-US" sz="1000" b="1" kern="0" dirty="0">
                    <a:solidFill>
                      <a:srgbClr val="000000"/>
                    </a:solidFill>
                    <a:latin typeface="Arial"/>
                  </a:rPr>
                  <a:t>(incluidos los híbridos)</a:t>
                </a:r>
              </a:p>
            </p:txBody>
          </p:sp>
        </p:grpSp>
      </p:grpSp>
    </p:spTree>
    <p:extLst>
      <p:ext uri="{BB962C8B-B14F-4D97-AF65-F5344CB8AC3E}">
        <p14:creationId xmlns:p14="http://schemas.microsoft.com/office/powerpoint/2010/main" val="351212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7848600" cy="470898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Clasificación de los pasivos financieros</a:t>
            </a:r>
          </a:p>
          <a:p>
            <a:endParaRPr lang="en-US" b="1" dirty="0">
              <a:solidFill>
                <a:schemeClr val="accent5"/>
              </a:solidFill>
              <a:latin typeface="Arial" panose="020B0604020202020204" pitchFamily="34" charset="0"/>
            </a:endParaRPr>
          </a:p>
          <a:p>
            <a:pPr lvl="0" defTabSz="914400" fontAlgn="base">
              <a:spcBef>
                <a:spcPts val="600"/>
              </a:spcBef>
              <a:spcAft>
                <a:spcPct val="0"/>
              </a:spcAft>
              <a:defRPr/>
            </a:pPr>
            <a:r>
              <a:rPr lang="en-GB" kern="0" dirty="0">
                <a:solidFill>
                  <a:schemeClr val="accent5"/>
                </a:solidFill>
                <a:latin typeface="Arial"/>
                <a:ea typeface="ＭＳ Ｐゴシック" charset="0"/>
              </a:rPr>
              <a:t>Una entidad clasifica todos los pasivos financieros medidos posteriormente al costo amortizado, excepto:</a:t>
            </a:r>
          </a:p>
          <a:p>
            <a:pPr marL="457200" lvl="0" indent="-457200" defTabSz="914400" fontAlgn="base">
              <a:spcBef>
                <a:spcPts val="600"/>
              </a:spcBef>
              <a:spcAft>
                <a:spcPct val="0"/>
              </a:spcAft>
              <a:buFont typeface="+mj-lt"/>
              <a:buAutoNum type="alphaLcParenR"/>
              <a:defRPr/>
            </a:pPr>
            <a:r>
              <a:rPr lang="en-GB" kern="0" dirty="0">
                <a:solidFill>
                  <a:schemeClr val="accent5"/>
                </a:solidFill>
                <a:latin typeface="Arial"/>
                <a:ea typeface="ＭＳ Ｐゴシック" charset="0"/>
              </a:rPr>
              <a:t>Pasivos financieros a valor </a:t>
            </a:r>
            <a:r>
              <a:rPr lang="en-GB" kern="0" dirty="0" err="1">
                <a:solidFill>
                  <a:schemeClr val="accent5"/>
                </a:solidFill>
                <a:latin typeface="Arial"/>
                <a:ea typeface="ＭＳ Ｐゴシック" charset="0"/>
              </a:rPr>
              <a:t>razonable</a:t>
            </a:r>
            <a:r>
              <a:rPr lang="en-GB" kern="0" dirty="0">
                <a:solidFill>
                  <a:schemeClr val="accent5"/>
                </a:solidFill>
                <a:latin typeface="Arial"/>
                <a:ea typeface="ＭＳ Ｐゴシック" charset="0"/>
              </a:rPr>
              <a:t> con </a:t>
            </a:r>
            <a:r>
              <a:rPr lang="en-GB" kern="0" dirty="0" err="1">
                <a:solidFill>
                  <a:schemeClr val="accent5"/>
                </a:solidFill>
                <a:latin typeface="Arial"/>
                <a:ea typeface="ＭＳ Ｐゴシック" charset="0"/>
              </a:rPr>
              <a:t>cambios</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en</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el</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resultado</a:t>
            </a:r>
            <a:endParaRPr lang="en-GB" kern="0" dirty="0">
              <a:solidFill>
                <a:schemeClr val="accent5"/>
              </a:solidFill>
              <a:latin typeface="Arial"/>
              <a:ea typeface="ＭＳ Ｐゴシック" charset="0"/>
            </a:endParaRPr>
          </a:p>
          <a:p>
            <a:pPr marL="457200" lvl="0" indent="-457200" defTabSz="914400" fontAlgn="base">
              <a:spcBef>
                <a:spcPts val="600"/>
              </a:spcBef>
              <a:spcAft>
                <a:spcPct val="0"/>
              </a:spcAft>
              <a:buFont typeface="+mj-lt"/>
              <a:buAutoNum type="alphaLcParenR"/>
              <a:defRPr/>
            </a:pPr>
            <a:r>
              <a:rPr lang="en-GB" kern="0" dirty="0">
                <a:solidFill>
                  <a:schemeClr val="accent5"/>
                </a:solidFill>
                <a:latin typeface="Arial"/>
                <a:ea typeface="ＭＳ Ｐゴシック" charset="0"/>
              </a:rPr>
              <a:t>Pasivos financieros que surgen cuando una transferencia de un activo financiero no </a:t>
            </a:r>
            <a:r>
              <a:rPr lang="en-GB" kern="0" dirty="0" err="1">
                <a:solidFill>
                  <a:schemeClr val="accent5"/>
                </a:solidFill>
                <a:latin typeface="Arial"/>
                <a:ea typeface="ＭＳ Ｐゴシック" charset="0"/>
              </a:rPr>
              <a:t>califica</a:t>
            </a:r>
            <a:r>
              <a:rPr lang="en-GB" kern="0" dirty="0">
                <a:solidFill>
                  <a:schemeClr val="accent5"/>
                </a:solidFill>
                <a:latin typeface="Arial"/>
                <a:ea typeface="ＭＳ Ｐゴシック" charset="0"/>
              </a:rPr>
              <a:t> para la </a:t>
            </a:r>
            <a:r>
              <a:rPr lang="en-GB" kern="0" dirty="0" err="1">
                <a:solidFill>
                  <a:schemeClr val="accent5"/>
                </a:solidFill>
                <a:latin typeface="Arial"/>
                <a:ea typeface="ＭＳ Ｐゴシック" charset="0"/>
              </a:rPr>
              <a:t>baja</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en</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cuentas</a:t>
            </a:r>
            <a:endParaRPr lang="en-GB" kern="0" dirty="0">
              <a:solidFill>
                <a:schemeClr val="accent5"/>
              </a:solidFill>
              <a:latin typeface="Arial"/>
              <a:ea typeface="ＭＳ Ｐゴシック" charset="0"/>
            </a:endParaRPr>
          </a:p>
          <a:p>
            <a:pPr marL="457200" lvl="0" indent="-457200" defTabSz="914400" fontAlgn="base">
              <a:spcBef>
                <a:spcPts val="600"/>
              </a:spcBef>
              <a:spcAft>
                <a:spcPct val="0"/>
              </a:spcAft>
              <a:buFont typeface="+mj-lt"/>
              <a:buAutoNum type="alphaLcParenR"/>
              <a:defRPr/>
            </a:pPr>
            <a:r>
              <a:rPr lang="en-US" kern="0" dirty="0" err="1">
                <a:solidFill>
                  <a:schemeClr val="accent5"/>
                </a:solidFill>
                <a:latin typeface="Arial"/>
                <a:ea typeface="ＭＳ Ｐゴシック" charset="0"/>
              </a:rPr>
              <a:t>Contratos</a:t>
            </a:r>
            <a:r>
              <a:rPr lang="en-US" kern="0" dirty="0">
                <a:solidFill>
                  <a:schemeClr val="accent5"/>
                </a:solidFill>
                <a:latin typeface="Arial"/>
                <a:ea typeface="ＭＳ Ｐゴシック" charset="0"/>
              </a:rPr>
              <a:t> de garantía financiera</a:t>
            </a:r>
          </a:p>
          <a:p>
            <a:pPr marL="457200" lvl="0" indent="-457200" defTabSz="914400" fontAlgn="base">
              <a:spcBef>
                <a:spcPts val="600"/>
              </a:spcBef>
              <a:spcAft>
                <a:spcPct val="0"/>
              </a:spcAft>
              <a:buFont typeface="+mj-lt"/>
              <a:buAutoNum type="alphaLcParenR"/>
              <a:defRPr/>
            </a:pPr>
            <a:r>
              <a:rPr lang="en-GB" kern="0" dirty="0">
                <a:solidFill>
                  <a:schemeClr val="accent5"/>
                </a:solidFill>
                <a:latin typeface="Arial"/>
                <a:ea typeface="ＭＳ Ｐゴシック" charset="0"/>
              </a:rPr>
              <a:t>Compromisos de otorgar un préstamo a una tasa de interés inferior a la del mercado</a:t>
            </a:r>
          </a:p>
          <a:p>
            <a:pPr marL="457200" lvl="0" indent="-457200" defTabSz="914400" fontAlgn="base">
              <a:spcBef>
                <a:spcPts val="600"/>
              </a:spcBef>
              <a:spcAft>
                <a:spcPct val="0"/>
              </a:spcAft>
              <a:buFont typeface="+mj-lt"/>
              <a:buAutoNum type="alphaLcParenR"/>
              <a:defRPr/>
            </a:pPr>
            <a:r>
              <a:rPr lang="en-GB" kern="0" dirty="0">
                <a:solidFill>
                  <a:schemeClr val="accent5"/>
                </a:solidFill>
                <a:latin typeface="Arial"/>
                <a:ea typeface="ＭＳ Ｐゴシック" charset="0"/>
              </a:rPr>
              <a:t>Contraprestación contingente reconocida por un adquirente en una combinación del sector público</a:t>
            </a:r>
            <a:endParaRPr lang="en-US" kern="0" dirty="0">
              <a:solidFill>
                <a:schemeClr val="accent5"/>
              </a:solidFill>
              <a:latin typeface="Arial"/>
              <a:ea typeface="ＭＳ Ｐゴシック" charset="0"/>
            </a:endParaRP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174611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1" y="918338"/>
            <a:ext cx="7848600" cy="430374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Designación de un </a:t>
            </a:r>
            <a:r>
              <a:rPr lang="en-US" b="1" dirty="0" err="1">
                <a:solidFill>
                  <a:schemeClr val="accent5"/>
                </a:solidFill>
                <a:latin typeface="Arial" panose="020B0604020202020204" pitchFamily="34" charset="0"/>
                <a:cs typeface="Arial" panose="020B0604020202020204" pitchFamily="34" charset="0"/>
              </a:rPr>
              <a:t>pasivo</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financiero</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endParaRP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La moneda funcional para un gobierno es el yen japonés. El gobierno ha emitido 5 millones de dólares de deuda de tasa fija que vence en dos años. Los pagos de intereses vencen semestralmente. El gobierno ha firmado un contrato de futuros para comprar 5 millones de dólares estadounidenses que vencen en dos años. La deuda en dólares estadounidenses no está designada </a:t>
            </a:r>
            <a:r>
              <a:rPr lang="en-US" kern="0" dirty="0" err="1">
                <a:solidFill>
                  <a:schemeClr val="accent5"/>
                </a:solidFill>
                <a:latin typeface="Arial" pitchFamily="34" charset="0"/>
                <a:ea typeface="ＭＳ Ｐゴシック" charset="0"/>
                <a:cs typeface="Arial" pitchFamily="34" charset="0"/>
              </a:rPr>
              <a:t>como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una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partida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cubierta</a:t>
            </a:r>
            <a:r>
              <a:rPr lang="en-US" kern="0" dirty="0">
                <a:solidFill>
                  <a:schemeClr val="accent5"/>
                </a:solidFill>
                <a:latin typeface="Arial" pitchFamily="34" charset="0"/>
                <a:ea typeface="ＭＳ Ｐゴシック" charset="0"/>
                <a:cs typeface="Arial" pitchFamily="34" charset="0"/>
              </a:rPr>
              <a:t>.</a:t>
            </a:r>
          </a:p>
          <a:p>
            <a:pPr lvl="0" defTabSz="914400" fontAlgn="base">
              <a:spcBef>
                <a:spcPts val="1800"/>
              </a:spcBef>
              <a:spcAft>
                <a:spcPct val="0"/>
              </a:spcAft>
            </a:pPr>
            <a:r>
              <a:rPr lang="en-US" kern="0" dirty="0">
                <a:solidFill>
                  <a:schemeClr val="accent5"/>
                </a:solidFill>
                <a:latin typeface="Arial" pitchFamily="34" charset="0"/>
                <a:ea typeface="ＭＳ Ｐゴシック" charset="0"/>
                <a:cs typeface="Arial" pitchFamily="34" charset="0"/>
              </a:rPr>
              <a:t>¿Podría el gobierno designar su pasivo en dólares estadounidenses como un pasivo financiero a valor </a:t>
            </a:r>
            <a:r>
              <a:rPr lang="en-US" kern="0" dirty="0" err="1">
                <a:solidFill>
                  <a:schemeClr val="accent5"/>
                </a:solidFill>
                <a:latin typeface="Arial" pitchFamily="34" charset="0"/>
                <a:ea typeface="ＭＳ Ｐゴシック" charset="0"/>
                <a:cs typeface="Arial" pitchFamily="34" charset="0"/>
              </a:rPr>
              <a:t>razonable</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resultado</a:t>
            </a:r>
            <a:r>
              <a:rPr lang="en-US" kern="0" dirty="0">
                <a:solidFill>
                  <a:schemeClr val="accent5"/>
                </a:solidFill>
                <a:latin typeface="Arial" pitchFamily="34" charset="0"/>
                <a:ea typeface="ＭＳ Ｐゴシック" charset="0"/>
                <a:cs typeface="Arial" pitchFamily="34" charset="0"/>
              </a:rPr>
              <a:t>? ¿Por qué?</a:t>
            </a: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76564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7848600" cy="392928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Costo amortizado</a:t>
            </a:r>
          </a:p>
          <a:p>
            <a:endParaRPr lang="en-US" b="1" dirty="0">
              <a:solidFill>
                <a:schemeClr val="accent5"/>
              </a:solidFill>
              <a:latin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Importe en el momento del reconocimiento inicial</a:t>
            </a:r>
          </a:p>
          <a:p>
            <a:pPr marL="694944" lvl="1" indent="-347472"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Menos los reembolsos de capital</a:t>
            </a:r>
          </a:p>
          <a:p>
            <a:pPr marL="694944" lvl="1" indent="-347472"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Más o menos la amortización acumulativa de cualquier diferencia entre el importe inicial y el </a:t>
            </a:r>
            <a:r>
              <a:rPr lang="en-US" kern="0" dirty="0" err="1">
                <a:solidFill>
                  <a:schemeClr val="accent5"/>
                </a:solidFill>
                <a:latin typeface="Arial" pitchFamily="34" charset="0"/>
                <a:ea typeface="ＭＳ Ｐゴシック" charset="0"/>
                <a:cs typeface="Arial" pitchFamily="34" charset="0"/>
              </a:rPr>
              <a:t>importe</a:t>
            </a:r>
            <a:r>
              <a:rPr lang="en-US" kern="0" dirty="0">
                <a:solidFill>
                  <a:schemeClr val="accent5"/>
                </a:solidFill>
                <a:latin typeface="Arial" pitchFamily="34" charset="0"/>
                <a:ea typeface="ＭＳ Ｐゴシック" charset="0"/>
                <a:cs typeface="Arial" pitchFamily="34" charset="0"/>
              </a:rPr>
              <a:t> al vencimiento utilizando el método de </a:t>
            </a:r>
            <a:r>
              <a:rPr lang="en-US" kern="0" dirty="0" err="1">
                <a:solidFill>
                  <a:schemeClr val="accent5"/>
                </a:solidFill>
                <a:latin typeface="Arial" pitchFamily="34" charset="0"/>
                <a:ea typeface="ＭＳ Ｐゴシック" charset="0"/>
                <a:cs typeface="Arial" pitchFamily="34" charset="0"/>
              </a:rPr>
              <a:t>interés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efectivo</a:t>
            </a:r>
            <a:endParaRPr lang="en-US" kern="0" dirty="0">
              <a:solidFill>
                <a:schemeClr val="accent5"/>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Menos cualquier reducción por deterioro o provision de </a:t>
            </a:r>
            <a:r>
              <a:rPr lang="en-US" kern="0" dirty="0" err="1">
                <a:solidFill>
                  <a:schemeClr val="accent5"/>
                </a:solidFill>
                <a:latin typeface="Arial" pitchFamily="34" charset="0"/>
                <a:ea typeface="ＭＳ Ｐゴシック" charset="0"/>
                <a:cs typeface="Arial" pitchFamily="34" charset="0"/>
              </a:rPr>
              <a:t>medición</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endParaRPr lang="en-US" kern="0" dirty="0">
              <a:solidFill>
                <a:schemeClr val="accent5"/>
              </a:solidFill>
              <a:latin typeface="Arial"/>
              <a:ea typeface="ＭＳ Ｐゴシック" charset="0"/>
            </a:endParaRP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336352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28170"/>
            <a:ext cx="7848600" cy="4555093"/>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Medición inicial</a:t>
            </a:r>
          </a:p>
          <a:p>
            <a:endParaRPr lang="en-US" b="1" dirty="0">
              <a:solidFill>
                <a:schemeClr val="accent5"/>
              </a:solidFill>
              <a:latin typeface="Arial" panose="020B0604020202020204" pitchFamily="34" charset="0"/>
            </a:endParaRPr>
          </a:p>
          <a:p>
            <a:pPr marL="342900" indent="-342900" fontAlgn="base">
              <a:spcBef>
                <a:spcPts val="776"/>
              </a:spcBef>
              <a:spcAft>
                <a:spcPct val="0"/>
              </a:spcAft>
              <a:buClr>
                <a:srgbClr val="000000"/>
              </a:buClr>
              <a:buFont typeface="Arial" panose="020B0604020202020204" pitchFamily="34" charset="0"/>
              <a:buChar char="•"/>
            </a:pPr>
            <a:r>
              <a:rPr lang="en-GB" dirty="0">
                <a:solidFill>
                  <a:schemeClr val="accent5"/>
                </a:solidFill>
                <a:latin typeface="Arial" panose="020B0604020202020204" pitchFamily="34" charset="0"/>
              </a:rPr>
              <a:t>A excepción de las cuentas por cobrar y por pagar a corto plazo, una entidad medirá un activo financiero o pasivo financiero a su valor razonable más o menos, en el caso de un activo financiero o pasivo financiero que no esté a valor </a:t>
            </a:r>
            <a:r>
              <a:rPr lang="en-GB" dirty="0" err="1">
                <a:solidFill>
                  <a:schemeClr val="accent5"/>
                </a:solidFill>
                <a:latin typeface="Arial" panose="020B0604020202020204" pitchFamily="34" charset="0"/>
              </a:rPr>
              <a:t>razonable</a:t>
            </a:r>
            <a:r>
              <a:rPr lang="en-GB" dirty="0">
                <a:solidFill>
                  <a:schemeClr val="accent5"/>
                </a:solidFill>
                <a:latin typeface="Arial" panose="020B0604020202020204" pitchFamily="34" charset="0"/>
              </a:rPr>
              <a:t> con </a:t>
            </a:r>
            <a:r>
              <a:rPr lang="en-GB" dirty="0" err="1">
                <a:solidFill>
                  <a:schemeClr val="accent5"/>
                </a:solidFill>
                <a:latin typeface="Arial" panose="020B0604020202020204" pitchFamily="34" charset="0"/>
              </a:rPr>
              <a:t>cambios</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en</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el</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resultado</a:t>
            </a:r>
            <a:r>
              <a:rPr lang="en-GB" dirty="0">
                <a:solidFill>
                  <a:schemeClr val="accent5"/>
                </a:solidFill>
                <a:latin typeface="Arial" panose="020B0604020202020204" pitchFamily="34" charset="0"/>
              </a:rPr>
              <a:t>, los costos de transacción que sean directamente atribuibles a la adquisición o emisión del activo financiero o pasivo financiero.</a:t>
            </a:r>
          </a:p>
          <a:p>
            <a:pPr marL="342900" indent="-342900" fontAlgn="base">
              <a:spcBef>
                <a:spcPts val="776"/>
              </a:spcBef>
              <a:spcAft>
                <a:spcPct val="0"/>
              </a:spcAft>
              <a:buClr>
                <a:srgbClr val="000000"/>
              </a:buClr>
              <a:buFont typeface="Arial" panose="020B0604020202020204" pitchFamily="34" charset="0"/>
              <a:buChar char="•"/>
            </a:pPr>
            <a:r>
              <a:rPr lang="en-GB" dirty="0">
                <a:solidFill>
                  <a:schemeClr val="accent5"/>
                </a:solidFill>
                <a:latin typeface="Arial" panose="020B0604020202020204" pitchFamily="34" charset="0"/>
              </a:rPr>
              <a:t>Hay </a:t>
            </a:r>
            <a:r>
              <a:rPr lang="en-GB" dirty="0" err="1">
                <a:solidFill>
                  <a:schemeClr val="accent5"/>
                </a:solidFill>
                <a:latin typeface="Arial" panose="020B0604020202020204" pitchFamily="34" charset="0"/>
              </a:rPr>
              <a:t>una</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excepción</a:t>
            </a:r>
            <a:r>
              <a:rPr lang="en-GB" dirty="0">
                <a:solidFill>
                  <a:schemeClr val="accent5"/>
                </a:solidFill>
                <a:latin typeface="Arial" panose="020B0604020202020204" pitchFamily="34" charset="0"/>
              </a:rPr>
              <a:t> si el valor razonable del activo financiero o del pasivo financiero en el momento del reconocimiento inicial difiere del precio de la transacción.</a:t>
            </a:r>
          </a:p>
          <a:p>
            <a:pPr marL="342900" indent="-342900" fontAlgn="base">
              <a:spcBef>
                <a:spcPts val="776"/>
              </a:spcBef>
              <a:spcAft>
                <a:spcPct val="0"/>
              </a:spcAft>
              <a:buClr>
                <a:srgbClr val="000000"/>
              </a:buClr>
              <a:buFont typeface="Arial" panose="020B0604020202020204" pitchFamily="34" charset="0"/>
              <a:buChar char="•"/>
            </a:pPr>
            <a:r>
              <a:rPr lang="en-GB" dirty="0">
                <a:solidFill>
                  <a:schemeClr val="accent5"/>
                </a:solidFill>
                <a:latin typeface="Arial" panose="020B0604020202020204" pitchFamily="34" charset="0"/>
              </a:rPr>
              <a:t>Una entidad puede medir las cuentas por cobrar y por pagar a corto </a:t>
            </a:r>
            <a:r>
              <a:rPr lang="en-GB" dirty="0" err="1">
                <a:solidFill>
                  <a:schemeClr val="accent5"/>
                </a:solidFill>
                <a:latin typeface="Arial" panose="020B0604020202020204" pitchFamily="34" charset="0"/>
              </a:rPr>
              <a:t>plazo</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por</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el</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importe</a:t>
            </a:r>
            <a:r>
              <a:rPr lang="en-GB" dirty="0">
                <a:solidFill>
                  <a:schemeClr val="accent5"/>
                </a:solidFill>
                <a:latin typeface="Arial" panose="020B0604020202020204" pitchFamily="34" charset="0"/>
              </a:rPr>
              <a:t> original de la factura si el efecto del descuento es irrelevante.</a:t>
            </a:r>
            <a:endParaRPr lang="en-US"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57090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8089900" cy="4103688"/>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Ejemplo de préstamo – Método de interés efectivo</a:t>
            </a:r>
          </a:p>
          <a:p>
            <a:endParaRPr lang="en-US" b="1" dirty="0">
              <a:solidFill>
                <a:schemeClr val="accent5"/>
              </a:solidFill>
              <a:latin typeface="Arial" panose="020B0604020202020204" pitchFamily="34" charset="0"/>
            </a:endParaRPr>
          </a:p>
          <a:p>
            <a:pPr lvl="0" defTabSz="914400" fontAlgn="base">
              <a:spcBef>
                <a:spcPts val="776"/>
              </a:spcBef>
              <a:spcAft>
                <a:spcPct val="0"/>
              </a:spcAft>
            </a:pPr>
            <a:r>
              <a:rPr lang="en-US" i="1" kern="0" dirty="0">
                <a:solidFill>
                  <a:schemeClr val="accent5"/>
                </a:solidFill>
                <a:latin typeface="Arial"/>
                <a:ea typeface="ＭＳ Ｐゴシック" charset="0"/>
              </a:rPr>
              <a:t>Escenario</a:t>
            </a:r>
          </a:p>
          <a:p>
            <a:pPr marL="342900" lvl="0" indent="-342900" defTabSz="914400" fontAlgn="base">
              <a:spcBef>
                <a:spcPts val="776"/>
              </a:spcBef>
              <a:spcAft>
                <a:spcPct val="0"/>
              </a:spcAft>
              <a:buFontTx/>
              <a:buChar char="•"/>
            </a:pPr>
            <a:r>
              <a:rPr lang="en-US" kern="0" dirty="0">
                <a:solidFill>
                  <a:schemeClr val="accent5"/>
                </a:solidFill>
                <a:latin typeface="Arial"/>
                <a:ea typeface="ＭＳ Ｐゴシック" charset="0"/>
              </a:rPr>
              <a:t>La entidad gubernamental G </a:t>
            </a:r>
            <a:r>
              <a:rPr lang="en-US" kern="0" dirty="0" err="1">
                <a:solidFill>
                  <a:schemeClr val="accent5"/>
                </a:solidFill>
                <a:latin typeface="Arial"/>
                <a:ea typeface="ＭＳ Ｐゴシック" charset="0"/>
              </a:rPr>
              <a:t>toma</a:t>
            </a:r>
            <a:r>
              <a:rPr lang="en-US" kern="0" dirty="0">
                <a:solidFill>
                  <a:schemeClr val="accent5"/>
                </a:solidFill>
                <a:latin typeface="Arial"/>
                <a:ea typeface="ＭＳ Ｐゴシック" charset="0"/>
              </a:rPr>
              <a:t> </a:t>
            </a:r>
            <a:r>
              <a:rPr lang="en-US" kern="0" dirty="0" err="1">
                <a:solidFill>
                  <a:schemeClr val="accent5"/>
                </a:solidFill>
                <a:latin typeface="Arial"/>
                <a:ea typeface="ＭＳ Ｐゴシック" charset="0"/>
              </a:rPr>
              <a:t>prestados</a:t>
            </a:r>
            <a:r>
              <a:rPr lang="en-US" kern="0" dirty="0">
                <a:solidFill>
                  <a:schemeClr val="accent5"/>
                </a:solidFill>
                <a:latin typeface="Arial"/>
                <a:ea typeface="ＭＳ Ｐゴシック" charset="0"/>
              </a:rPr>
              <a:t> 50,000 UM el 1 de enero 20X1 por 5 años. La tasa de interés anual del préstamo es del 10% que se </a:t>
            </a:r>
            <a:r>
              <a:rPr lang="en-US" kern="0" dirty="0" err="1">
                <a:solidFill>
                  <a:schemeClr val="accent5"/>
                </a:solidFill>
                <a:latin typeface="Arial"/>
                <a:ea typeface="ＭＳ Ｐゴシック" charset="0"/>
              </a:rPr>
              <a:t>paga</a:t>
            </a:r>
            <a:r>
              <a:rPr lang="en-US" kern="0" dirty="0">
                <a:solidFill>
                  <a:schemeClr val="accent5"/>
                </a:solidFill>
                <a:latin typeface="Arial"/>
                <a:ea typeface="ＭＳ Ｐゴシック" charset="0"/>
              </a:rPr>
              <a:t> al final del año. G paga una tarifa inicial de CU 1,000 y los ingresos netos del préstamo son CU 49,000.</a:t>
            </a:r>
          </a:p>
          <a:p>
            <a:pPr marL="342900" lvl="0" indent="-342900" defTabSz="914400" fontAlgn="base">
              <a:spcBef>
                <a:spcPts val="776"/>
              </a:spcBef>
              <a:spcAft>
                <a:spcPct val="0"/>
              </a:spcAft>
              <a:buFontTx/>
              <a:buChar char="•"/>
            </a:pPr>
            <a:r>
              <a:rPr lang="en-US" kern="0" dirty="0">
                <a:solidFill>
                  <a:schemeClr val="accent5"/>
                </a:solidFill>
                <a:latin typeface="Arial"/>
                <a:ea typeface="ＭＳ Ｐゴシック" charset="0"/>
              </a:rPr>
              <a:t>¿Cuál es la tasa de interés efectiva anual del préstamo?</a:t>
            </a:r>
          </a:p>
          <a:p>
            <a:pPr marL="342900" lvl="0" indent="-342900" defTabSz="914400" fontAlgn="base">
              <a:spcBef>
                <a:spcPts val="776"/>
              </a:spcBef>
              <a:spcAft>
                <a:spcPct val="0"/>
              </a:spcAft>
              <a:buFontTx/>
              <a:buChar char="•"/>
            </a:pPr>
            <a:r>
              <a:rPr lang="en-US" kern="0" dirty="0">
                <a:solidFill>
                  <a:schemeClr val="accent5"/>
                </a:solidFill>
                <a:latin typeface="Arial"/>
                <a:ea typeface="ＭＳ Ｐゴシック" charset="0"/>
              </a:rPr>
              <a:t>¿Cuál sería la tasa de interés efectiva anual del préstamo si no hay una tarifa inicial de 1,000?</a:t>
            </a: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128457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34024"/>
            <a:ext cx="7848600" cy="5139869"/>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Préstamos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en</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concesión</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Los </a:t>
            </a:r>
            <a:r>
              <a:rPr lang="en-US" kern="0" dirty="0" err="1">
                <a:solidFill>
                  <a:schemeClr val="accent5"/>
                </a:solidFill>
                <a:latin typeface="Arial" pitchFamily="34" charset="0"/>
                <a:ea typeface="ＭＳ Ｐゴシック" charset="0"/>
                <a:cs typeface="Arial" pitchFamily="34" charset="0"/>
              </a:rPr>
              <a:t>préstamos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concesión</a:t>
            </a:r>
            <a:r>
              <a:rPr lang="en-US" kern="0" dirty="0">
                <a:solidFill>
                  <a:schemeClr val="accent5"/>
                </a:solidFill>
                <a:latin typeface="Arial" pitchFamily="34" charset="0"/>
                <a:ea typeface="ＭＳ Ｐゴシック" charset="0"/>
                <a:cs typeface="Arial" pitchFamily="34" charset="0"/>
              </a:rPr>
              <a:t> se </a:t>
            </a:r>
            <a:r>
              <a:rPr lang="en-US" kern="0" dirty="0" err="1">
                <a:solidFill>
                  <a:schemeClr val="accent5"/>
                </a:solidFill>
                <a:latin typeface="Arial" pitchFamily="34" charset="0"/>
                <a:ea typeface="ＭＳ Ｐゴシック" charset="0"/>
                <a:cs typeface="Arial" pitchFamily="34" charset="0"/>
              </a:rPr>
              <a:t>conceden</a:t>
            </a:r>
            <a:r>
              <a:rPr lang="en-US" kern="0" dirty="0">
                <a:solidFill>
                  <a:schemeClr val="accent5"/>
                </a:solidFill>
                <a:latin typeface="Arial" pitchFamily="34" charset="0"/>
                <a:ea typeface="ＭＳ Ｐゴシック" charset="0"/>
                <a:cs typeface="Arial" pitchFamily="34" charset="0"/>
              </a:rPr>
              <a:t>/</a:t>
            </a:r>
            <a:r>
              <a:rPr lang="en-US" kern="0" dirty="0" err="1">
                <a:solidFill>
                  <a:schemeClr val="accent5"/>
                </a:solidFill>
                <a:latin typeface="Arial" pitchFamily="34" charset="0"/>
                <a:ea typeface="ＭＳ Ｐゴシック" charset="0"/>
                <a:cs typeface="Arial" pitchFamily="34" charset="0"/>
              </a:rPr>
              <a:t>reciben</a:t>
            </a:r>
            <a:r>
              <a:rPr lang="en-US" kern="0" dirty="0">
                <a:solidFill>
                  <a:schemeClr val="accent5"/>
                </a:solidFill>
                <a:latin typeface="Arial" pitchFamily="34" charset="0"/>
                <a:ea typeface="ＭＳ Ｐゴシック" charset="0"/>
                <a:cs typeface="Arial" pitchFamily="34" charset="0"/>
              </a:rPr>
              <a:t> a </a:t>
            </a:r>
            <a:r>
              <a:rPr lang="en-US" kern="0" dirty="0" err="1">
                <a:solidFill>
                  <a:schemeClr val="accent5"/>
                </a:solidFill>
                <a:latin typeface="Arial" pitchFamily="34" charset="0"/>
                <a:ea typeface="ＭＳ Ｐゴシック" charset="0"/>
                <a:cs typeface="Arial" pitchFamily="34" charset="0"/>
              </a:rPr>
              <a:t>condiciones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por</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debajo</a:t>
            </a:r>
            <a:r>
              <a:rPr lang="en-US" kern="0" dirty="0">
                <a:solidFill>
                  <a:schemeClr val="accent5"/>
                </a:solidFill>
                <a:latin typeface="Arial" pitchFamily="34" charset="0"/>
                <a:ea typeface="ＭＳ Ｐゴシック" charset="0"/>
                <a:cs typeface="Arial" pitchFamily="34" charset="0"/>
              </a:rPr>
              <a:t> de las </a:t>
            </a:r>
            <a:r>
              <a:rPr lang="en-US" kern="0" dirty="0" err="1">
                <a:solidFill>
                  <a:schemeClr val="accent5"/>
                </a:solidFill>
                <a:latin typeface="Arial" pitchFamily="34" charset="0"/>
                <a:ea typeface="ＭＳ Ｐゴシック" charset="0"/>
                <a:cs typeface="Arial" pitchFamily="34" charset="0"/>
              </a:rPr>
              <a:t>condiciones</a:t>
            </a:r>
            <a:r>
              <a:rPr lang="en-US" kern="0" dirty="0">
                <a:solidFill>
                  <a:schemeClr val="accent5"/>
                </a:solidFill>
                <a:latin typeface="Arial" pitchFamily="34" charset="0"/>
                <a:ea typeface="ＭＳ Ｐゴシック" charset="0"/>
                <a:cs typeface="Arial" pitchFamily="34" charset="0"/>
              </a:rPr>
              <a:t> del mercado.  </a:t>
            </a: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Una </a:t>
            </a:r>
            <a:r>
              <a:rPr lang="en-US" kern="0" dirty="0" err="1">
                <a:solidFill>
                  <a:schemeClr val="accent5"/>
                </a:solidFill>
                <a:latin typeface="Arial" pitchFamily="34" charset="0"/>
                <a:ea typeface="ＭＳ Ｐゴシック" charset="0"/>
                <a:cs typeface="Arial" pitchFamily="34" charset="0"/>
              </a:rPr>
              <a:t>condonación</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deuda</a:t>
            </a:r>
            <a:r>
              <a:rPr lang="en-US" kern="0" dirty="0">
                <a:solidFill>
                  <a:schemeClr val="accent5"/>
                </a:solidFill>
                <a:latin typeface="Arial" pitchFamily="34" charset="0"/>
                <a:ea typeface="ＭＳ Ｐゴシック" charset="0"/>
                <a:cs typeface="Arial" pitchFamily="34" charset="0"/>
              </a:rPr>
              <a:t> no es un </a:t>
            </a:r>
            <a:r>
              <a:rPr lang="en-US" kern="0" dirty="0" err="1">
                <a:solidFill>
                  <a:schemeClr val="accent5"/>
                </a:solidFill>
                <a:latin typeface="Arial" pitchFamily="34" charset="0"/>
                <a:ea typeface="ＭＳ Ｐゴシック" charset="0"/>
                <a:cs typeface="Arial" pitchFamily="34" charset="0"/>
              </a:rPr>
              <a:t>préstamo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concesional</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Al principio, un </a:t>
            </a:r>
            <a:r>
              <a:rPr lang="en-US" kern="0" dirty="0" err="1">
                <a:solidFill>
                  <a:schemeClr val="accent5"/>
                </a:solidFill>
                <a:latin typeface="Arial" pitchFamily="34" charset="0"/>
                <a:ea typeface="ＭＳ Ｐゴシック" charset="0"/>
                <a:cs typeface="Arial" pitchFamily="34" charset="0"/>
              </a:rPr>
              <a:t>préstamo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concesión</a:t>
            </a:r>
            <a:r>
              <a:rPr lang="en-US" kern="0" dirty="0">
                <a:solidFill>
                  <a:schemeClr val="accent5"/>
                </a:solidFill>
                <a:latin typeface="Arial" pitchFamily="34" charset="0"/>
                <a:ea typeface="ＭＳ Ｐゴシック" charset="0"/>
                <a:cs typeface="Arial" pitchFamily="34" charset="0"/>
              </a:rPr>
              <a:t> se </a:t>
            </a:r>
            <a:r>
              <a:rPr lang="en-US" kern="0" dirty="0" err="1">
                <a:solidFill>
                  <a:schemeClr val="accent5"/>
                </a:solidFill>
                <a:latin typeface="Arial" pitchFamily="34" charset="0"/>
                <a:ea typeface="ＭＳ Ｐゴシック" charset="0"/>
                <a:cs typeface="Arial" pitchFamily="34" charset="0"/>
              </a:rPr>
              <a:t>reconoce</a:t>
            </a:r>
            <a:r>
              <a:rPr lang="en-US" kern="0" dirty="0">
                <a:solidFill>
                  <a:schemeClr val="accent5"/>
                </a:solidFill>
                <a:latin typeface="Arial" pitchFamily="34" charset="0"/>
                <a:ea typeface="ＭＳ Ｐゴシック" charset="0"/>
                <a:cs typeface="Arial" pitchFamily="34" charset="0"/>
              </a:rPr>
              <a:t> de la </a:t>
            </a:r>
            <a:r>
              <a:rPr lang="en-US" kern="0" dirty="0" err="1">
                <a:solidFill>
                  <a:schemeClr val="accent5"/>
                </a:solidFill>
                <a:latin typeface="Arial" pitchFamily="34" charset="0"/>
                <a:ea typeface="ＭＳ Ｐゴシック" charset="0"/>
                <a:cs typeface="Arial" pitchFamily="34" charset="0"/>
              </a:rPr>
              <a:t>siguiente</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manera</a:t>
            </a:r>
            <a:r>
              <a:rPr lang="en-US" kern="0" dirty="0">
                <a:solidFill>
                  <a:schemeClr val="accent5"/>
                </a:solidFill>
                <a:latin typeface="Arial" pitchFamily="34" charset="0"/>
                <a:ea typeface="ＭＳ Ｐゴシック" charset="0"/>
                <a:cs typeface="Arial" pitchFamily="34" charset="0"/>
              </a:rPr>
              <a:t>:</a:t>
            </a:r>
          </a:p>
          <a:p>
            <a:pPr marL="694944" lvl="1" indent="-347472" defTabSz="914400" fontAlgn="base">
              <a:spcBef>
                <a:spcPts val="776"/>
              </a:spcBef>
              <a:spcAft>
                <a:spcPct val="0"/>
              </a:spcAft>
              <a:buClr>
                <a:srgbClr val="000000"/>
              </a:buClr>
              <a:buFontTx/>
              <a:buChar char="–"/>
            </a:pPr>
            <a:r>
              <a:rPr lang="en-US" kern="0" dirty="0" err="1">
                <a:solidFill>
                  <a:schemeClr val="accent5"/>
                </a:solidFill>
                <a:latin typeface="Arial" pitchFamily="34" charset="0"/>
                <a:ea typeface="ＭＳ Ｐゴシック" charset="0"/>
                <a:cs typeface="Arial" pitchFamily="34" charset="0"/>
              </a:rPr>
              <a:t>Cuando</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entidad</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recibe</a:t>
            </a:r>
            <a:r>
              <a:rPr lang="en-US" kern="0" dirty="0">
                <a:solidFill>
                  <a:schemeClr val="accent5"/>
                </a:solidFill>
                <a:latin typeface="Arial" pitchFamily="34" charset="0"/>
                <a:ea typeface="ＭＳ Ｐゴシック" charset="0"/>
                <a:cs typeface="Arial" pitchFamily="34" charset="0"/>
              </a:rPr>
              <a:t> un </a:t>
            </a:r>
            <a:r>
              <a:rPr lang="en-US" kern="0" dirty="0" err="1">
                <a:solidFill>
                  <a:schemeClr val="accent5"/>
                </a:solidFill>
                <a:latin typeface="Arial" pitchFamily="34" charset="0"/>
                <a:ea typeface="ＭＳ Ｐゴシック" charset="0"/>
                <a:cs typeface="Arial" pitchFamily="34" charset="0"/>
              </a:rPr>
              <a:t>préstamo</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diferencia</a:t>
            </a:r>
            <a:r>
              <a:rPr lang="en-US" kern="0" dirty="0">
                <a:solidFill>
                  <a:schemeClr val="accent5"/>
                </a:solidFill>
                <a:latin typeface="Arial" pitchFamily="34" charset="0"/>
                <a:ea typeface="ＭＳ Ｐゴシック" charset="0"/>
                <a:cs typeface="Arial" pitchFamily="34" charset="0"/>
              </a:rPr>
              <a:t> se </a:t>
            </a:r>
            <a:r>
              <a:rPr lang="en-US" kern="0" dirty="0" err="1">
                <a:solidFill>
                  <a:schemeClr val="accent5"/>
                </a:solidFill>
                <a:latin typeface="Arial" pitchFamily="34" charset="0"/>
                <a:ea typeface="ＭＳ Ｐゴシック" charset="0"/>
                <a:cs typeface="Arial" pitchFamily="34" charset="0"/>
              </a:rPr>
              <a:t>reconoce</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conformidad</a:t>
            </a:r>
            <a:r>
              <a:rPr lang="en-US" kern="0" dirty="0">
                <a:solidFill>
                  <a:schemeClr val="accent5"/>
                </a:solidFill>
                <a:latin typeface="Arial" pitchFamily="34" charset="0"/>
                <a:ea typeface="ＭＳ Ｐゴシック" charset="0"/>
                <a:cs typeface="Arial" pitchFamily="34" charset="0"/>
              </a:rPr>
              <a:t> con la NICSP 23</a:t>
            </a:r>
          </a:p>
          <a:p>
            <a:pPr marL="694944" lvl="1" indent="-347472" defTabSz="914400" fontAlgn="base">
              <a:spcBef>
                <a:spcPts val="776"/>
              </a:spcBef>
              <a:spcAft>
                <a:spcPct val="0"/>
              </a:spcAft>
              <a:buClr>
                <a:srgbClr val="000000"/>
              </a:buClr>
              <a:buFontTx/>
              <a:buChar char="–"/>
            </a:pPr>
            <a:r>
              <a:rPr lang="en-US" kern="0" dirty="0" err="1">
                <a:solidFill>
                  <a:schemeClr val="accent5"/>
                </a:solidFill>
                <a:latin typeface="Arial" pitchFamily="34" charset="0"/>
                <a:ea typeface="ＭＳ Ｐゴシック" charset="0"/>
                <a:cs typeface="Arial" pitchFamily="34" charset="0"/>
              </a:rPr>
              <a:t>Cuando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préstamo</a:t>
            </a:r>
            <a:r>
              <a:rPr lang="en-US" kern="0" dirty="0">
                <a:solidFill>
                  <a:schemeClr val="accent5"/>
                </a:solidFill>
                <a:latin typeface="Arial" pitchFamily="34" charset="0"/>
                <a:ea typeface="ＭＳ Ｐゴシック" charset="0"/>
                <a:cs typeface="Arial" pitchFamily="34" charset="0"/>
              </a:rPr>
              <a:t> es </a:t>
            </a:r>
            <a:r>
              <a:rPr lang="en-US" kern="0" dirty="0" err="1">
                <a:solidFill>
                  <a:schemeClr val="accent5"/>
                </a:solidFill>
                <a:latin typeface="Arial" pitchFamily="34" charset="0"/>
                <a:ea typeface="ＭＳ Ｐゴシック" charset="0"/>
                <a:cs typeface="Arial" pitchFamily="34" charset="0"/>
              </a:rPr>
              <a:t>otorgado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por</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entidad</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diferencia</a:t>
            </a:r>
            <a:r>
              <a:rPr lang="en-US" kern="0" dirty="0">
                <a:solidFill>
                  <a:schemeClr val="accent5"/>
                </a:solidFill>
                <a:latin typeface="Arial" pitchFamily="34" charset="0"/>
                <a:ea typeface="ＭＳ Ｐゴシック" charset="0"/>
                <a:cs typeface="Arial" pitchFamily="34" charset="0"/>
              </a:rPr>
              <a:t> se </a:t>
            </a:r>
            <a:r>
              <a:rPr lang="en-US" kern="0" dirty="0" err="1">
                <a:solidFill>
                  <a:schemeClr val="accent5"/>
                </a:solidFill>
                <a:latin typeface="Arial" pitchFamily="34" charset="0"/>
                <a:ea typeface="ＭＳ Ｐゴシック" charset="0"/>
                <a:cs typeface="Arial" pitchFamily="34" charset="0"/>
              </a:rPr>
              <a:t>reconoce</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como</a:t>
            </a:r>
            <a:r>
              <a:rPr lang="en-US" kern="0" dirty="0">
                <a:solidFill>
                  <a:schemeClr val="accent5"/>
                </a:solidFill>
                <a:latin typeface="Arial" pitchFamily="34" charset="0"/>
                <a:ea typeface="ＭＳ Ｐゴシック" charset="0"/>
                <a:cs typeface="Arial" pitchFamily="34" charset="0"/>
              </a:rPr>
              <a:t> un </a:t>
            </a:r>
            <a:r>
              <a:rPr lang="en-US" kern="0" dirty="0" err="1">
                <a:solidFill>
                  <a:schemeClr val="accent5"/>
                </a:solidFill>
                <a:latin typeface="Arial" pitchFamily="34" charset="0"/>
                <a:ea typeface="ＭＳ Ｐゴシック" charset="0"/>
                <a:cs typeface="Arial" pitchFamily="34" charset="0"/>
              </a:rPr>
              <a:t>gasto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resultado</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La </a:t>
            </a:r>
            <a:r>
              <a:rPr lang="en-US" kern="0" dirty="0" err="1">
                <a:solidFill>
                  <a:schemeClr val="accent5"/>
                </a:solidFill>
                <a:latin typeface="Arial" pitchFamily="34" charset="0"/>
                <a:ea typeface="ＭＳ Ｐゴシック" charset="0"/>
                <a:cs typeface="Arial" pitchFamily="34" charset="0"/>
              </a:rPr>
              <a:t>medición</a:t>
            </a:r>
            <a:r>
              <a:rPr lang="en-US" kern="0" dirty="0">
                <a:solidFill>
                  <a:schemeClr val="accent5"/>
                </a:solidFill>
                <a:latin typeface="Arial" pitchFamily="34" charset="0"/>
                <a:ea typeface="ＭＳ Ｐゴシック" charset="0"/>
                <a:cs typeface="Arial" pitchFamily="34" charset="0"/>
              </a:rPr>
              <a:t> posterior es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función</a:t>
            </a:r>
            <a:r>
              <a:rPr lang="en-US" kern="0" dirty="0">
                <a:solidFill>
                  <a:schemeClr val="accent5"/>
                </a:solidFill>
                <a:latin typeface="Arial" pitchFamily="34" charset="0"/>
                <a:ea typeface="ＭＳ Ｐゴシック" charset="0"/>
                <a:cs typeface="Arial" pitchFamily="34" charset="0"/>
              </a:rPr>
              <a:t> de la </a:t>
            </a:r>
            <a:r>
              <a:rPr lang="en-US" kern="0" dirty="0" err="1">
                <a:solidFill>
                  <a:schemeClr val="accent5"/>
                </a:solidFill>
                <a:latin typeface="Arial" pitchFamily="34" charset="0"/>
                <a:ea typeface="ＭＳ Ｐゴシック" charset="0"/>
                <a:cs typeface="Arial" pitchFamily="34" charset="0"/>
              </a:rPr>
              <a:t>clasificación</a:t>
            </a:r>
            <a:r>
              <a:rPr lang="en-US" kern="0" dirty="0">
                <a:solidFill>
                  <a:schemeClr val="accent5"/>
                </a:solidFill>
                <a:latin typeface="Arial" pitchFamily="34" charset="0"/>
                <a:ea typeface="ＭＳ Ｐゴシック" charset="0"/>
                <a:cs typeface="Arial" pitchFamily="34" charset="0"/>
              </a:rPr>
              <a:t> del </a:t>
            </a:r>
            <a:r>
              <a:rPr lang="en-US" kern="0" dirty="0" err="1">
                <a:solidFill>
                  <a:schemeClr val="accent5"/>
                </a:solidFill>
                <a:latin typeface="Arial" pitchFamily="34" charset="0"/>
                <a:ea typeface="ＭＳ Ｐゴシック" charset="0"/>
                <a:cs typeface="Arial" pitchFamily="34" charset="0"/>
              </a:rPr>
              <a:t>préstamo</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conformidad</a:t>
            </a:r>
            <a:r>
              <a:rPr lang="en-US" kern="0" dirty="0">
                <a:solidFill>
                  <a:schemeClr val="accent5"/>
                </a:solidFill>
                <a:latin typeface="Arial" pitchFamily="34" charset="0"/>
                <a:ea typeface="ＭＳ Ｐゴシック" charset="0"/>
                <a:cs typeface="Arial" pitchFamily="34" charset="0"/>
              </a:rPr>
              <a:t> con la NICSP 41</a:t>
            </a: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270799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0" y="927580"/>
            <a:ext cx="7854950" cy="511935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Préstamos Estudiantiles</a:t>
            </a:r>
          </a:p>
          <a:p>
            <a:pPr lvl="0" defTabSz="914400" fontAlgn="base">
              <a:spcBef>
                <a:spcPts val="776"/>
              </a:spcBef>
              <a:spcAft>
                <a:spcPct val="0"/>
              </a:spcAft>
              <a:defRPr/>
            </a:pPr>
            <a:r>
              <a:rPr lang="en-US" i="1" kern="0" dirty="0">
                <a:solidFill>
                  <a:schemeClr val="accent5"/>
                </a:solidFill>
                <a:latin typeface="Arial" pitchFamily="34" charset="0"/>
                <a:ea typeface="ＭＳ Ｐゴシック" charset="0"/>
                <a:cs typeface="Arial" pitchFamily="34" charset="0"/>
              </a:rPr>
              <a:t>Escenario</a:t>
            </a:r>
          </a:p>
          <a:p>
            <a:pPr lvl="0" defTabSz="914400" fontAlgn="base">
              <a:spcBef>
                <a:spcPts val="776"/>
              </a:spcBef>
              <a:spcAft>
                <a:spcPct val="0"/>
              </a:spcAft>
              <a:defRPr/>
            </a:pPr>
            <a:r>
              <a:rPr lang="en-US" sz="1600" kern="0" dirty="0">
                <a:solidFill>
                  <a:schemeClr val="accent5"/>
                </a:solidFill>
                <a:latin typeface="Arial" pitchFamily="34" charset="0"/>
                <a:ea typeface="ＭＳ Ｐゴシック" charset="0"/>
                <a:cs typeface="Arial" pitchFamily="34" charset="0"/>
              </a:rPr>
              <a:t>El departamento de </a:t>
            </a:r>
            <a:r>
              <a:rPr lang="en-US" sz="1600" kern="0" dirty="0" err="1">
                <a:solidFill>
                  <a:schemeClr val="accent5"/>
                </a:solidFill>
                <a:latin typeface="Arial" pitchFamily="34" charset="0"/>
                <a:ea typeface="ＭＳ Ｐゴシック" charset="0"/>
                <a:cs typeface="Arial" pitchFamily="34" charset="0"/>
              </a:rPr>
              <a:t>educación</a:t>
            </a:r>
            <a:r>
              <a:rPr lang="en-US" sz="1600" kern="0" dirty="0">
                <a:solidFill>
                  <a:schemeClr val="accent5"/>
                </a:solidFill>
                <a:latin typeface="Arial" pitchFamily="34" charset="0"/>
                <a:ea typeface="ＭＳ Ｐゴシック" charset="0"/>
                <a:cs typeface="Arial" pitchFamily="34" charset="0"/>
              </a:rPr>
              <a:t> </a:t>
            </a:r>
            <a:r>
              <a:rPr lang="en-US" sz="1600" kern="0" dirty="0" err="1">
                <a:solidFill>
                  <a:schemeClr val="accent5"/>
                </a:solidFill>
                <a:latin typeface="Arial" pitchFamily="34" charset="0"/>
                <a:ea typeface="ＭＳ Ｐゴシック" charset="0"/>
                <a:cs typeface="Arial" pitchFamily="34" charset="0"/>
              </a:rPr>
              <a:t>otorgó</a:t>
            </a:r>
            <a:r>
              <a:rPr lang="en-US" sz="1600" kern="0" dirty="0">
                <a:solidFill>
                  <a:schemeClr val="accent5"/>
                </a:solidFill>
                <a:latin typeface="Arial" pitchFamily="34" charset="0"/>
                <a:ea typeface="ＭＳ Ｐゴシック" charset="0"/>
                <a:cs typeface="Arial" pitchFamily="34" charset="0"/>
              </a:rPr>
              <a:t> 250,000 UM </a:t>
            </a:r>
            <a:r>
              <a:rPr lang="en-US" sz="1600" kern="0" dirty="0" err="1">
                <a:solidFill>
                  <a:schemeClr val="accent5"/>
                </a:solidFill>
                <a:latin typeface="Arial" pitchFamily="34" charset="0"/>
                <a:ea typeface="ＭＳ Ｐゴシック" charset="0"/>
                <a:cs typeface="Arial" pitchFamily="34" charset="0"/>
              </a:rPr>
              <a:t>en</a:t>
            </a:r>
            <a:r>
              <a:rPr lang="en-US" sz="1600" kern="0" dirty="0">
                <a:solidFill>
                  <a:schemeClr val="accent5"/>
                </a:solidFill>
                <a:latin typeface="Arial" pitchFamily="34" charset="0"/>
                <a:ea typeface="ＭＳ Ｐゴシック" charset="0"/>
                <a:cs typeface="Arial" pitchFamily="34" charset="0"/>
              </a:rPr>
              <a:t> préstamos estudiantiles de bajo interés en los siguientes términos: </a:t>
            </a:r>
          </a:p>
          <a:p>
            <a:pPr lvl="0" defTabSz="914400" fontAlgn="base">
              <a:spcBef>
                <a:spcPts val="776"/>
              </a:spcBef>
              <a:spcAft>
                <a:spcPct val="0"/>
              </a:spcAft>
              <a:defRPr/>
            </a:pPr>
            <a:r>
              <a:rPr lang="en-US" sz="1600" kern="0" dirty="0">
                <a:solidFill>
                  <a:schemeClr val="accent5"/>
                </a:solidFill>
                <a:latin typeface="Arial" pitchFamily="34" charset="0"/>
                <a:ea typeface="ＭＳ Ｐゴシック" charset="0"/>
                <a:cs typeface="Arial" pitchFamily="34" charset="0"/>
              </a:rPr>
              <a:t>El capital se reembolsa de la siguiente manera:</a:t>
            </a:r>
          </a:p>
          <a:p>
            <a:pPr marL="694944" lvl="1" indent="-347472" defTabSz="914400" fontAlgn="base">
              <a:spcBef>
                <a:spcPts val="776"/>
              </a:spcBef>
              <a:spcAft>
                <a:spcPct val="0"/>
              </a:spcAft>
              <a:buClr>
                <a:srgbClr val="000000"/>
              </a:buClr>
              <a:buFontTx/>
              <a:buChar char="–"/>
              <a:defRPr/>
            </a:pPr>
            <a:r>
              <a:rPr lang="en-US" sz="1600" kern="0" dirty="0">
                <a:solidFill>
                  <a:schemeClr val="accent5"/>
                </a:solidFill>
                <a:latin typeface="Arial" pitchFamily="34" charset="0"/>
                <a:ea typeface="ＭＳ Ｐゴシック" charset="0"/>
                <a:cs typeface="Arial" pitchFamily="34" charset="0"/>
              </a:rPr>
              <a:t>Año 1 a 2: sin reembolsos de capital</a:t>
            </a:r>
          </a:p>
          <a:p>
            <a:pPr marL="694944" lvl="1" indent="-347472" defTabSz="914400" fontAlgn="base">
              <a:spcBef>
                <a:spcPts val="776"/>
              </a:spcBef>
              <a:spcAft>
                <a:spcPct val="0"/>
              </a:spcAft>
              <a:buClr>
                <a:srgbClr val="000000"/>
              </a:buClr>
              <a:buFontTx/>
              <a:buChar char="–"/>
              <a:defRPr/>
            </a:pPr>
            <a:r>
              <a:rPr lang="en-US" sz="1600" kern="0" dirty="0">
                <a:solidFill>
                  <a:schemeClr val="accent5"/>
                </a:solidFill>
                <a:latin typeface="Arial" pitchFamily="34" charset="0"/>
                <a:ea typeface="ＭＳ Ｐゴシック" charset="0"/>
                <a:cs typeface="Arial" pitchFamily="34" charset="0"/>
              </a:rPr>
              <a:t>Año 3: 30% de capital a reembolsar</a:t>
            </a:r>
          </a:p>
          <a:p>
            <a:pPr marL="694944" lvl="1" indent="-347472" defTabSz="914400" fontAlgn="base">
              <a:spcBef>
                <a:spcPts val="776"/>
              </a:spcBef>
              <a:spcAft>
                <a:spcPct val="0"/>
              </a:spcAft>
              <a:buClr>
                <a:srgbClr val="000000"/>
              </a:buClr>
              <a:buFontTx/>
              <a:buChar char="–"/>
              <a:defRPr/>
            </a:pPr>
            <a:r>
              <a:rPr lang="en-US" sz="1600" kern="0" dirty="0">
                <a:solidFill>
                  <a:schemeClr val="accent5"/>
                </a:solidFill>
                <a:latin typeface="Arial" pitchFamily="34" charset="0"/>
                <a:ea typeface="ＭＳ Ｐゴシック" charset="0"/>
                <a:cs typeface="Arial" pitchFamily="34" charset="0"/>
              </a:rPr>
              <a:t>Año 4: 30% de capital a reembolsar</a:t>
            </a:r>
          </a:p>
          <a:p>
            <a:pPr marL="694944" lvl="1" indent="-347472" defTabSz="914400" fontAlgn="base">
              <a:spcBef>
                <a:spcPts val="776"/>
              </a:spcBef>
              <a:spcAft>
                <a:spcPct val="0"/>
              </a:spcAft>
              <a:buClr>
                <a:srgbClr val="000000"/>
              </a:buClr>
              <a:buFontTx/>
              <a:buChar char="–"/>
              <a:defRPr/>
            </a:pPr>
            <a:r>
              <a:rPr lang="en-US" sz="1600" kern="0" dirty="0">
                <a:solidFill>
                  <a:schemeClr val="accent5"/>
                </a:solidFill>
                <a:latin typeface="Arial" pitchFamily="34" charset="0"/>
                <a:ea typeface="ＭＳ Ｐゴシック" charset="0"/>
                <a:cs typeface="Arial" pitchFamily="34" charset="0"/>
              </a:rPr>
              <a:t>Año 5: 40% de capital a reembolsar</a:t>
            </a:r>
          </a:p>
          <a:p>
            <a:pPr marL="342900" lvl="0" indent="-342900" defTabSz="914400" fontAlgn="base">
              <a:spcBef>
                <a:spcPts val="776"/>
              </a:spcBef>
              <a:spcAft>
                <a:spcPct val="0"/>
              </a:spcAft>
              <a:defRPr/>
            </a:pPr>
            <a:r>
              <a:rPr lang="en-US" sz="1600" kern="0" dirty="0">
                <a:solidFill>
                  <a:schemeClr val="accent5"/>
                </a:solidFill>
                <a:latin typeface="Arial" pitchFamily="34" charset="0"/>
                <a:ea typeface="ＭＳ Ｐゴシック" charset="0"/>
                <a:cs typeface="Arial" pitchFamily="34" charset="0"/>
              </a:rPr>
              <a:t>La </a:t>
            </a:r>
            <a:r>
              <a:rPr lang="en-US" sz="1600" kern="0" dirty="0" err="1">
                <a:solidFill>
                  <a:schemeClr val="accent5"/>
                </a:solidFill>
                <a:latin typeface="Arial" pitchFamily="34" charset="0"/>
                <a:ea typeface="ＭＳ Ｐゴシック" charset="0"/>
                <a:cs typeface="Arial" pitchFamily="34" charset="0"/>
              </a:rPr>
              <a:t>tasa</a:t>
            </a:r>
            <a:r>
              <a:rPr lang="en-US" sz="1600" kern="0" dirty="0">
                <a:solidFill>
                  <a:schemeClr val="accent5"/>
                </a:solidFill>
                <a:latin typeface="Arial" pitchFamily="34" charset="0"/>
                <a:ea typeface="ＭＳ Ｐゴシック" charset="0"/>
                <a:cs typeface="Arial" pitchFamily="34" charset="0"/>
              </a:rPr>
              <a:t> de </a:t>
            </a:r>
            <a:r>
              <a:rPr lang="en-US" sz="1600" kern="0" dirty="0" err="1">
                <a:solidFill>
                  <a:schemeClr val="accent5"/>
                </a:solidFill>
                <a:latin typeface="Arial" pitchFamily="34" charset="0"/>
                <a:ea typeface="ＭＳ Ｐゴシック" charset="0"/>
                <a:cs typeface="Arial" pitchFamily="34" charset="0"/>
              </a:rPr>
              <a:t>interés</a:t>
            </a:r>
            <a:r>
              <a:rPr lang="en-US" sz="1600" kern="0" dirty="0">
                <a:solidFill>
                  <a:schemeClr val="accent5"/>
                </a:solidFill>
                <a:latin typeface="Arial" pitchFamily="34" charset="0"/>
                <a:ea typeface="ＭＳ Ｐゴシック" charset="0"/>
                <a:cs typeface="Arial" pitchFamily="34" charset="0"/>
              </a:rPr>
              <a:t> del 6% se paga anualmente en mora;</a:t>
            </a:r>
          </a:p>
          <a:p>
            <a:pPr lvl="0" defTabSz="914400" fontAlgn="base">
              <a:spcAft>
                <a:spcPct val="0"/>
              </a:spcAft>
              <a:defRPr/>
            </a:pPr>
            <a:r>
              <a:rPr lang="en-US" sz="1600" kern="0" dirty="0">
                <a:solidFill>
                  <a:schemeClr val="accent5"/>
                </a:solidFill>
                <a:latin typeface="Arial" pitchFamily="34" charset="0"/>
                <a:ea typeface="ＭＳ Ｐゴシック" charset="0"/>
                <a:cs typeface="Arial" pitchFamily="34" charset="0"/>
              </a:rPr>
              <a:t>La tasa de mercado para préstamos similares es del 11.5%</a:t>
            </a:r>
          </a:p>
          <a:p>
            <a:pPr marL="514350" lvl="0" indent="-514350" defTabSz="914400" fontAlgn="base">
              <a:spcBef>
                <a:spcPts val="776"/>
              </a:spcBef>
              <a:spcAft>
                <a:spcPct val="0"/>
              </a:spcAft>
              <a:buClr>
                <a:srgbClr val="000000"/>
              </a:buClr>
              <a:buFont typeface="+mj-lt"/>
              <a:buAutoNum type="arabicPeriod"/>
              <a:defRPr/>
            </a:pPr>
            <a:r>
              <a:rPr lang="en-US" sz="1600" kern="0" dirty="0">
                <a:solidFill>
                  <a:schemeClr val="accent5"/>
                </a:solidFill>
                <a:latin typeface="Arial" pitchFamily="34" charset="0"/>
                <a:ea typeface="ＭＳ Ｐゴシック" charset="0"/>
                <a:cs typeface="Arial" pitchFamily="34" charset="0"/>
              </a:rPr>
              <a:t>¿Son los préstamos préstamos </a:t>
            </a:r>
            <a:r>
              <a:rPr lang="en-US" sz="1600" kern="0" dirty="0" err="1">
                <a:solidFill>
                  <a:schemeClr val="accent5"/>
                </a:solidFill>
                <a:latin typeface="Arial" pitchFamily="34" charset="0"/>
                <a:ea typeface="ＭＳ Ｐゴシック" charset="0"/>
                <a:cs typeface="Arial" pitchFamily="34" charset="0"/>
              </a:rPr>
              <a:t>en</a:t>
            </a:r>
            <a:r>
              <a:rPr lang="en-US" sz="1600" kern="0" dirty="0">
                <a:solidFill>
                  <a:schemeClr val="accent5"/>
                </a:solidFill>
                <a:latin typeface="Arial" pitchFamily="34" charset="0"/>
                <a:ea typeface="ＭＳ Ｐゴシック" charset="0"/>
                <a:cs typeface="Arial" pitchFamily="34" charset="0"/>
              </a:rPr>
              <a:t> </a:t>
            </a:r>
            <a:r>
              <a:rPr lang="en-US" sz="1600" kern="0" dirty="0" err="1">
                <a:solidFill>
                  <a:schemeClr val="accent5"/>
                </a:solidFill>
                <a:latin typeface="Arial" pitchFamily="34" charset="0"/>
                <a:ea typeface="ＭＳ Ｐゴシック" charset="0"/>
                <a:cs typeface="Arial" pitchFamily="34" charset="0"/>
              </a:rPr>
              <a:t>concesión</a:t>
            </a:r>
            <a:r>
              <a:rPr lang="en-US" sz="1600" kern="0" dirty="0">
                <a:solidFill>
                  <a:schemeClr val="accent5"/>
                </a:solidFill>
                <a:latin typeface="Arial" pitchFamily="34" charset="0"/>
                <a:ea typeface="ＭＳ Ｐゴシック" charset="0"/>
                <a:cs typeface="Arial" pitchFamily="34" charset="0"/>
              </a:rPr>
              <a:t>? </a:t>
            </a:r>
            <a:r>
              <a:rPr lang="en-US" sz="1600" kern="0" dirty="0" err="1">
                <a:solidFill>
                  <a:schemeClr val="accent5"/>
                </a:solidFill>
                <a:latin typeface="Arial" pitchFamily="34" charset="0"/>
                <a:ea typeface="ＭＳ Ｐゴシック" charset="0"/>
                <a:cs typeface="Arial" pitchFamily="34" charset="0"/>
              </a:rPr>
              <a:t>Explique</a:t>
            </a:r>
            <a:endParaRPr lang="en-US" sz="1600" kern="0" dirty="0">
              <a:solidFill>
                <a:schemeClr val="accent5"/>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Clr>
                <a:srgbClr val="000000"/>
              </a:buClr>
              <a:buFont typeface="+mj-lt"/>
              <a:buAutoNum type="arabicPeriod"/>
              <a:defRPr/>
            </a:pPr>
            <a:r>
              <a:rPr lang="en-US" sz="1600" kern="0" dirty="0" err="1">
                <a:solidFill>
                  <a:schemeClr val="accent5"/>
                </a:solidFill>
                <a:latin typeface="Arial" pitchFamily="34" charset="0"/>
                <a:ea typeface="ＭＳ Ｐゴシック" charset="0"/>
                <a:cs typeface="Arial" pitchFamily="34" charset="0"/>
              </a:rPr>
              <a:t>En</a:t>
            </a:r>
            <a:r>
              <a:rPr lang="en-US" sz="1600" kern="0" dirty="0">
                <a:solidFill>
                  <a:schemeClr val="accent5"/>
                </a:solidFill>
                <a:latin typeface="Arial" pitchFamily="34" charset="0"/>
                <a:ea typeface="ＭＳ Ｐゴシック" charset="0"/>
                <a:cs typeface="Arial" pitchFamily="34" charset="0"/>
              </a:rPr>
              <a:t> caso afirmativo, ¿cómo se determina el valor </a:t>
            </a:r>
            <a:r>
              <a:rPr lang="en-US" sz="1600" kern="0" dirty="0" err="1">
                <a:solidFill>
                  <a:schemeClr val="accent5"/>
                </a:solidFill>
                <a:latin typeface="Arial" pitchFamily="34" charset="0"/>
                <a:ea typeface="ＭＳ Ｐゴシック" charset="0"/>
                <a:cs typeface="Arial" pitchFamily="34" charset="0"/>
              </a:rPr>
              <a:t>razonable</a:t>
            </a:r>
            <a:r>
              <a:rPr lang="en-US" sz="1600" kern="0" dirty="0">
                <a:solidFill>
                  <a:schemeClr val="accent5"/>
                </a:solidFill>
                <a:latin typeface="Arial" pitchFamily="34" charset="0"/>
                <a:ea typeface="ＭＳ Ｐゴシック" charset="0"/>
                <a:cs typeface="Arial" pitchFamily="34" charset="0"/>
              </a:rPr>
              <a:t>?  </a:t>
            </a:r>
            <a:r>
              <a:rPr lang="en-US" sz="1600" kern="0" dirty="0" err="1">
                <a:solidFill>
                  <a:schemeClr val="accent5"/>
                </a:solidFill>
                <a:latin typeface="Arial" pitchFamily="34" charset="0"/>
                <a:ea typeface="ＭＳ Ｐゴシック" charset="0"/>
                <a:cs typeface="Arial" pitchFamily="34" charset="0"/>
              </a:rPr>
              <a:t>Explique</a:t>
            </a:r>
            <a:endParaRPr lang="en-US" sz="1600" kern="0" dirty="0">
              <a:solidFill>
                <a:schemeClr val="accent5"/>
              </a:solidFill>
              <a:latin typeface="Arial" pitchFamily="34" charset="0"/>
              <a:ea typeface="ＭＳ Ｐゴシック" charset="0"/>
              <a:cs typeface="Arial" pitchFamily="34" charset="0"/>
            </a:endParaRPr>
          </a:p>
          <a:p>
            <a:endParaRPr lang="en-US" sz="1600" b="1" dirty="0">
              <a:solidFill>
                <a:schemeClr val="accent5"/>
              </a:solidFill>
              <a:latin typeface="Arial" panose="020B0604020202020204" pitchFamily="34" charset="0"/>
            </a:endParaRPr>
          </a:p>
          <a:p>
            <a:endParaRPr lang="en-US" sz="1600"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321124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0" y="881956"/>
            <a:ext cx="7854950" cy="3724096"/>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Contabilización</a:t>
            </a:r>
            <a:r>
              <a:rPr lang="en-US" b="1" dirty="0">
                <a:solidFill>
                  <a:schemeClr val="accent5"/>
                </a:solidFill>
                <a:latin typeface="Arial" panose="020B0604020202020204" pitchFamily="34" charset="0"/>
                <a:cs typeface="Arial" panose="020B0604020202020204" pitchFamily="34" charset="0"/>
              </a:rPr>
              <a:t> de préstamos estudiantiles</a:t>
            </a:r>
          </a:p>
          <a:p>
            <a:endParaRPr lang="en-US" b="1" dirty="0">
              <a:solidFill>
                <a:schemeClr val="accent5"/>
              </a:solidFill>
              <a:latin typeface="Arial" panose="020B0604020202020204" pitchFamily="34" charset="0"/>
            </a:endParaRPr>
          </a:p>
          <a:p>
            <a:pPr lvl="0" defTabSz="914400" fontAlgn="base">
              <a:spcBef>
                <a:spcPts val="776"/>
              </a:spcBef>
              <a:spcAft>
                <a:spcPct val="0"/>
              </a:spcAft>
              <a:buClr>
                <a:srgbClr val="000000"/>
              </a:buClr>
              <a:defRPr/>
            </a:pPr>
            <a:r>
              <a:rPr lang="en-US" dirty="0">
                <a:solidFill>
                  <a:schemeClr val="accent5"/>
                </a:solidFill>
                <a:latin typeface="Arial" pitchFamily="34" charset="0"/>
                <a:ea typeface="ＭＳ Ｐゴシック" charset="0"/>
                <a:cs typeface="Arial" pitchFamily="34" charset="0"/>
              </a:rPr>
              <a:t>Con base en la información de la diapositiva anterior, el departamento de educación ha determinado que el valor razonable de los préstamos estudiantiles es de 207,270  UM al descontar los flujos de efectivo futuros utilizando la </a:t>
            </a:r>
            <a:r>
              <a:rPr lang="en-US" dirty="0" err="1">
                <a:solidFill>
                  <a:schemeClr val="accent5"/>
                </a:solidFill>
                <a:latin typeface="Arial" pitchFamily="34" charset="0"/>
                <a:ea typeface="ＭＳ Ｐゴシック" charset="0"/>
                <a:cs typeface="Arial" pitchFamily="34" charset="0"/>
              </a:rPr>
              <a:t>tasa</a:t>
            </a:r>
            <a:r>
              <a:rPr lang="en-US" dirty="0">
                <a:solidFill>
                  <a:schemeClr val="accent5"/>
                </a:solidFill>
                <a:latin typeface="Arial" pitchFamily="34" charset="0"/>
                <a:ea typeface="ＭＳ Ｐゴシック" charset="0"/>
                <a:cs typeface="Arial" pitchFamily="34" charset="0"/>
              </a:rPr>
              <a:t> de mercado del 11.5%.</a:t>
            </a:r>
          </a:p>
          <a:p>
            <a:pPr lvl="0" defTabSz="914400" fontAlgn="base">
              <a:spcBef>
                <a:spcPts val="776"/>
              </a:spcBef>
              <a:spcAft>
                <a:spcPct val="0"/>
              </a:spcAft>
              <a:buClr>
                <a:srgbClr val="000000"/>
              </a:buClr>
              <a:defRPr/>
            </a:pPr>
            <a:endParaRPr lang="en-US"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buClr>
                <a:srgbClr val="000000"/>
              </a:buClr>
              <a:defRPr/>
            </a:pPr>
            <a:r>
              <a:rPr lang="en-US" dirty="0">
                <a:solidFill>
                  <a:schemeClr val="accent5"/>
                </a:solidFill>
                <a:latin typeface="Arial" pitchFamily="34" charset="0"/>
                <a:ea typeface="ＭＳ Ｐゴシック" charset="0"/>
                <a:cs typeface="Arial" pitchFamily="34" charset="0"/>
              </a:rPr>
              <a:t>¿Cuál es </a:t>
            </a:r>
            <a:r>
              <a:rPr lang="en-US" dirty="0" err="1">
                <a:solidFill>
                  <a:schemeClr val="accent5"/>
                </a:solidFill>
                <a:latin typeface="Arial" pitchFamily="34" charset="0"/>
                <a:ea typeface="ＭＳ Ｐゴシック" charset="0"/>
                <a:cs typeface="Arial" pitchFamily="34" charset="0"/>
              </a:rPr>
              <a:t>el</a:t>
            </a:r>
            <a:r>
              <a:rPr lang="en-US" dirty="0">
                <a:solidFill>
                  <a:schemeClr val="accent5"/>
                </a:solidFill>
                <a:latin typeface="Arial" pitchFamily="34" charset="0"/>
                <a:ea typeface="ＭＳ Ｐゴシック" charset="0"/>
                <a:cs typeface="Arial" pitchFamily="34" charset="0"/>
              </a:rPr>
              <a:t> asiento del diario que la junta de educación hace para el reconocimiento inicial de los préstamos </a:t>
            </a:r>
            <a:r>
              <a:rPr lang="en-US" dirty="0" err="1">
                <a:solidFill>
                  <a:schemeClr val="accent5"/>
                </a:solidFill>
                <a:latin typeface="Arial" pitchFamily="34" charset="0"/>
                <a:ea typeface="ＭＳ Ｐゴシック" charset="0"/>
                <a:cs typeface="Arial" pitchFamily="34" charset="0"/>
              </a:rPr>
              <a:t>estudiantiles</a:t>
            </a:r>
            <a:r>
              <a:rPr lang="en-US" dirty="0">
                <a:solidFill>
                  <a:schemeClr val="accent5"/>
                </a:solidFill>
                <a:latin typeface="Arial" pitchFamily="34" charset="0"/>
                <a:ea typeface="ＭＳ Ｐゴシック" charset="0"/>
                <a:cs typeface="Arial" pitchFamily="34" charset="0"/>
              </a:rPr>
              <a:t>? </a:t>
            </a:r>
            <a:r>
              <a:rPr lang="en-US" dirty="0" err="1">
                <a:solidFill>
                  <a:schemeClr val="accent5"/>
                </a:solidFill>
                <a:latin typeface="Arial" pitchFamily="34" charset="0"/>
                <a:ea typeface="ＭＳ Ｐゴシック" charset="0"/>
                <a:cs typeface="Arial" pitchFamily="34" charset="0"/>
              </a:rPr>
              <a:t>Explique</a:t>
            </a:r>
            <a:endParaRPr lang="en-US" dirty="0">
              <a:solidFill>
                <a:schemeClr val="accent5"/>
              </a:solidFill>
              <a:latin typeface="Arial" pitchFamily="34" charset="0"/>
              <a:ea typeface="ＭＳ Ｐゴシック" charset="0"/>
              <a:cs typeface="Arial" pitchFamily="34" charset="0"/>
            </a:endParaRP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100606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7848600" cy="420628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Medición posterior – Activos financieros</a:t>
            </a:r>
          </a:p>
          <a:p>
            <a:endParaRPr lang="en-US" b="1" dirty="0">
              <a:solidFill>
                <a:schemeClr val="accent5"/>
              </a:solidFill>
              <a:latin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Los activos financieros se miden posteriormente de acuerdo con su clasificación:</a:t>
            </a:r>
          </a:p>
          <a:p>
            <a:pPr marL="694944" lvl="1" indent="-347472"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Costo amortizado</a:t>
            </a:r>
          </a:p>
          <a:p>
            <a:pPr marL="694944" lvl="1" indent="-347472"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Valor </a:t>
            </a:r>
            <a:r>
              <a:rPr lang="en-US" kern="0" dirty="0" err="1">
                <a:solidFill>
                  <a:schemeClr val="accent5"/>
                </a:solidFill>
                <a:latin typeface="Arial" pitchFamily="34" charset="0"/>
                <a:ea typeface="ＭＳ Ｐゴシック" charset="0"/>
                <a:cs typeface="Arial" pitchFamily="34" charset="0"/>
              </a:rPr>
              <a:t>razonable</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activos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netos</a:t>
            </a:r>
            <a:r>
              <a:rPr lang="en-US" kern="0" dirty="0">
                <a:solidFill>
                  <a:schemeClr val="accent5"/>
                </a:solidFill>
                <a:latin typeface="Arial" pitchFamily="34" charset="0"/>
                <a:ea typeface="ＭＳ Ｐゴシック" charset="0"/>
                <a:cs typeface="Arial" pitchFamily="34" charset="0"/>
              </a:rPr>
              <a:t>/</a:t>
            </a:r>
            <a:r>
              <a:rPr lang="en-US" kern="0" dirty="0" err="1">
                <a:solidFill>
                  <a:schemeClr val="accent5"/>
                </a:solidFill>
                <a:latin typeface="Arial" pitchFamily="34" charset="0"/>
                <a:ea typeface="ＭＳ Ｐゴシック" charset="0"/>
                <a:cs typeface="Arial" pitchFamily="34" charset="0"/>
              </a:rPr>
              <a:t>patrimonio</a:t>
            </a:r>
            <a:endParaRPr lang="en-US" kern="0" dirty="0">
              <a:solidFill>
                <a:schemeClr val="accent5"/>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Valor </a:t>
            </a:r>
            <a:r>
              <a:rPr lang="en-US" kern="0" dirty="0" err="1">
                <a:solidFill>
                  <a:schemeClr val="accent5"/>
                </a:solidFill>
                <a:latin typeface="Arial" pitchFamily="34" charset="0"/>
                <a:ea typeface="ＭＳ Ｐゴシック" charset="0"/>
                <a:cs typeface="Arial" pitchFamily="34" charset="0"/>
              </a:rPr>
              <a:t>razonable</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resultados</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Los activos financieros medidos al costo amortizado o al valor </a:t>
            </a:r>
            <a:r>
              <a:rPr lang="en-US" kern="0" dirty="0" err="1">
                <a:solidFill>
                  <a:schemeClr val="accent5"/>
                </a:solidFill>
                <a:latin typeface="Arial" pitchFamily="34" charset="0"/>
                <a:ea typeface="ＭＳ Ｐゴシック" charset="0"/>
                <a:cs typeface="Arial" pitchFamily="34" charset="0"/>
              </a:rPr>
              <a:t>razonable</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activos</a:t>
            </a:r>
            <a:r>
              <a:rPr lang="en-US" kern="0" dirty="0">
                <a:solidFill>
                  <a:schemeClr val="accent5"/>
                </a:solidFill>
                <a:latin typeface="Arial" pitchFamily="34" charset="0"/>
                <a:ea typeface="ＭＳ Ｐゴシック" charset="0"/>
                <a:cs typeface="Arial" pitchFamily="34" charset="0"/>
              </a:rPr>
              <a:t> netos / </a:t>
            </a:r>
            <a:r>
              <a:rPr lang="en-US" kern="0" dirty="0" err="1">
                <a:solidFill>
                  <a:schemeClr val="accent5"/>
                </a:solidFill>
                <a:latin typeface="Arial" pitchFamily="34" charset="0"/>
                <a:ea typeface="ＭＳ Ｐゴシック" charset="0"/>
                <a:cs typeface="Arial" pitchFamily="34" charset="0"/>
              </a:rPr>
              <a:t>patrimonio</a:t>
            </a:r>
            <a:r>
              <a:rPr lang="en-US" kern="0" dirty="0">
                <a:solidFill>
                  <a:schemeClr val="accent5"/>
                </a:solidFill>
                <a:latin typeface="Arial" pitchFamily="34" charset="0"/>
                <a:ea typeface="ＭＳ Ｐゴシック" charset="0"/>
                <a:cs typeface="Arial" pitchFamily="34" charset="0"/>
              </a:rPr>
              <a:t> se revisan para detectar deterioro</a:t>
            </a: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387735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latin typeface="Arial" panose="020B0604020202020204" pitchFamily="34" charset="0"/>
              </a:rPr>
              <a:t>Instrumentos financieros</a:t>
            </a:r>
          </a:p>
        </p:txBody>
      </p:sp>
      <p:sp>
        <p:nvSpPr>
          <p:cNvPr id="7" name="TextBox 6"/>
          <p:cNvSpPr txBox="1"/>
          <p:nvPr/>
        </p:nvSpPr>
        <p:spPr>
          <a:xfrm>
            <a:off x="539750" y="881956"/>
            <a:ext cx="7848600" cy="2236510"/>
          </a:xfrm>
          <a:prstGeom prst="rect">
            <a:avLst/>
          </a:prstGeom>
          <a:noFill/>
        </p:spPr>
        <p:txBody>
          <a:bodyPr wrap="square" rtlCol="0">
            <a:spAutoFit/>
          </a:bodyPr>
          <a:lstStyle/>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107028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33488"/>
            <a:ext cx="7848600" cy="470898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Medición posterior - Pasivos financieros</a:t>
            </a:r>
          </a:p>
          <a:p>
            <a:endParaRPr lang="en-US" b="1" dirty="0">
              <a:solidFill>
                <a:schemeClr val="accent5"/>
              </a:solidFill>
              <a:latin typeface="Arial" panose="020B0604020202020204" pitchFamily="34" charset="0"/>
            </a:endParaRPr>
          </a:p>
          <a:p>
            <a:pPr lvl="0" defTabSz="914400" fontAlgn="base">
              <a:spcBef>
                <a:spcPts val="600"/>
              </a:spcBef>
              <a:spcAft>
                <a:spcPct val="0"/>
              </a:spcAft>
              <a:defRPr/>
            </a:pPr>
            <a:r>
              <a:rPr lang="en-GB" kern="0" dirty="0">
                <a:solidFill>
                  <a:schemeClr val="accent5"/>
                </a:solidFill>
                <a:latin typeface="Arial"/>
                <a:ea typeface="ＭＳ Ｐゴシック" charset="0"/>
              </a:rPr>
              <a:t>Los pasivos financieros se miden posteriormente al costo amortizado, excepto por:</a:t>
            </a:r>
          </a:p>
          <a:p>
            <a:pPr marL="457200" lvl="0" indent="-457200" defTabSz="914400" fontAlgn="base">
              <a:spcBef>
                <a:spcPts val="600"/>
              </a:spcBef>
              <a:spcAft>
                <a:spcPct val="0"/>
              </a:spcAft>
              <a:buFont typeface="+mj-lt"/>
              <a:buAutoNum type="alphaLcParenR"/>
              <a:defRPr/>
            </a:pPr>
            <a:r>
              <a:rPr lang="en-GB" kern="0" dirty="0">
                <a:solidFill>
                  <a:schemeClr val="accent5"/>
                </a:solidFill>
                <a:latin typeface="Arial"/>
                <a:ea typeface="ＭＳ Ｐゴシック" charset="0"/>
              </a:rPr>
              <a:t>Pasivos financieros a valor </a:t>
            </a:r>
            <a:r>
              <a:rPr lang="en-GB" kern="0" dirty="0" err="1">
                <a:solidFill>
                  <a:schemeClr val="accent5"/>
                </a:solidFill>
                <a:latin typeface="Arial"/>
                <a:ea typeface="ＭＳ Ｐゴシック" charset="0"/>
              </a:rPr>
              <a:t>razonable</a:t>
            </a:r>
            <a:r>
              <a:rPr lang="en-GB" kern="0" dirty="0">
                <a:solidFill>
                  <a:schemeClr val="accent5"/>
                </a:solidFill>
                <a:latin typeface="Arial"/>
                <a:ea typeface="ＭＳ Ｐゴシック" charset="0"/>
              </a:rPr>
              <a:t> con </a:t>
            </a:r>
            <a:r>
              <a:rPr lang="en-GB" kern="0" dirty="0" err="1">
                <a:solidFill>
                  <a:schemeClr val="accent5"/>
                </a:solidFill>
                <a:latin typeface="Arial"/>
                <a:ea typeface="ＭＳ Ｐゴシック" charset="0"/>
              </a:rPr>
              <a:t>cambios</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en</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el</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resultado</a:t>
            </a:r>
            <a:endParaRPr lang="en-GB" kern="0" dirty="0">
              <a:solidFill>
                <a:schemeClr val="accent5"/>
              </a:solidFill>
              <a:latin typeface="Arial"/>
              <a:ea typeface="ＭＳ Ｐゴシック" charset="0"/>
            </a:endParaRPr>
          </a:p>
          <a:p>
            <a:pPr marL="457200" lvl="0" indent="-457200" defTabSz="914400" fontAlgn="base">
              <a:spcBef>
                <a:spcPts val="600"/>
              </a:spcBef>
              <a:spcAft>
                <a:spcPct val="0"/>
              </a:spcAft>
              <a:buFont typeface="+mj-lt"/>
              <a:buAutoNum type="alphaLcParenR"/>
              <a:defRPr/>
            </a:pPr>
            <a:r>
              <a:rPr lang="en-GB" kern="0" dirty="0">
                <a:solidFill>
                  <a:schemeClr val="accent5"/>
                </a:solidFill>
                <a:latin typeface="Arial"/>
                <a:ea typeface="ＭＳ Ｐゴシック" charset="0"/>
              </a:rPr>
              <a:t>Pasivos financieros que surgen cuando una transferencia de un activo financiero no califica para la </a:t>
            </a:r>
            <a:r>
              <a:rPr lang="en-GB" kern="0" dirty="0" err="1">
                <a:solidFill>
                  <a:schemeClr val="accent5"/>
                </a:solidFill>
                <a:latin typeface="Arial"/>
                <a:ea typeface="ＭＳ Ｐゴシック" charset="0"/>
              </a:rPr>
              <a:t>baja</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en</a:t>
            </a:r>
            <a:r>
              <a:rPr lang="en-GB" kern="0" dirty="0">
                <a:solidFill>
                  <a:schemeClr val="accent5"/>
                </a:solidFill>
                <a:latin typeface="Arial"/>
                <a:ea typeface="ＭＳ Ｐゴシック" charset="0"/>
              </a:rPr>
              <a:t> </a:t>
            </a:r>
            <a:r>
              <a:rPr lang="en-GB" kern="0" dirty="0" err="1">
                <a:solidFill>
                  <a:schemeClr val="accent5"/>
                </a:solidFill>
                <a:latin typeface="Arial"/>
                <a:ea typeface="ＭＳ Ｐゴシック" charset="0"/>
              </a:rPr>
              <a:t>cuentas</a:t>
            </a:r>
            <a:endParaRPr lang="en-GB" kern="0" dirty="0">
              <a:solidFill>
                <a:schemeClr val="accent5"/>
              </a:solidFill>
              <a:latin typeface="Arial"/>
              <a:ea typeface="ＭＳ Ｐゴシック" charset="0"/>
            </a:endParaRPr>
          </a:p>
          <a:p>
            <a:pPr marL="457200" lvl="0" indent="-457200" defTabSz="914400" fontAlgn="base">
              <a:spcBef>
                <a:spcPts val="600"/>
              </a:spcBef>
              <a:spcAft>
                <a:spcPct val="0"/>
              </a:spcAft>
              <a:buFont typeface="+mj-lt"/>
              <a:buAutoNum type="alphaLcParenR"/>
              <a:defRPr/>
            </a:pPr>
            <a:r>
              <a:rPr lang="en-US" kern="0" dirty="0">
                <a:solidFill>
                  <a:schemeClr val="accent5"/>
                </a:solidFill>
                <a:latin typeface="Arial"/>
                <a:ea typeface="ＭＳ Ｐゴシック" charset="0"/>
              </a:rPr>
              <a:t>Contratos de garantía financiera</a:t>
            </a:r>
          </a:p>
          <a:p>
            <a:pPr marL="457200" lvl="0" indent="-457200" defTabSz="914400" fontAlgn="base">
              <a:spcBef>
                <a:spcPts val="600"/>
              </a:spcBef>
              <a:spcAft>
                <a:spcPct val="0"/>
              </a:spcAft>
              <a:buFont typeface="+mj-lt"/>
              <a:buAutoNum type="alphaLcParenR"/>
              <a:defRPr/>
            </a:pPr>
            <a:r>
              <a:rPr lang="en-GB" kern="0" dirty="0">
                <a:solidFill>
                  <a:schemeClr val="accent5"/>
                </a:solidFill>
                <a:latin typeface="Arial"/>
                <a:ea typeface="ＭＳ Ｐゴシック" charset="0"/>
              </a:rPr>
              <a:t>Compromisos de otorgar un préstamo a una tasa de interés inferior a la del mercado</a:t>
            </a:r>
          </a:p>
          <a:p>
            <a:pPr marL="457200" lvl="0" indent="-457200" defTabSz="914400" fontAlgn="base">
              <a:spcBef>
                <a:spcPts val="600"/>
              </a:spcBef>
              <a:spcAft>
                <a:spcPct val="0"/>
              </a:spcAft>
              <a:buFont typeface="+mj-lt"/>
              <a:buAutoNum type="alphaLcParenR"/>
              <a:defRPr/>
            </a:pPr>
            <a:r>
              <a:rPr lang="en-GB" kern="0" dirty="0">
                <a:solidFill>
                  <a:schemeClr val="accent5"/>
                </a:solidFill>
                <a:latin typeface="Arial"/>
                <a:ea typeface="ＭＳ Ｐゴシック" charset="0"/>
              </a:rPr>
              <a:t>Contraprestación contingente reconocida por un adquirente en una combinación del sector público</a:t>
            </a:r>
            <a:endParaRPr lang="en-US" kern="0" dirty="0">
              <a:solidFill>
                <a:schemeClr val="accent5"/>
              </a:solidFill>
              <a:latin typeface="Arial"/>
              <a:ea typeface="ＭＳ Ｐゴシック" charset="0"/>
            </a:endParaRP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263323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881956"/>
            <a:ext cx="7848600" cy="446276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Ganancias y pérdidas</a:t>
            </a:r>
          </a:p>
          <a:p>
            <a:endParaRPr lang="en-US" b="1" dirty="0">
              <a:solidFill>
                <a:schemeClr val="accent5"/>
              </a:solidFill>
              <a:latin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GB" sz="1600" kern="0" dirty="0">
                <a:solidFill>
                  <a:schemeClr val="accent5"/>
                </a:solidFill>
                <a:latin typeface="Arial" pitchFamily="34" charset="0"/>
                <a:ea typeface="ＭＳ Ｐゴシック" charset="0"/>
                <a:cs typeface="Arial" pitchFamily="34" charset="0"/>
              </a:rPr>
              <a:t>Una ganancia o pérdida sobre un activo financiero o pasivo financiero medido a valor razonable se reconoce </a:t>
            </a:r>
            <a:r>
              <a:rPr lang="en-GB" sz="1600" kern="0" dirty="0" err="1">
                <a:solidFill>
                  <a:schemeClr val="accent5"/>
                </a:solidFill>
                <a:latin typeface="Arial" pitchFamily="34" charset="0"/>
                <a:ea typeface="ＭＳ Ｐゴシック" charset="0"/>
                <a:cs typeface="Arial" pitchFamily="34" charset="0"/>
              </a:rPr>
              <a:t>en</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el</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resultado</a:t>
            </a:r>
            <a:r>
              <a:rPr lang="en-GB" sz="1600" kern="0" dirty="0">
                <a:solidFill>
                  <a:schemeClr val="accent5"/>
                </a:solidFill>
                <a:latin typeface="Arial" pitchFamily="34" charset="0"/>
                <a:ea typeface="ＭＳ Ｐゴシック" charset="0"/>
                <a:cs typeface="Arial" pitchFamily="34" charset="0"/>
              </a:rPr>
              <a:t>, a menos que sea:</a:t>
            </a:r>
            <a:endParaRPr lang="en-US" sz="1600" kern="0" dirty="0">
              <a:solidFill>
                <a:schemeClr val="accent5"/>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Clr>
                <a:srgbClr val="000000"/>
              </a:buClr>
              <a:buFontTx/>
              <a:buChar char="–"/>
            </a:pPr>
            <a:r>
              <a:rPr lang="en-GB" sz="1600" kern="0" dirty="0">
                <a:solidFill>
                  <a:schemeClr val="accent5"/>
                </a:solidFill>
                <a:latin typeface="Arial" pitchFamily="34" charset="0"/>
                <a:ea typeface="ＭＳ Ｐゴシック" charset="0"/>
                <a:cs typeface="Arial" pitchFamily="34" charset="0"/>
              </a:rPr>
              <a:t>Parte de una relación de cobertura</a:t>
            </a:r>
          </a:p>
          <a:p>
            <a:pPr marL="694944" lvl="1" indent="-347472" defTabSz="914400" fontAlgn="base">
              <a:spcBef>
                <a:spcPts val="776"/>
              </a:spcBef>
              <a:spcAft>
                <a:spcPct val="0"/>
              </a:spcAft>
              <a:buClr>
                <a:srgbClr val="000000"/>
              </a:buClr>
              <a:buFontTx/>
              <a:buChar char="–"/>
            </a:pPr>
            <a:r>
              <a:rPr lang="en-GB" sz="1600" kern="0" dirty="0">
                <a:solidFill>
                  <a:schemeClr val="accent5"/>
                </a:solidFill>
                <a:latin typeface="Arial" pitchFamily="34" charset="0"/>
                <a:ea typeface="ＭＳ Ｐゴシック" charset="0"/>
                <a:cs typeface="Arial" pitchFamily="34" charset="0"/>
              </a:rPr>
              <a:t>Inversión en un instrumento de capital (</a:t>
            </a:r>
            <a:r>
              <a:rPr lang="en-GB" sz="1600" kern="0" dirty="0" err="1">
                <a:solidFill>
                  <a:schemeClr val="accent5"/>
                </a:solidFill>
                <a:latin typeface="Arial" pitchFamily="34" charset="0"/>
                <a:ea typeface="ＭＳ Ｐゴシック" charset="0"/>
                <a:cs typeface="Arial" pitchFamily="34" charset="0"/>
              </a:rPr>
              <a:t>elección</a:t>
            </a:r>
            <a:r>
              <a:rPr lang="en-GB" sz="1600" kern="0" dirty="0">
                <a:solidFill>
                  <a:schemeClr val="accent5"/>
                </a:solidFill>
                <a:latin typeface="Arial" pitchFamily="34" charset="0"/>
                <a:ea typeface="ＭＳ Ｐゴシック" charset="0"/>
                <a:cs typeface="Arial" pitchFamily="34" charset="0"/>
              </a:rPr>
              <a:t> de </a:t>
            </a:r>
            <a:r>
              <a:rPr lang="en-GB" sz="1600" kern="0" dirty="0" err="1">
                <a:solidFill>
                  <a:schemeClr val="accent5"/>
                </a:solidFill>
                <a:latin typeface="Arial" pitchFamily="34" charset="0"/>
                <a:ea typeface="ＭＳ Ｐゴシック" charset="0"/>
                <a:cs typeface="Arial" pitchFamily="34" charset="0"/>
              </a:rPr>
              <a:t>activos</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netos</a:t>
            </a:r>
            <a:r>
              <a:rPr lang="en-GB" sz="1600" kern="0" dirty="0">
                <a:solidFill>
                  <a:schemeClr val="accent5"/>
                </a:solidFill>
                <a:latin typeface="Arial" pitchFamily="34" charset="0"/>
                <a:ea typeface="ＭＳ Ｐゴシック" charset="0"/>
                <a:cs typeface="Arial" pitchFamily="34" charset="0"/>
              </a:rPr>
              <a:t>/</a:t>
            </a:r>
            <a:r>
              <a:rPr lang="en-GB" sz="1600" kern="0" dirty="0" err="1">
                <a:solidFill>
                  <a:schemeClr val="accent5"/>
                </a:solidFill>
                <a:latin typeface="Arial" pitchFamily="34" charset="0"/>
                <a:ea typeface="ＭＳ Ｐゴシック" charset="0"/>
                <a:cs typeface="Arial" pitchFamily="34" charset="0"/>
              </a:rPr>
              <a:t>patrimonio</a:t>
            </a:r>
            <a:r>
              <a:rPr lang="en-GB" sz="1600" kern="0" dirty="0">
                <a:solidFill>
                  <a:schemeClr val="accent5"/>
                </a:solidFill>
                <a:latin typeface="Arial" pitchFamily="34" charset="0"/>
                <a:ea typeface="ＭＳ Ｐゴシック" charset="0"/>
                <a:cs typeface="Arial" pitchFamily="34" charset="0"/>
              </a:rPr>
              <a:t>)</a:t>
            </a:r>
          </a:p>
          <a:p>
            <a:pPr marL="694944" lvl="1" indent="-347472" defTabSz="914400" fontAlgn="base">
              <a:spcBef>
                <a:spcPts val="776"/>
              </a:spcBef>
              <a:spcAft>
                <a:spcPct val="0"/>
              </a:spcAft>
              <a:buClr>
                <a:srgbClr val="000000"/>
              </a:buClr>
              <a:buFontTx/>
              <a:buChar char="–"/>
            </a:pPr>
            <a:r>
              <a:rPr lang="en-GB" sz="1600" kern="0" dirty="0">
                <a:solidFill>
                  <a:schemeClr val="accent5"/>
                </a:solidFill>
                <a:latin typeface="Arial" pitchFamily="34" charset="0"/>
                <a:ea typeface="ＭＳ Ｐゴシック" charset="0"/>
                <a:cs typeface="Arial" pitchFamily="34" charset="0"/>
              </a:rPr>
              <a:t>Pasivo financiero designado a valor </a:t>
            </a:r>
            <a:r>
              <a:rPr lang="en-GB" sz="1600" kern="0" dirty="0" err="1">
                <a:solidFill>
                  <a:schemeClr val="accent5"/>
                </a:solidFill>
                <a:latin typeface="Arial" pitchFamily="34" charset="0"/>
                <a:ea typeface="ＭＳ Ｐゴシック" charset="0"/>
                <a:cs typeface="Arial" pitchFamily="34" charset="0"/>
              </a:rPr>
              <a:t>razonable</a:t>
            </a:r>
            <a:r>
              <a:rPr lang="en-GB" sz="1600" kern="0" dirty="0">
                <a:solidFill>
                  <a:schemeClr val="accent5"/>
                </a:solidFill>
                <a:latin typeface="Arial" pitchFamily="34" charset="0"/>
                <a:ea typeface="ＭＳ Ｐゴシック" charset="0"/>
                <a:cs typeface="Arial" pitchFamily="34" charset="0"/>
              </a:rPr>
              <a:t> con </a:t>
            </a:r>
            <a:r>
              <a:rPr lang="en-GB" sz="1600" kern="0" dirty="0" err="1">
                <a:solidFill>
                  <a:schemeClr val="accent5"/>
                </a:solidFill>
                <a:latin typeface="Arial" pitchFamily="34" charset="0"/>
                <a:ea typeface="ＭＳ Ｐゴシック" charset="0"/>
                <a:cs typeface="Arial" pitchFamily="34" charset="0"/>
              </a:rPr>
              <a:t>cambios</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en</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el</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resultado</a:t>
            </a:r>
            <a:r>
              <a:rPr lang="en-GB" sz="1600" kern="0" dirty="0">
                <a:solidFill>
                  <a:schemeClr val="accent5"/>
                </a:solidFill>
                <a:latin typeface="Arial" pitchFamily="34" charset="0"/>
                <a:ea typeface="ＭＳ Ｐゴシック" charset="0"/>
                <a:cs typeface="Arial" pitchFamily="34" charset="0"/>
              </a:rPr>
              <a:t>; cambios en el riesgo de crédito del </a:t>
            </a:r>
            <a:r>
              <a:rPr lang="en-GB" sz="1600" kern="0" dirty="0" err="1">
                <a:solidFill>
                  <a:schemeClr val="accent5"/>
                </a:solidFill>
                <a:latin typeface="Arial" pitchFamily="34" charset="0"/>
                <a:ea typeface="ＭＳ Ｐゴシック" charset="0"/>
                <a:cs typeface="Arial" pitchFamily="34" charset="0"/>
              </a:rPr>
              <a:t>pasivo</a:t>
            </a:r>
            <a:r>
              <a:rPr lang="en-GB" sz="1600" kern="0" dirty="0">
                <a:solidFill>
                  <a:schemeClr val="accent5"/>
                </a:solidFill>
                <a:latin typeface="Arial" pitchFamily="34" charset="0"/>
                <a:ea typeface="ＭＳ Ｐゴシック" charset="0"/>
                <a:cs typeface="Arial" pitchFamily="34" charset="0"/>
              </a:rPr>
              <a:t> se </a:t>
            </a:r>
            <a:r>
              <a:rPr lang="en-GB" sz="1600" kern="0" dirty="0" err="1">
                <a:solidFill>
                  <a:schemeClr val="accent5"/>
                </a:solidFill>
                <a:latin typeface="Arial" pitchFamily="34" charset="0"/>
                <a:ea typeface="ＭＳ Ｐゴシック" charset="0"/>
                <a:cs typeface="Arial" pitchFamily="34" charset="0"/>
              </a:rPr>
              <a:t>presentan</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en</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activos</a:t>
            </a:r>
            <a:r>
              <a:rPr lang="en-GB" sz="1600" kern="0" dirty="0">
                <a:solidFill>
                  <a:schemeClr val="accent5"/>
                </a:solidFill>
                <a:latin typeface="Arial" pitchFamily="34" charset="0"/>
                <a:ea typeface="ＭＳ Ｐゴシック" charset="0"/>
                <a:cs typeface="Arial" pitchFamily="34" charset="0"/>
              </a:rPr>
              <a:t> netos/</a:t>
            </a:r>
            <a:r>
              <a:rPr lang="en-GB" sz="1600" kern="0" dirty="0" err="1">
                <a:solidFill>
                  <a:schemeClr val="accent5"/>
                </a:solidFill>
                <a:latin typeface="Arial" pitchFamily="34" charset="0"/>
                <a:ea typeface="ＭＳ Ｐゴシック" charset="0"/>
                <a:cs typeface="Arial" pitchFamily="34" charset="0"/>
              </a:rPr>
              <a:t>patrimonio</a:t>
            </a:r>
            <a:r>
              <a:rPr lang="en-GB" sz="1600" kern="0" dirty="0">
                <a:solidFill>
                  <a:schemeClr val="accent5"/>
                </a:solidFill>
                <a:latin typeface="Arial" pitchFamily="34" charset="0"/>
                <a:ea typeface="ＭＳ Ｐゴシック" charset="0"/>
                <a:cs typeface="Arial" pitchFamily="34" charset="0"/>
              </a:rPr>
              <a:t> </a:t>
            </a:r>
          </a:p>
          <a:p>
            <a:pPr marL="694944" lvl="1" indent="-347472" defTabSz="914400" fontAlgn="base">
              <a:spcBef>
                <a:spcPts val="776"/>
              </a:spcBef>
              <a:spcAft>
                <a:spcPct val="0"/>
              </a:spcAft>
              <a:buClr>
                <a:srgbClr val="000000"/>
              </a:buClr>
              <a:buFontTx/>
              <a:buChar char="–"/>
            </a:pPr>
            <a:r>
              <a:rPr lang="en-GB" sz="1600" kern="0" dirty="0" err="1">
                <a:solidFill>
                  <a:schemeClr val="accent5"/>
                </a:solidFill>
                <a:latin typeface="Arial" pitchFamily="34" charset="0"/>
                <a:ea typeface="ＭＳ Ｐゴシック" charset="0"/>
                <a:cs typeface="Arial" pitchFamily="34" charset="0"/>
              </a:rPr>
              <a:t>Activo</a:t>
            </a:r>
            <a:r>
              <a:rPr lang="en-GB" sz="1600" kern="0" dirty="0">
                <a:solidFill>
                  <a:schemeClr val="accent5"/>
                </a:solidFill>
                <a:latin typeface="Arial" pitchFamily="34" charset="0"/>
                <a:ea typeface="ＭＳ Ｐゴシック" charset="0"/>
                <a:cs typeface="Arial" pitchFamily="34" charset="0"/>
              </a:rPr>
              <a:t> financiero medido a valor </a:t>
            </a:r>
            <a:r>
              <a:rPr lang="en-GB" sz="1600" kern="0" dirty="0" err="1">
                <a:solidFill>
                  <a:schemeClr val="accent5"/>
                </a:solidFill>
                <a:latin typeface="Arial" pitchFamily="34" charset="0"/>
                <a:ea typeface="ＭＳ Ｐゴシック" charset="0"/>
                <a:cs typeface="Arial" pitchFamily="34" charset="0"/>
              </a:rPr>
              <a:t>razonable</a:t>
            </a:r>
            <a:r>
              <a:rPr lang="en-GB" sz="1600" kern="0" dirty="0">
                <a:solidFill>
                  <a:schemeClr val="accent5"/>
                </a:solidFill>
                <a:latin typeface="Arial" pitchFamily="34" charset="0"/>
                <a:ea typeface="ＭＳ Ｐゴシック" charset="0"/>
                <a:cs typeface="Arial" pitchFamily="34" charset="0"/>
              </a:rPr>
              <a:t> con </a:t>
            </a:r>
            <a:r>
              <a:rPr lang="en-GB" sz="1600" kern="0" dirty="0" err="1">
                <a:solidFill>
                  <a:schemeClr val="accent5"/>
                </a:solidFill>
                <a:latin typeface="Arial" pitchFamily="34" charset="0"/>
                <a:ea typeface="ＭＳ Ｐゴシック" charset="0"/>
                <a:cs typeface="Arial" pitchFamily="34" charset="0"/>
              </a:rPr>
              <a:t>cambios</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en</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activos</a:t>
            </a:r>
            <a:r>
              <a:rPr lang="en-GB" sz="1600" kern="0" dirty="0">
                <a:solidFill>
                  <a:schemeClr val="accent5"/>
                </a:solidFill>
                <a:latin typeface="Arial" pitchFamily="34" charset="0"/>
                <a:ea typeface="ＭＳ Ｐゴシック" charset="0"/>
                <a:cs typeface="Arial" pitchFamily="34" charset="0"/>
              </a:rPr>
              <a:t> netos/patrimonio neto</a:t>
            </a:r>
          </a:p>
          <a:p>
            <a:pPr marL="342900" indent="-342900" defTabSz="914400" fontAlgn="base">
              <a:spcBef>
                <a:spcPts val="776"/>
              </a:spcBef>
              <a:spcAft>
                <a:spcPct val="0"/>
              </a:spcAft>
              <a:buClr>
                <a:srgbClr val="000000"/>
              </a:buClr>
              <a:buFontTx/>
              <a:buChar char="•"/>
            </a:pPr>
            <a:r>
              <a:rPr lang="en-GB" sz="1600" kern="0" dirty="0">
                <a:solidFill>
                  <a:schemeClr val="accent5"/>
                </a:solidFill>
                <a:latin typeface="Arial" pitchFamily="34" charset="0"/>
                <a:ea typeface="ＭＳ Ｐゴシック" charset="0"/>
                <a:cs typeface="Arial" pitchFamily="34" charset="0"/>
              </a:rPr>
              <a:t>Una ganancia o pérdida en un activo </a:t>
            </a:r>
            <a:r>
              <a:rPr lang="en-GB" sz="1600" kern="0" dirty="0" err="1">
                <a:solidFill>
                  <a:schemeClr val="accent5"/>
                </a:solidFill>
                <a:latin typeface="Arial" pitchFamily="34" charset="0"/>
                <a:ea typeface="ＭＳ Ｐゴシック" charset="0"/>
                <a:cs typeface="Arial" pitchFamily="34" charset="0"/>
              </a:rPr>
              <a:t>financiero</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medido</a:t>
            </a:r>
            <a:r>
              <a:rPr lang="en-GB" sz="1600" kern="0" dirty="0">
                <a:solidFill>
                  <a:schemeClr val="accent5"/>
                </a:solidFill>
                <a:latin typeface="Arial" pitchFamily="34" charset="0"/>
                <a:ea typeface="ＭＳ Ｐゴシック" charset="0"/>
                <a:cs typeface="Arial" pitchFamily="34" charset="0"/>
              </a:rPr>
              <a:t> a costo amortizado se reconoce </a:t>
            </a:r>
            <a:r>
              <a:rPr lang="en-GB" sz="1600" kern="0" dirty="0" err="1">
                <a:solidFill>
                  <a:schemeClr val="accent5"/>
                </a:solidFill>
                <a:latin typeface="Arial" pitchFamily="34" charset="0"/>
                <a:ea typeface="ＭＳ Ｐゴシック" charset="0"/>
                <a:cs typeface="Arial" pitchFamily="34" charset="0"/>
              </a:rPr>
              <a:t>en</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el</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resultado</a:t>
            </a:r>
            <a:r>
              <a:rPr lang="en-GB" sz="1600" kern="0" dirty="0">
                <a:solidFill>
                  <a:schemeClr val="accent5"/>
                </a:solidFill>
                <a:latin typeface="Arial" pitchFamily="34" charset="0"/>
                <a:ea typeface="ＭＳ Ｐゴシック" charset="0"/>
                <a:cs typeface="Arial" pitchFamily="34" charset="0"/>
              </a:rPr>
              <a:t> </a:t>
            </a:r>
            <a:r>
              <a:rPr lang="en-GB" sz="1600" kern="0" dirty="0" err="1">
                <a:solidFill>
                  <a:schemeClr val="accent5"/>
                </a:solidFill>
                <a:latin typeface="Arial" pitchFamily="34" charset="0"/>
                <a:ea typeface="ＭＳ Ｐゴシック" charset="0"/>
                <a:cs typeface="Arial" pitchFamily="34" charset="0"/>
              </a:rPr>
              <a:t>cuando</a:t>
            </a:r>
            <a:r>
              <a:rPr lang="en-GB" sz="1600" kern="0" dirty="0">
                <a:solidFill>
                  <a:schemeClr val="accent5"/>
                </a:solidFill>
                <a:latin typeface="Arial" pitchFamily="34" charset="0"/>
                <a:ea typeface="ＭＳ Ｐゴシック" charset="0"/>
                <a:cs typeface="Arial" pitchFamily="34" charset="0"/>
              </a:rPr>
              <a:t> el activo financiero se da de </a:t>
            </a:r>
            <a:r>
              <a:rPr lang="en-GB" sz="1600" kern="0" dirty="0" err="1">
                <a:solidFill>
                  <a:schemeClr val="accent5"/>
                </a:solidFill>
                <a:latin typeface="Arial" pitchFamily="34" charset="0"/>
                <a:ea typeface="ＭＳ Ｐゴシック" charset="0"/>
                <a:cs typeface="Arial" pitchFamily="34" charset="0"/>
              </a:rPr>
              <a:t>baja</a:t>
            </a:r>
            <a:r>
              <a:rPr lang="en-GB" sz="1600" kern="0" dirty="0">
                <a:solidFill>
                  <a:schemeClr val="accent5"/>
                </a:solidFill>
                <a:latin typeface="Arial" pitchFamily="34" charset="0"/>
                <a:ea typeface="ＭＳ Ｐゴシック" charset="0"/>
                <a:cs typeface="Arial" pitchFamily="34" charset="0"/>
              </a:rPr>
              <a:t>, se reclasifica, a través del proceso de amortización, o para reconocer ganancias o pérdidas por deterioro.</a:t>
            </a:r>
          </a:p>
        </p:txBody>
      </p:sp>
    </p:spTree>
    <p:extLst>
      <p:ext uri="{BB962C8B-B14F-4D97-AF65-F5344CB8AC3E}">
        <p14:creationId xmlns:p14="http://schemas.microsoft.com/office/powerpoint/2010/main" val="371837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0" y="653356"/>
            <a:ext cx="7854950" cy="5037276"/>
          </a:xfrm>
          <a:prstGeom prst="rect">
            <a:avLst/>
          </a:prstGeom>
          <a:noFill/>
        </p:spPr>
        <p:txBody>
          <a:bodyPr wrap="square" rtlCol="0">
            <a:spAutoFit/>
          </a:bodyPr>
          <a:lstStyle/>
          <a:p>
            <a:r>
              <a:rPr lang="es-MX" b="1" dirty="0">
                <a:solidFill>
                  <a:schemeClr val="accent5"/>
                </a:solidFill>
                <a:latin typeface="Arial" panose="020B0604020202020204" pitchFamily="34" charset="0"/>
                <a:cs typeface="Arial" panose="020B0604020202020204" pitchFamily="34" charset="0"/>
              </a:rPr>
              <a:t>Deterioro de valor de activos financieros</a:t>
            </a:r>
          </a:p>
          <a:p>
            <a:endParaRPr lang="es-MX" b="1" dirty="0">
              <a:solidFill>
                <a:schemeClr val="accent5"/>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Una entidad reconocerá una provisión de valor por pérdidas crediticias esperadas en un activo financiero que se mida al costo amortizado o al valor razonable con cambios en activos netos / patrimonio</a:t>
            </a:r>
          </a:p>
          <a:p>
            <a:pPr marL="342900" indent="-342900"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Provisión por pérdida:</a:t>
            </a:r>
          </a:p>
          <a:p>
            <a:pPr marL="694944" lvl="1" indent="-347472"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Pérdidas crediticias esperadas a 12 meses si el riesgo de crédito no ha aumentado significativamente desde el reconocimiento inicial</a:t>
            </a:r>
          </a:p>
          <a:p>
            <a:pPr marL="694944" lvl="1" indent="-347472"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Pérdidas crediticias esperadas durante el tiempo de vida del activo si el riesgo de crédito ha aumentado significativamente desde el reconocimiento inicial</a:t>
            </a:r>
          </a:p>
          <a:p>
            <a:pPr marL="342900" lvl="1" indent="-342900"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Solo se reconocen los cambios acumulativos en las pérdidas crediticias esperadas de por vida desde el reconocimiento inicial como una provisión de valor por pérdida para los activos financieros que fueron comprados o se originaron deteriorados.</a:t>
            </a:r>
            <a:endParaRPr lang="es-MX" b="1" dirty="0">
              <a:solidFill>
                <a:schemeClr val="accent5"/>
              </a:solidFill>
              <a:latin typeface="Arial" panose="020B0604020202020204" pitchFamily="34" charset="0"/>
            </a:endParaRPr>
          </a:p>
          <a:p>
            <a:pPr lvl="1"/>
            <a:endParaRPr lang="es-MX"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353839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881956"/>
            <a:ext cx="7848600" cy="36933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Modelo de </a:t>
            </a:r>
            <a:r>
              <a:rPr lang="en-US" b="1" dirty="0" err="1">
                <a:solidFill>
                  <a:schemeClr val="accent5"/>
                </a:solidFill>
                <a:latin typeface="Arial" panose="020B0604020202020204" pitchFamily="34" charset="0"/>
                <a:cs typeface="Arial" panose="020B0604020202020204" pitchFamily="34" charset="0"/>
              </a:rPr>
              <a:t>pérdidas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crediticias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esperadas</a:t>
            </a:r>
            <a:endParaRPr lang="en-US" dirty="0">
              <a:solidFill>
                <a:schemeClr val="accent5"/>
              </a:solidFill>
              <a:latin typeface="Arial" panose="020B0604020202020204" pitchFamily="34" charset="0"/>
            </a:endParaRPr>
          </a:p>
        </p:txBody>
      </p:sp>
      <p:graphicFrame>
        <p:nvGraphicFramePr>
          <p:cNvPr id="3" name="Table 3">
            <a:extLst>
              <a:ext uri="{FF2B5EF4-FFF2-40B4-BE49-F238E27FC236}">
                <a16:creationId xmlns:a16="http://schemas.microsoft.com/office/drawing/2014/main" id="{D5C686C2-7482-4B59-BF36-581B59D0DD2F}"/>
              </a:ext>
            </a:extLst>
          </p:cNvPr>
          <p:cNvGraphicFramePr>
            <a:graphicFrameLocks noGrp="1"/>
          </p:cNvGraphicFramePr>
          <p:nvPr>
            <p:extLst>
              <p:ext uri="{D42A27DB-BD31-4B8C-83A1-F6EECF244321}">
                <p14:modId xmlns:p14="http://schemas.microsoft.com/office/powerpoint/2010/main" val="2898509201"/>
              </p:ext>
            </p:extLst>
          </p:nvPr>
        </p:nvGraphicFramePr>
        <p:xfrm>
          <a:off x="539750" y="1643121"/>
          <a:ext cx="7848601" cy="3194591"/>
        </p:xfrm>
        <a:graphic>
          <a:graphicData uri="http://schemas.openxmlformats.org/drawingml/2006/table">
            <a:tbl>
              <a:tblPr firstRow="1" bandRow="1">
                <a:tableStyleId>{5C22544A-7EE6-4342-B048-85BDC9FD1C3A}</a:tableStyleId>
              </a:tblPr>
              <a:tblGrid>
                <a:gridCol w="722323">
                  <a:extLst>
                    <a:ext uri="{9D8B030D-6E8A-4147-A177-3AD203B41FA5}">
                      <a16:colId xmlns:a16="http://schemas.microsoft.com/office/drawing/2014/main" val="2382231401"/>
                    </a:ext>
                  </a:extLst>
                </a:gridCol>
                <a:gridCol w="2983828">
                  <a:extLst>
                    <a:ext uri="{9D8B030D-6E8A-4147-A177-3AD203B41FA5}">
                      <a16:colId xmlns:a16="http://schemas.microsoft.com/office/drawing/2014/main" val="3847628936"/>
                    </a:ext>
                  </a:extLst>
                </a:gridCol>
                <a:gridCol w="1965746">
                  <a:extLst>
                    <a:ext uri="{9D8B030D-6E8A-4147-A177-3AD203B41FA5}">
                      <a16:colId xmlns:a16="http://schemas.microsoft.com/office/drawing/2014/main" val="369162676"/>
                    </a:ext>
                  </a:extLst>
                </a:gridCol>
                <a:gridCol w="2176704">
                  <a:extLst>
                    <a:ext uri="{9D8B030D-6E8A-4147-A177-3AD203B41FA5}">
                      <a16:colId xmlns:a16="http://schemas.microsoft.com/office/drawing/2014/main" val="585579293"/>
                    </a:ext>
                  </a:extLst>
                </a:gridCol>
              </a:tblGrid>
              <a:tr h="537283">
                <a:tc>
                  <a:txBody>
                    <a:bodyPr/>
                    <a:lstStyle/>
                    <a:p>
                      <a:pPr algn="ctr">
                        <a:spcBef>
                          <a:spcPts val="600"/>
                        </a:spcBef>
                        <a:spcAft>
                          <a:spcPts val="600"/>
                        </a:spcAft>
                      </a:pPr>
                      <a:r>
                        <a:rPr lang="en-GB" sz="1400" dirty="0">
                          <a:latin typeface="Arial" panose="020B0604020202020204" pitchFamily="34" charset="0"/>
                        </a:rPr>
                        <a:t>Etapa</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Rendimiento</a:t>
                      </a:r>
                    </a:p>
                  </a:txBody>
                  <a:tcPr anchor="ctr">
                    <a:solidFill>
                      <a:schemeClr val="bg2"/>
                    </a:solidFill>
                  </a:tcPr>
                </a:tc>
                <a:tc>
                  <a:txBody>
                    <a:bodyPr/>
                    <a:lstStyle/>
                    <a:p>
                      <a:pPr algn="ctr">
                        <a:spcBef>
                          <a:spcPts val="600"/>
                        </a:spcBef>
                        <a:spcAft>
                          <a:spcPts val="600"/>
                        </a:spcAft>
                      </a:pPr>
                      <a:r>
                        <a:rPr lang="en-GB" sz="1400" dirty="0" err="1">
                          <a:latin typeface="Arial" panose="020B0604020202020204" pitchFamily="34" charset="0"/>
                        </a:rPr>
                        <a:t>Provisión</a:t>
                      </a:r>
                      <a:r>
                        <a:rPr lang="en-GB" sz="1400" dirty="0">
                          <a:latin typeface="Arial" panose="020B0604020202020204" pitchFamily="34" charset="0"/>
                        </a:rPr>
                        <a:t> </a:t>
                      </a:r>
                      <a:r>
                        <a:rPr lang="en-GB" sz="1400" dirty="0" err="1">
                          <a:latin typeface="Arial" panose="020B0604020202020204" pitchFamily="34" charset="0"/>
                        </a:rPr>
                        <a:t>por</a:t>
                      </a:r>
                      <a:r>
                        <a:rPr lang="en-GB" sz="1400" dirty="0">
                          <a:latin typeface="Arial" panose="020B0604020202020204" pitchFamily="34" charset="0"/>
                        </a:rPr>
                        <a:t> </a:t>
                      </a:r>
                      <a:r>
                        <a:rPr lang="en-GB" sz="1400" dirty="0" err="1">
                          <a:latin typeface="Arial" panose="020B0604020202020204" pitchFamily="34" charset="0"/>
                        </a:rPr>
                        <a:t>pérdida</a:t>
                      </a:r>
                      <a:endParaRPr lang="en-GB" sz="1400" dirty="0">
                        <a:latin typeface="Arial" panose="020B0604020202020204" pitchFamily="34" charset="0"/>
                      </a:endParaRP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Ingresos por intereses</a:t>
                      </a:r>
                    </a:p>
                  </a:txBody>
                  <a:tcPr anchor="ctr">
                    <a:solidFill>
                      <a:schemeClr val="bg2"/>
                    </a:solidFill>
                  </a:tcPr>
                </a:tc>
                <a:extLst>
                  <a:ext uri="{0D108BD9-81ED-4DB2-BD59-A6C34878D82A}">
                    <a16:rowId xmlns:a16="http://schemas.microsoft.com/office/drawing/2014/main" val="946031376"/>
                  </a:ext>
                </a:extLst>
              </a:tr>
              <a:tr h="767548">
                <a:tc>
                  <a:txBody>
                    <a:bodyPr/>
                    <a:lstStyle/>
                    <a:p>
                      <a:pPr algn="ctr">
                        <a:spcBef>
                          <a:spcPts val="600"/>
                        </a:spcBef>
                        <a:spcAft>
                          <a:spcPts val="600"/>
                        </a:spcAft>
                      </a:pPr>
                      <a:r>
                        <a:rPr lang="en-GB" sz="1400" dirty="0">
                          <a:solidFill>
                            <a:schemeClr val="accent5"/>
                          </a:solidFill>
                          <a:latin typeface="Arial" panose="020B0604020202020204" pitchFamily="34" charset="0"/>
                        </a:rPr>
                        <a:t>1</a:t>
                      </a:r>
                    </a:p>
                  </a:txBody>
                  <a:tcPr anchor="ctr">
                    <a:solidFill>
                      <a:schemeClr val="bg1">
                        <a:lumMod val="95000"/>
                      </a:schemeClr>
                    </a:solidFill>
                  </a:tcPr>
                </a:tc>
                <a:tc>
                  <a:txBody>
                    <a:bodyPr/>
                    <a:lstStyle/>
                    <a:p>
                      <a:pPr>
                        <a:spcBef>
                          <a:spcPts val="600"/>
                        </a:spcBef>
                        <a:spcAft>
                          <a:spcPts val="600"/>
                        </a:spcAft>
                      </a:pPr>
                      <a:r>
                        <a:rPr lang="en-GB" sz="1400" dirty="0">
                          <a:solidFill>
                            <a:schemeClr val="accent5"/>
                          </a:solidFill>
                          <a:latin typeface="Arial" panose="020B0604020202020204" pitchFamily="34" charset="0"/>
                        </a:rPr>
                        <a:t>Reconocimiento inicial, sin aumento significativo del riesgo de crédito</a:t>
                      </a:r>
                    </a:p>
                  </a:txBody>
                  <a:tcPr anchor="ctr">
                    <a:solidFill>
                      <a:schemeClr val="bg1">
                        <a:lumMod val="95000"/>
                      </a:schemeClr>
                    </a:solidFill>
                  </a:tcPr>
                </a:tc>
                <a:tc>
                  <a:txBody>
                    <a:bodyPr/>
                    <a:lstStyle/>
                    <a:p>
                      <a:pPr>
                        <a:spcBef>
                          <a:spcPts val="600"/>
                        </a:spcBef>
                        <a:spcAft>
                          <a:spcPts val="600"/>
                        </a:spcAft>
                      </a:pPr>
                      <a:r>
                        <a:rPr lang="en-GB" sz="1400" dirty="0">
                          <a:solidFill>
                            <a:schemeClr val="accent5"/>
                          </a:solidFill>
                          <a:latin typeface="Arial" panose="020B0604020202020204" pitchFamily="34" charset="0"/>
                        </a:rPr>
                        <a:t>Pérdida crediticia esperada de 12 meses</a:t>
                      </a:r>
                    </a:p>
                  </a:txBody>
                  <a:tcPr anchor="ctr">
                    <a:solidFill>
                      <a:schemeClr val="bg1">
                        <a:lumMod val="95000"/>
                      </a:schemeClr>
                    </a:solidFill>
                  </a:tcPr>
                </a:tc>
                <a:tc>
                  <a:txBody>
                    <a:bodyPr/>
                    <a:lstStyle/>
                    <a:p>
                      <a:pPr>
                        <a:spcBef>
                          <a:spcPts val="600"/>
                        </a:spcBef>
                        <a:spcAft>
                          <a:spcPts val="600"/>
                        </a:spcAft>
                      </a:pPr>
                      <a:r>
                        <a:rPr lang="en-GB" sz="1400" dirty="0">
                          <a:solidFill>
                            <a:schemeClr val="accent5"/>
                          </a:solidFill>
                          <a:latin typeface="Arial" panose="020B0604020202020204" pitchFamily="34" charset="0"/>
                        </a:rPr>
                        <a:t>Intereses efectivos sobre el importe bruto en libros</a:t>
                      </a:r>
                    </a:p>
                  </a:txBody>
                  <a:tcPr anchor="ctr">
                    <a:solidFill>
                      <a:schemeClr val="bg1">
                        <a:lumMod val="95000"/>
                      </a:schemeClr>
                    </a:solidFill>
                  </a:tcPr>
                </a:tc>
                <a:extLst>
                  <a:ext uri="{0D108BD9-81ED-4DB2-BD59-A6C34878D82A}">
                    <a16:rowId xmlns:a16="http://schemas.microsoft.com/office/drawing/2014/main" val="1449097684"/>
                  </a:ext>
                </a:extLst>
              </a:tr>
              <a:tr h="767548">
                <a:tc>
                  <a:txBody>
                    <a:bodyPr/>
                    <a:lstStyle/>
                    <a:p>
                      <a:pPr algn="ctr">
                        <a:spcBef>
                          <a:spcPts val="600"/>
                        </a:spcBef>
                        <a:spcAft>
                          <a:spcPts val="600"/>
                        </a:spcAft>
                      </a:pPr>
                      <a:r>
                        <a:rPr lang="en-GB" sz="1400" dirty="0">
                          <a:solidFill>
                            <a:schemeClr val="accent5"/>
                          </a:solidFill>
                          <a:latin typeface="Arial" panose="020B0604020202020204" pitchFamily="34" charset="0"/>
                        </a:rPr>
                        <a:t>2</a:t>
                      </a:r>
                    </a:p>
                  </a:txBody>
                  <a:tcPr anchor="ctr">
                    <a:solidFill>
                      <a:srgbClr val="C9E0EF"/>
                    </a:solidFill>
                  </a:tcPr>
                </a:tc>
                <a:tc>
                  <a:txBody>
                    <a:bodyPr/>
                    <a:lstStyle/>
                    <a:p>
                      <a:pPr>
                        <a:spcBef>
                          <a:spcPts val="600"/>
                        </a:spcBef>
                        <a:spcAft>
                          <a:spcPts val="600"/>
                        </a:spcAft>
                      </a:pPr>
                      <a:r>
                        <a:rPr lang="en-GB" sz="1400" dirty="0">
                          <a:solidFill>
                            <a:schemeClr val="accent5"/>
                          </a:solidFill>
                          <a:latin typeface="Arial" panose="020B0604020202020204" pitchFamily="34" charset="0"/>
                        </a:rPr>
                        <a:t>Aumento significativo del riesgo de crédito desde el reconocimiento inicial</a:t>
                      </a:r>
                    </a:p>
                  </a:txBody>
                  <a:tcPr anchor="ctr">
                    <a:solidFill>
                      <a:srgbClr val="C9E0EF"/>
                    </a:solidFill>
                  </a:tcPr>
                </a:tc>
                <a:tc>
                  <a:txBody>
                    <a:bodyPr/>
                    <a:lstStyle/>
                    <a:p>
                      <a:pPr>
                        <a:spcBef>
                          <a:spcPts val="600"/>
                        </a:spcBef>
                        <a:spcAft>
                          <a:spcPts val="600"/>
                        </a:spcAft>
                      </a:pPr>
                      <a:r>
                        <a:rPr lang="en-GB" sz="1400" dirty="0" err="1">
                          <a:solidFill>
                            <a:schemeClr val="accent5"/>
                          </a:solidFill>
                          <a:latin typeface="Arial" panose="020B0604020202020204" pitchFamily="34" charset="0"/>
                        </a:rPr>
                        <a:t>Pérdida</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crediticia</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esperada</a:t>
                      </a:r>
                      <a:r>
                        <a:rPr lang="en-GB" sz="1400" dirty="0">
                          <a:solidFill>
                            <a:schemeClr val="accent5"/>
                          </a:solidFill>
                          <a:latin typeface="Arial" panose="020B0604020202020204" pitchFamily="34" charset="0"/>
                        </a:rPr>
                        <a:t> </a:t>
                      </a:r>
                      <a:r>
                        <a:rPr lang="es-MX" sz="1400" kern="0" dirty="0">
                          <a:solidFill>
                            <a:schemeClr val="accent5"/>
                          </a:solidFill>
                          <a:latin typeface="Arial" pitchFamily="34" charset="0"/>
                          <a:ea typeface="ＭＳ Ｐゴシック" charset="0"/>
                          <a:cs typeface="Arial" pitchFamily="34" charset="0"/>
                        </a:rPr>
                        <a:t>durante el tiempo de vida del activo</a:t>
                      </a:r>
                      <a:endParaRPr lang="en-GB" sz="1400" dirty="0">
                        <a:solidFill>
                          <a:schemeClr val="accent5"/>
                        </a:solidFill>
                        <a:latin typeface="Arial" panose="020B0604020202020204" pitchFamily="34" charset="0"/>
                      </a:endParaRPr>
                    </a:p>
                  </a:txBody>
                  <a:tcPr anchor="ctr">
                    <a:solidFill>
                      <a:srgbClr val="C9E0EF"/>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sz="1400" dirty="0">
                          <a:solidFill>
                            <a:schemeClr val="accent5"/>
                          </a:solidFill>
                          <a:latin typeface="Arial" panose="020B0604020202020204" pitchFamily="34" charset="0"/>
                        </a:rPr>
                        <a:t>Intereses efectivos sobre el importe bruto en libros</a:t>
                      </a:r>
                    </a:p>
                  </a:txBody>
                  <a:tcPr anchor="ctr">
                    <a:solidFill>
                      <a:srgbClr val="C9E0EF"/>
                    </a:solidFill>
                  </a:tcPr>
                </a:tc>
                <a:extLst>
                  <a:ext uri="{0D108BD9-81ED-4DB2-BD59-A6C34878D82A}">
                    <a16:rowId xmlns:a16="http://schemas.microsoft.com/office/drawing/2014/main" val="1883689795"/>
                  </a:ext>
                </a:extLst>
              </a:tr>
              <a:tr h="767548">
                <a:tc>
                  <a:txBody>
                    <a:bodyPr/>
                    <a:lstStyle/>
                    <a:p>
                      <a:pPr algn="ctr">
                        <a:spcBef>
                          <a:spcPts val="600"/>
                        </a:spcBef>
                        <a:spcAft>
                          <a:spcPts val="600"/>
                        </a:spcAft>
                      </a:pPr>
                      <a:r>
                        <a:rPr lang="en-GB" sz="1400" dirty="0">
                          <a:solidFill>
                            <a:schemeClr val="accent5"/>
                          </a:solidFill>
                          <a:latin typeface="Arial" panose="020B0604020202020204" pitchFamily="34" charset="0"/>
                        </a:rPr>
                        <a:t>3</a:t>
                      </a:r>
                    </a:p>
                  </a:txBody>
                  <a:tcPr anchor="ctr">
                    <a:solidFill>
                      <a:schemeClr val="bg1">
                        <a:lumMod val="95000"/>
                      </a:schemeClr>
                    </a:solidFill>
                  </a:tcPr>
                </a:tc>
                <a:tc>
                  <a:txBody>
                    <a:bodyPr/>
                    <a:lstStyle/>
                    <a:p>
                      <a:pPr>
                        <a:spcBef>
                          <a:spcPts val="600"/>
                        </a:spcBef>
                        <a:spcAft>
                          <a:spcPts val="600"/>
                        </a:spcAft>
                      </a:pPr>
                      <a:r>
                        <a:rPr lang="en-GB" sz="1400" dirty="0">
                          <a:solidFill>
                            <a:schemeClr val="accent5"/>
                          </a:solidFill>
                          <a:latin typeface="Arial" panose="020B0604020202020204" pitchFamily="34" charset="0"/>
                        </a:rPr>
                        <a:t>Activos </a:t>
                      </a:r>
                      <a:r>
                        <a:rPr lang="en-GB" sz="1400" dirty="0" err="1">
                          <a:solidFill>
                            <a:schemeClr val="accent5"/>
                          </a:solidFill>
                          <a:latin typeface="Arial" panose="020B0604020202020204" pitchFamily="34" charset="0"/>
                        </a:rPr>
                        <a:t>deteriorados</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por</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pérdidas</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crediticias</a:t>
                      </a:r>
                      <a:r>
                        <a:rPr lang="en-GB" sz="1400" dirty="0">
                          <a:solidFill>
                            <a:schemeClr val="accent5"/>
                          </a:solidFill>
                          <a:latin typeface="Arial" panose="020B0604020202020204" pitchFamily="34" charset="0"/>
                        </a:rPr>
                        <a:t> </a:t>
                      </a:r>
                    </a:p>
                  </a:txBody>
                  <a:tcPr anchor="ctr">
                    <a:solidFill>
                      <a:schemeClr val="bg1">
                        <a:lumMod val="95000"/>
                      </a:schemeClr>
                    </a:solidFill>
                  </a:tcPr>
                </a:tc>
                <a:tc>
                  <a:txBody>
                    <a:bodyPr/>
                    <a:lstStyle/>
                    <a:p>
                      <a:pPr>
                        <a:spcBef>
                          <a:spcPts val="600"/>
                        </a:spcBef>
                        <a:spcAft>
                          <a:spcPts val="600"/>
                        </a:spcAft>
                      </a:pPr>
                      <a:r>
                        <a:rPr lang="en-GB" sz="1400" dirty="0" err="1">
                          <a:solidFill>
                            <a:schemeClr val="accent5"/>
                          </a:solidFill>
                          <a:latin typeface="Arial" panose="020B0604020202020204" pitchFamily="34" charset="0"/>
                        </a:rPr>
                        <a:t>Pérdida</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crediticia</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esperada</a:t>
                      </a:r>
                      <a:r>
                        <a:rPr lang="en-GB" sz="1400" dirty="0">
                          <a:solidFill>
                            <a:schemeClr val="accent5"/>
                          </a:solidFill>
                          <a:latin typeface="Arial" panose="020B0604020202020204" pitchFamily="34" charset="0"/>
                        </a:rPr>
                        <a:t> </a:t>
                      </a:r>
                      <a:r>
                        <a:rPr lang="es-MX" sz="1400" kern="0" dirty="0">
                          <a:solidFill>
                            <a:schemeClr val="accent5"/>
                          </a:solidFill>
                          <a:latin typeface="Arial" pitchFamily="34" charset="0"/>
                          <a:ea typeface="ＭＳ Ｐゴシック" charset="0"/>
                          <a:cs typeface="Arial" pitchFamily="34" charset="0"/>
                        </a:rPr>
                        <a:t>durante el tiempo de vida del activo</a:t>
                      </a: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sz="1400" dirty="0">
                          <a:solidFill>
                            <a:schemeClr val="accent5"/>
                          </a:solidFill>
                          <a:latin typeface="Arial" panose="020B0604020202020204" pitchFamily="34" charset="0"/>
                        </a:rPr>
                        <a:t>Intereses efectivos sobre el importe neto en libros</a:t>
                      </a:r>
                    </a:p>
                  </a:txBody>
                  <a:tcPr anchor="ctr">
                    <a:solidFill>
                      <a:schemeClr val="bg1">
                        <a:lumMod val="95000"/>
                      </a:schemeClr>
                    </a:solidFill>
                  </a:tcPr>
                </a:tc>
                <a:extLst>
                  <a:ext uri="{0D108BD9-81ED-4DB2-BD59-A6C34878D82A}">
                    <a16:rowId xmlns:a16="http://schemas.microsoft.com/office/drawing/2014/main" val="1913460948"/>
                  </a:ext>
                </a:extLst>
              </a:tr>
            </a:tbl>
          </a:graphicData>
        </a:graphic>
      </p:graphicFrame>
    </p:spTree>
    <p:extLst>
      <p:ext uri="{BB962C8B-B14F-4D97-AF65-F5344CB8AC3E}">
        <p14:creationId xmlns:p14="http://schemas.microsoft.com/office/powerpoint/2010/main" val="46088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0" y="911031"/>
            <a:ext cx="7848600" cy="307520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Enfoque simplificado para las cuentas por cobrar</a:t>
            </a:r>
          </a:p>
          <a:p>
            <a:endParaRPr lang="en-US" b="1" dirty="0">
              <a:solidFill>
                <a:schemeClr val="accent5"/>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Clr>
                <a:srgbClr val="000000"/>
              </a:buClr>
              <a:buFontTx/>
              <a:buChar char="•"/>
            </a:pPr>
            <a:r>
              <a:rPr lang="en-GB" kern="0" dirty="0">
                <a:solidFill>
                  <a:schemeClr val="accent5"/>
                </a:solidFill>
                <a:latin typeface="Arial" pitchFamily="34" charset="0"/>
                <a:ea typeface="ＭＳ Ｐゴシック" charset="0"/>
                <a:cs typeface="Arial" pitchFamily="34" charset="0"/>
              </a:rPr>
              <a:t>Una entidad siempre mide la </a:t>
            </a:r>
            <a:r>
              <a:rPr lang="en-GB" kern="0" dirty="0" err="1">
                <a:solidFill>
                  <a:schemeClr val="accent5"/>
                </a:solidFill>
                <a:latin typeface="Arial" pitchFamily="34" charset="0"/>
                <a:ea typeface="ＭＳ Ｐゴシック" charset="0"/>
                <a:cs typeface="Arial" pitchFamily="34" charset="0"/>
              </a:rPr>
              <a:t>provisión</a:t>
            </a:r>
            <a:r>
              <a:rPr lang="en-GB" kern="0" dirty="0">
                <a:solidFill>
                  <a:schemeClr val="accent5"/>
                </a:solidFill>
                <a:latin typeface="Arial" pitchFamily="34" charset="0"/>
                <a:ea typeface="ＭＳ Ｐゴシック" charset="0"/>
                <a:cs typeface="Arial" pitchFamily="34" charset="0"/>
              </a:rPr>
              <a:t> por </a:t>
            </a:r>
            <a:r>
              <a:rPr lang="en-GB" kern="0" dirty="0" err="1">
                <a:solidFill>
                  <a:schemeClr val="accent5"/>
                </a:solidFill>
                <a:latin typeface="Arial" pitchFamily="34" charset="0"/>
                <a:ea typeface="ＭＳ Ｐゴシック" charset="0"/>
                <a:cs typeface="Arial" pitchFamily="34" charset="0"/>
              </a:rPr>
              <a:t>pérdidas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por</a:t>
            </a:r>
            <a:r>
              <a:rPr lang="en-GB" kern="0" dirty="0">
                <a:solidFill>
                  <a:schemeClr val="accent5"/>
                </a:solidFill>
                <a:latin typeface="Arial" pitchFamily="34" charset="0"/>
                <a:ea typeface="ＭＳ Ｐゴシック" charset="0"/>
                <a:cs typeface="Arial" pitchFamily="34" charset="0"/>
              </a:rPr>
              <a:t> un </a:t>
            </a:r>
            <a:r>
              <a:rPr lang="en-GB" kern="0" dirty="0" err="1">
                <a:solidFill>
                  <a:schemeClr val="accent5"/>
                </a:solidFill>
                <a:latin typeface="Arial" pitchFamily="34" charset="0"/>
                <a:ea typeface="ＭＳ Ｐゴシック" charset="0"/>
                <a:cs typeface="Arial" pitchFamily="34" charset="0"/>
              </a:rPr>
              <a:t>importe</a:t>
            </a:r>
            <a:r>
              <a:rPr lang="en-GB" kern="0" dirty="0">
                <a:solidFill>
                  <a:schemeClr val="accent5"/>
                </a:solidFill>
                <a:latin typeface="Arial" pitchFamily="34" charset="0"/>
                <a:ea typeface="ＭＳ Ｐゴシック" charset="0"/>
                <a:cs typeface="Arial" pitchFamily="34" charset="0"/>
              </a:rPr>
              <a:t> igual a las pérdidas </a:t>
            </a:r>
            <a:r>
              <a:rPr lang="en-GB" kern="0" dirty="0" err="1">
                <a:solidFill>
                  <a:schemeClr val="accent5"/>
                </a:solidFill>
                <a:latin typeface="Arial" pitchFamily="34" charset="0"/>
                <a:ea typeface="ＭＳ Ｐゴシック" charset="0"/>
                <a:cs typeface="Arial" pitchFamily="34" charset="0"/>
              </a:rPr>
              <a:t>crediticias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esperadas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por</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el</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tiempo</a:t>
            </a:r>
            <a:r>
              <a:rPr lang="en-GB" kern="0" dirty="0">
                <a:solidFill>
                  <a:schemeClr val="accent5"/>
                </a:solidFill>
                <a:latin typeface="Arial" pitchFamily="34" charset="0"/>
                <a:ea typeface="ＭＳ Ｐゴシック" charset="0"/>
                <a:cs typeface="Arial" pitchFamily="34" charset="0"/>
              </a:rPr>
              <a:t> de </a:t>
            </a:r>
            <a:r>
              <a:rPr lang="en-GB" kern="0" dirty="0" err="1">
                <a:solidFill>
                  <a:schemeClr val="accent5"/>
                </a:solidFill>
                <a:latin typeface="Arial" pitchFamily="34" charset="0"/>
                <a:ea typeface="ＭＳ Ｐゴシック" charset="0"/>
                <a:cs typeface="Arial" pitchFamily="34" charset="0"/>
              </a:rPr>
              <a:t>vida</a:t>
            </a:r>
            <a:r>
              <a:rPr lang="en-GB" kern="0" dirty="0">
                <a:solidFill>
                  <a:schemeClr val="accent5"/>
                </a:solidFill>
                <a:latin typeface="Arial" pitchFamily="34" charset="0"/>
                <a:ea typeface="ＭＳ Ｐゴシック" charset="0"/>
                <a:cs typeface="Arial" pitchFamily="34" charset="0"/>
              </a:rPr>
              <a:t> de las cuentas por cobrar que resultan de </a:t>
            </a:r>
            <a:r>
              <a:rPr lang="en-GB" kern="0" dirty="0" err="1">
                <a:solidFill>
                  <a:schemeClr val="accent5"/>
                </a:solidFill>
                <a:latin typeface="Arial" pitchFamily="34" charset="0"/>
                <a:ea typeface="ＭＳ Ｐゴシック" charset="0"/>
                <a:cs typeface="Arial" pitchFamily="34" charset="0"/>
              </a:rPr>
              <a:t>transacciones</a:t>
            </a:r>
            <a:r>
              <a:rPr lang="en-GB" kern="0" dirty="0">
                <a:solidFill>
                  <a:schemeClr val="accent5"/>
                </a:solidFill>
                <a:latin typeface="Arial" pitchFamily="34" charset="0"/>
                <a:ea typeface="ＭＳ Ｐゴシック" charset="0"/>
                <a:cs typeface="Arial" pitchFamily="34" charset="0"/>
              </a:rPr>
              <a:t> con </a:t>
            </a:r>
            <a:r>
              <a:rPr lang="en-GB" kern="0" dirty="0" err="1">
                <a:solidFill>
                  <a:schemeClr val="accent5"/>
                </a:solidFill>
                <a:latin typeface="Arial" pitchFamily="34" charset="0"/>
                <a:ea typeface="ＭＳ Ｐゴシック" charset="0"/>
                <a:cs typeface="Arial" pitchFamily="34" charset="0"/>
              </a:rPr>
              <a:t>contraprestación</a:t>
            </a:r>
            <a:r>
              <a:rPr lang="en-GB" kern="0" dirty="0">
                <a:solidFill>
                  <a:schemeClr val="accent5"/>
                </a:solidFill>
                <a:latin typeface="Arial" pitchFamily="34" charset="0"/>
                <a:ea typeface="ＭＳ Ｐゴシック" charset="0"/>
                <a:cs typeface="Arial" pitchFamily="34" charset="0"/>
              </a:rPr>
              <a:t>  que están dentro del alcance de la NICSP 9 y las </a:t>
            </a:r>
            <a:r>
              <a:rPr lang="en-GB" kern="0" dirty="0" err="1">
                <a:solidFill>
                  <a:schemeClr val="accent5"/>
                </a:solidFill>
                <a:latin typeface="Arial" pitchFamily="34" charset="0"/>
                <a:ea typeface="ＭＳ Ｐゴシック" charset="0"/>
                <a:cs typeface="Arial" pitchFamily="34" charset="0"/>
              </a:rPr>
              <a:t>transacciones</a:t>
            </a:r>
            <a:r>
              <a:rPr lang="en-GB" kern="0" dirty="0">
                <a:solidFill>
                  <a:schemeClr val="accent5"/>
                </a:solidFill>
                <a:latin typeface="Arial" pitchFamily="34" charset="0"/>
                <a:ea typeface="ＭＳ Ｐゴシック" charset="0"/>
                <a:cs typeface="Arial" pitchFamily="34" charset="0"/>
              </a:rPr>
              <a:t> sin </a:t>
            </a:r>
            <a:r>
              <a:rPr lang="en-GB" kern="0" dirty="0" err="1">
                <a:solidFill>
                  <a:schemeClr val="accent5"/>
                </a:solidFill>
                <a:latin typeface="Arial" pitchFamily="34" charset="0"/>
                <a:ea typeface="ＭＳ Ｐゴシック" charset="0"/>
                <a:cs typeface="Arial" pitchFamily="34" charset="0"/>
              </a:rPr>
              <a:t>contraprestación</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dentro</a:t>
            </a:r>
            <a:r>
              <a:rPr lang="en-GB" kern="0" dirty="0">
                <a:solidFill>
                  <a:schemeClr val="accent5"/>
                </a:solidFill>
                <a:latin typeface="Arial" pitchFamily="34" charset="0"/>
                <a:ea typeface="ＭＳ Ｐゴシック" charset="0"/>
                <a:cs typeface="Arial" pitchFamily="34" charset="0"/>
              </a:rPr>
              <a:t> del alcance de la NICSP 23</a:t>
            </a:r>
          </a:p>
          <a:p>
            <a:pPr marL="342900" indent="-342900" defTabSz="914400" fontAlgn="base">
              <a:spcBef>
                <a:spcPts val="776"/>
              </a:spcBef>
              <a:spcAft>
                <a:spcPct val="0"/>
              </a:spcAft>
              <a:buClr>
                <a:srgbClr val="000000"/>
              </a:buClr>
              <a:buFontTx/>
              <a:buChar char="•"/>
            </a:pPr>
            <a:r>
              <a:rPr lang="en-GB" kern="0" dirty="0">
                <a:solidFill>
                  <a:schemeClr val="accent5"/>
                </a:solidFill>
                <a:latin typeface="Arial" pitchFamily="34" charset="0"/>
                <a:ea typeface="ＭＳ Ｐゴシック" charset="0"/>
                <a:cs typeface="Arial" pitchFamily="34" charset="0"/>
              </a:rPr>
              <a:t>Una entidad puede aplicar el mismo enfoque a las </a:t>
            </a:r>
            <a:r>
              <a:rPr lang="en-GB" kern="0" dirty="0" err="1">
                <a:solidFill>
                  <a:schemeClr val="accent5"/>
                </a:solidFill>
                <a:latin typeface="Arial" pitchFamily="34" charset="0"/>
                <a:ea typeface="ＭＳ Ｐゴシック" charset="0"/>
                <a:cs typeface="Arial" pitchFamily="34" charset="0"/>
              </a:rPr>
              <a:t>cuentas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por</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cobrar</a:t>
            </a:r>
            <a:r>
              <a:rPr lang="en-GB" kern="0" dirty="0">
                <a:solidFill>
                  <a:schemeClr val="accent5"/>
                </a:solidFill>
                <a:latin typeface="Arial" pitchFamily="34" charset="0"/>
                <a:ea typeface="ＭＳ Ｐゴシック" charset="0"/>
                <a:cs typeface="Arial" pitchFamily="34" charset="0"/>
              </a:rPr>
              <a:t> de arrendamiento (elección de política contable)</a:t>
            </a:r>
            <a:endParaRPr lang="en-US" kern="0" dirty="0">
              <a:solidFill>
                <a:schemeClr val="accent5"/>
              </a:solidFill>
              <a:latin typeface="Arial" pitchFamily="34" charset="0"/>
              <a:ea typeface="ＭＳ Ｐゴシック" charset="0"/>
              <a:cs typeface="Arial"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400001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881956"/>
            <a:ext cx="7848600" cy="185691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Tasa de interés efectiva</a:t>
            </a:r>
          </a:p>
          <a:p>
            <a:endParaRPr lang="en-US" b="1" dirty="0">
              <a:solidFill>
                <a:schemeClr val="accent5"/>
              </a:solidFill>
              <a:latin typeface="Arial" panose="020B0604020202020204" pitchFamily="34" charset="0"/>
            </a:endParaRP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El 1 de enero de 20X0 se adquiere un instrumento de deuda (valor nominal 1,250 UM) con cinco años restantes hasta el vencimiento a 1,000 UM (incluidos los costos de transacción). La tasa de interés fija de 4.7 por ciento se paga anualmente </a:t>
            </a:r>
          </a:p>
        </p:txBody>
      </p:sp>
      <p:sp>
        <p:nvSpPr>
          <p:cNvPr id="3" name="Rectangle 2"/>
          <p:cNvSpPr/>
          <p:nvPr/>
        </p:nvSpPr>
        <p:spPr>
          <a:xfrm>
            <a:off x="1073704" y="4808546"/>
            <a:ext cx="6699955" cy="369332"/>
          </a:xfrm>
          <a:prstGeom prst="rect">
            <a:avLst/>
          </a:prstGeom>
        </p:spPr>
        <p:txBody>
          <a:bodyPr wrap="square">
            <a:spAutoFit/>
          </a:bodyPr>
          <a:lstStyle/>
          <a:p>
            <a:pPr lvl="0" algn="ctr" defTabSz="914400" fontAlgn="base">
              <a:spcBef>
                <a:spcPts val="1200"/>
              </a:spcBef>
              <a:spcAft>
                <a:spcPct val="0"/>
              </a:spcAft>
            </a:pPr>
            <a:r>
              <a:rPr lang="en-US" kern="0" dirty="0">
                <a:solidFill>
                  <a:schemeClr val="accent5"/>
                </a:solidFill>
                <a:latin typeface="Arial" pitchFamily="34" charset="0"/>
                <a:ea typeface="ＭＳ Ｐゴシック" charset="0"/>
                <a:cs typeface="Arial" pitchFamily="34" charset="0"/>
              </a:rPr>
              <a:t>¿Cómo se calcula la tasa de interés efectiva? </a:t>
            </a:r>
            <a:r>
              <a:rPr lang="en-US" kern="0" dirty="0" err="1">
                <a:solidFill>
                  <a:schemeClr val="accent5"/>
                </a:solidFill>
                <a:latin typeface="Arial" pitchFamily="34" charset="0"/>
                <a:ea typeface="ＭＳ Ｐゴシック" charset="0"/>
                <a:cs typeface="Arial" pitchFamily="34" charset="0"/>
              </a:rPr>
              <a:t>Explique</a:t>
            </a:r>
            <a:endParaRPr lang="en-US" kern="0" dirty="0">
              <a:solidFill>
                <a:schemeClr val="accent5"/>
              </a:solidFill>
              <a:latin typeface="Arial" pitchFamily="34" charset="0"/>
              <a:ea typeface="ＭＳ Ｐゴシック" charset="0"/>
              <a:cs typeface="Arial" pitchFamily="34" charset="0"/>
            </a:endParaRPr>
          </a:p>
        </p:txBody>
      </p:sp>
      <p:graphicFrame>
        <p:nvGraphicFramePr>
          <p:cNvPr id="8" name="Table 3">
            <a:extLst>
              <a:ext uri="{FF2B5EF4-FFF2-40B4-BE49-F238E27FC236}">
                <a16:creationId xmlns:a16="http://schemas.microsoft.com/office/drawing/2014/main" id="{0691D97F-E1C5-41DB-9426-2BFA85998958}"/>
              </a:ext>
            </a:extLst>
          </p:cNvPr>
          <p:cNvGraphicFramePr>
            <a:graphicFrameLocks noGrp="1"/>
          </p:cNvGraphicFramePr>
          <p:nvPr>
            <p:extLst>
              <p:ext uri="{D42A27DB-BD31-4B8C-83A1-F6EECF244321}">
                <p14:modId xmlns:p14="http://schemas.microsoft.com/office/powerpoint/2010/main" val="2037168541"/>
              </p:ext>
            </p:extLst>
          </p:nvPr>
        </p:nvGraphicFramePr>
        <p:xfrm>
          <a:off x="371475" y="2763053"/>
          <a:ext cx="7735204" cy="2016487"/>
        </p:xfrm>
        <a:graphic>
          <a:graphicData uri="http://schemas.openxmlformats.org/drawingml/2006/table">
            <a:tbl>
              <a:tblPr firstRow="1" bandRow="1">
                <a:tableStyleId>{5C22544A-7EE6-4342-B048-85BDC9FD1C3A}</a:tableStyleId>
              </a:tblPr>
              <a:tblGrid>
                <a:gridCol w="1666875">
                  <a:extLst>
                    <a:ext uri="{9D8B030D-6E8A-4147-A177-3AD203B41FA5}">
                      <a16:colId xmlns:a16="http://schemas.microsoft.com/office/drawing/2014/main" val="2382231401"/>
                    </a:ext>
                  </a:extLst>
                </a:gridCol>
                <a:gridCol w="1110465">
                  <a:extLst>
                    <a:ext uri="{9D8B030D-6E8A-4147-A177-3AD203B41FA5}">
                      <a16:colId xmlns:a16="http://schemas.microsoft.com/office/drawing/2014/main" val="3847628936"/>
                    </a:ext>
                  </a:extLst>
                </a:gridCol>
                <a:gridCol w="1590385">
                  <a:extLst>
                    <a:ext uri="{9D8B030D-6E8A-4147-A177-3AD203B41FA5}">
                      <a16:colId xmlns:a16="http://schemas.microsoft.com/office/drawing/2014/main" val="1557422861"/>
                    </a:ext>
                  </a:extLst>
                </a:gridCol>
                <a:gridCol w="1160281">
                  <a:extLst>
                    <a:ext uri="{9D8B030D-6E8A-4147-A177-3AD203B41FA5}">
                      <a16:colId xmlns:a16="http://schemas.microsoft.com/office/drawing/2014/main" val="2300601732"/>
                    </a:ext>
                  </a:extLst>
                </a:gridCol>
                <a:gridCol w="1059523">
                  <a:extLst>
                    <a:ext uri="{9D8B030D-6E8A-4147-A177-3AD203B41FA5}">
                      <a16:colId xmlns:a16="http://schemas.microsoft.com/office/drawing/2014/main" val="369162676"/>
                    </a:ext>
                  </a:extLst>
                </a:gridCol>
                <a:gridCol w="1147675">
                  <a:extLst>
                    <a:ext uri="{9D8B030D-6E8A-4147-A177-3AD203B41FA5}">
                      <a16:colId xmlns:a16="http://schemas.microsoft.com/office/drawing/2014/main" val="585579293"/>
                    </a:ext>
                  </a:extLst>
                </a:gridCol>
              </a:tblGrid>
              <a:tr h="484651">
                <a:tc>
                  <a:txBody>
                    <a:bodyPr/>
                    <a:lstStyle/>
                    <a:p>
                      <a:pPr algn="ctr">
                        <a:spcBef>
                          <a:spcPts val="600"/>
                        </a:spcBef>
                        <a:spcAft>
                          <a:spcPts val="600"/>
                        </a:spcAft>
                      </a:pPr>
                      <a:endParaRPr lang="en-GB" sz="1400" dirty="0">
                        <a:latin typeface="Arial" panose="020B0604020202020204" pitchFamily="34" charset="0"/>
                      </a:endParaRP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1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2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3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4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5 UM</a:t>
                      </a:r>
                    </a:p>
                  </a:txBody>
                  <a:tcPr anchor="ctr">
                    <a:solidFill>
                      <a:schemeClr val="bg2"/>
                    </a:solidFill>
                  </a:tcPr>
                </a:tc>
                <a:extLst>
                  <a:ext uri="{0D108BD9-81ED-4DB2-BD59-A6C34878D82A}">
                    <a16:rowId xmlns:a16="http://schemas.microsoft.com/office/drawing/2014/main" val="946031376"/>
                  </a:ext>
                </a:extLst>
              </a:tr>
              <a:tr h="506838">
                <a:tc>
                  <a:txBody>
                    <a:bodyPr/>
                    <a:lstStyle/>
                    <a:p>
                      <a:pPr algn="ctr">
                        <a:spcBef>
                          <a:spcPts val="600"/>
                        </a:spcBef>
                        <a:spcAft>
                          <a:spcPts val="600"/>
                        </a:spcAft>
                      </a:pPr>
                      <a:r>
                        <a:rPr lang="en-GB" sz="1400" dirty="0" err="1">
                          <a:solidFill>
                            <a:schemeClr val="accent5"/>
                          </a:solidFill>
                          <a:latin typeface="Arial" panose="020B0604020202020204" pitchFamily="34" charset="0"/>
                        </a:rPr>
                        <a:t>Importe</a:t>
                      </a:r>
                      <a:r>
                        <a:rPr lang="en-GB" sz="1400" dirty="0">
                          <a:solidFill>
                            <a:schemeClr val="accent5"/>
                          </a:solidFill>
                          <a:latin typeface="Arial" panose="020B0604020202020204" pitchFamily="34" charset="0"/>
                        </a:rPr>
                        <a:t> Inicial</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1.000</a:t>
                      </a: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449097684"/>
                  </a:ext>
                </a:extLst>
              </a:tr>
              <a:tr h="506838">
                <a:tc>
                  <a:txBody>
                    <a:bodyPr/>
                    <a:lstStyle/>
                    <a:p>
                      <a:pPr algn="r">
                        <a:spcBef>
                          <a:spcPts val="600"/>
                        </a:spcBef>
                        <a:spcAft>
                          <a:spcPts val="600"/>
                        </a:spcAft>
                      </a:pPr>
                      <a:r>
                        <a:rPr lang="en-GB" sz="1400" dirty="0">
                          <a:solidFill>
                            <a:schemeClr val="accent5"/>
                          </a:solidFill>
                          <a:latin typeface="Arial" panose="020B0604020202020204" pitchFamily="34" charset="0"/>
                        </a:rPr>
                        <a:t>Flujo de </a:t>
                      </a:r>
                      <a:r>
                        <a:rPr lang="en-GB" sz="1400" dirty="0" err="1">
                          <a:solidFill>
                            <a:schemeClr val="accent5"/>
                          </a:solidFill>
                          <a:latin typeface="Arial" panose="020B0604020202020204" pitchFamily="34" charset="0"/>
                        </a:rPr>
                        <a:t>efectivo</a:t>
                      </a:r>
                      <a:r>
                        <a:rPr lang="en-GB" sz="1400" dirty="0">
                          <a:solidFill>
                            <a:schemeClr val="accent5"/>
                          </a:solidFill>
                          <a:latin typeface="Arial" panose="020B0604020202020204" pitchFamily="34" charset="0"/>
                        </a:rPr>
                        <a:t> - </a:t>
                      </a:r>
                      <a:r>
                        <a:rPr lang="en-GB" sz="1400" dirty="0" err="1">
                          <a:solidFill>
                            <a:schemeClr val="accent5"/>
                          </a:solidFill>
                          <a:latin typeface="Arial" panose="020B0604020202020204" pitchFamily="34" charset="0"/>
                        </a:rPr>
                        <a:t>interés</a:t>
                      </a:r>
                      <a:endParaRPr lang="en-GB" sz="1400" dirty="0">
                        <a:solidFill>
                          <a:schemeClr val="accent5"/>
                        </a:solidFill>
                        <a:latin typeface="Arial" panose="020B0604020202020204" pitchFamily="34" charset="0"/>
                      </a:endParaRP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59</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59</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59</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59</a:t>
                      </a:r>
                    </a:p>
                  </a:txBody>
                  <a:tcPr anchor="ctr">
                    <a:solidFill>
                      <a:srgbClr val="C9E0EF"/>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dirty="0">
                          <a:solidFill>
                            <a:schemeClr val="accent5"/>
                          </a:solidFill>
                          <a:latin typeface="Arial" panose="020B0604020202020204" pitchFamily="34" charset="0"/>
                        </a:rPr>
                        <a:t>59</a:t>
                      </a:r>
                    </a:p>
                  </a:txBody>
                  <a:tcPr anchor="ctr">
                    <a:solidFill>
                      <a:srgbClr val="C9E0EF"/>
                    </a:solidFill>
                  </a:tcPr>
                </a:tc>
                <a:extLst>
                  <a:ext uri="{0D108BD9-81ED-4DB2-BD59-A6C34878D82A}">
                    <a16:rowId xmlns:a16="http://schemas.microsoft.com/office/drawing/2014/main" val="1883689795"/>
                  </a:ext>
                </a:extLst>
              </a:tr>
              <a:tr h="506838">
                <a:tc>
                  <a:txBody>
                    <a:bodyPr/>
                    <a:lstStyle/>
                    <a:p>
                      <a:pPr algn="r">
                        <a:spcBef>
                          <a:spcPts val="600"/>
                        </a:spcBef>
                        <a:spcAft>
                          <a:spcPts val="600"/>
                        </a:spcAft>
                      </a:pPr>
                      <a:r>
                        <a:rPr lang="en-GB" sz="1400" dirty="0">
                          <a:solidFill>
                            <a:schemeClr val="accent5"/>
                          </a:solidFill>
                          <a:latin typeface="Arial" panose="020B0604020202020204" pitchFamily="34" charset="0"/>
                        </a:rPr>
                        <a:t>Al </a:t>
                      </a:r>
                      <a:r>
                        <a:rPr lang="en-GB" sz="1400" dirty="0" err="1">
                          <a:solidFill>
                            <a:schemeClr val="accent5"/>
                          </a:solidFill>
                          <a:latin typeface="Arial" panose="020B0604020202020204" pitchFamily="34" charset="0"/>
                        </a:rPr>
                        <a:t>vencimiento</a:t>
                      </a: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dirty="0">
                          <a:solidFill>
                            <a:schemeClr val="accent5"/>
                          </a:solidFill>
                          <a:latin typeface="Arial" panose="020B0604020202020204" pitchFamily="34" charset="0"/>
                        </a:rPr>
                        <a:t>1,250</a:t>
                      </a:r>
                    </a:p>
                  </a:txBody>
                  <a:tcPr anchor="ctr">
                    <a:solidFill>
                      <a:schemeClr val="bg1">
                        <a:lumMod val="95000"/>
                      </a:schemeClr>
                    </a:solidFill>
                  </a:tcPr>
                </a:tc>
                <a:extLst>
                  <a:ext uri="{0D108BD9-81ED-4DB2-BD59-A6C34878D82A}">
                    <a16:rowId xmlns:a16="http://schemas.microsoft.com/office/drawing/2014/main" val="1913460948"/>
                  </a:ext>
                </a:extLst>
              </a:tr>
            </a:tbl>
          </a:graphicData>
        </a:graphic>
      </p:graphicFrame>
    </p:spTree>
    <p:extLst>
      <p:ext uri="{BB962C8B-B14F-4D97-AF65-F5344CB8AC3E}">
        <p14:creationId xmlns:p14="http://schemas.microsoft.com/office/powerpoint/2010/main" val="314437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495300" y="881956"/>
            <a:ext cx="8089900" cy="198515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Costo e ingresos amortizados</a:t>
            </a:r>
          </a:p>
          <a:p>
            <a:pPr lvl="0" defTabSz="914400" fontAlgn="base">
              <a:spcBef>
                <a:spcPts val="1800"/>
              </a:spcBef>
              <a:spcAft>
                <a:spcPct val="0"/>
              </a:spcAft>
              <a:defRPr/>
            </a:pPr>
            <a:r>
              <a:rPr lang="en-US" kern="0" dirty="0">
                <a:solidFill>
                  <a:schemeClr val="accent5"/>
                </a:solidFill>
                <a:latin typeface="Arial" pitchFamily="34" charset="0"/>
                <a:ea typeface="ＭＳ Ｐゴシック" charset="0"/>
                <a:cs typeface="Arial" pitchFamily="34" charset="0"/>
              </a:rPr>
              <a:t>La tasa de interés efectiva es del 10%. La tabla resume las transacciones.</a:t>
            </a: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
        <p:nvSpPr>
          <p:cNvPr id="3" name="Rectangle 2"/>
          <p:cNvSpPr/>
          <p:nvPr/>
        </p:nvSpPr>
        <p:spPr>
          <a:xfrm>
            <a:off x="615950" y="4560330"/>
            <a:ext cx="7848600" cy="646331"/>
          </a:xfrm>
          <a:prstGeom prst="rect">
            <a:avLst/>
          </a:prstGeom>
        </p:spPr>
        <p:txBody>
          <a:bodyPr wrap="square">
            <a:spAutoFit/>
          </a:bodyPr>
          <a:lstStyle/>
          <a:p>
            <a:pPr lvl="0" defTabSz="914400" fontAlgn="base">
              <a:spcBef>
                <a:spcPts val="1800"/>
              </a:spcBef>
              <a:spcAft>
                <a:spcPct val="0"/>
              </a:spcAft>
              <a:buClr>
                <a:srgbClr val="000000"/>
              </a:buClr>
              <a:defRPr/>
            </a:pPr>
            <a:r>
              <a:rPr lang="en-US" kern="0" dirty="0">
                <a:solidFill>
                  <a:schemeClr val="accent5"/>
                </a:solidFill>
                <a:latin typeface="Arial" pitchFamily="34" charset="0"/>
                <a:ea typeface="ＭＳ Ｐゴシック" charset="0"/>
                <a:cs typeface="Arial" pitchFamily="34" charset="0"/>
              </a:rPr>
              <a:t>¿Cuál es el costo amortizado y los ingresos </a:t>
            </a:r>
            <a:r>
              <a:rPr lang="en-US" kern="0" dirty="0" err="1">
                <a:solidFill>
                  <a:schemeClr val="accent5"/>
                </a:solidFill>
                <a:latin typeface="Arial" pitchFamily="34" charset="0"/>
                <a:ea typeface="ＭＳ Ｐゴシック" charset="0"/>
                <a:cs typeface="Arial" pitchFamily="34" charset="0"/>
              </a:rPr>
              <a:t>anuales</a:t>
            </a:r>
            <a:r>
              <a:rPr lang="en-US" kern="0" dirty="0">
                <a:solidFill>
                  <a:schemeClr val="accent5"/>
                </a:solidFill>
                <a:latin typeface="Arial" pitchFamily="34" charset="0"/>
                <a:ea typeface="ＭＳ Ｐゴシック" charset="0"/>
                <a:cs typeface="Arial" pitchFamily="34" charset="0"/>
              </a:rPr>
              <a:t> que se </a:t>
            </a:r>
            <a:r>
              <a:rPr lang="en-US" kern="0" dirty="0" err="1">
                <a:solidFill>
                  <a:schemeClr val="accent5"/>
                </a:solidFill>
                <a:latin typeface="Arial" pitchFamily="34" charset="0"/>
                <a:ea typeface="ＭＳ Ｐゴシック" charset="0"/>
                <a:cs typeface="Arial" pitchFamily="34" charset="0"/>
              </a:rPr>
              <a:t>reconocen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cada</a:t>
            </a:r>
            <a:r>
              <a:rPr lang="en-US" kern="0" dirty="0">
                <a:solidFill>
                  <a:schemeClr val="accent5"/>
                </a:solidFill>
                <a:latin typeface="Arial" pitchFamily="34" charset="0"/>
                <a:ea typeface="ＭＳ Ｐゴシック" charset="0"/>
                <a:cs typeface="Arial" pitchFamily="34" charset="0"/>
              </a:rPr>
              <a:t> año? </a:t>
            </a:r>
            <a:r>
              <a:rPr lang="en-US" kern="0" dirty="0" err="1">
                <a:solidFill>
                  <a:schemeClr val="accent5"/>
                </a:solidFill>
                <a:latin typeface="Arial" pitchFamily="34" charset="0"/>
                <a:ea typeface="ＭＳ Ｐゴシック" charset="0"/>
                <a:cs typeface="Arial" pitchFamily="34" charset="0"/>
              </a:rPr>
              <a:t>Explique</a:t>
            </a:r>
            <a:endParaRPr lang="en-US" kern="0" dirty="0">
              <a:solidFill>
                <a:schemeClr val="accent5"/>
              </a:solidFill>
              <a:latin typeface="Arial" pitchFamily="34" charset="0"/>
              <a:ea typeface="ＭＳ Ｐゴシック" charset="0"/>
              <a:cs typeface="Arial" pitchFamily="34" charset="0"/>
            </a:endParaRPr>
          </a:p>
        </p:txBody>
      </p:sp>
      <p:graphicFrame>
        <p:nvGraphicFramePr>
          <p:cNvPr id="8" name="Table 3">
            <a:extLst>
              <a:ext uri="{FF2B5EF4-FFF2-40B4-BE49-F238E27FC236}">
                <a16:creationId xmlns:a16="http://schemas.microsoft.com/office/drawing/2014/main" id="{EEFA56CF-1622-4CF5-BCF1-CB866E47EDB5}"/>
              </a:ext>
            </a:extLst>
          </p:cNvPr>
          <p:cNvGraphicFramePr>
            <a:graphicFrameLocks noGrp="1"/>
          </p:cNvGraphicFramePr>
          <p:nvPr>
            <p:extLst>
              <p:ext uri="{D42A27DB-BD31-4B8C-83A1-F6EECF244321}">
                <p14:modId xmlns:p14="http://schemas.microsoft.com/office/powerpoint/2010/main" val="855428410"/>
              </p:ext>
            </p:extLst>
          </p:nvPr>
        </p:nvGraphicFramePr>
        <p:xfrm>
          <a:off x="409575" y="1812323"/>
          <a:ext cx="8054975" cy="2748007"/>
        </p:xfrm>
        <a:graphic>
          <a:graphicData uri="http://schemas.openxmlformats.org/drawingml/2006/table">
            <a:tbl>
              <a:tblPr firstRow="1" bandRow="1">
                <a:tableStyleId>{5C22544A-7EE6-4342-B048-85BDC9FD1C3A}</a:tableStyleId>
              </a:tblPr>
              <a:tblGrid>
                <a:gridCol w="1590675">
                  <a:extLst>
                    <a:ext uri="{9D8B030D-6E8A-4147-A177-3AD203B41FA5}">
                      <a16:colId xmlns:a16="http://schemas.microsoft.com/office/drawing/2014/main" val="2382231401"/>
                    </a:ext>
                  </a:extLst>
                </a:gridCol>
                <a:gridCol w="1301480">
                  <a:extLst>
                    <a:ext uri="{9D8B030D-6E8A-4147-A177-3AD203B41FA5}">
                      <a16:colId xmlns:a16="http://schemas.microsoft.com/office/drawing/2014/main" val="3847628936"/>
                    </a:ext>
                  </a:extLst>
                </a:gridCol>
                <a:gridCol w="1656131">
                  <a:extLst>
                    <a:ext uri="{9D8B030D-6E8A-4147-A177-3AD203B41FA5}">
                      <a16:colId xmlns:a16="http://schemas.microsoft.com/office/drawing/2014/main" val="1557422861"/>
                    </a:ext>
                  </a:extLst>
                </a:gridCol>
                <a:gridCol w="1208247">
                  <a:extLst>
                    <a:ext uri="{9D8B030D-6E8A-4147-A177-3AD203B41FA5}">
                      <a16:colId xmlns:a16="http://schemas.microsoft.com/office/drawing/2014/main" val="2300601732"/>
                    </a:ext>
                  </a:extLst>
                </a:gridCol>
                <a:gridCol w="1103323">
                  <a:extLst>
                    <a:ext uri="{9D8B030D-6E8A-4147-A177-3AD203B41FA5}">
                      <a16:colId xmlns:a16="http://schemas.microsoft.com/office/drawing/2014/main" val="369162676"/>
                    </a:ext>
                  </a:extLst>
                </a:gridCol>
                <a:gridCol w="1195119">
                  <a:extLst>
                    <a:ext uri="{9D8B030D-6E8A-4147-A177-3AD203B41FA5}">
                      <a16:colId xmlns:a16="http://schemas.microsoft.com/office/drawing/2014/main" val="585579293"/>
                    </a:ext>
                  </a:extLst>
                </a:gridCol>
              </a:tblGrid>
              <a:tr h="484651">
                <a:tc>
                  <a:txBody>
                    <a:bodyPr/>
                    <a:lstStyle/>
                    <a:p>
                      <a:pPr algn="ctr">
                        <a:spcBef>
                          <a:spcPts val="600"/>
                        </a:spcBef>
                        <a:spcAft>
                          <a:spcPts val="600"/>
                        </a:spcAft>
                      </a:pPr>
                      <a:endParaRPr lang="en-GB" sz="1400" dirty="0">
                        <a:latin typeface="Arial" panose="020B0604020202020204" pitchFamily="34" charset="0"/>
                      </a:endParaRP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1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2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3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4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5 UM</a:t>
                      </a:r>
                    </a:p>
                  </a:txBody>
                  <a:tcPr anchor="ctr">
                    <a:solidFill>
                      <a:schemeClr val="bg2"/>
                    </a:solidFill>
                  </a:tcPr>
                </a:tc>
                <a:extLst>
                  <a:ext uri="{0D108BD9-81ED-4DB2-BD59-A6C34878D82A}">
                    <a16:rowId xmlns:a16="http://schemas.microsoft.com/office/drawing/2014/main" val="946031376"/>
                  </a:ext>
                </a:extLst>
              </a:tr>
              <a:tr h="506838">
                <a:tc>
                  <a:txBody>
                    <a:bodyPr/>
                    <a:lstStyle/>
                    <a:p>
                      <a:pPr algn="ctr">
                        <a:spcBef>
                          <a:spcPts val="600"/>
                        </a:spcBef>
                        <a:spcAft>
                          <a:spcPts val="600"/>
                        </a:spcAft>
                      </a:pPr>
                      <a:r>
                        <a:rPr lang="en-GB" sz="1400" dirty="0" err="1">
                          <a:solidFill>
                            <a:schemeClr val="accent5"/>
                          </a:solidFill>
                          <a:latin typeface="Arial" panose="020B0604020202020204" pitchFamily="34" charset="0"/>
                        </a:rPr>
                        <a:t>Valor</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presente</a:t>
                      </a:r>
                      <a:r>
                        <a:rPr lang="en-GB" sz="1400" dirty="0">
                          <a:solidFill>
                            <a:schemeClr val="accent5"/>
                          </a:solidFill>
                          <a:latin typeface="Arial" panose="020B0604020202020204" pitchFamily="34" charset="0"/>
                        </a:rPr>
                        <a:t> de </a:t>
                      </a:r>
                      <a:r>
                        <a:rPr lang="en-GB" sz="1400" dirty="0" err="1">
                          <a:solidFill>
                            <a:schemeClr val="accent5"/>
                          </a:solidFill>
                          <a:latin typeface="Arial" panose="020B0604020202020204" pitchFamily="34" charset="0"/>
                        </a:rPr>
                        <a:t>los</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flujos</a:t>
                      </a:r>
                      <a:r>
                        <a:rPr lang="en-GB" sz="1400" dirty="0">
                          <a:solidFill>
                            <a:schemeClr val="accent5"/>
                          </a:solidFill>
                          <a:latin typeface="Arial" panose="020B0604020202020204" pitchFamily="34" charset="0"/>
                        </a:rPr>
                        <a:t> de </a:t>
                      </a:r>
                      <a:r>
                        <a:rPr lang="en-GB" sz="1400" dirty="0" err="1">
                          <a:solidFill>
                            <a:schemeClr val="accent5"/>
                          </a:solidFill>
                          <a:latin typeface="Arial" panose="020B0604020202020204" pitchFamily="34" charset="0"/>
                        </a:rPr>
                        <a:t>efectivo</a:t>
                      </a: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1,000</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1,041</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1,086</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1,136</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1,190</a:t>
                      </a:r>
                    </a:p>
                  </a:txBody>
                  <a:tcPr anchor="ctr">
                    <a:solidFill>
                      <a:schemeClr val="bg1">
                        <a:lumMod val="95000"/>
                      </a:schemeClr>
                    </a:solidFill>
                  </a:tcPr>
                </a:tc>
                <a:extLst>
                  <a:ext uri="{0D108BD9-81ED-4DB2-BD59-A6C34878D82A}">
                    <a16:rowId xmlns:a16="http://schemas.microsoft.com/office/drawing/2014/main" val="1449097684"/>
                  </a:ext>
                </a:extLst>
              </a:tr>
              <a:tr h="506838">
                <a:tc>
                  <a:txBody>
                    <a:bodyPr/>
                    <a:lstStyle/>
                    <a:p>
                      <a:pPr algn="ctr">
                        <a:spcBef>
                          <a:spcPts val="600"/>
                        </a:spcBef>
                        <a:spcAft>
                          <a:spcPts val="600"/>
                        </a:spcAft>
                      </a:pPr>
                      <a:r>
                        <a:rPr lang="en-GB" sz="1400" dirty="0" err="1">
                          <a:solidFill>
                            <a:schemeClr val="accent5"/>
                          </a:solidFill>
                          <a:latin typeface="Arial" panose="020B0604020202020204" pitchFamily="34" charset="0"/>
                        </a:rPr>
                        <a:t>Recibo</a:t>
                      </a:r>
                      <a:r>
                        <a:rPr lang="en-GB" sz="1400" dirty="0">
                          <a:solidFill>
                            <a:schemeClr val="accent5"/>
                          </a:solidFill>
                          <a:latin typeface="Arial" panose="020B0604020202020204" pitchFamily="34" charset="0"/>
                        </a:rPr>
                        <a:t> de efectivo - </a:t>
                      </a:r>
                      <a:r>
                        <a:rPr lang="en-GB" sz="1400" dirty="0" err="1">
                          <a:solidFill>
                            <a:schemeClr val="accent5"/>
                          </a:solidFill>
                          <a:latin typeface="Arial" panose="020B0604020202020204" pitchFamily="34" charset="0"/>
                        </a:rPr>
                        <a:t>interés</a:t>
                      </a:r>
                      <a:endParaRPr lang="en-GB" sz="1400" dirty="0">
                        <a:solidFill>
                          <a:schemeClr val="accent5"/>
                        </a:solidFill>
                        <a:latin typeface="Arial" panose="020B0604020202020204" pitchFamily="34" charset="0"/>
                      </a:endParaRP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59</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59</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59</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59</a:t>
                      </a:r>
                    </a:p>
                  </a:txBody>
                  <a:tcPr anchor="ctr">
                    <a:solidFill>
                      <a:srgbClr val="C9E0EF"/>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dirty="0">
                          <a:solidFill>
                            <a:schemeClr val="accent5"/>
                          </a:solidFill>
                          <a:latin typeface="Arial" panose="020B0604020202020204" pitchFamily="34" charset="0"/>
                        </a:rPr>
                        <a:t>59</a:t>
                      </a:r>
                    </a:p>
                  </a:txBody>
                  <a:tcPr anchor="ctr">
                    <a:solidFill>
                      <a:srgbClr val="C9E0EF"/>
                    </a:solidFill>
                  </a:tcPr>
                </a:tc>
                <a:extLst>
                  <a:ext uri="{0D108BD9-81ED-4DB2-BD59-A6C34878D82A}">
                    <a16:rowId xmlns:a16="http://schemas.microsoft.com/office/drawing/2014/main" val="1883689795"/>
                  </a:ext>
                </a:extLst>
              </a:tr>
              <a:tr h="506838">
                <a:tc>
                  <a:txBody>
                    <a:bodyPr/>
                    <a:lstStyle/>
                    <a:p>
                      <a:pPr algn="ctr">
                        <a:spcBef>
                          <a:spcPts val="600"/>
                        </a:spcBef>
                        <a:spcAft>
                          <a:spcPts val="600"/>
                        </a:spcAft>
                      </a:pPr>
                      <a:r>
                        <a:rPr lang="en-GB" sz="1400" dirty="0">
                          <a:solidFill>
                            <a:schemeClr val="accent5"/>
                          </a:solidFill>
                          <a:latin typeface="Arial" panose="020B0604020202020204" pitchFamily="34" charset="0"/>
                        </a:rPr>
                        <a:t>Principal</a:t>
                      </a: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dirty="0">
                          <a:solidFill>
                            <a:schemeClr val="accent5"/>
                          </a:solidFill>
                          <a:latin typeface="Arial" panose="020B0604020202020204" pitchFamily="34" charset="0"/>
                        </a:rPr>
                        <a:t>1,250</a:t>
                      </a:r>
                    </a:p>
                  </a:txBody>
                  <a:tcPr anchor="ctr">
                    <a:solidFill>
                      <a:schemeClr val="bg1">
                        <a:lumMod val="95000"/>
                      </a:schemeClr>
                    </a:solidFill>
                  </a:tcPr>
                </a:tc>
                <a:extLst>
                  <a:ext uri="{0D108BD9-81ED-4DB2-BD59-A6C34878D82A}">
                    <a16:rowId xmlns:a16="http://schemas.microsoft.com/office/drawing/2014/main" val="4173986355"/>
                  </a:ext>
                </a:extLst>
              </a:tr>
              <a:tr h="506838">
                <a:tc>
                  <a:txBody>
                    <a:bodyPr/>
                    <a:lstStyle/>
                    <a:p>
                      <a:pPr marL="0" algn="ctr" defTabSz="457200" rtl="0" eaLnBrk="1" latinLnBrk="0" hangingPunct="1">
                        <a:spcBef>
                          <a:spcPts val="600"/>
                        </a:spcBef>
                        <a:spcAft>
                          <a:spcPts val="600"/>
                        </a:spcAft>
                      </a:pPr>
                      <a:r>
                        <a:rPr lang="en-GB" sz="1400" kern="1200" dirty="0" err="1">
                          <a:solidFill>
                            <a:schemeClr val="accent5"/>
                          </a:solidFill>
                          <a:latin typeface="Arial" panose="020B0604020202020204" pitchFamily="34" charset="0"/>
                          <a:ea typeface="+mn-ea"/>
                          <a:cs typeface="+mn-cs"/>
                        </a:rPr>
                        <a:t>Amortización</a:t>
                      </a:r>
                      <a:endParaRPr lang="en-GB" sz="1400" kern="1200" dirty="0">
                        <a:solidFill>
                          <a:schemeClr val="accent5"/>
                        </a:solidFill>
                        <a:latin typeface="Arial" panose="020B0604020202020204" pitchFamily="34" charset="0"/>
                        <a:ea typeface="+mn-ea"/>
                        <a:cs typeface="+mn-cs"/>
                      </a:endParaRPr>
                    </a:p>
                  </a:txBody>
                  <a:tcPr anchor="ctr">
                    <a:solidFill>
                      <a:srgbClr val="C9E0EF"/>
                    </a:solidFill>
                  </a:tcPr>
                </a:tc>
                <a:tc>
                  <a:txBody>
                    <a:bodyPr/>
                    <a:lstStyle/>
                    <a:p>
                      <a:pPr marL="0" algn="r" defTabSz="457200" rtl="0" eaLnBrk="1" latinLnBrk="0" hangingPunct="1">
                        <a:spcBef>
                          <a:spcPts val="600"/>
                        </a:spcBef>
                        <a:spcAft>
                          <a:spcPts val="600"/>
                        </a:spcAft>
                      </a:pPr>
                      <a:r>
                        <a:rPr lang="en-GB" sz="1400" kern="1200" dirty="0">
                          <a:solidFill>
                            <a:schemeClr val="accent5"/>
                          </a:solidFill>
                          <a:latin typeface="Arial" panose="020B0604020202020204" pitchFamily="34" charset="0"/>
                          <a:ea typeface="+mn-ea"/>
                          <a:cs typeface="+mn-cs"/>
                        </a:rPr>
                        <a:t>100</a:t>
                      </a:r>
                    </a:p>
                  </a:txBody>
                  <a:tcPr anchor="ctr">
                    <a:solidFill>
                      <a:srgbClr val="C9E0EF"/>
                    </a:solidFill>
                  </a:tcPr>
                </a:tc>
                <a:tc>
                  <a:txBody>
                    <a:bodyPr/>
                    <a:lstStyle/>
                    <a:p>
                      <a:pPr marL="0" algn="r" defTabSz="457200" rtl="0" eaLnBrk="1" latinLnBrk="0" hangingPunct="1">
                        <a:spcBef>
                          <a:spcPts val="600"/>
                        </a:spcBef>
                        <a:spcAft>
                          <a:spcPts val="600"/>
                        </a:spcAft>
                      </a:pPr>
                      <a:r>
                        <a:rPr lang="en-GB" sz="1400" kern="1200" dirty="0">
                          <a:solidFill>
                            <a:schemeClr val="accent5"/>
                          </a:solidFill>
                          <a:latin typeface="Arial" panose="020B0604020202020204" pitchFamily="34" charset="0"/>
                          <a:ea typeface="+mn-ea"/>
                          <a:cs typeface="+mn-cs"/>
                        </a:rPr>
                        <a:t>104</a:t>
                      </a:r>
                    </a:p>
                  </a:txBody>
                  <a:tcPr anchor="ctr">
                    <a:solidFill>
                      <a:srgbClr val="C9E0EF"/>
                    </a:solidFill>
                  </a:tcPr>
                </a:tc>
                <a:tc>
                  <a:txBody>
                    <a:bodyPr/>
                    <a:lstStyle/>
                    <a:p>
                      <a:pPr marL="0" algn="r" defTabSz="457200" rtl="0" eaLnBrk="1" latinLnBrk="0" hangingPunct="1">
                        <a:spcBef>
                          <a:spcPts val="600"/>
                        </a:spcBef>
                        <a:spcAft>
                          <a:spcPts val="600"/>
                        </a:spcAft>
                      </a:pPr>
                      <a:r>
                        <a:rPr lang="en-GB" sz="1400" kern="1200" dirty="0">
                          <a:solidFill>
                            <a:schemeClr val="accent5"/>
                          </a:solidFill>
                          <a:latin typeface="Arial" panose="020B0604020202020204" pitchFamily="34" charset="0"/>
                          <a:ea typeface="+mn-ea"/>
                          <a:cs typeface="+mn-cs"/>
                        </a:rPr>
                        <a:t>109</a:t>
                      </a:r>
                    </a:p>
                  </a:txBody>
                  <a:tcPr anchor="ctr">
                    <a:solidFill>
                      <a:srgbClr val="C9E0EF"/>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kern="1200" dirty="0">
                          <a:solidFill>
                            <a:schemeClr val="accent5"/>
                          </a:solidFill>
                          <a:latin typeface="Arial" panose="020B0604020202020204" pitchFamily="34" charset="0"/>
                          <a:ea typeface="+mn-ea"/>
                          <a:cs typeface="+mn-cs"/>
                        </a:rPr>
                        <a:t>113</a:t>
                      </a:r>
                    </a:p>
                  </a:txBody>
                  <a:tcPr anchor="ctr">
                    <a:solidFill>
                      <a:srgbClr val="C9E0EF"/>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kern="1200" dirty="0">
                          <a:solidFill>
                            <a:schemeClr val="accent5"/>
                          </a:solidFill>
                          <a:latin typeface="Arial" panose="020B0604020202020204" pitchFamily="34" charset="0"/>
                          <a:ea typeface="+mn-ea"/>
                          <a:cs typeface="+mn-cs"/>
                        </a:rPr>
                        <a:t>119</a:t>
                      </a:r>
                    </a:p>
                  </a:txBody>
                  <a:tcPr anchor="ctr">
                    <a:solidFill>
                      <a:srgbClr val="C9E0EF"/>
                    </a:solidFill>
                  </a:tcPr>
                </a:tc>
                <a:extLst>
                  <a:ext uri="{0D108BD9-81ED-4DB2-BD59-A6C34878D82A}">
                    <a16:rowId xmlns:a16="http://schemas.microsoft.com/office/drawing/2014/main" val="1913460948"/>
                  </a:ext>
                </a:extLst>
              </a:tr>
            </a:tbl>
          </a:graphicData>
        </a:graphic>
      </p:graphicFrame>
    </p:spTree>
    <p:extLst>
      <p:ext uri="{BB962C8B-B14F-4D97-AF65-F5344CB8AC3E}">
        <p14:creationId xmlns:p14="http://schemas.microsoft.com/office/powerpoint/2010/main" val="117737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7848600" cy="4103688"/>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Obligaciones</a:t>
            </a:r>
            <a:r>
              <a:rPr lang="en-US" b="1" dirty="0">
                <a:solidFill>
                  <a:schemeClr val="accent5"/>
                </a:solidFill>
                <a:latin typeface="Arial" panose="020B0604020202020204" pitchFamily="34" charset="0"/>
                <a:cs typeface="Arial" panose="020B0604020202020204" pitchFamily="34" charset="0"/>
              </a:rPr>
              <a:t> de </a:t>
            </a:r>
            <a:r>
              <a:rPr lang="en-US" b="1" dirty="0" err="1">
                <a:solidFill>
                  <a:schemeClr val="accent5"/>
                </a:solidFill>
                <a:latin typeface="Arial" panose="020B0604020202020204" pitchFamily="34" charset="0"/>
                <a:cs typeface="Arial" panose="020B0604020202020204" pitchFamily="34" charset="0"/>
              </a:rPr>
              <a:t>Deuda</a:t>
            </a:r>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i="1" kern="0" dirty="0">
                <a:solidFill>
                  <a:schemeClr val="accent5"/>
                </a:solidFill>
                <a:latin typeface="Arial" pitchFamily="34" charset="0"/>
                <a:ea typeface="ＭＳ Ｐゴシック" charset="0"/>
                <a:cs typeface="Arial" pitchFamily="34" charset="0"/>
              </a:rPr>
              <a:t>Escenario</a:t>
            </a:r>
          </a:p>
          <a:p>
            <a:pPr lvl="0" defTabSz="914400" fontAlgn="base">
              <a:spcBef>
                <a:spcPts val="776"/>
              </a:spcBef>
              <a:spcAft>
                <a:spcPct val="0"/>
              </a:spcAft>
              <a:defRPr/>
            </a:pPr>
            <a:r>
              <a:rPr lang="en-US" kern="0" dirty="0">
                <a:solidFill>
                  <a:schemeClr val="accent5"/>
                </a:solidFill>
                <a:latin typeface="Arial" pitchFamily="34" charset="0"/>
                <a:ea typeface="ＭＳ Ｐゴシック" charset="0"/>
                <a:cs typeface="Arial" pitchFamily="34" charset="0"/>
              </a:rPr>
              <a:t>Un gobierno con un </a:t>
            </a:r>
            <a:r>
              <a:rPr lang="en-US" kern="0" dirty="0" err="1">
                <a:solidFill>
                  <a:schemeClr val="accent5"/>
                </a:solidFill>
                <a:latin typeface="Arial" pitchFamily="34" charset="0"/>
                <a:ea typeface="ＭＳ Ｐゴシック" charset="0"/>
                <a:cs typeface="Arial" pitchFamily="34" charset="0"/>
              </a:rPr>
              <a:t>periodo</a:t>
            </a:r>
            <a:r>
              <a:rPr lang="en-US" kern="0" dirty="0">
                <a:solidFill>
                  <a:schemeClr val="accent5"/>
                </a:solidFill>
                <a:latin typeface="Arial" pitchFamily="34" charset="0"/>
                <a:ea typeface="ＭＳ Ｐゴシック" charset="0"/>
                <a:cs typeface="Arial" pitchFamily="34" charset="0"/>
              </a:rPr>
              <a:t> fiscal que termina el 31 de diciembre emite una obligación de 5 años liquidada el 1 de enero de 20X0 con un valor nominal de 1 </a:t>
            </a:r>
            <a:r>
              <a:rPr lang="en-US" kern="0" dirty="0" err="1">
                <a:solidFill>
                  <a:schemeClr val="accent5"/>
                </a:solidFill>
                <a:latin typeface="Arial" pitchFamily="34" charset="0"/>
                <a:ea typeface="ＭＳ Ｐゴシック" charset="0"/>
                <a:cs typeface="Arial" pitchFamily="34" charset="0"/>
              </a:rPr>
              <a:t>millón</a:t>
            </a:r>
            <a:r>
              <a:rPr lang="en-US" kern="0" dirty="0">
                <a:solidFill>
                  <a:schemeClr val="accent5"/>
                </a:solidFill>
                <a:latin typeface="Arial" pitchFamily="34" charset="0"/>
                <a:ea typeface="ＭＳ Ｐゴシック" charset="0"/>
                <a:cs typeface="Arial" pitchFamily="34" charset="0"/>
              </a:rPr>
              <a:t> UM y una tasa de cupón del 6%. Se pagó una comisión de corretaje de 25,000 UM. Los </a:t>
            </a:r>
            <a:r>
              <a:rPr lang="en-US" kern="0" dirty="0" err="1">
                <a:solidFill>
                  <a:schemeClr val="accent5"/>
                </a:solidFill>
                <a:latin typeface="Arial" pitchFamily="34" charset="0"/>
                <a:ea typeface="ＭＳ Ｐゴシック" charset="0"/>
                <a:cs typeface="Arial" pitchFamily="34" charset="0"/>
              </a:rPr>
              <a:t>ingresos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netos</a:t>
            </a:r>
            <a:r>
              <a:rPr lang="en-US" kern="0" dirty="0">
                <a:solidFill>
                  <a:schemeClr val="accent5"/>
                </a:solidFill>
                <a:latin typeface="Arial" pitchFamily="34" charset="0"/>
                <a:ea typeface="ＭＳ Ｐゴシック" charset="0"/>
                <a:cs typeface="Arial" pitchFamily="34" charset="0"/>
              </a:rPr>
              <a:t> de la </a:t>
            </a:r>
            <a:r>
              <a:rPr lang="en-US" kern="0" dirty="0" err="1">
                <a:solidFill>
                  <a:schemeClr val="accent5"/>
                </a:solidFill>
                <a:latin typeface="Arial" pitchFamily="34" charset="0"/>
                <a:ea typeface="ＭＳ Ｐゴシック" charset="0"/>
                <a:cs typeface="Arial" pitchFamily="34" charset="0"/>
              </a:rPr>
              <a:t>obligación</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deuda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fueron</a:t>
            </a:r>
            <a:r>
              <a:rPr lang="en-US" kern="0" dirty="0">
                <a:solidFill>
                  <a:schemeClr val="accent5"/>
                </a:solidFill>
                <a:latin typeface="Arial" pitchFamily="34" charset="0"/>
                <a:ea typeface="ＭＳ Ｐゴシック" charset="0"/>
                <a:cs typeface="Arial" pitchFamily="34" charset="0"/>
              </a:rPr>
              <a:t> de 1.050.000 UM.  La obligación no se clasifica como valor </a:t>
            </a:r>
            <a:r>
              <a:rPr lang="en-US" kern="0" dirty="0" err="1">
                <a:solidFill>
                  <a:schemeClr val="accent5"/>
                </a:solidFill>
                <a:latin typeface="Arial" pitchFamily="34" charset="0"/>
                <a:ea typeface="ＭＳ Ｐゴシック" charset="0"/>
                <a:cs typeface="Arial" pitchFamily="34" charset="0"/>
              </a:rPr>
              <a:t>razonable</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resultados</a:t>
            </a:r>
            <a:r>
              <a:rPr lang="en-US" kern="0" dirty="0">
                <a:solidFill>
                  <a:schemeClr val="accent5"/>
                </a:solidFill>
                <a:latin typeface="Arial" pitchFamily="34" charset="0"/>
                <a:ea typeface="ＭＳ Ｐゴシック" charset="0"/>
                <a:cs typeface="Arial" pitchFamily="34" charset="0"/>
              </a:rPr>
              <a:t>.</a:t>
            </a:r>
          </a:p>
          <a:p>
            <a:pPr lvl="0" defTabSz="914400" fontAlgn="base">
              <a:spcBef>
                <a:spcPts val="776"/>
              </a:spcBef>
              <a:spcAft>
                <a:spcPct val="0"/>
              </a:spcAft>
              <a:defRPr/>
            </a:pPr>
            <a:r>
              <a:rPr lang="en-US" kern="0" dirty="0">
                <a:solidFill>
                  <a:schemeClr val="accent5"/>
                </a:solidFill>
                <a:latin typeface="Arial" pitchFamily="34" charset="0"/>
                <a:ea typeface="ＭＳ Ｐゴシック" charset="0"/>
                <a:cs typeface="Arial" pitchFamily="34" charset="0"/>
              </a:rPr>
              <a:t>¿Cuál es la técnica de </a:t>
            </a:r>
            <a:r>
              <a:rPr lang="en-US" kern="0" dirty="0" err="1">
                <a:solidFill>
                  <a:schemeClr val="accent5"/>
                </a:solidFill>
                <a:latin typeface="Arial" pitchFamily="34" charset="0"/>
                <a:ea typeface="ＭＳ Ｐゴシック" charset="0"/>
                <a:cs typeface="Arial" pitchFamily="34" charset="0"/>
              </a:rPr>
              <a:t>medición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adecuada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Explique</a:t>
            </a:r>
            <a:endParaRPr lang="en-US" kern="0" dirty="0">
              <a:solidFill>
                <a:schemeClr val="accent5"/>
              </a:solidFill>
              <a:latin typeface="Arial" pitchFamily="34" charset="0"/>
              <a:ea typeface="ＭＳ Ｐゴシック" charset="0"/>
              <a:cs typeface="Arial" pitchFamily="34" charset="0"/>
            </a:endParaRP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4285656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499381" y="500956"/>
            <a:ext cx="7848600" cy="120032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Contabilización de las </a:t>
            </a:r>
            <a:r>
              <a:rPr lang="en-US" b="1" dirty="0" err="1">
                <a:solidFill>
                  <a:schemeClr val="accent5"/>
                </a:solidFill>
                <a:latin typeface="Arial" panose="020B0604020202020204" pitchFamily="34" charset="0"/>
                <a:cs typeface="Arial" panose="020B0604020202020204" pitchFamily="34" charset="0"/>
              </a:rPr>
              <a:t>obligaciones</a:t>
            </a:r>
            <a:r>
              <a:rPr lang="en-US" b="1" dirty="0">
                <a:solidFill>
                  <a:schemeClr val="accent5"/>
                </a:solidFill>
                <a:latin typeface="Arial" panose="020B0604020202020204" pitchFamily="34" charset="0"/>
                <a:cs typeface="Arial" panose="020B0604020202020204" pitchFamily="34" charset="0"/>
              </a:rPr>
              <a:t> de </a:t>
            </a:r>
            <a:r>
              <a:rPr lang="en-US" b="1" dirty="0" err="1">
                <a:solidFill>
                  <a:schemeClr val="accent5"/>
                </a:solidFill>
                <a:latin typeface="Arial" panose="020B0604020202020204" pitchFamily="34" charset="0"/>
                <a:cs typeface="Arial" panose="020B0604020202020204" pitchFamily="34" charset="0"/>
              </a:rPr>
              <a:t>deuda</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endParaRPr>
          </a:p>
          <a:p>
            <a:pPr lvl="0" defTabSz="914400" fontAlgn="base">
              <a:spcAft>
                <a:spcPct val="0"/>
              </a:spcAft>
              <a:defRPr/>
            </a:pPr>
            <a:r>
              <a:rPr lang="en-US" kern="0" dirty="0">
                <a:solidFill>
                  <a:schemeClr val="accent5"/>
                </a:solidFill>
                <a:latin typeface="Arial" pitchFamily="34" charset="0"/>
                <a:ea typeface="ＭＳ Ｐゴシック" charset="0"/>
                <a:cs typeface="Arial" pitchFamily="34" charset="0"/>
              </a:rPr>
              <a:t>El tipo de interés efectivo se ha </a:t>
            </a:r>
            <a:r>
              <a:rPr lang="en-US" kern="0" dirty="0" err="1">
                <a:solidFill>
                  <a:schemeClr val="accent5"/>
                </a:solidFill>
                <a:latin typeface="Arial" pitchFamily="34" charset="0"/>
                <a:ea typeface="ＭＳ Ｐゴシック" charset="0"/>
                <a:cs typeface="Arial" pitchFamily="34" charset="0"/>
              </a:rPr>
              <a:t>calculado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4.85%. La tabla resume las transacciones.</a:t>
            </a:r>
          </a:p>
        </p:txBody>
      </p:sp>
      <p:sp>
        <p:nvSpPr>
          <p:cNvPr id="3" name="Rectangle 2"/>
          <p:cNvSpPr/>
          <p:nvPr/>
        </p:nvSpPr>
        <p:spPr>
          <a:xfrm>
            <a:off x="644525" y="4368286"/>
            <a:ext cx="7854950" cy="1025922"/>
          </a:xfrm>
          <a:prstGeom prst="rect">
            <a:avLst/>
          </a:prstGeom>
        </p:spPr>
        <p:txBody>
          <a:bodyPr wrap="square">
            <a:spAutoFit/>
          </a:bodyPr>
          <a:lstStyle/>
          <a:p>
            <a:pPr lvl="0" defTabSz="914400" fontAlgn="base">
              <a:spcAft>
                <a:spcPct val="0"/>
              </a:spcAft>
              <a:defRPr/>
            </a:pPr>
            <a:r>
              <a:rPr lang="en-US" kern="0" dirty="0">
                <a:solidFill>
                  <a:schemeClr val="accent5"/>
                </a:solidFill>
                <a:latin typeface="Arial" pitchFamily="34" charset="0"/>
                <a:ea typeface="ＭＳ Ｐゴシック" charset="0"/>
                <a:cs typeface="Arial" pitchFamily="34" charset="0"/>
              </a:rPr>
              <a:t>¿Cuál es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asiento de </a:t>
            </a:r>
            <a:r>
              <a:rPr lang="en-US" kern="0" dirty="0" err="1">
                <a:solidFill>
                  <a:schemeClr val="accent5"/>
                </a:solidFill>
                <a:latin typeface="Arial" pitchFamily="34" charset="0"/>
                <a:ea typeface="ＭＳ Ｐゴシック" charset="0"/>
                <a:cs typeface="Arial" pitchFamily="34" charset="0"/>
              </a:rPr>
              <a:t>diario</a:t>
            </a:r>
            <a:r>
              <a:rPr lang="en-US" kern="0" dirty="0">
                <a:solidFill>
                  <a:schemeClr val="accent5"/>
                </a:solidFill>
                <a:latin typeface="Arial" pitchFamily="34" charset="0"/>
                <a:ea typeface="ＭＳ Ｐゴシック" charset="0"/>
                <a:cs typeface="Arial" pitchFamily="34" charset="0"/>
              </a:rPr>
              <a:t> para registrar la </a:t>
            </a:r>
            <a:r>
              <a:rPr lang="en-US" kern="0" dirty="0" err="1">
                <a:solidFill>
                  <a:schemeClr val="accent5"/>
                </a:solidFill>
                <a:latin typeface="Arial" pitchFamily="34" charset="0"/>
                <a:ea typeface="ＭＳ Ｐゴシック" charset="0"/>
                <a:cs typeface="Arial" pitchFamily="34" charset="0"/>
              </a:rPr>
              <a:t>obligación</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deuda</a:t>
            </a:r>
            <a:r>
              <a:rPr lang="en-US" kern="0" dirty="0">
                <a:solidFill>
                  <a:schemeClr val="accent5"/>
                </a:solidFill>
                <a:latin typeface="Arial" pitchFamily="34" charset="0"/>
                <a:ea typeface="ＭＳ Ｐゴシック" charset="0"/>
                <a:cs typeface="Arial" pitchFamily="34" charset="0"/>
              </a:rPr>
              <a:t> en el reconocimiento </a:t>
            </a:r>
            <a:r>
              <a:rPr lang="en-US" kern="0" dirty="0" err="1">
                <a:solidFill>
                  <a:schemeClr val="accent5"/>
                </a:solidFill>
                <a:latin typeface="Arial" pitchFamily="34" charset="0"/>
                <a:ea typeface="ＭＳ Ｐゴシック" charset="0"/>
                <a:cs typeface="Arial" pitchFamily="34" charset="0"/>
              </a:rPr>
              <a:t>inicial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Explique</a:t>
            </a: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kern="0" dirty="0">
                <a:solidFill>
                  <a:schemeClr val="accent5"/>
                </a:solidFill>
                <a:latin typeface="Arial" pitchFamily="34" charset="0"/>
                <a:ea typeface="ＭＳ Ｐゴシック" charset="0"/>
                <a:cs typeface="Arial" pitchFamily="34" charset="0"/>
              </a:rPr>
              <a:t>¿</a:t>
            </a:r>
            <a:r>
              <a:rPr lang="en-US" kern="0" dirty="0" err="1">
                <a:solidFill>
                  <a:schemeClr val="accent5"/>
                </a:solidFill>
                <a:latin typeface="Arial" pitchFamily="34" charset="0"/>
                <a:ea typeface="ＭＳ Ｐゴシック" charset="0"/>
                <a:cs typeface="Arial" pitchFamily="34" charset="0"/>
              </a:rPr>
              <a:t>Qué</a:t>
            </a:r>
            <a:r>
              <a:rPr lang="en-US" kern="0" dirty="0">
                <a:solidFill>
                  <a:schemeClr val="accent5"/>
                </a:solidFill>
                <a:latin typeface="Arial" pitchFamily="34" charset="0"/>
                <a:ea typeface="ＭＳ Ｐゴシック" charset="0"/>
                <a:cs typeface="Arial" pitchFamily="34" charset="0"/>
              </a:rPr>
              <a:t> asiento de diario se realiza al final del </a:t>
            </a:r>
            <a:r>
              <a:rPr lang="en-US" kern="0" dirty="0" err="1">
                <a:solidFill>
                  <a:schemeClr val="accent5"/>
                </a:solidFill>
                <a:latin typeface="Arial" pitchFamily="34" charset="0"/>
                <a:ea typeface="ＭＳ Ｐゴシック" charset="0"/>
                <a:cs typeface="Arial" pitchFamily="34" charset="0"/>
              </a:rPr>
              <a:t>periodo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Explique</a:t>
            </a:r>
            <a:endParaRPr lang="en-US" kern="0" dirty="0">
              <a:solidFill>
                <a:schemeClr val="accent5"/>
              </a:solidFill>
              <a:latin typeface="Arial" pitchFamily="34" charset="0"/>
              <a:ea typeface="ＭＳ Ｐゴシック" charset="0"/>
              <a:cs typeface="Arial" pitchFamily="34" charset="0"/>
            </a:endParaRPr>
          </a:p>
        </p:txBody>
      </p:sp>
      <p:graphicFrame>
        <p:nvGraphicFramePr>
          <p:cNvPr id="8" name="Table 3">
            <a:extLst>
              <a:ext uri="{FF2B5EF4-FFF2-40B4-BE49-F238E27FC236}">
                <a16:creationId xmlns:a16="http://schemas.microsoft.com/office/drawing/2014/main" id="{3364C3CE-0C6B-47BF-AE2C-E4AAF6139D4E}"/>
              </a:ext>
            </a:extLst>
          </p:cNvPr>
          <p:cNvGraphicFramePr>
            <a:graphicFrameLocks noGrp="1"/>
          </p:cNvGraphicFramePr>
          <p:nvPr>
            <p:extLst>
              <p:ext uri="{D42A27DB-BD31-4B8C-83A1-F6EECF244321}">
                <p14:modId xmlns:p14="http://schemas.microsoft.com/office/powerpoint/2010/main" val="3904118112"/>
              </p:ext>
            </p:extLst>
          </p:nvPr>
        </p:nvGraphicFramePr>
        <p:xfrm>
          <a:off x="533400" y="1634783"/>
          <a:ext cx="7966075" cy="2539805"/>
        </p:xfrm>
        <a:graphic>
          <a:graphicData uri="http://schemas.openxmlformats.org/drawingml/2006/table">
            <a:tbl>
              <a:tblPr firstRow="1" bandRow="1">
                <a:tableStyleId>{5C22544A-7EE6-4342-B048-85BDC9FD1C3A}</a:tableStyleId>
              </a:tblPr>
              <a:tblGrid>
                <a:gridCol w="1437083">
                  <a:extLst>
                    <a:ext uri="{9D8B030D-6E8A-4147-A177-3AD203B41FA5}">
                      <a16:colId xmlns:a16="http://schemas.microsoft.com/office/drawing/2014/main" val="2382231401"/>
                    </a:ext>
                  </a:extLst>
                </a:gridCol>
                <a:gridCol w="1423152">
                  <a:extLst>
                    <a:ext uri="{9D8B030D-6E8A-4147-A177-3AD203B41FA5}">
                      <a16:colId xmlns:a16="http://schemas.microsoft.com/office/drawing/2014/main" val="3847628936"/>
                    </a:ext>
                  </a:extLst>
                </a:gridCol>
                <a:gridCol w="1637853">
                  <a:extLst>
                    <a:ext uri="{9D8B030D-6E8A-4147-A177-3AD203B41FA5}">
                      <a16:colId xmlns:a16="http://schemas.microsoft.com/office/drawing/2014/main" val="1557422861"/>
                    </a:ext>
                  </a:extLst>
                </a:gridCol>
                <a:gridCol w="1194911">
                  <a:extLst>
                    <a:ext uri="{9D8B030D-6E8A-4147-A177-3AD203B41FA5}">
                      <a16:colId xmlns:a16="http://schemas.microsoft.com/office/drawing/2014/main" val="2300601732"/>
                    </a:ext>
                  </a:extLst>
                </a:gridCol>
                <a:gridCol w="1091146">
                  <a:extLst>
                    <a:ext uri="{9D8B030D-6E8A-4147-A177-3AD203B41FA5}">
                      <a16:colId xmlns:a16="http://schemas.microsoft.com/office/drawing/2014/main" val="369162676"/>
                    </a:ext>
                  </a:extLst>
                </a:gridCol>
                <a:gridCol w="1181930">
                  <a:extLst>
                    <a:ext uri="{9D8B030D-6E8A-4147-A177-3AD203B41FA5}">
                      <a16:colId xmlns:a16="http://schemas.microsoft.com/office/drawing/2014/main" val="585579293"/>
                    </a:ext>
                  </a:extLst>
                </a:gridCol>
              </a:tblGrid>
              <a:tr h="427914">
                <a:tc>
                  <a:txBody>
                    <a:bodyPr/>
                    <a:lstStyle/>
                    <a:p>
                      <a:pPr algn="ctr">
                        <a:spcBef>
                          <a:spcPts val="600"/>
                        </a:spcBef>
                        <a:spcAft>
                          <a:spcPts val="600"/>
                        </a:spcAft>
                      </a:pPr>
                      <a:endParaRPr lang="en-GB" sz="1400" dirty="0">
                        <a:latin typeface="Arial" panose="020B0604020202020204" pitchFamily="34" charset="0"/>
                      </a:endParaRP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1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2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3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4 UM</a:t>
                      </a:r>
                    </a:p>
                  </a:txBody>
                  <a:tcPr anchor="ctr">
                    <a:solidFill>
                      <a:schemeClr val="bg2"/>
                    </a:solidFill>
                  </a:tcPr>
                </a:tc>
                <a:tc>
                  <a:txBody>
                    <a:bodyPr/>
                    <a:lstStyle/>
                    <a:p>
                      <a:pPr algn="ctr">
                        <a:spcBef>
                          <a:spcPts val="600"/>
                        </a:spcBef>
                        <a:spcAft>
                          <a:spcPts val="600"/>
                        </a:spcAft>
                      </a:pPr>
                      <a:r>
                        <a:rPr lang="en-GB" sz="1400" dirty="0">
                          <a:latin typeface="Arial" panose="020B0604020202020204" pitchFamily="34" charset="0"/>
                        </a:rPr>
                        <a:t>Año 5 UM</a:t>
                      </a:r>
                    </a:p>
                  </a:txBody>
                  <a:tcPr anchor="ctr">
                    <a:solidFill>
                      <a:schemeClr val="bg2"/>
                    </a:solidFill>
                  </a:tcPr>
                </a:tc>
                <a:extLst>
                  <a:ext uri="{0D108BD9-81ED-4DB2-BD59-A6C34878D82A}">
                    <a16:rowId xmlns:a16="http://schemas.microsoft.com/office/drawing/2014/main" val="946031376"/>
                  </a:ext>
                </a:extLst>
              </a:tr>
              <a:tr h="457500">
                <a:tc>
                  <a:txBody>
                    <a:bodyPr/>
                    <a:lstStyle/>
                    <a:p>
                      <a:pPr algn="ctr">
                        <a:spcBef>
                          <a:spcPts val="600"/>
                        </a:spcBef>
                        <a:spcAft>
                          <a:spcPts val="600"/>
                        </a:spcAft>
                      </a:pPr>
                      <a:r>
                        <a:rPr lang="en-GB" sz="1400" dirty="0" err="1">
                          <a:solidFill>
                            <a:schemeClr val="accent5"/>
                          </a:solidFill>
                          <a:latin typeface="Arial" panose="020B0604020202020204" pitchFamily="34" charset="0"/>
                        </a:rPr>
                        <a:t>Saldo</a:t>
                      </a:r>
                      <a:r>
                        <a:rPr lang="en-GB" sz="1400" dirty="0">
                          <a:solidFill>
                            <a:schemeClr val="accent5"/>
                          </a:solidFill>
                          <a:latin typeface="Arial" panose="020B0604020202020204" pitchFamily="34" charset="0"/>
                        </a:rPr>
                        <a:t> </a:t>
                      </a:r>
                      <a:r>
                        <a:rPr lang="en-GB" sz="1400" dirty="0" err="1">
                          <a:solidFill>
                            <a:schemeClr val="accent5"/>
                          </a:solidFill>
                          <a:latin typeface="Arial" panose="020B0604020202020204" pitchFamily="34" charset="0"/>
                        </a:rPr>
                        <a:t>pendiente</a:t>
                      </a: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1,000,050</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1,049,924</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1,031,408</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1,021,430</a:t>
                      </a:r>
                    </a:p>
                  </a:txBody>
                  <a:tcPr anchor="ctr">
                    <a:solidFill>
                      <a:schemeClr val="bg1">
                        <a:lumMod val="95000"/>
                      </a:schemeClr>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1,010,969</a:t>
                      </a:r>
                    </a:p>
                  </a:txBody>
                  <a:tcPr anchor="ctr">
                    <a:solidFill>
                      <a:schemeClr val="bg1">
                        <a:lumMod val="95000"/>
                      </a:schemeClr>
                    </a:solidFill>
                  </a:tcPr>
                </a:tc>
                <a:extLst>
                  <a:ext uri="{0D108BD9-81ED-4DB2-BD59-A6C34878D82A}">
                    <a16:rowId xmlns:a16="http://schemas.microsoft.com/office/drawing/2014/main" val="1449097684"/>
                  </a:ext>
                </a:extLst>
              </a:tr>
              <a:tr h="414708">
                <a:tc>
                  <a:txBody>
                    <a:bodyPr/>
                    <a:lstStyle/>
                    <a:p>
                      <a:pPr algn="ctr">
                        <a:spcBef>
                          <a:spcPts val="600"/>
                        </a:spcBef>
                        <a:spcAft>
                          <a:spcPts val="600"/>
                        </a:spcAft>
                      </a:pPr>
                      <a:r>
                        <a:rPr lang="en-GB" sz="1400" dirty="0" err="1">
                          <a:solidFill>
                            <a:schemeClr val="accent5"/>
                          </a:solidFill>
                          <a:latin typeface="Arial" panose="020B0604020202020204" pitchFamily="34" charset="0"/>
                        </a:rPr>
                        <a:t>Cupón</a:t>
                      </a:r>
                      <a:r>
                        <a:rPr lang="en-GB" sz="1400" dirty="0">
                          <a:solidFill>
                            <a:schemeClr val="accent5"/>
                          </a:solidFill>
                          <a:latin typeface="Arial" panose="020B0604020202020204" pitchFamily="34" charset="0"/>
                        </a:rPr>
                        <a:t> - </a:t>
                      </a:r>
                      <a:r>
                        <a:rPr lang="en-GB" sz="1400" dirty="0" err="1">
                          <a:solidFill>
                            <a:schemeClr val="accent5"/>
                          </a:solidFill>
                          <a:latin typeface="Arial" panose="020B0604020202020204" pitchFamily="34" charset="0"/>
                        </a:rPr>
                        <a:t>interés</a:t>
                      </a:r>
                      <a:endParaRPr lang="en-GB" sz="1400" dirty="0">
                        <a:solidFill>
                          <a:schemeClr val="accent5"/>
                        </a:solidFill>
                        <a:latin typeface="Arial" panose="020B0604020202020204" pitchFamily="34" charset="0"/>
                      </a:endParaRP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60,000</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60,000</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60,000</a:t>
                      </a:r>
                    </a:p>
                  </a:txBody>
                  <a:tcPr anchor="ctr">
                    <a:solidFill>
                      <a:srgbClr val="C9E0EF"/>
                    </a:solidFill>
                  </a:tcPr>
                </a:tc>
                <a:tc>
                  <a:txBody>
                    <a:bodyPr/>
                    <a:lstStyle/>
                    <a:p>
                      <a:pPr algn="r">
                        <a:spcBef>
                          <a:spcPts val="600"/>
                        </a:spcBef>
                        <a:spcAft>
                          <a:spcPts val="600"/>
                        </a:spcAft>
                      </a:pPr>
                      <a:r>
                        <a:rPr lang="en-GB" sz="1400" dirty="0">
                          <a:solidFill>
                            <a:schemeClr val="accent5"/>
                          </a:solidFill>
                          <a:latin typeface="Arial" panose="020B0604020202020204" pitchFamily="34" charset="0"/>
                        </a:rPr>
                        <a:t>60,000</a:t>
                      </a:r>
                    </a:p>
                  </a:txBody>
                  <a:tcPr anchor="ctr">
                    <a:solidFill>
                      <a:srgbClr val="C9E0EF"/>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dirty="0">
                          <a:solidFill>
                            <a:schemeClr val="accent5"/>
                          </a:solidFill>
                          <a:latin typeface="Arial" panose="020B0604020202020204" pitchFamily="34" charset="0"/>
                        </a:rPr>
                        <a:t>60,000</a:t>
                      </a:r>
                    </a:p>
                  </a:txBody>
                  <a:tcPr anchor="ctr">
                    <a:solidFill>
                      <a:srgbClr val="C9E0EF"/>
                    </a:solidFill>
                  </a:tcPr>
                </a:tc>
                <a:extLst>
                  <a:ext uri="{0D108BD9-81ED-4DB2-BD59-A6C34878D82A}">
                    <a16:rowId xmlns:a16="http://schemas.microsoft.com/office/drawing/2014/main" val="1883689795"/>
                  </a:ext>
                </a:extLst>
              </a:tr>
              <a:tr h="447503">
                <a:tc>
                  <a:txBody>
                    <a:bodyPr/>
                    <a:lstStyle/>
                    <a:p>
                      <a:pPr algn="ctr">
                        <a:spcBef>
                          <a:spcPts val="600"/>
                        </a:spcBef>
                        <a:spcAft>
                          <a:spcPts val="600"/>
                        </a:spcAft>
                      </a:pPr>
                      <a:r>
                        <a:rPr lang="en-GB" sz="1400" dirty="0">
                          <a:solidFill>
                            <a:schemeClr val="accent5"/>
                          </a:solidFill>
                          <a:latin typeface="Arial" panose="020B0604020202020204" pitchFamily="34" charset="0"/>
                        </a:rPr>
                        <a:t>Al </a:t>
                      </a:r>
                      <a:r>
                        <a:rPr lang="en-GB" sz="1400" dirty="0" err="1">
                          <a:solidFill>
                            <a:schemeClr val="accent5"/>
                          </a:solidFill>
                          <a:latin typeface="Arial" panose="020B0604020202020204" pitchFamily="34" charset="0"/>
                        </a:rPr>
                        <a:t>vencimiento</a:t>
                      </a: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algn="r">
                        <a:spcBef>
                          <a:spcPts val="600"/>
                        </a:spcBef>
                        <a:spcAft>
                          <a:spcPts val="600"/>
                        </a:spcAft>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endParaRPr lang="en-GB" sz="1400" dirty="0">
                        <a:solidFill>
                          <a:schemeClr val="accent5"/>
                        </a:solidFill>
                        <a:latin typeface="Arial" panose="020B0604020202020204" pitchFamily="34" charset="0"/>
                      </a:endParaRPr>
                    </a:p>
                  </a:txBody>
                  <a:tcPr anchor="ctr">
                    <a:solidFill>
                      <a:schemeClr val="bg1">
                        <a:lumMod val="95000"/>
                      </a:schemeClr>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dirty="0">
                          <a:solidFill>
                            <a:schemeClr val="accent5"/>
                          </a:solidFill>
                          <a:latin typeface="Arial" panose="020B0604020202020204" pitchFamily="34" charset="0"/>
                        </a:rPr>
                        <a:t>1,000,000</a:t>
                      </a:r>
                    </a:p>
                  </a:txBody>
                  <a:tcPr anchor="ctr">
                    <a:solidFill>
                      <a:schemeClr val="bg1">
                        <a:lumMod val="95000"/>
                      </a:schemeClr>
                    </a:solidFill>
                  </a:tcPr>
                </a:tc>
                <a:extLst>
                  <a:ext uri="{0D108BD9-81ED-4DB2-BD59-A6C34878D82A}">
                    <a16:rowId xmlns:a16="http://schemas.microsoft.com/office/drawing/2014/main" val="4173986355"/>
                  </a:ext>
                </a:extLst>
              </a:tr>
              <a:tr h="447503">
                <a:tc>
                  <a:txBody>
                    <a:bodyPr/>
                    <a:lstStyle/>
                    <a:p>
                      <a:pPr marL="0" algn="ctr" defTabSz="457200" rtl="0" eaLnBrk="1" latinLnBrk="0" hangingPunct="1">
                        <a:spcBef>
                          <a:spcPts val="600"/>
                        </a:spcBef>
                        <a:spcAft>
                          <a:spcPts val="600"/>
                        </a:spcAft>
                      </a:pPr>
                      <a:r>
                        <a:rPr lang="en-GB" sz="1400" kern="1200" dirty="0">
                          <a:solidFill>
                            <a:schemeClr val="accent5"/>
                          </a:solidFill>
                          <a:latin typeface="Arial" panose="020B0604020202020204" pitchFamily="34" charset="0"/>
                          <a:ea typeface="+mn-ea"/>
                          <a:cs typeface="+mn-cs"/>
                        </a:rPr>
                        <a:t>Flujo de efectivo </a:t>
                      </a:r>
                      <a:r>
                        <a:rPr lang="en-GB" sz="1400" kern="1200" dirty="0" err="1">
                          <a:solidFill>
                            <a:schemeClr val="accent5"/>
                          </a:solidFill>
                          <a:latin typeface="Arial" panose="020B0604020202020204" pitchFamily="34" charset="0"/>
                          <a:ea typeface="+mn-ea"/>
                          <a:cs typeface="+mn-cs"/>
                        </a:rPr>
                        <a:t>descontado</a:t>
                      </a:r>
                      <a:endParaRPr lang="en-GB" sz="1400" kern="1200" dirty="0">
                        <a:solidFill>
                          <a:schemeClr val="accent5"/>
                        </a:solidFill>
                        <a:latin typeface="Arial" panose="020B0604020202020204" pitchFamily="34" charset="0"/>
                        <a:ea typeface="+mn-ea"/>
                        <a:cs typeface="+mn-cs"/>
                      </a:endParaRPr>
                    </a:p>
                  </a:txBody>
                  <a:tcPr anchor="ctr">
                    <a:solidFill>
                      <a:srgbClr val="C9E0EF"/>
                    </a:solidFill>
                  </a:tcPr>
                </a:tc>
                <a:tc>
                  <a:txBody>
                    <a:bodyPr/>
                    <a:lstStyle/>
                    <a:p>
                      <a:pPr marL="0" algn="r" defTabSz="457200" rtl="0" eaLnBrk="1" latinLnBrk="0" hangingPunct="1">
                        <a:spcBef>
                          <a:spcPts val="600"/>
                        </a:spcBef>
                        <a:spcAft>
                          <a:spcPts val="600"/>
                        </a:spcAft>
                      </a:pPr>
                      <a:r>
                        <a:rPr lang="en-GB" sz="1400" kern="1200" dirty="0">
                          <a:solidFill>
                            <a:schemeClr val="accent5"/>
                          </a:solidFill>
                          <a:latin typeface="Arial" panose="020B0604020202020204" pitchFamily="34" charset="0"/>
                          <a:ea typeface="+mn-ea"/>
                          <a:cs typeface="+mn-cs"/>
                        </a:rPr>
                        <a:t>50,924</a:t>
                      </a:r>
                    </a:p>
                  </a:txBody>
                  <a:tcPr anchor="ctr">
                    <a:solidFill>
                      <a:srgbClr val="C9E0EF"/>
                    </a:solidFill>
                  </a:tcPr>
                </a:tc>
                <a:tc>
                  <a:txBody>
                    <a:bodyPr/>
                    <a:lstStyle/>
                    <a:p>
                      <a:pPr marL="0" algn="r" defTabSz="457200" rtl="0" eaLnBrk="1" latinLnBrk="0" hangingPunct="1">
                        <a:spcBef>
                          <a:spcPts val="600"/>
                        </a:spcBef>
                        <a:spcAft>
                          <a:spcPts val="600"/>
                        </a:spcAft>
                      </a:pPr>
                      <a:r>
                        <a:rPr lang="en-GB" sz="1400" kern="1200" dirty="0">
                          <a:solidFill>
                            <a:schemeClr val="accent5"/>
                          </a:solidFill>
                          <a:latin typeface="Arial" panose="020B0604020202020204" pitchFamily="34" charset="0"/>
                          <a:ea typeface="+mn-ea"/>
                          <a:cs typeface="+mn-cs"/>
                        </a:rPr>
                        <a:t>50,484</a:t>
                      </a:r>
                    </a:p>
                  </a:txBody>
                  <a:tcPr anchor="ctr">
                    <a:solidFill>
                      <a:srgbClr val="C9E0EF"/>
                    </a:solidFill>
                  </a:tcPr>
                </a:tc>
                <a:tc>
                  <a:txBody>
                    <a:bodyPr/>
                    <a:lstStyle/>
                    <a:p>
                      <a:pPr marL="0" algn="r" defTabSz="457200" rtl="0" eaLnBrk="1" latinLnBrk="0" hangingPunct="1">
                        <a:spcBef>
                          <a:spcPts val="600"/>
                        </a:spcBef>
                        <a:spcAft>
                          <a:spcPts val="600"/>
                        </a:spcAft>
                      </a:pPr>
                      <a:r>
                        <a:rPr lang="en-GB" sz="1400" kern="1200" dirty="0">
                          <a:solidFill>
                            <a:schemeClr val="accent5"/>
                          </a:solidFill>
                          <a:latin typeface="Arial" panose="020B0604020202020204" pitchFamily="34" charset="0"/>
                          <a:ea typeface="+mn-ea"/>
                          <a:cs typeface="+mn-cs"/>
                        </a:rPr>
                        <a:t>50,022</a:t>
                      </a:r>
                    </a:p>
                  </a:txBody>
                  <a:tcPr anchor="ctr">
                    <a:solidFill>
                      <a:srgbClr val="C9E0EF"/>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kern="1200" dirty="0">
                          <a:solidFill>
                            <a:schemeClr val="accent5"/>
                          </a:solidFill>
                          <a:latin typeface="Arial" panose="020B0604020202020204" pitchFamily="34" charset="0"/>
                          <a:ea typeface="+mn-ea"/>
                          <a:cs typeface="+mn-cs"/>
                        </a:rPr>
                        <a:t>49,538</a:t>
                      </a:r>
                    </a:p>
                  </a:txBody>
                  <a:tcPr anchor="ctr">
                    <a:solidFill>
                      <a:srgbClr val="C9E0EF"/>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GB" sz="1400" kern="1200" dirty="0">
                          <a:solidFill>
                            <a:schemeClr val="accent5"/>
                          </a:solidFill>
                          <a:latin typeface="Arial" panose="020B0604020202020204" pitchFamily="34" charset="0"/>
                          <a:ea typeface="+mn-ea"/>
                          <a:cs typeface="+mn-cs"/>
                        </a:rPr>
                        <a:t>49,031</a:t>
                      </a:r>
                    </a:p>
                  </a:txBody>
                  <a:tcPr anchor="ctr">
                    <a:solidFill>
                      <a:srgbClr val="C9E0EF"/>
                    </a:solidFill>
                  </a:tcPr>
                </a:tc>
                <a:extLst>
                  <a:ext uri="{0D108BD9-81ED-4DB2-BD59-A6C34878D82A}">
                    <a16:rowId xmlns:a16="http://schemas.microsoft.com/office/drawing/2014/main" val="1913460948"/>
                  </a:ext>
                </a:extLst>
              </a:tr>
            </a:tbl>
          </a:graphicData>
        </a:graphic>
      </p:graphicFrame>
    </p:spTree>
    <p:extLst>
      <p:ext uri="{BB962C8B-B14F-4D97-AF65-F5344CB8AC3E}">
        <p14:creationId xmlns:p14="http://schemas.microsoft.com/office/powerpoint/2010/main" val="372190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0" y="881956"/>
            <a:ext cx="8089900" cy="92333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Preguntas y discusión</a:t>
            </a:r>
          </a:p>
          <a:p>
            <a:endParaRPr lang="en-US" b="1" dirty="0">
              <a:solidFill>
                <a:schemeClr val="accent5"/>
              </a:solidFill>
              <a:latin typeface="Arial" panose="020B0604020202020204" pitchFamily="34" charset="0"/>
              <a:cs typeface="Arial" panose="020B0604020202020204" pitchFamily="34" charset="0"/>
            </a:endParaRPr>
          </a:p>
          <a:p>
            <a:endParaRPr lang="en-US" dirty="0">
              <a:solidFill>
                <a:schemeClr val="accent5"/>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chemeClr val="accent5"/>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27663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881956"/>
            <a:ext cx="7848600" cy="4206280"/>
          </a:xfrm>
          <a:prstGeom prst="rect">
            <a:avLst/>
          </a:prstGeom>
          <a:noFill/>
        </p:spPr>
        <p:txBody>
          <a:bodyPr wrap="square" rtlCol="0">
            <a:spAutoFit/>
          </a:bodyPr>
          <a:lstStyle/>
          <a:p>
            <a:r>
              <a:rPr lang="es-MX" b="1" dirty="0">
                <a:solidFill>
                  <a:schemeClr val="accent5"/>
                </a:solidFill>
                <a:latin typeface="Arial" panose="020B0604020202020204" pitchFamily="34" charset="0"/>
                <a:cs typeface="Arial" panose="020B0604020202020204" pitchFamily="34" charset="0"/>
              </a:rPr>
              <a:t>Reconocimiento y baja en cuentas</a:t>
            </a:r>
          </a:p>
          <a:p>
            <a:endParaRPr lang="es-MX"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Se reconoce cuando la entidad se convierte en parte de las disposiciones contractuales del instrumento financiero</a:t>
            </a:r>
          </a:p>
          <a:p>
            <a:pPr marL="342900" lvl="0" indent="-342900"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El activo financiero se da de baja cuando los derechos contractuales expiran, se renuncian a ellos o se transfieren</a:t>
            </a:r>
          </a:p>
          <a:p>
            <a:pPr marL="694944" lvl="1" indent="-347472"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La ganancia o pérdida acumulada se reconoce en el resultado</a:t>
            </a:r>
          </a:p>
          <a:p>
            <a:pPr marL="342900" lvl="0" indent="-342900"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El pasivo financiero se da de baja cuando el contrato se cancela, se renuncia a él o expira</a:t>
            </a:r>
          </a:p>
          <a:p>
            <a:pPr marL="694944" lvl="1" indent="-347472" defTabSz="914400" fontAlgn="base">
              <a:spcBef>
                <a:spcPts val="776"/>
              </a:spcBef>
              <a:spcAft>
                <a:spcPct val="0"/>
              </a:spcAft>
              <a:buClr>
                <a:srgbClr val="000000"/>
              </a:buClr>
              <a:buFontTx/>
              <a:buChar char="–"/>
            </a:pPr>
            <a:r>
              <a:rPr lang="es-MX" kern="0" dirty="0">
                <a:solidFill>
                  <a:schemeClr val="accent5"/>
                </a:solidFill>
                <a:latin typeface="Arial" pitchFamily="34" charset="0"/>
                <a:ea typeface="ＭＳ Ｐゴシック" charset="0"/>
                <a:cs typeface="Arial" pitchFamily="34" charset="0"/>
              </a:rPr>
              <a:t>La diferencia entre el importe en libros y la contraprestación pagada se reconoce en el resultado</a:t>
            </a:r>
            <a:endParaRPr lang="es-MX" b="1" dirty="0">
              <a:solidFill>
                <a:schemeClr val="accent5"/>
              </a:solidFill>
              <a:latin typeface="Arial" panose="020B0604020202020204" pitchFamily="34" charset="0"/>
              <a:cs typeface="Arial" panose="020B0604020202020204" pitchFamily="34" charset="0"/>
            </a:endParaRPr>
          </a:p>
          <a:p>
            <a:endParaRPr lang="es-MX" b="1" dirty="0">
              <a:solidFill>
                <a:schemeClr val="accent5"/>
              </a:solidFill>
              <a:latin typeface="Arial" panose="020B0604020202020204" pitchFamily="34" charset="0"/>
              <a:cs typeface="Arial" panose="020B0604020202020204" pitchFamily="34" charset="0"/>
            </a:endParaRPr>
          </a:p>
          <a:p>
            <a:pPr lvl="1"/>
            <a:endParaRPr lang="es-MX"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1" y="924767"/>
            <a:ext cx="7854950" cy="4001095"/>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Contabilización</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en</a:t>
            </a:r>
            <a:r>
              <a:rPr lang="en-US" b="1" dirty="0">
                <a:solidFill>
                  <a:schemeClr val="accent5"/>
                </a:solidFill>
                <a:latin typeface="Arial" panose="020B0604020202020204" pitchFamily="34" charset="0"/>
                <a:cs typeface="Arial" panose="020B0604020202020204" pitchFamily="34" charset="0"/>
              </a:rPr>
              <a:t> la </a:t>
            </a:r>
            <a:r>
              <a:rPr lang="en-US" b="1" dirty="0" err="1">
                <a:solidFill>
                  <a:schemeClr val="accent5"/>
                </a:solidFill>
                <a:latin typeface="Arial" panose="020B0604020202020204" pitchFamily="34" charset="0"/>
                <a:cs typeface="Arial" panose="020B0604020202020204" pitchFamily="34" charset="0"/>
              </a:rPr>
              <a:t>fecha</a:t>
            </a:r>
            <a:r>
              <a:rPr lang="en-US" b="1" dirty="0">
                <a:solidFill>
                  <a:schemeClr val="accent5"/>
                </a:solidFill>
                <a:latin typeface="Arial" panose="020B0604020202020204" pitchFamily="34" charset="0"/>
                <a:cs typeface="Arial" panose="020B0604020202020204" pitchFamily="34" charset="0"/>
              </a:rPr>
              <a:t> de negociación/Fecha de </a:t>
            </a:r>
            <a:r>
              <a:rPr lang="en-US" b="1" dirty="0" err="1">
                <a:solidFill>
                  <a:schemeClr val="accent5"/>
                </a:solidFill>
                <a:latin typeface="Arial" panose="020B0604020202020204" pitchFamily="34" charset="0"/>
                <a:cs typeface="Arial" panose="020B0604020202020204" pitchFamily="34" charset="0"/>
              </a:rPr>
              <a:t>liquidación</a:t>
            </a:r>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Las </a:t>
            </a:r>
            <a:r>
              <a:rPr lang="en-US" kern="0" dirty="0" err="1">
                <a:solidFill>
                  <a:schemeClr val="accent5"/>
                </a:solidFill>
                <a:latin typeface="Arial" pitchFamily="34" charset="0"/>
                <a:ea typeface="ＭＳ Ｐゴシック" charset="0"/>
                <a:cs typeface="Arial" pitchFamily="34" charset="0"/>
              </a:rPr>
              <a:t>compras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regulares</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activos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financieros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pueden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reconocerse</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fecha</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negociación</a:t>
            </a:r>
            <a:r>
              <a:rPr lang="en-US" kern="0" dirty="0">
                <a:solidFill>
                  <a:schemeClr val="accent5"/>
                </a:solidFill>
                <a:latin typeface="Arial" pitchFamily="34" charset="0"/>
                <a:ea typeface="ＭＳ Ｐゴシック" charset="0"/>
                <a:cs typeface="Arial" pitchFamily="34" charset="0"/>
              </a:rPr>
              <a:t> o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fecha</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liquidación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elección</a:t>
            </a:r>
            <a:r>
              <a:rPr lang="en-US" kern="0" dirty="0">
                <a:solidFill>
                  <a:schemeClr val="accent5"/>
                </a:solidFill>
                <a:latin typeface="Arial" pitchFamily="34" charset="0"/>
                <a:ea typeface="ＭＳ Ｐゴシック" charset="0"/>
                <a:cs typeface="Arial" pitchFamily="34" charset="0"/>
              </a:rPr>
              <a:t> de la </a:t>
            </a:r>
            <a:r>
              <a:rPr lang="en-US" kern="0" dirty="0" err="1">
                <a:solidFill>
                  <a:schemeClr val="accent5"/>
                </a:solidFill>
                <a:latin typeface="Arial" pitchFamily="34" charset="0"/>
                <a:ea typeface="ＭＳ Ｐゴシック" charset="0"/>
                <a:cs typeface="Arial" pitchFamily="34" charset="0"/>
              </a:rPr>
              <a:t>política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contable</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pero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deben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aplicarse</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manera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consistente</a:t>
            </a:r>
            <a:r>
              <a:rPr lang="en-US" kern="0" dirty="0">
                <a:solidFill>
                  <a:schemeClr val="accent5"/>
                </a:solidFill>
                <a:latin typeface="Arial" pitchFamily="34" charset="0"/>
                <a:ea typeface="ＭＳ Ｐゴシック" charset="0"/>
                <a:cs typeface="Arial" pitchFamily="34" charset="0"/>
              </a:rPr>
              <a:t> al </a:t>
            </a:r>
            <a:r>
              <a:rPr lang="en-US" kern="0" dirty="0" err="1">
                <a:solidFill>
                  <a:schemeClr val="accent5"/>
                </a:solidFill>
                <a:latin typeface="Arial" pitchFamily="34" charset="0"/>
                <a:ea typeface="ＭＳ Ｐゴシック" charset="0"/>
                <a:cs typeface="Arial" pitchFamily="34" charset="0"/>
              </a:rPr>
              <a:t>grupo</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activos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excepto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derivados</a:t>
            </a:r>
            <a:r>
              <a:rPr lang="en-US" kern="0" dirty="0">
                <a:solidFill>
                  <a:schemeClr val="accent5"/>
                </a:solidFill>
                <a:latin typeface="Arial" pitchFamily="34" charset="0"/>
                <a:ea typeface="ＭＳ Ｐゴシック" charset="0"/>
                <a:cs typeface="Arial" pitchFamily="34" charset="0"/>
              </a:rPr>
              <a:t> que </a:t>
            </a:r>
            <a:r>
              <a:rPr lang="en-US" kern="0" dirty="0" err="1">
                <a:solidFill>
                  <a:schemeClr val="accent5"/>
                </a:solidFill>
                <a:latin typeface="Arial" pitchFamily="34" charset="0"/>
                <a:ea typeface="ＭＳ Ｐゴシック" charset="0"/>
                <a:cs typeface="Arial" pitchFamily="34" charset="0"/>
              </a:rPr>
              <a:t>siempre</a:t>
            </a:r>
            <a:r>
              <a:rPr lang="en-US" kern="0" dirty="0">
                <a:solidFill>
                  <a:schemeClr val="accent5"/>
                </a:solidFill>
                <a:latin typeface="Arial" pitchFamily="34" charset="0"/>
                <a:ea typeface="ＭＳ Ｐゴシック" charset="0"/>
                <a:cs typeface="Arial" pitchFamily="34" charset="0"/>
              </a:rPr>
              <a:t> se </a:t>
            </a:r>
            <a:r>
              <a:rPr lang="en-US" kern="0" dirty="0" err="1">
                <a:solidFill>
                  <a:schemeClr val="accent5"/>
                </a:solidFill>
                <a:latin typeface="Arial" pitchFamily="34" charset="0"/>
                <a:ea typeface="ＭＳ Ｐゴシック" charset="0"/>
                <a:cs typeface="Arial" pitchFamily="34" charset="0"/>
              </a:rPr>
              <a:t>reconocen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fecha</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negociación</a:t>
            </a:r>
            <a:r>
              <a:rPr lang="en-US" kern="0" dirty="0">
                <a:solidFill>
                  <a:schemeClr val="accent5"/>
                </a:solidFill>
                <a:latin typeface="Arial" pitchFamily="34" charset="0"/>
                <a:ea typeface="ＭＳ Ｐゴシック" charset="0"/>
                <a:cs typeface="Arial" pitchFamily="34" charset="0"/>
              </a:rPr>
              <a:t>.</a:t>
            </a: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La </a:t>
            </a:r>
            <a:r>
              <a:rPr lang="en-US" kern="0" dirty="0" err="1">
                <a:solidFill>
                  <a:schemeClr val="accent5"/>
                </a:solidFill>
                <a:latin typeface="Arial" pitchFamily="34" charset="0"/>
                <a:ea typeface="ＭＳ Ｐゴシック" charset="0"/>
                <a:cs typeface="Arial" pitchFamily="34" charset="0"/>
              </a:rPr>
              <a:t>fecha</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negociación</a:t>
            </a:r>
            <a:r>
              <a:rPr lang="en-US" kern="0" dirty="0">
                <a:solidFill>
                  <a:schemeClr val="accent5"/>
                </a:solidFill>
                <a:latin typeface="Arial" pitchFamily="34" charset="0"/>
                <a:ea typeface="ＭＳ Ｐゴシック" charset="0"/>
                <a:cs typeface="Arial" pitchFamily="34" charset="0"/>
              </a:rPr>
              <a:t> es la </a:t>
            </a:r>
            <a:r>
              <a:rPr lang="en-US" kern="0" dirty="0" err="1">
                <a:solidFill>
                  <a:schemeClr val="accent5"/>
                </a:solidFill>
                <a:latin typeface="Arial" pitchFamily="34" charset="0"/>
                <a:ea typeface="ＭＳ Ｐゴシック" charset="0"/>
                <a:cs typeface="Arial" pitchFamily="34" charset="0"/>
              </a:rPr>
              <a:t>fecha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la que </a:t>
            </a:r>
            <a:r>
              <a:rPr lang="en-US" kern="0" dirty="0" err="1">
                <a:solidFill>
                  <a:schemeClr val="accent5"/>
                </a:solidFill>
                <a:latin typeface="Arial" pitchFamily="34" charset="0"/>
                <a:ea typeface="ＭＳ Ｐゴシック" charset="0"/>
                <a:cs typeface="Arial" pitchFamily="34" charset="0"/>
              </a:rPr>
              <a:t>una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entidad</a:t>
            </a:r>
            <a:r>
              <a:rPr lang="en-US" kern="0" dirty="0">
                <a:solidFill>
                  <a:schemeClr val="accent5"/>
                </a:solidFill>
                <a:latin typeface="Arial" pitchFamily="34" charset="0"/>
                <a:ea typeface="ＭＳ Ｐゴシック" charset="0"/>
                <a:cs typeface="Arial" pitchFamily="34" charset="0"/>
              </a:rPr>
              <a:t> se </a:t>
            </a:r>
            <a:r>
              <a:rPr lang="en-US" kern="0" dirty="0" err="1">
                <a:solidFill>
                  <a:schemeClr val="accent5"/>
                </a:solidFill>
                <a:latin typeface="Arial" pitchFamily="34" charset="0"/>
                <a:ea typeface="ＭＳ Ｐゴシック" charset="0"/>
                <a:cs typeface="Arial" pitchFamily="34" charset="0"/>
              </a:rPr>
              <a:t>compromete</a:t>
            </a:r>
            <a:r>
              <a:rPr lang="en-US" kern="0" dirty="0">
                <a:solidFill>
                  <a:schemeClr val="accent5"/>
                </a:solidFill>
                <a:latin typeface="Arial" pitchFamily="34" charset="0"/>
                <a:ea typeface="ＭＳ Ｐゴシック" charset="0"/>
                <a:cs typeface="Arial" pitchFamily="34" charset="0"/>
              </a:rPr>
              <a:t> a </a:t>
            </a:r>
            <a:r>
              <a:rPr lang="en-US" kern="0" dirty="0" err="1">
                <a:solidFill>
                  <a:schemeClr val="accent5"/>
                </a:solidFill>
                <a:latin typeface="Arial" pitchFamily="34" charset="0"/>
                <a:ea typeface="ＭＳ Ｐゴシック" charset="0"/>
                <a:cs typeface="Arial" pitchFamily="34" charset="0"/>
              </a:rPr>
              <a:t>comprar</a:t>
            </a:r>
            <a:r>
              <a:rPr lang="en-US" kern="0" dirty="0">
                <a:solidFill>
                  <a:schemeClr val="accent5"/>
                </a:solidFill>
                <a:latin typeface="Arial" pitchFamily="34" charset="0"/>
                <a:ea typeface="ＭＳ Ｐゴシック" charset="0"/>
                <a:cs typeface="Arial" pitchFamily="34" charset="0"/>
              </a:rPr>
              <a:t> o vender un </a:t>
            </a:r>
            <a:r>
              <a:rPr lang="en-US" kern="0" dirty="0" err="1">
                <a:solidFill>
                  <a:schemeClr val="accent5"/>
                </a:solidFill>
                <a:latin typeface="Arial" pitchFamily="34" charset="0"/>
                <a:ea typeface="ＭＳ Ｐゴシック" charset="0"/>
                <a:cs typeface="Arial" pitchFamily="34" charset="0"/>
              </a:rPr>
              <a:t>activo</a:t>
            </a:r>
            <a:r>
              <a:rPr lang="en-US" kern="0" dirty="0">
                <a:solidFill>
                  <a:schemeClr val="accent5"/>
                </a:solidFill>
                <a:latin typeface="Arial" pitchFamily="34" charset="0"/>
                <a:ea typeface="ＭＳ Ｐゴシック" charset="0"/>
                <a:cs typeface="Arial" pitchFamily="34" charset="0"/>
              </a:rPr>
              <a:t>.</a:t>
            </a: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La </a:t>
            </a:r>
            <a:r>
              <a:rPr lang="en-US" kern="0" dirty="0" err="1">
                <a:solidFill>
                  <a:schemeClr val="accent5"/>
                </a:solidFill>
                <a:latin typeface="Arial" pitchFamily="34" charset="0"/>
                <a:ea typeface="ＭＳ Ｐゴシック" charset="0"/>
                <a:cs typeface="Arial" pitchFamily="34" charset="0"/>
              </a:rPr>
              <a:t>fecha</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liquidación</a:t>
            </a:r>
            <a:r>
              <a:rPr lang="en-US" kern="0" dirty="0">
                <a:solidFill>
                  <a:schemeClr val="accent5"/>
                </a:solidFill>
                <a:latin typeface="Arial" pitchFamily="34" charset="0"/>
                <a:ea typeface="ＭＳ Ｐゴシック" charset="0"/>
                <a:cs typeface="Arial" pitchFamily="34" charset="0"/>
              </a:rPr>
              <a:t> es la </a:t>
            </a:r>
            <a:r>
              <a:rPr lang="en-US" kern="0" dirty="0" err="1">
                <a:solidFill>
                  <a:schemeClr val="accent5"/>
                </a:solidFill>
                <a:latin typeface="Arial" pitchFamily="34" charset="0"/>
                <a:ea typeface="ＭＳ Ｐゴシック" charset="0"/>
                <a:cs typeface="Arial" pitchFamily="34" charset="0"/>
              </a:rPr>
              <a:t>fecha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la que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activo</a:t>
            </a:r>
            <a:r>
              <a:rPr lang="en-US" kern="0" dirty="0">
                <a:solidFill>
                  <a:schemeClr val="accent5"/>
                </a:solidFill>
                <a:latin typeface="Arial" pitchFamily="34" charset="0"/>
                <a:ea typeface="ＭＳ Ｐゴシック" charset="0"/>
                <a:cs typeface="Arial" pitchFamily="34" charset="0"/>
              </a:rPr>
              <a:t> es </a:t>
            </a:r>
            <a:r>
              <a:rPr lang="en-US" kern="0" dirty="0" err="1">
                <a:solidFill>
                  <a:schemeClr val="accent5"/>
                </a:solidFill>
                <a:latin typeface="Arial" pitchFamily="34" charset="0"/>
                <a:ea typeface="ＭＳ Ｐゴシック" charset="0"/>
                <a:cs typeface="Arial" pitchFamily="34" charset="0"/>
              </a:rPr>
              <a:t>entregado</a:t>
            </a:r>
            <a:r>
              <a:rPr lang="en-US" kern="0" dirty="0">
                <a:solidFill>
                  <a:schemeClr val="accent5"/>
                </a:solidFill>
                <a:latin typeface="Arial" pitchFamily="34" charset="0"/>
                <a:ea typeface="ＭＳ Ｐゴシック" charset="0"/>
                <a:cs typeface="Arial" pitchFamily="34" charset="0"/>
              </a:rPr>
              <a:t> a, o </a:t>
            </a:r>
            <a:r>
              <a:rPr lang="en-US" kern="0" dirty="0" err="1">
                <a:solidFill>
                  <a:schemeClr val="accent5"/>
                </a:solidFill>
                <a:latin typeface="Arial" pitchFamily="34" charset="0"/>
                <a:ea typeface="ＭＳ Ｐゴシック" charset="0"/>
                <a:cs typeface="Arial" pitchFamily="34" charset="0"/>
              </a:rPr>
              <a:t>por</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entidad</a:t>
            </a:r>
            <a:r>
              <a:rPr lang="en-US" kern="0" dirty="0">
                <a:solidFill>
                  <a:schemeClr val="accent5"/>
                </a:solidFill>
                <a:latin typeface="Arial" pitchFamily="34" charset="0"/>
                <a:ea typeface="ＭＳ Ｐゴシック" charset="0"/>
                <a:cs typeface="Arial" pitchFamily="34" charset="0"/>
              </a:rPr>
              <a:t>.</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pPr lvl="1"/>
            <a:endParaRPr lang="en-US"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881956"/>
            <a:ext cx="7848600" cy="458587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Clasificación de activos financieros</a:t>
            </a:r>
          </a:p>
          <a:p>
            <a:endParaRPr lang="en-US" b="1" dirty="0">
              <a:solidFill>
                <a:schemeClr val="accent5"/>
              </a:solidFill>
              <a:latin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Clases de activos financieros</a:t>
            </a: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chemeClr val="accent5"/>
                </a:solidFill>
                <a:latin typeface="Arial" pitchFamily="34" charset="0"/>
                <a:ea typeface="ＭＳ Ｐゴシック" charset="0"/>
                <a:cs typeface="Arial" pitchFamily="34" charset="0"/>
              </a:rPr>
              <a:t>Costo amortizado</a:t>
            </a: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chemeClr val="accent5"/>
                </a:solidFill>
                <a:latin typeface="Arial" pitchFamily="34" charset="0"/>
                <a:ea typeface="ＭＳ Ｐゴシック" charset="0"/>
                <a:cs typeface="Arial" pitchFamily="34" charset="0"/>
              </a:rPr>
              <a:t>Valor </a:t>
            </a:r>
            <a:r>
              <a:rPr lang="en-US" kern="0" dirty="0" err="1">
                <a:solidFill>
                  <a:schemeClr val="accent5"/>
                </a:solidFill>
                <a:latin typeface="Arial" pitchFamily="34" charset="0"/>
                <a:ea typeface="ＭＳ Ｐゴシック" charset="0"/>
                <a:cs typeface="Arial" pitchFamily="34" charset="0"/>
              </a:rPr>
              <a:t>Razonable</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activos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netos</a:t>
            </a:r>
            <a:r>
              <a:rPr lang="en-US" kern="0" dirty="0">
                <a:solidFill>
                  <a:schemeClr val="accent5"/>
                </a:solidFill>
                <a:latin typeface="Arial" pitchFamily="34" charset="0"/>
                <a:ea typeface="ＭＳ Ｐゴシック" charset="0"/>
                <a:cs typeface="Arial" pitchFamily="34" charset="0"/>
              </a:rPr>
              <a:t>/</a:t>
            </a:r>
            <a:r>
              <a:rPr lang="en-US" kern="0" dirty="0" err="1">
                <a:solidFill>
                  <a:schemeClr val="accent5"/>
                </a:solidFill>
                <a:latin typeface="Arial" pitchFamily="34" charset="0"/>
                <a:ea typeface="ＭＳ Ｐゴシック" charset="0"/>
                <a:cs typeface="Arial" pitchFamily="34" charset="0"/>
              </a:rPr>
              <a:t>patrimonio</a:t>
            </a:r>
            <a:endParaRPr lang="en-US" kern="0" dirty="0">
              <a:solidFill>
                <a:schemeClr val="accent5"/>
              </a:solidFill>
              <a:latin typeface="Arial" pitchFamily="34" charset="0"/>
              <a:ea typeface="ＭＳ Ｐゴシック" charset="0"/>
              <a:cs typeface="Arial" pitchFamily="34" charset="0"/>
            </a:endParaRP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chemeClr val="accent5"/>
                </a:solidFill>
                <a:latin typeface="Arial" pitchFamily="34" charset="0"/>
                <a:ea typeface="ＭＳ Ｐゴシック" charset="0"/>
                <a:cs typeface="Arial" pitchFamily="34" charset="0"/>
              </a:rPr>
              <a:t>Valor </a:t>
            </a:r>
            <a:r>
              <a:rPr lang="en-US" kern="0" dirty="0" err="1">
                <a:solidFill>
                  <a:schemeClr val="accent5"/>
                </a:solidFill>
                <a:latin typeface="Arial" pitchFamily="34" charset="0"/>
                <a:ea typeface="ＭＳ Ｐゴシック" charset="0"/>
                <a:cs typeface="Arial" pitchFamily="34" charset="0"/>
              </a:rPr>
              <a:t>Razonable</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resultado</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La </a:t>
            </a:r>
            <a:r>
              <a:rPr lang="en-US" kern="0" dirty="0" err="1">
                <a:solidFill>
                  <a:schemeClr val="accent5"/>
                </a:solidFill>
                <a:latin typeface="Arial" pitchFamily="34" charset="0"/>
                <a:ea typeface="ＭＳ Ｐゴシック" charset="0"/>
                <a:cs typeface="Arial" pitchFamily="34" charset="0"/>
              </a:rPr>
              <a:t>clasificación</a:t>
            </a:r>
            <a:r>
              <a:rPr lang="en-US" kern="0" dirty="0">
                <a:solidFill>
                  <a:schemeClr val="accent5"/>
                </a:solidFill>
                <a:latin typeface="Arial" pitchFamily="34" charset="0"/>
                <a:ea typeface="ＭＳ Ｐゴシック" charset="0"/>
                <a:cs typeface="Arial" pitchFamily="34" charset="0"/>
              </a:rPr>
              <a:t> se </a:t>
            </a:r>
            <a:r>
              <a:rPr lang="en-US" kern="0" dirty="0" err="1">
                <a:solidFill>
                  <a:schemeClr val="accent5"/>
                </a:solidFill>
                <a:latin typeface="Arial" pitchFamily="34" charset="0"/>
                <a:ea typeface="ＭＳ Ｐゴシック" charset="0"/>
                <a:cs typeface="Arial" pitchFamily="34" charset="0"/>
              </a:rPr>
              <a:t>basa</a:t>
            </a:r>
            <a:r>
              <a:rPr lang="en-US" kern="0" dirty="0">
                <a:solidFill>
                  <a:schemeClr val="accent5"/>
                </a:solidFill>
                <a:latin typeface="Arial" pitchFamily="34" charset="0"/>
                <a:ea typeface="ＭＳ Ｐゴシック" charset="0"/>
                <a:cs typeface="Arial" pitchFamily="34" charset="0"/>
              </a:rPr>
              <a:t> en el modelo de gestión de la entidad y las características </a:t>
            </a:r>
            <a:r>
              <a:rPr lang="en-US" kern="0" dirty="0" err="1">
                <a:solidFill>
                  <a:schemeClr val="accent5"/>
                </a:solidFill>
                <a:latin typeface="Arial" pitchFamily="34" charset="0"/>
                <a:ea typeface="ＭＳ Ｐゴシック" charset="0"/>
                <a:cs typeface="Arial" pitchFamily="34" charset="0"/>
              </a:rPr>
              <a:t>contractuales</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flujos</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efectivo</a:t>
            </a:r>
            <a:r>
              <a:rPr lang="en-US" kern="0" dirty="0">
                <a:solidFill>
                  <a:schemeClr val="accent5"/>
                </a:solidFill>
                <a:latin typeface="Arial" pitchFamily="34" charset="0"/>
                <a:ea typeface="ＭＳ Ｐゴシック" charset="0"/>
                <a:cs typeface="Arial" pitchFamily="34" charset="0"/>
              </a:rPr>
              <a:t> del activo financiero</a:t>
            </a:r>
          </a:p>
          <a:p>
            <a:pPr marL="342900" lvl="0" indent="-342900" defTabSz="914400" fontAlgn="base">
              <a:spcBef>
                <a:spcPts val="776"/>
              </a:spcBef>
              <a:spcAft>
                <a:spcPct val="0"/>
              </a:spcAft>
              <a:buClr>
                <a:srgbClr val="000000"/>
              </a:buClr>
              <a:buFontTx/>
              <a:buChar char="•"/>
            </a:pPr>
            <a:r>
              <a:rPr lang="en-US" kern="0" dirty="0">
                <a:solidFill>
                  <a:schemeClr val="accent5"/>
                </a:solidFill>
                <a:latin typeface="Arial" pitchFamily="34" charset="0"/>
                <a:ea typeface="ＭＳ Ｐゴシック" charset="0"/>
                <a:cs typeface="Arial" pitchFamily="34" charset="0"/>
              </a:rPr>
              <a:t>La clasificación determina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requerimientos</a:t>
            </a:r>
            <a:r>
              <a:rPr lang="en-US" kern="0" dirty="0">
                <a:solidFill>
                  <a:schemeClr val="accent5"/>
                </a:solidFill>
                <a:latin typeface="Arial" pitchFamily="34" charset="0"/>
                <a:ea typeface="ＭＳ Ｐゴシック" charset="0"/>
                <a:cs typeface="Arial" pitchFamily="34" charset="0"/>
              </a:rPr>
              <a:t> de reconocimiento y medición</a:t>
            </a:r>
          </a:p>
          <a:p>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0" y="924767"/>
            <a:ext cx="7848600" cy="4626908"/>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Activos financieros medidos a costo amortizado</a:t>
            </a:r>
          </a:p>
          <a:p>
            <a:endParaRPr lang="en-US" b="1" dirty="0">
              <a:solidFill>
                <a:schemeClr val="accent5"/>
              </a:solidFill>
              <a:latin typeface="Arial" panose="020B0604020202020204" pitchFamily="34" charset="0"/>
            </a:endParaRPr>
          </a:p>
          <a:p>
            <a:r>
              <a:rPr lang="en-US" dirty="0">
                <a:solidFill>
                  <a:schemeClr val="accent5"/>
                </a:solidFill>
                <a:latin typeface="Arial" panose="020B0604020202020204" pitchFamily="34" charset="0"/>
              </a:rPr>
              <a:t>Un activo financiero se mide al costo amortizado si se cumplen las dos condiciones siguientes:</a:t>
            </a:r>
          </a:p>
          <a:p>
            <a:endParaRPr lang="en-GB" dirty="0">
              <a:solidFill>
                <a:schemeClr val="accent5"/>
              </a:solidFill>
              <a:latin typeface="Arial" panose="020B0604020202020204" pitchFamily="34" charset="0"/>
            </a:endParaRPr>
          </a:p>
          <a:p>
            <a:pPr marL="342900" indent="-342900">
              <a:buAutoNum type="alphaLcParenBoth"/>
            </a:pPr>
            <a:r>
              <a:rPr lang="en-US" dirty="0">
                <a:solidFill>
                  <a:schemeClr val="accent5"/>
                </a:solidFill>
                <a:latin typeface="Arial" panose="020B0604020202020204" pitchFamily="34" charset="0"/>
              </a:rPr>
              <a:t>El activo financiero se mantiene dentro de un modelo de gestión cuyo objetivo es mantener activos financieros con el fin de </a:t>
            </a:r>
            <a:r>
              <a:rPr lang="en-US" dirty="0" err="1">
                <a:solidFill>
                  <a:schemeClr val="accent5"/>
                </a:solidFill>
                <a:latin typeface="Arial" panose="020B0604020202020204" pitchFamily="34" charset="0"/>
              </a:rPr>
              <a:t>obtener</a:t>
            </a:r>
            <a:r>
              <a:rPr lang="en-US" dirty="0">
                <a:solidFill>
                  <a:schemeClr val="accent5"/>
                </a:solidFill>
                <a:latin typeface="Arial" panose="020B0604020202020204" pitchFamily="34" charset="0"/>
              </a:rPr>
              <a:t> </a:t>
            </a:r>
            <a:r>
              <a:rPr lang="en-US" dirty="0" err="1">
                <a:solidFill>
                  <a:schemeClr val="accent5"/>
                </a:solidFill>
                <a:latin typeface="Arial" panose="020B0604020202020204" pitchFamily="34" charset="0"/>
              </a:rPr>
              <a:t>los</a:t>
            </a:r>
            <a:r>
              <a:rPr lang="en-US" dirty="0">
                <a:solidFill>
                  <a:schemeClr val="accent5"/>
                </a:solidFill>
                <a:latin typeface="Arial" panose="020B0604020202020204" pitchFamily="34" charset="0"/>
              </a:rPr>
              <a:t> flujos de efectivo contractuales y</a:t>
            </a:r>
          </a:p>
          <a:p>
            <a:pPr marL="342900" indent="-342900">
              <a:buAutoNum type="alphaLcParenBoth"/>
            </a:pPr>
            <a:endParaRPr lang="en-GB" dirty="0">
              <a:solidFill>
                <a:schemeClr val="accent5"/>
              </a:solidFill>
              <a:latin typeface="Arial" panose="020B0604020202020204" pitchFamily="34" charset="0"/>
            </a:endParaRPr>
          </a:p>
          <a:p>
            <a:pPr marL="342900" indent="-342900">
              <a:buAutoNum type="alphaLcParenBoth" startAt="2"/>
            </a:pPr>
            <a:r>
              <a:rPr lang="en-US" dirty="0">
                <a:solidFill>
                  <a:schemeClr val="accent5"/>
                </a:solidFill>
                <a:latin typeface="Arial" panose="020B0604020202020204" pitchFamily="34" charset="0"/>
              </a:rPr>
              <a:t>Las condiciones contractuales del activo financiero dan lugar en fechas determinadas a flujos de efectivo que son únicamente </a:t>
            </a:r>
            <a:r>
              <a:rPr lang="en-US" dirty="0" err="1">
                <a:solidFill>
                  <a:schemeClr val="accent5"/>
                </a:solidFill>
                <a:latin typeface="Arial" panose="020B0604020202020204" pitchFamily="34" charset="0"/>
              </a:rPr>
              <a:t>pagos</a:t>
            </a:r>
            <a:r>
              <a:rPr lang="en-US" dirty="0">
                <a:solidFill>
                  <a:schemeClr val="accent5"/>
                </a:solidFill>
                <a:latin typeface="Arial" panose="020B0604020202020204" pitchFamily="34" charset="0"/>
              </a:rPr>
              <a:t> del principal e intereses sobre el importe principal pendiente.</a:t>
            </a:r>
          </a:p>
          <a:p>
            <a:pPr marL="342900" indent="-342900">
              <a:buAutoNum type="alphaLcParenBoth" startAt="2"/>
            </a:pPr>
            <a:endParaRPr lang="en-GB" dirty="0">
              <a:solidFill>
                <a:schemeClr val="accent5"/>
              </a:solidFill>
              <a:latin typeface="Arial" panose="020B0604020202020204" pitchFamily="34" charset="0"/>
            </a:endParaRPr>
          </a:p>
          <a:p>
            <a:pPr lvl="0" defTabSz="914400" fontAlgn="base">
              <a:spcBef>
                <a:spcPts val="776"/>
              </a:spcBef>
              <a:spcAft>
                <a:spcPct val="0"/>
              </a:spcAft>
              <a:buClr>
                <a:srgbClr val="000000"/>
              </a:buClr>
            </a:pPr>
            <a:endParaRPr lang="en-US" b="1" dirty="0">
              <a:solidFill>
                <a:schemeClr val="accent5"/>
              </a:solidFill>
              <a:latin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881956"/>
            <a:ext cx="7848600" cy="4760278"/>
          </a:xfrm>
          <a:prstGeom prst="rect">
            <a:avLst/>
          </a:prstGeom>
          <a:noFill/>
        </p:spPr>
        <p:txBody>
          <a:bodyPr wrap="square" rtlCol="0">
            <a:spAutoFit/>
          </a:bodyPr>
          <a:lstStyle/>
          <a:p>
            <a:r>
              <a:rPr lang="en-GB" b="1" dirty="0">
                <a:solidFill>
                  <a:schemeClr val="accent5"/>
                </a:solidFill>
                <a:latin typeface="Arial" panose="020B0604020202020204" pitchFamily="34" charset="0"/>
                <a:cs typeface="Arial" panose="020B0604020202020204" pitchFamily="34" charset="0"/>
              </a:rPr>
              <a:t>Activos financieros medidos a valor </a:t>
            </a:r>
            <a:r>
              <a:rPr lang="en-GB" b="1" dirty="0" err="1">
                <a:solidFill>
                  <a:schemeClr val="accent5"/>
                </a:solidFill>
                <a:latin typeface="Arial" panose="020B0604020202020204" pitchFamily="34" charset="0"/>
                <a:cs typeface="Arial" panose="020B0604020202020204" pitchFamily="34" charset="0"/>
              </a:rPr>
              <a:t>razonable</a:t>
            </a:r>
            <a:r>
              <a:rPr lang="en-GB" b="1" dirty="0">
                <a:solidFill>
                  <a:schemeClr val="accent5"/>
                </a:solidFill>
                <a:latin typeface="Arial" panose="020B0604020202020204" pitchFamily="34" charset="0"/>
                <a:cs typeface="Arial" panose="020B0604020202020204" pitchFamily="34" charset="0"/>
              </a:rPr>
              <a:t> con </a:t>
            </a:r>
            <a:r>
              <a:rPr lang="en-GB" b="1" dirty="0" err="1">
                <a:solidFill>
                  <a:schemeClr val="accent5"/>
                </a:solidFill>
                <a:latin typeface="Arial" panose="020B0604020202020204" pitchFamily="34" charset="0"/>
                <a:cs typeface="Arial" panose="020B0604020202020204" pitchFamily="34" charset="0"/>
              </a:rPr>
              <a:t>cambios</a:t>
            </a:r>
            <a:r>
              <a:rPr lang="en-GB" b="1" dirty="0">
                <a:solidFill>
                  <a:schemeClr val="accent5"/>
                </a:solidFill>
                <a:latin typeface="Arial" panose="020B0604020202020204" pitchFamily="34" charset="0"/>
                <a:cs typeface="Arial" panose="020B0604020202020204" pitchFamily="34" charset="0"/>
              </a:rPr>
              <a:t> </a:t>
            </a:r>
            <a:r>
              <a:rPr lang="en-GB" b="1" dirty="0" err="1">
                <a:solidFill>
                  <a:schemeClr val="accent5"/>
                </a:solidFill>
                <a:latin typeface="Arial" panose="020B0604020202020204" pitchFamily="34" charset="0"/>
                <a:cs typeface="Arial" panose="020B0604020202020204" pitchFamily="34" charset="0"/>
              </a:rPr>
              <a:t>en</a:t>
            </a:r>
            <a:r>
              <a:rPr lang="en-GB" b="1" dirty="0">
                <a:solidFill>
                  <a:schemeClr val="accent5"/>
                </a:solidFill>
                <a:latin typeface="Arial" panose="020B0604020202020204" pitchFamily="34" charset="0"/>
                <a:cs typeface="Arial" panose="020B0604020202020204" pitchFamily="34" charset="0"/>
              </a:rPr>
              <a:t> </a:t>
            </a:r>
            <a:r>
              <a:rPr lang="en-GB" b="1" dirty="0" err="1">
                <a:solidFill>
                  <a:schemeClr val="accent5"/>
                </a:solidFill>
                <a:latin typeface="Arial" panose="020B0604020202020204" pitchFamily="34" charset="0"/>
                <a:cs typeface="Arial" panose="020B0604020202020204" pitchFamily="34" charset="0"/>
              </a:rPr>
              <a:t>los</a:t>
            </a:r>
            <a:r>
              <a:rPr lang="en-GB" b="1" dirty="0">
                <a:solidFill>
                  <a:schemeClr val="accent5"/>
                </a:solidFill>
                <a:latin typeface="Arial" panose="020B0604020202020204" pitchFamily="34" charset="0"/>
                <a:cs typeface="Arial" panose="020B0604020202020204" pitchFamily="34" charset="0"/>
              </a:rPr>
              <a:t>  activos netos/</a:t>
            </a:r>
            <a:r>
              <a:rPr lang="en-GB" b="1" dirty="0" err="1">
                <a:solidFill>
                  <a:schemeClr val="accent5"/>
                </a:solidFill>
                <a:latin typeface="Arial" panose="020B0604020202020204" pitchFamily="34" charset="0"/>
                <a:cs typeface="Arial" panose="020B0604020202020204" pitchFamily="34" charset="0"/>
              </a:rPr>
              <a:t>patrimonio</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endParaRPr>
          </a:p>
          <a:p>
            <a:pPr lvl="0" fontAlgn="base">
              <a:spcBef>
                <a:spcPts val="776"/>
              </a:spcBef>
              <a:spcAft>
                <a:spcPct val="0"/>
              </a:spcAft>
              <a:buClr>
                <a:srgbClr val="000000"/>
              </a:buClr>
            </a:pPr>
            <a:r>
              <a:rPr lang="en-GB" dirty="0">
                <a:solidFill>
                  <a:schemeClr val="accent5"/>
                </a:solidFill>
                <a:latin typeface="Arial" panose="020B0604020202020204" pitchFamily="34" charset="0"/>
              </a:rPr>
              <a:t>Un activo financiero se mide a valor </a:t>
            </a:r>
            <a:r>
              <a:rPr lang="en-GB" dirty="0" err="1">
                <a:solidFill>
                  <a:schemeClr val="accent5"/>
                </a:solidFill>
                <a:latin typeface="Arial" panose="020B0604020202020204" pitchFamily="34" charset="0"/>
              </a:rPr>
              <a:t>razonable</a:t>
            </a:r>
            <a:r>
              <a:rPr lang="en-GB" dirty="0">
                <a:solidFill>
                  <a:schemeClr val="accent5"/>
                </a:solidFill>
                <a:latin typeface="Arial" panose="020B0604020202020204" pitchFamily="34" charset="0"/>
              </a:rPr>
              <a:t> con </a:t>
            </a:r>
            <a:r>
              <a:rPr lang="en-GB" dirty="0" err="1">
                <a:solidFill>
                  <a:schemeClr val="accent5"/>
                </a:solidFill>
                <a:latin typeface="Arial" panose="020B0604020202020204" pitchFamily="34" charset="0"/>
              </a:rPr>
              <a:t>cambios</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en</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activos</a:t>
            </a:r>
            <a:r>
              <a:rPr lang="en-GB" dirty="0">
                <a:solidFill>
                  <a:schemeClr val="accent5"/>
                </a:solidFill>
                <a:latin typeface="Arial" panose="020B0604020202020204" pitchFamily="34" charset="0"/>
              </a:rPr>
              <a:t> netos / </a:t>
            </a:r>
            <a:r>
              <a:rPr lang="en-GB" dirty="0" err="1">
                <a:solidFill>
                  <a:schemeClr val="accent5"/>
                </a:solidFill>
                <a:latin typeface="Arial" panose="020B0604020202020204" pitchFamily="34" charset="0"/>
              </a:rPr>
              <a:t>patrimonio</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si</a:t>
            </a:r>
            <a:r>
              <a:rPr lang="en-GB" dirty="0">
                <a:solidFill>
                  <a:schemeClr val="accent5"/>
                </a:solidFill>
                <a:latin typeface="Arial" panose="020B0604020202020204" pitchFamily="34" charset="0"/>
              </a:rPr>
              <a:t> se cumplen las dos condiciones siguientes:</a:t>
            </a:r>
          </a:p>
          <a:p>
            <a:pPr lvl="0" fontAlgn="base">
              <a:spcBef>
                <a:spcPts val="776"/>
              </a:spcBef>
              <a:spcAft>
                <a:spcPct val="0"/>
              </a:spcAft>
              <a:buClr>
                <a:srgbClr val="000000"/>
              </a:buClr>
            </a:pPr>
            <a:endParaRPr lang="en-GB" dirty="0">
              <a:solidFill>
                <a:schemeClr val="accent5"/>
              </a:solidFill>
              <a:latin typeface="Arial" panose="020B0604020202020204" pitchFamily="34" charset="0"/>
            </a:endParaRPr>
          </a:p>
          <a:p>
            <a:pPr marL="457200" lvl="0" indent="-457200" fontAlgn="base">
              <a:spcBef>
                <a:spcPts val="776"/>
              </a:spcBef>
              <a:spcAft>
                <a:spcPct val="0"/>
              </a:spcAft>
              <a:buClr>
                <a:srgbClr val="000000"/>
              </a:buClr>
              <a:buAutoNum type="alphaLcParenBoth"/>
            </a:pPr>
            <a:r>
              <a:rPr lang="en-GB" dirty="0">
                <a:solidFill>
                  <a:schemeClr val="accent5"/>
                </a:solidFill>
                <a:latin typeface="Arial" panose="020B0604020202020204" pitchFamily="34" charset="0"/>
              </a:rPr>
              <a:t>El activo financiero se mantiene dentro de un modelo de gestión cuyo objetivo se </a:t>
            </a:r>
            <a:r>
              <a:rPr lang="en-GB" dirty="0" err="1">
                <a:solidFill>
                  <a:schemeClr val="accent5"/>
                </a:solidFill>
                <a:latin typeface="Arial" panose="020B0604020202020204" pitchFamily="34" charset="0"/>
              </a:rPr>
              <a:t>logra</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obteniendo</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los</a:t>
            </a:r>
            <a:r>
              <a:rPr lang="en-GB" dirty="0">
                <a:solidFill>
                  <a:schemeClr val="accent5"/>
                </a:solidFill>
                <a:latin typeface="Arial" panose="020B0604020202020204" pitchFamily="34" charset="0"/>
              </a:rPr>
              <a:t> flujos de </a:t>
            </a:r>
            <a:r>
              <a:rPr lang="en-GB" dirty="0" err="1">
                <a:solidFill>
                  <a:schemeClr val="accent5"/>
                </a:solidFill>
                <a:latin typeface="Arial" panose="020B0604020202020204" pitchFamily="34" charset="0"/>
              </a:rPr>
              <a:t>efectivo</a:t>
            </a:r>
            <a:r>
              <a:rPr lang="en-GB" dirty="0">
                <a:solidFill>
                  <a:schemeClr val="accent5"/>
                </a:solidFill>
                <a:latin typeface="Arial" panose="020B0604020202020204" pitchFamily="34" charset="0"/>
              </a:rPr>
              <a:t> </a:t>
            </a:r>
            <a:r>
              <a:rPr lang="en-GB" dirty="0" err="1">
                <a:solidFill>
                  <a:schemeClr val="accent5"/>
                </a:solidFill>
                <a:latin typeface="Arial" panose="020B0604020202020204" pitchFamily="34" charset="0"/>
              </a:rPr>
              <a:t>contractuales</a:t>
            </a:r>
            <a:r>
              <a:rPr lang="en-GB" dirty="0">
                <a:solidFill>
                  <a:schemeClr val="accent5"/>
                </a:solidFill>
                <a:latin typeface="Arial" panose="020B0604020202020204" pitchFamily="34" charset="0"/>
              </a:rPr>
              <a:t> y la </a:t>
            </a:r>
            <a:r>
              <a:rPr lang="en-GB" dirty="0" err="1">
                <a:solidFill>
                  <a:schemeClr val="accent5"/>
                </a:solidFill>
                <a:latin typeface="Arial" panose="020B0604020202020204" pitchFamily="34" charset="0"/>
              </a:rPr>
              <a:t>venta</a:t>
            </a:r>
            <a:r>
              <a:rPr lang="en-GB" dirty="0">
                <a:solidFill>
                  <a:schemeClr val="accent5"/>
                </a:solidFill>
                <a:latin typeface="Arial" panose="020B0604020202020204" pitchFamily="34" charset="0"/>
              </a:rPr>
              <a:t> de activos financieros y</a:t>
            </a:r>
          </a:p>
          <a:p>
            <a:pPr marL="457200" indent="-457200" fontAlgn="base">
              <a:spcBef>
                <a:spcPts val="776"/>
              </a:spcBef>
              <a:spcAft>
                <a:spcPct val="0"/>
              </a:spcAft>
              <a:buClr>
                <a:srgbClr val="000000"/>
              </a:buClr>
              <a:buAutoNum type="alphaLcParenBoth"/>
            </a:pPr>
            <a:r>
              <a:rPr lang="en-GB" dirty="0">
                <a:solidFill>
                  <a:schemeClr val="accent5"/>
                </a:solidFill>
                <a:latin typeface="Arial" panose="020B0604020202020204" pitchFamily="34" charset="0"/>
              </a:rPr>
              <a:t>Las condiciones contractuales del activo financiero dan lugar en fechas determinadas a flujos de efectivo que son únicamente pagos de principal e intereses sobre el importe principal pendiente.</a:t>
            </a:r>
          </a:p>
          <a:p>
            <a:pPr lvl="0" defTabSz="914400" fontAlgn="base">
              <a:spcBef>
                <a:spcPts val="776"/>
              </a:spcBef>
              <a:spcAft>
                <a:spcPct val="0"/>
              </a:spcAft>
              <a:buClr>
                <a:srgbClr val="000000"/>
              </a:buClr>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375678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0" y="914935"/>
            <a:ext cx="7854950" cy="4103688"/>
          </a:xfrm>
          <a:prstGeom prst="rect">
            <a:avLst/>
          </a:prstGeom>
          <a:noFill/>
        </p:spPr>
        <p:txBody>
          <a:bodyPr wrap="square" rtlCol="0">
            <a:spAutoFit/>
          </a:bodyPr>
          <a:lstStyle/>
          <a:p>
            <a:r>
              <a:rPr lang="en-GB" b="1" dirty="0">
                <a:solidFill>
                  <a:schemeClr val="accent5"/>
                </a:solidFill>
                <a:latin typeface="Arial" panose="020B0604020202020204" pitchFamily="34" charset="0"/>
                <a:cs typeface="Arial" panose="020B0604020202020204" pitchFamily="34" charset="0"/>
              </a:rPr>
              <a:t>Activos financieros medidos a valor </a:t>
            </a:r>
            <a:r>
              <a:rPr lang="en-GB" b="1" dirty="0" err="1">
                <a:solidFill>
                  <a:schemeClr val="accent5"/>
                </a:solidFill>
                <a:latin typeface="Arial" panose="020B0604020202020204" pitchFamily="34" charset="0"/>
                <a:cs typeface="Arial" panose="020B0604020202020204" pitchFamily="34" charset="0"/>
              </a:rPr>
              <a:t>razonable</a:t>
            </a:r>
            <a:r>
              <a:rPr lang="en-GB" b="1" dirty="0">
                <a:solidFill>
                  <a:schemeClr val="accent5"/>
                </a:solidFill>
                <a:latin typeface="Arial" panose="020B0604020202020204" pitchFamily="34" charset="0"/>
                <a:cs typeface="Arial" panose="020B0604020202020204" pitchFamily="34" charset="0"/>
              </a:rPr>
              <a:t> </a:t>
            </a:r>
            <a:r>
              <a:rPr lang="de-DE" b="1" dirty="0" err="1">
                <a:solidFill>
                  <a:schemeClr val="accent5"/>
                </a:solidFill>
                <a:latin typeface="Arial" panose="020B0604020202020204" pitchFamily="34" charset="0"/>
                <a:cs typeface="Arial" panose="020B0604020202020204" pitchFamily="34" charset="0"/>
              </a:rPr>
              <a:t>con</a:t>
            </a:r>
            <a:r>
              <a:rPr lang="de-DE" b="1" dirty="0">
                <a:solidFill>
                  <a:schemeClr val="accent5"/>
                </a:solidFill>
                <a:latin typeface="Arial" panose="020B0604020202020204" pitchFamily="34" charset="0"/>
                <a:cs typeface="Arial" panose="020B0604020202020204" pitchFamily="34" charset="0"/>
              </a:rPr>
              <a:t> </a:t>
            </a:r>
            <a:r>
              <a:rPr lang="de-DE" b="1" dirty="0" err="1">
                <a:solidFill>
                  <a:schemeClr val="accent5"/>
                </a:solidFill>
                <a:latin typeface="Arial" panose="020B0604020202020204" pitchFamily="34" charset="0"/>
                <a:cs typeface="Arial" panose="020B0604020202020204" pitchFamily="34" charset="0"/>
              </a:rPr>
              <a:t>cambios</a:t>
            </a:r>
            <a:r>
              <a:rPr lang="de-DE" b="1" dirty="0">
                <a:solidFill>
                  <a:schemeClr val="accent5"/>
                </a:solidFill>
                <a:latin typeface="Arial" panose="020B0604020202020204" pitchFamily="34" charset="0"/>
                <a:cs typeface="Arial" panose="020B0604020202020204" pitchFamily="34" charset="0"/>
              </a:rPr>
              <a:t> en </a:t>
            </a:r>
            <a:r>
              <a:rPr lang="de-DE" b="1" dirty="0" err="1">
                <a:solidFill>
                  <a:schemeClr val="accent5"/>
                </a:solidFill>
                <a:latin typeface="Arial" panose="020B0604020202020204" pitchFamily="34" charset="0"/>
                <a:cs typeface="Arial" panose="020B0604020202020204" pitchFamily="34" charset="0"/>
              </a:rPr>
              <a:t>el</a:t>
            </a:r>
            <a:r>
              <a:rPr lang="de-DE" b="1" dirty="0">
                <a:solidFill>
                  <a:schemeClr val="accent5"/>
                </a:solidFill>
                <a:latin typeface="Arial" panose="020B0604020202020204" pitchFamily="34" charset="0"/>
                <a:cs typeface="Arial" panose="020B0604020202020204" pitchFamily="34" charset="0"/>
              </a:rPr>
              <a:t> </a:t>
            </a:r>
            <a:r>
              <a:rPr lang="de-DE" b="1" dirty="0" err="1">
                <a:solidFill>
                  <a:schemeClr val="accent5"/>
                </a:solidFill>
                <a:latin typeface="Arial" panose="020B0604020202020204" pitchFamily="34" charset="0"/>
                <a:cs typeface="Arial" panose="020B0604020202020204" pitchFamily="34" charset="0"/>
              </a:rPr>
              <a:t>resultado</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endParaRPr>
          </a:p>
          <a:p>
            <a:pPr lvl="0" defTabSz="914400" fontAlgn="base">
              <a:spcBef>
                <a:spcPts val="776"/>
              </a:spcBef>
              <a:spcAft>
                <a:spcPct val="0"/>
              </a:spcAft>
              <a:buClr>
                <a:srgbClr val="000000"/>
              </a:buClr>
            </a:pPr>
            <a:r>
              <a:rPr lang="en-GB" kern="0" dirty="0">
                <a:solidFill>
                  <a:schemeClr val="accent5"/>
                </a:solidFill>
                <a:latin typeface="Arial" pitchFamily="34" charset="0"/>
                <a:ea typeface="ＭＳ Ｐゴシック" charset="0"/>
                <a:cs typeface="Arial" pitchFamily="34" charset="0"/>
              </a:rPr>
              <a:t>Un activo financiero se medirá a valor </a:t>
            </a:r>
            <a:r>
              <a:rPr lang="en-GB" kern="0" dirty="0" err="1">
                <a:solidFill>
                  <a:schemeClr val="accent5"/>
                </a:solidFill>
                <a:latin typeface="Arial" pitchFamily="34" charset="0"/>
                <a:ea typeface="ＭＳ Ｐゴシック" charset="0"/>
                <a:cs typeface="Arial" pitchFamily="34" charset="0"/>
              </a:rPr>
              <a:t>razonable</a:t>
            </a:r>
            <a:r>
              <a:rPr lang="en-GB" kern="0" dirty="0">
                <a:solidFill>
                  <a:schemeClr val="accent5"/>
                </a:solidFill>
                <a:latin typeface="Arial" pitchFamily="34" charset="0"/>
                <a:ea typeface="ＭＳ Ｐゴシック" charset="0"/>
                <a:cs typeface="Arial" pitchFamily="34" charset="0"/>
              </a:rPr>
              <a:t> con </a:t>
            </a:r>
            <a:r>
              <a:rPr lang="en-GB" kern="0" dirty="0" err="1">
                <a:solidFill>
                  <a:schemeClr val="accent5"/>
                </a:solidFill>
                <a:latin typeface="Arial" pitchFamily="34" charset="0"/>
                <a:ea typeface="ＭＳ Ｐゴシック" charset="0"/>
                <a:cs typeface="Arial" pitchFamily="34" charset="0"/>
              </a:rPr>
              <a:t>cambios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en</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el</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resultado</a:t>
            </a:r>
            <a:r>
              <a:rPr lang="en-GB" kern="0" dirty="0">
                <a:solidFill>
                  <a:schemeClr val="accent5"/>
                </a:solidFill>
                <a:latin typeface="Arial" pitchFamily="34" charset="0"/>
                <a:ea typeface="ＭＳ Ｐゴシック" charset="0"/>
                <a:cs typeface="Arial" pitchFamily="34" charset="0"/>
              </a:rPr>
              <a:t>, a menos que se </a:t>
            </a:r>
            <a:r>
              <a:rPr lang="en-GB" kern="0" dirty="0" err="1">
                <a:solidFill>
                  <a:schemeClr val="accent5"/>
                </a:solidFill>
                <a:latin typeface="Arial" pitchFamily="34" charset="0"/>
                <a:ea typeface="ＭＳ Ｐゴシック" charset="0"/>
                <a:cs typeface="Arial" pitchFamily="34" charset="0"/>
              </a:rPr>
              <a:t>mida</a:t>
            </a:r>
            <a:r>
              <a:rPr lang="en-GB" kern="0" dirty="0">
                <a:solidFill>
                  <a:schemeClr val="accent5"/>
                </a:solidFill>
                <a:latin typeface="Arial" pitchFamily="34" charset="0"/>
                <a:ea typeface="ＭＳ Ｐゴシック" charset="0"/>
                <a:cs typeface="Arial" pitchFamily="34" charset="0"/>
              </a:rPr>
              <a:t> al </a:t>
            </a:r>
            <a:r>
              <a:rPr lang="en-GB" kern="0" dirty="0" err="1">
                <a:solidFill>
                  <a:schemeClr val="accent5"/>
                </a:solidFill>
                <a:latin typeface="Arial" pitchFamily="34" charset="0"/>
                <a:ea typeface="ＭＳ Ｐゴシック" charset="0"/>
                <a:cs typeface="Arial" pitchFamily="34" charset="0"/>
              </a:rPr>
              <a:t>costo</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amortizado</a:t>
            </a:r>
            <a:r>
              <a:rPr lang="en-GB" kern="0" dirty="0">
                <a:solidFill>
                  <a:schemeClr val="accent5"/>
                </a:solidFill>
                <a:latin typeface="Arial" pitchFamily="34" charset="0"/>
                <a:ea typeface="ＭＳ Ｐゴシック" charset="0"/>
                <a:cs typeface="Arial" pitchFamily="34" charset="0"/>
              </a:rPr>
              <a:t> o a valor </a:t>
            </a:r>
            <a:r>
              <a:rPr lang="en-GB" kern="0" dirty="0" err="1">
                <a:solidFill>
                  <a:schemeClr val="accent5"/>
                </a:solidFill>
                <a:latin typeface="Arial" pitchFamily="34" charset="0"/>
                <a:ea typeface="ＭＳ Ｐゴシック" charset="0"/>
                <a:cs typeface="Arial" pitchFamily="34" charset="0"/>
              </a:rPr>
              <a:t>razonable</a:t>
            </a:r>
            <a:r>
              <a:rPr lang="en-GB" kern="0" dirty="0">
                <a:solidFill>
                  <a:schemeClr val="accent5"/>
                </a:solidFill>
                <a:latin typeface="Arial" pitchFamily="34" charset="0"/>
                <a:ea typeface="ＭＳ Ｐゴシック" charset="0"/>
                <a:cs typeface="Arial" pitchFamily="34" charset="0"/>
              </a:rPr>
              <a:t> con </a:t>
            </a:r>
            <a:r>
              <a:rPr lang="en-GB" kern="0" dirty="0" err="1">
                <a:solidFill>
                  <a:schemeClr val="accent5"/>
                </a:solidFill>
                <a:latin typeface="Arial" pitchFamily="34" charset="0"/>
                <a:ea typeface="ＭＳ Ｐゴシック" charset="0"/>
                <a:cs typeface="Arial" pitchFamily="34" charset="0"/>
              </a:rPr>
              <a:t>cambios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en</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los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activos</a:t>
            </a:r>
            <a:r>
              <a:rPr lang="en-GB" kern="0" dirty="0">
                <a:solidFill>
                  <a:schemeClr val="accent5"/>
                </a:solidFill>
                <a:latin typeface="Arial" pitchFamily="34" charset="0"/>
                <a:ea typeface="ＭＳ Ｐゴシック" charset="0"/>
                <a:cs typeface="Arial" pitchFamily="34" charset="0"/>
              </a:rPr>
              <a:t> netos/patrimonio.</a:t>
            </a:r>
          </a:p>
          <a:p>
            <a:pPr lvl="0" defTabSz="914400" fontAlgn="base">
              <a:spcBef>
                <a:spcPts val="776"/>
              </a:spcBef>
              <a:spcAft>
                <a:spcPct val="0"/>
              </a:spcAft>
              <a:buClr>
                <a:srgbClr val="000000"/>
              </a:buClr>
            </a:pPr>
            <a:r>
              <a:rPr lang="en-GB" kern="0" dirty="0">
                <a:solidFill>
                  <a:schemeClr val="accent5"/>
                </a:solidFill>
                <a:latin typeface="Arial" pitchFamily="34" charset="0"/>
                <a:ea typeface="ＭＳ Ｐゴシック" charset="0"/>
                <a:cs typeface="Arial" pitchFamily="34" charset="0"/>
              </a:rPr>
              <a:t>La entidad podrá:</a:t>
            </a:r>
          </a:p>
          <a:p>
            <a:pPr marL="342900" lvl="0" indent="-342900" defTabSz="914400" fontAlgn="base">
              <a:spcBef>
                <a:spcPts val="776"/>
              </a:spcBef>
              <a:spcAft>
                <a:spcPct val="0"/>
              </a:spcAft>
              <a:buClr>
                <a:srgbClr val="000000"/>
              </a:buClr>
              <a:buFont typeface="Arial" panose="020B0604020202020204" pitchFamily="34" charset="0"/>
              <a:buChar char="•"/>
            </a:pPr>
            <a:r>
              <a:rPr lang="en-GB" kern="0" dirty="0">
                <a:solidFill>
                  <a:schemeClr val="accent5"/>
                </a:solidFill>
                <a:latin typeface="Arial" pitchFamily="34" charset="0"/>
                <a:ea typeface="ＭＳ Ｐゴシック" charset="0"/>
                <a:cs typeface="Arial" pitchFamily="34" charset="0"/>
              </a:rPr>
              <a:t>Designar un activo financiero medido a valor </a:t>
            </a:r>
            <a:r>
              <a:rPr lang="en-GB" kern="0" dirty="0" err="1">
                <a:solidFill>
                  <a:schemeClr val="accent5"/>
                </a:solidFill>
                <a:latin typeface="Arial" pitchFamily="34" charset="0"/>
                <a:ea typeface="ＭＳ Ｐゴシック" charset="0"/>
                <a:cs typeface="Arial" pitchFamily="34" charset="0"/>
              </a:rPr>
              <a:t>razonable</a:t>
            </a:r>
            <a:r>
              <a:rPr lang="en-GB" kern="0" dirty="0">
                <a:solidFill>
                  <a:schemeClr val="accent5"/>
                </a:solidFill>
                <a:latin typeface="Arial" pitchFamily="34" charset="0"/>
                <a:ea typeface="ＭＳ Ｐゴシック" charset="0"/>
                <a:cs typeface="Arial" pitchFamily="34" charset="0"/>
              </a:rPr>
              <a:t> </a:t>
            </a:r>
            <a:r>
              <a:rPr lang="de-DE" kern="0" dirty="0" err="1">
                <a:solidFill>
                  <a:schemeClr val="accent5"/>
                </a:solidFill>
                <a:latin typeface="Arial" pitchFamily="34" charset="0"/>
                <a:ea typeface="ＭＳ Ｐゴシック" charset="0"/>
                <a:cs typeface="Arial" pitchFamily="34" charset="0"/>
              </a:rPr>
              <a:t>con</a:t>
            </a:r>
            <a:r>
              <a:rPr lang="de-DE" kern="0" dirty="0">
                <a:solidFill>
                  <a:schemeClr val="accent5"/>
                </a:solidFill>
                <a:latin typeface="Arial" pitchFamily="34" charset="0"/>
                <a:ea typeface="ＭＳ Ｐゴシック" charset="0"/>
                <a:cs typeface="Arial" pitchFamily="34" charset="0"/>
              </a:rPr>
              <a:t> </a:t>
            </a:r>
            <a:r>
              <a:rPr lang="de-DE" kern="0" dirty="0" err="1">
                <a:solidFill>
                  <a:schemeClr val="accent5"/>
                </a:solidFill>
                <a:latin typeface="Arial" pitchFamily="34" charset="0"/>
                <a:ea typeface="ＭＳ Ｐゴシック" charset="0"/>
                <a:cs typeface="Arial" pitchFamily="34" charset="0"/>
              </a:rPr>
              <a:t>cambios</a:t>
            </a:r>
            <a:r>
              <a:rPr lang="de-DE" kern="0" dirty="0">
                <a:solidFill>
                  <a:schemeClr val="accent5"/>
                </a:solidFill>
                <a:latin typeface="Arial" pitchFamily="34" charset="0"/>
                <a:ea typeface="ＭＳ Ｐゴシック" charset="0"/>
                <a:cs typeface="Arial" pitchFamily="34" charset="0"/>
              </a:rPr>
              <a:t> en </a:t>
            </a:r>
            <a:r>
              <a:rPr lang="de-DE" kern="0" dirty="0" err="1">
                <a:solidFill>
                  <a:schemeClr val="accent5"/>
                </a:solidFill>
                <a:latin typeface="Arial" pitchFamily="34" charset="0"/>
                <a:ea typeface="ＭＳ Ｐゴシック" charset="0"/>
                <a:cs typeface="Arial" pitchFamily="34" charset="0"/>
              </a:rPr>
              <a:t>el</a:t>
            </a:r>
            <a:r>
              <a:rPr lang="de-DE" kern="0" dirty="0">
                <a:solidFill>
                  <a:schemeClr val="accent5"/>
                </a:solidFill>
                <a:latin typeface="Arial" pitchFamily="34" charset="0"/>
                <a:ea typeface="ＭＳ Ｐゴシック" charset="0"/>
                <a:cs typeface="Arial" pitchFamily="34" charset="0"/>
              </a:rPr>
              <a:t> </a:t>
            </a:r>
            <a:r>
              <a:rPr lang="de-DE" kern="0" dirty="0" err="1">
                <a:solidFill>
                  <a:schemeClr val="accent5"/>
                </a:solidFill>
                <a:latin typeface="Arial" pitchFamily="34" charset="0"/>
                <a:ea typeface="ＭＳ Ｐゴシック" charset="0"/>
                <a:cs typeface="Arial" pitchFamily="34" charset="0"/>
              </a:rPr>
              <a:t>resultado</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 typeface="Arial" panose="020B0604020202020204" pitchFamily="34" charset="0"/>
              <a:buChar char="•"/>
            </a:pPr>
            <a:r>
              <a:rPr lang="en-GB" kern="0" dirty="0">
                <a:solidFill>
                  <a:schemeClr val="accent5"/>
                </a:solidFill>
                <a:latin typeface="Arial" pitchFamily="34" charset="0"/>
                <a:ea typeface="ＭＳ Ｐゴシック" charset="0"/>
                <a:cs typeface="Arial" pitchFamily="34" charset="0"/>
              </a:rPr>
              <a:t>Elegir inversiones particulares en instrumentos de capital que de otro modo se medirían a valor </a:t>
            </a:r>
            <a:r>
              <a:rPr lang="en-GB" kern="0" dirty="0" err="1">
                <a:solidFill>
                  <a:schemeClr val="accent5"/>
                </a:solidFill>
                <a:latin typeface="Arial" pitchFamily="34" charset="0"/>
                <a:ea typeface="ＭＳ Ｐゴシック" charset="0"/>
                <a:cs typeface="Arial" pitchFamily="34" charset="0"/>
              </a:rPr>
              <a:t>razonable</a:t>
            </a:r>
            <a:r>
              <a:rPr lang="en-GB" kern="0" dirty="0">
                <a:solidFill>
                  <a:schemeClr val="accent5"/>
                </a:solidFill>
                <a:latin typeface="Arial" pitchFamily="34" charset="0"/>
                <a:ea typeface="ＭＳ Ｐゴシック" charset="0"/>
                <a:cs typeface="Arial" pitchFamily="34" charset="0"/>
              </a:rPr>
              <a:t> con </a:t>
            </a:r>
            <a:r>
              <a:rPr lang="en-GB" kern="0" dirty="0" err="1">
                <a:solidFill>
                  <a:schemeClr val="accent5"/>
                </a:solidFill>
                <a:latin typeface="Arial" pitchFamily="34" charset="0"/>
                <a:ea typeface="ＭＳ Ｐゴシック" charset="0"/>
                <a:cs typeface="Arial" pitchFamily="34" charset="0"/>
              </a:rPr>
              <a:t>cambios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en</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el</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resultado</a:t>
            </a:r>
            <a:r>
              <a:rPr lang="en-GB" kern="0" dirty="0">
                <a:solidFill>
                  <a:schemeClr val="accent5"/>
                </a:solidFill>
                <a:latin typeface="Arial" pitchFamily="34" charset="0"/>
                <a:ea typeface="ＭＳ Ｐゴシック" charset="0"/>
                <a:cs typeface="Arial" pitchFamily="34" charset="0"/>
              </a:rPr>
              <a:t>, para presentar cambios posteriores en el valor razonable en los activos </a:t>
            </a:r>
            <a:r>
              <a:rPr lang="en-GB" kern="0" dirty="0" err="1">
                <a:solidFill>
                  <a:schemeClr val="accent5"/>
                </a:solidFill>
                <a:latin typeface="Arial" pitchFamily="34" charset="0"/>
                <a:ea typeface="ＭＳ Ｐゴシック" charset="0"/>
                <a:cs typeface="Arial" pitchFamily="34" charset="0"/>
              </a:rPr>
              <a:t>netos</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patrimonio</a:t>
            </a:r>
            <a:endParaRPr lang="en-GB" kern="0" dirty="0">
              <a:solidFill>
                <a:schemeClr val="accent5"/>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347598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60439" y="881956"/>
            <a:ext cx="7827912" cy="4257576"/>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Designación de activos financieros</a:t>
            </a:r>
          </a:p>
          <a:p>
            <a:endParaRPr lang="en-US" b="1" dirty="0">
              <a:solidFill>
                <a:schemeClr val="accent5"/>
              </a:solidFill>
              <a:latin typeface="Arial" panose="020B0604020202020204" pitchFamily="34" charset="0"/>
            </a:endParaRP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La moneda funcional para un gobierno es el yen japonés. Posee un bono de tasa fija de 5 millones de dólares estadounidenses que vence en cinco años. El gobierno gestiona su tasa de interés y el riesgo de cambio sobre el bono mediante la negociación activa de valores de renta variable estadounidense. El modelo de gestión para el bono en dólares estadounidenses e inversiones similares es de </a:t>
            </a:r>
            <a:r>
              <a:rPr lang="en-GB" kern="0" dirty="0" err="1">
                <a:solidFill>
                  <a:schemeClr val="accent5"/>
                </a:solidFill>
                <a:latin typeface="Arial" pitchFamily="34" charset="0"/>
                <a:ea typeface="ＭＳ Ｐゴシック" charset="0"/>
                <a:cs typeface="Arial" pitchFamily="34" charset="0"/>
              </a:rPr>
              <a:t>mantener</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los</a:t>
            </a:r>
            <a:r>
              <a:rPr lang="en-GB" kern="0" dirty="0">
                <a:solidFill>
                  <a:schemeClr val="accent5"/>
                </a:solidFill>
                <a:latin typeface="Arial" pitchFamily="34" charset="0"/>
                <a:ea typeface="ＭＳ Ｐゴシック" charset="0"/>
                <a:cs typeface="Arial" pitchFamily="34" charset="0"/>
              </a:rPr>
              <a:t> activos financieros para </a:t>
            </a:r>
            <a:r>
              <a:rPr lang="en-GB" kern="0" dirty="0" err="1">
                <a:solidFill>
                  <a:schemeClr val="accent5"/>
                </a:solidFill>
                <a:latin typeface="Arial" pitchFamily="34" charset="0"/>
                <a:ea typeface="ＭＳ Ｐゴシック" charset="0"/>
                <a:cs typeface="Arial" pitchFamily="34" charset="0"/>
              </a:rPr>
              <a:t>recaudar</a:t>
            </a:r>
            <a:r>
              <a:rPr lang="en-GB" kern="0" dirty="0">
                <a:solidFill>
                  <a:schemeClr val="accent5"/>
                </a:solidFill>
                <a:latin typeface="Arial" pitchFamily="34" charset="0"/>
                <a:ea typeface="ＭＳ Ｐゴシック" charset="0"/>
                <a:cs typeface="Arial" pitchFamily="34" charset="0"/>
              </a:rPr>
              <a:t> </a:t>
            </a:r>
            <a:r>
              <a:rPr lang="en-GB" kern="0" dirty="0" err="1">
                <a:solidFill>
                  <a:schemeClr val="accent5"/>
                </a:solidFill>
                <a:latin typeface="Arial" pitchFamily="34" charset="0"/>
                <a:ea typeface="ＭＳ Ｐゴシック" charset="0"/>
                <a:cs typeface="Arial" pitchFamily="34" charset="0"/>
              </a:rPr>
              <a:t>los</a:t>
            </a:r>
            <a:r>
              <a:rPr lang="en-GB" kern="0" dirty="0">
                <a:solidFill>
                  <a:schemeClr val="accent5"/>
                </a:solidFill>
                <a:latin typeface="Arial" pitchFamily="34" charset="0"/>
                <a:ea typeface="ＭＳ Ｐゴシック" charset="0"/>
                <a:cs typeface="Arial" pitchFamily="34" charset="0"/>
              </a:rPr>
              <a:t> flujos de efectivo contractuales</a:t>
            </a:r>
            <a:r>
              <a:rPr lang="en-US" kern="0" dirty="0">
                <a:solidFill>
                  <a:schemeClr val="accent5"/>
                </a:solidFill>
                <a:latin typeface="Arial" pitchFamily="34" charset="0"/>
                <a:ea typeface="ＭＳ Ｐゴシック" charset="0"/>
                <a:cs typeface="Arial" pitchFamily="34" charset="0"/>
              </a:rPr>
              <a:t>.</a:t>
            </a:r>
          </a:p>
          <a:p>
            <a:pPr lvl="0" defTabSz="914400" fontAlgn="base">
              <a:spcBef>
                <a:spcPts val="1800"/>
              </a:spcBef>
              <a:spcAft>
                <a:spcPct val="0"/>
              </a:spcAft>
            </a:pPr>
            <a:r>
              <a:rPr lang="en-US" kern="0" dirty="0">
                <a:solidFill>
                  <a:schemeClr val="accent5"/>
                </a:solidFill>
                <a:latin typeface="Arial" pitchFamily="34" charset="0"/>
                <a:ea typeface="ＭＳ Ｐゴシック" charset="0"/>
                <a:cs typeface="Arial" pitchFamily="34" charset="0"/>
              </a:rPr>
              <a:t>¿Podría designarse el bono en dólares estadounidenses como a valor </a:t>
            </a:r>
            <a:r>
              <a:rPr lang="en-US" kern="0" dirty="0" err="1">
                <a:solidFill>
                  <a:schemeClr val="accent5"/>
                </a:solidFill>
                <a:latin typeface="Arial" pitchFamily="34" charset="0"/>
                <a:ea typeface="ＭＳ Ｐゴシック" charset="0"/>
                <a:cs typeface="Arial" pitchFamily="34" charset="0"/>
              </a:rPr>
              <a:t>razonable</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resultado</a:t>
            </a:r>
            <a:r>
              <a:rPr lang="en-US" kern="0" dirty="0">
                <a:solidFill>
                  <a:schemeClr val="accent5"/>
                </a:solidFill>
                <a:latin typeface="Arial" pitchFamily="34" charset="0"/>
                <a:ea typeface="ＭＳ Ｐゴシック" charset="0"/>
                <a:cs typeface="Arial" pitchFamily="34" charset="0"/>
              </a:rPr>
              <a:t>?</a:t>
            </a:r>
          </a:p>
          <a:p>
            <a:pPr lvl="0" defTabSz="914400" fontAlgn="base">
              <a:spcBef>
                <a:spcPts val="1800"/>
              </a:spcBef>
              <a:spcAft>
                <a:spcPct val="0"/>
              </a:spcAft>
            </a:pPr>
            <a:r>
              <a:rPr lang="en-US" kern="0" dirty="0">
                <a:solidFill>
                  <a:schemeClr val="accent5"/>
                </a:solidFill>
                <a:latin typeface="Arial" pitchFamily="34" charset="0"/>
                <a:ea typeface="ＭＳ Ｐゴシック" charset="0"/>
                <a:cs typeface="Arial" pitchFamily="34" charset="0"/>
              </a:rPr>
              <a:t>¿Por qué?</a:t>
            </a:r>
            <a:endParaRPr lang="en-US" b="1" dirty="0">
              <a:solidFill>
                <a:schemeClr val="accent5"/>
              </a:solidFill>
              <a:latin typeface="Arial" panose="020B0604020202020204" pitchFamily="34" charset="0"/>
            </a:endParaRPr>
          </a:p>
          <a:p>
            <a:pPr lvl="1"/>
            <a:endParaRPr lang="en-US"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724725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DED02-01E6-4F6B-BD9F-F75072D59B0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f5a3eb-0a2d-4d6a-9165-21ef9946a014"/>
    <ds:schemaRef ds:uri="bb3cf181-f6d2-45cb-ba57-c6cc2309bf63"/>
    <ds:schemaRef ds:uri="http://www.w3.org/XML/1998/namespace"/>
    <ds:schemaRef ds:uri="http://purl.org/dc/dcmitype/"/>
  </ds:schemaRefs>
</ds:datastoreItem>
</file>

<file path=customXml/itemProps2.xml><?xml version="1.0" encoding="utf-8"?>
<ds:datastoreItem xmlns:ds="http://schemas.openxmlformats.org/officeDocument/2006/customXml" ds:itemID="{08A18232-50E6-4001-A5F5-48D74E2E4D1E}">
  <ds:schemaRefs>
    <ds:schemaRef ds:uri="http://schemas.microsoft.com/sharepoint/v3/contenttype/forms"/>
  </ds:schemaRefs>
</ds:datastoreItem>
</file>

<file path=customXml/itemProps3.xml><?xml version="1.0" encoding="utf-8"?>
<ds:datastoreItem xmlns:ds="http://schemas.openxmlformats.org/officeDocument/2006/customXml" ds:itemID="{65CE8D9B-131F-46F0-A17E-9A9BA3153FE9}"/>
</file>

<file path=docProps/app.xml><?xml version="1.0" encoding="utf-8"?>
<Properties xmlns="http://schemas.openxmlformats.org/officeDocument/2006/extended-properties" xmlns:vt="http://schemas.openxmlformats.org/officeDocument/2006/docPropsVTypes">
  <TotalTime>0</TotalTime>
  <Words>6242</Words>
  <Application>Microsoft Office PowerPoint</Application>
  <PresentationFormat>On-screen Show (4:3)</PresentationFormat>
  <Paragraphs>484</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58</cp:revision>
  <dcterms:created xsi:type="dcterms:W3CDTF">2014-09-10T19:10:10Z</dcterms:created>
  <dcterms:modified xsi:type="dcterms:W3CDTF">2023-06-23T15:39:07Z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14670200</vt:r8>
  </property>
</Properties>
</file>