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72" r:id="rId6"/>
    <p:sldId id="257" r:id="rId7"/>
    <p:sldId id="274" r:id="rId8"/>
    <p:sldId id="259" r:id="rId9"/>
    <p:sldId id="260" r:id="rId10"/>
    <p:sldId id="261" r:id="rId11"/>
    <p:sldId id="262" r:id="rId12"/>
    <p:sldId id="263" r:id="rId13"/>
    <p:sldId id="273" r:id="rId14"/>
  </p:sldIdLst>
  <p:sldSz cx="9144000" cy="6858000" type="screen4x3"/>
  <p:notesSz cx="6858000" cy="34671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69F3E-BE07-4967-AEFF-9171E53D3E0C}" v="1" dt="2023-06-23T16:15:05.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667" autoAdjust="0"/>
  </p:normalViewPr>
  <p:slideViewPr>
    <p:cSldViewPr snapToGrid="0" snapToObjects="1">
      <p:cViewPr varScale="1">
        <p:scale>
          <a:sx n="43" d="100"/>
          <a:sy n="43" d="100"/>
        </p:scale>
        <p:origin x="1386" y="30"/>
      </p:cViewPr>
      <p:guideLst>
        <p:guide orient="horz" pos="572"/>
        <p:guide pos="340"/>
        <p:guide pos="5284"/>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CC4B380D-3269-4841-8F99-9E9AA3503FBB}"/>
    <pc:docChg chg="custSel modSld">
      <pc:chgData name="Kamira Sanchez" userId="d90880d6-78a9-457c-991e-24450603455a" providerId="ADAL" clId="{CC4B380D-3269-4841-8F99-9E9AA3503FBB}" dt="2023-05-19T12:31:12.291" v="1038" actId="20577"/>
      <pc:docMkLst>
        <pc:docMk/>
      </pc:docMkLst>
      <pc:sldChg chg="modSp mod modNotesTx">
        <pc:chgData name="Kamira Sanchez" userId="d90880d6-78a9-457c-991e-24450603455a" providerId="ADAL" clId="{CC4B380D-3269-4841-8F99-9E9AA3503FBB}" dt="2023-05-19T12:09:01.141" v="242" actId="20577"/>
        <pc:sldMkLst>
          <pc:docMk/>
          <pc:sldMk cId="1441733616" sldId="257"/>
        </pc:sldMkLst>
        <pc:spChg chg="mod">
          <ac:chgData name="Kamira Sanchez" userId="d90880d6-78a9-457c-991e-24450603455a" providerId="ADAL" clId="{CC4B380D-3269-4841-8F99-9E9AA3503FBB}" dt="2023-05-19T12:08:32.028" v="228" actId="6549"/>
          <ac:spMkLst>
            <pc:docMk/>
            <pc:sldMk cId="1441733616" sldId="257"/>
            <ac:spMk id="7" creationId="{00000000-0000-0000-0000-000000000000}"/>
          </ac:spMkLst>
        </pc:spChg>
      </pc:sldChg>
      <pc:sldChg chg="modNotesTx">
        <pc:chgData name="Kamira Sanchez" userId="d90880d6-78a9-457c-991e-24450603455a" providerId="ADAL" clId="{CC4B380D-3269-4841-8F99-9E9AA3503FBB}" dt="2023-05-19T12:06:27.616" v="177" actId="20577"/>
        <pc:sldMkLst>
          <pc:docMk/>
          <pc:sldMk cId="4120575675" sldId="258"/>
        </pc:sldMkLst>
      </pc:sldChg>
      <pc:sldChg chg="modSp mod modNotesTx">
        <pc:chgData name="Kamira Sanchez" userId="d90880d6-78a9-457c-991e-24450603455a" providerId="ADAL" clId="{CC4B380D-3269-4841-8F99-9E9AA3503FBB}" dt="2023-05-19T12:21:44.943" v="668" actId="20577"/>
        <pc:sldMkLst>
          <pc:docMk/>
          <pc:sldMk cId="1120798786" sldId="259"/>
        </pc:sldMkLst>
        <pc:spChg chg="mod">
          <ac:chgData name="Kamira Sanchez" userId="d90880d6-78a9-457c-991e-24450603455a" providerId="ADAL" clId="{CC4B380D-3269-4841-8F99-9E9AA3503FBB}" dt="2023-05-19T12:20:30.083" v="560" actId="20577"/>
          <ac:spMkLst>
            <pc:docMk/>
            <pc:sldMk cId="1120798786" sldId="259"/>
            <ac:spMk id="7" creationId="{00000000-0000-0000-0000-000000000000}"/>
          </ac:spMkLst>
        </pc:spChg>
      </pc:sldChg>
      <pc:sldChg chg="modSp mod modNotesTx">
        <pc:chgData name="Kamira Sanchez" userId="d90880d6-78a9-457c-991e-24450603455a" providerId="ADAL" clId="{CC4B380D-3269-4841-8F99-9E9AA3503FBB}" dt="2023-05-19T12:24:29.907" v="761" actId="20577"/>
        <pc:sldMkLst>
          <pc:docMk/>
          <pc:sldMk cId="1044572889" sldId="260"/>
        </pc:sldMkLst>
        <pc:spChg chg="mod">
          <ac:chgData name="Kamira Sanchez" userId="d90880d6-78a9-457c-991e-24450603455a" providerId="ADAL" clId="{CC4B380D-3269-4841-8F99-9E9AA3503FBB}" dt="2023-05-19T12:23:47.830" v="737" actId="20577"/>
          <ac:spMkLst>
            <pc:docMk/>
            <pc:sldMk cId="1044572889" sldId="260"/>
            <ac:spMk id="7" creationId="{00000000-0000-0000-0000-000000000000}"/>
          </ac:spMkLst>
        </pc:spChg>
      </pc:sldChg>
      <pc:sldChg chg="modSp mod modNotesTx">
        <pc:chgData name="Kamira Sanchez" userId="d90880d6-78a9-457c-991e-24450603455a" providerId="ADAL" clId="{CC4B380D-3269-4841-8F99-9E9AA3503FBB}" dt="2023-05-19T12:25:52.756" v="778" actId="20577"/>
        <pc:sldMkLst>
          <pc:docMk/>
          <pc:sldMk cId="2560515737" sldId="261"/>
        </pc:sldMkLst>
        <pc:spChg chg="mod">
          <ac:chgData name="Kamira Sanchez" userId="d90880d6-78a9-457c-991e-24450603455a" providerId="ADAL" clId="{CC4B380D-3269-4841-8F99-9E9AA3503FBB}" dt="2023-05-19T12:25:37.360" v="768" actId="20577"/>
          <ac:spMkLst>
            <pc:docMk/>
            <pc:sldMk cId="2560515737" sldId="261"/>
            <ac:spMk id="7" creationId="{00000000-0000-0000-0000-000000000000}"/>
          </ac:spMkLst>
        </pc:spChg>
      </pc:sldChg>
      <pc:sldChg chg="modSp mod modNotesTx">
        <pc:chgData name="Kamira Sanchez" userId="d90880d6-78a9-457c-991e-24450603455a" providerId="ADAL" clId="{CC4B380D-3269-4841-8F99-9E9AA3503FBB}" dt="2023-05-19T12:30:17.621" v="998" actId="20577"/>
        <pc:sldMkLst>
          <pc:docMk/>
          <pc:sldMk cId="724725826" sldId="262"/>
        </pc:sldMkLst>
        <pc:spChg chg="mod">
          <ac:chgData name="Kamira Sanchez" userId="d90880d6-78a9-457c-991e-24450603455a" providerId="ADAL" clId="{CC4B380D-3269-4841-8F99-9E9AA3503FBB}" dt="2023-05-19T12:28:54.260" v="913" actId="20577"/>
          <ac:spMkLst>
            <pc:docMk/>
            <pc:sldMk cId="724725826" sldId="262"/>
            <ac:spMk id="7" creationId="{00000000-0000-0000-0000-000000000000}"/>
          </ac:spMkLst>
        </pc:spChg>
      </pc:sldChg>
      <pc:sldChg chg="modSp mod modNotesTx">
        <pc:chgData name="Kamira Sanchez" userId="d90880d6-78a9-457c-991e-24450603455a" providerId="ADAL" clId="{CC4B380D-3269-4841-8F99-9E9AA3503FBB}" dt="2023-05-19T12:31:12.291" v="1038" actId="20577"/>
        <pc:sldMkLst>
          <pc:docMk/>
          <pc:sldMk cId="3756782287" sldId="263"/>
        </pc:sldMkLst>
        <pc:spChg chg="mod">
          <ac:chgData name="Kamira Sanchez" userId="d90880d6-78a9-457c-991e-24450603455a" providerId="ADAL" clId="{CC4B380D-3269-4841-8F99-9E9AA3503FBB}" dt="2023-05-19T12:30:32.297" v="1002" actId="20577"/>
          <ac:spMkLst>
            <pc:docMk/>
            <pc:sldMk cId="3756782287" sldId="263"/>
            <ac:spMk id="4" creationId="{00000000-0000-0000-0000-000000000000}"/>
          </ac:spMkLst>
        </pc:spChg>
        <pc:spChg chg="mod">
          <ac:chgData name="Kamira Sanchez" userId="d90880d6-78a9-457c-991e-24450603455a" providerId="ADAL" clId="{CC4B380D-3269-4841-8F99-9E9AA3503FBB}" dt="2023-05-19T12:30:36.199" v="1006" actId="20577"/>
          <ac:spMkLst>
            <pc:docMk/>
            <pc:sldMk cId="3756782287" sldId="263"/>
            <ac:spMk id="5" creationId="{00000000-0000-0000-0000-000000000000}"/>
          </ac:spMkLst>
        </pc:spChg>
        <pc:spChg chg="mod">
          <ac:chgData name="Kamira Sanchez" userId="d90880d6-78a9-457c-991e-24450603455a" providerId="ADAL" clId="{CC4B380D-3269-4841-8F99-9E9AA3503FBB}" dt="2023-05-19T12:30:45.406" v="1012" actId="20577"/>
          <ac:spMkLst>
            <pc:docMk/>
            <pc:sldMk cId="3756782287" sldId="263"/>
            <ac:spMk id="10" creationId="{00000000-0000-0000-0000-000000000000}"/>
          </ac:spMkLst>
        </pc:spChg>
        <pc:spChg chg="mod">
          <ac:chgData name="Kamira Sanchez" userId="d90880d6-78a9-457c-991e-24450603455a" providerId="ADAL" clId="{CC4B380D-3269-4841-8F99-9E9AA3503FBB}" dt="2023-05-19T12:31:03.271" v="1028" actId="20577"/>
          <ac:spMkLst>
            <pc:docMk/>
            <pc:sldMk cId="3756782287" sldId="263"/>
            <ac:spMk id="16" creationId="{00000000-0000-0000-0000-000000000000}"/>
          </ac:spMkLst>
        </pc:spChg>
      </pc:sldChg>
      <pc:sldChg chg="modSp mod modNotesTx">
        <pc:chgData name="Kamira Sanchez" userId="d90880d6-78a9-457c-991e-24450603455a" providerId="ADAL" clId="{CC4B380D-3269-4841-8F99-9E9AA3503FBB}" dt="2023-05-19T12:07:16.621" v="197" actId="20577"/>
        <pc:sldMkLst>
          <pc:docMk/>
          <pc:sldMk cId="575683806" sldId="272"/>
        </pc:sldMkLst>
        <pc:spChg chg="mod">
          <ac:chgData name="Kamira Sanchez" userId="d90880d6-78a9-457c-991e-24450603455a" providerId="ADAL" clId="{CC4B380D-3269-4841-8F99-9E9AA3503FBB}" dt="2023-05-19T12:02:11.846" v="0"/>
          <ac:spMkLst>
            <pc:docMk/>
            <pc:sldMk cId="575683806" sldId="272"/>
            <ac:spMk id="7" creationId="{00000000-0000-0000-0000-000000000000}"/>
          </ac:spMkLst>
        </pc:spChg>
      </pc:sldChg>
      <pc:sldChg chg="modSp mod modNotesTx">
        <pc:chgData name="Kamira Sanchez" userId="d90880d6-78a9-457c-991e-24450603455a" providerId="ADAL" clId="{CC4B380D-3269-4841-8F99-9E9AA3503FBB}" dt="2023-05-19T12:17:02.849" v="402" actId="20577"/>
        <pc:sldMkLst>
          <pc:docMk/>
          <pc:sldMk cId="721951886" sldId="274"/>
        </pc:sldMkLst>
        <pc:spChg chg="mod">
          <ac:chgData name="Kamira Sanchez" userId="d90880d6-78a9-457c-991e-24450603455a" providerId="ADAL" clId="{CC4B380D-3269-4841-8F99-9E9AA3503FBB}" dt="2023-05-19T12:16:56.372" v="393" actId="20577"/>
          <ac:spMkLst>
            <pc:docMk/>
            <pc:sldMk cId="721951886" sldId="274"/>
            <ac:spMk id="7" creationId="{00000000-0000-0000-0000-000000000000}"/>
          </ac:spMkLst>
        </pc:spChg>
      </pc:sldChg>
    </pc:docChg>
  </pc:docChgLst>
  <pc:docChgLst>
    <pc:chgData name="Juan Gomez Duque" userId="12ffef9d-c492-4764-9ece-d82edf94b9a1" providerId="ADAL" clId="{9B3A9923-FE0D-4217-A920-0E6386B367A1}"/>
    <pc:docChg chg="custSel modSld">
      <pc:chgData name="Juan Gomez Duque" userId="12ffef9d-c492-4764-9ece-d82edf94b9a1" providerId="ADAL" clId="{9B3A9923-FE0D-4217-A920-0E6386B367A1}" dt="2022-10-05T22:32:41.017" v="57"/>
      <pc:docMkLst>
        <pc:docMk/>
      </pc:docMkLst>
      <pc:sldChg chg="modSp mod">
        <pc:chgData name="Juan Gomez Duque" userId="12ffef9d-c492-4764-9ece-d82edf94b9a1" providerId="ADAL" clId="{9B3A9923-FE0D-4217-A920-0E6386B367A1}" dt="2022-10-05T22:12:50.780" v="4" actId="20577"/>
        <pc:sldMkLst>
          <pc:docMk/>
          <pc:sldMk cId="4120575675" sldId="258"/>
        </pc:sldMkLst>
        <pc:spChg chg="mod">
          <ac:chgData name="Juan Gomez Duque" userId="12ffef9d-c492-4764-9ece-d82edf94b9a1" providerId="ADAL" clId="{9B3A9923-FE0D-4217-A920-0E6386B367A1}" dt="2022-10-05T22:12:50.780" v="4" actId="20577"/>
          <ac:spMkLst>
            <pc:docMk/>
            <pc:sldMk cId="4120575675" sldId="258"/>
            <ac:spMk id="4" creationId="{00000000-0000-0000-0000-000000000000}"/>
          </ac:spMkLst>
        </pc:spChg>
      </pc:sldChg>
      <pc:sldChg chg="modSp mod">
        <pc:chgData name="Juan Gomez Duque" userId="12ffef9d-c492-4764-9ece-d82edf94b9a1" providerId="ADAL" clId="{9B3A9923-FE0D-4217-A920-0E6386B367A1}" dt="2022-10-05T22:15:02.525" v="7" actId="20577"/>
        <pc:sldMkLst>
          <pc:docMk/>
          <pc:sldMk cId="1120798786" sldId="259"/>
        </pc:sldMkLst>
        <pc:spChg chg="mod">
          <ac:chgData name="Juan Gomez Duque" userId="12ffef9d-c492-4764-9ece-d82edf94b9a1" providerId="ADAL" clId="{9B3A9923-FE0D-4217-A920-0E6386B367A1}" dt="2022-10-05T22:15:02.525" v="7" actId="20577"/>
          <ac:spMkLst>
            <pc:docMk/>
            <pc:sldMk cId="1120798786" sldId="259"/>
            <ac:spMk id="7" creationId="{00000000-0000-0000-0000-000000000000}"/>
          </ac:spMkLst>
        </pc:spChg>
      </pc:sldChg>
      <pc:sldChg chg="modSp mod">
        <pc:chgData name="Juan Gomez Duque" userId="12ffef9d-c492-4764-9ece-d82edf94b9a1" providerId="ADAL" clId="{9B3A9923-FE0D-4217-A920-0E6386B367A1}" dt="2022-10-05T22:18:41.514" v="8" actId="20577"/>
        <pc:sldMkLst>
          <pc:docMk/>
          <pc:sldMk cId="1044572889" sldId="260"/>
        </pc:sldMkLst>
        <pc:spChg chg="mod">
          <ac:chgData name="Juan Gomez Duque" userId="12ffef9d-c492-4764-9ece-d82edf94b9a1" providerId="ADAL" clId="{9B3A9923-FE0D-4217-A920-0E6386B367A1}" dt="2022-10-05T22:18:41.514" v="8" actId="20577"/>
          <ac:spMkLst>
            <pc:docMk/>
            <pc:sldMk cId="1044572889" sldId="260"/>
            <ac:spMk id="7" creationId="{00000000-0000-0000-0000-000000000000}"/>
          </ac:spMkLst>
        </pc:spChg>
      </pc:sldChg>
      <pc:sldChg chg="modSp mod">
        <pc:chgData name="Juan Gomez Duque" userId="12ffef9d-c492-4764-9ece-d82edf94b9a1" providerId="ADAL" clId="{9B3A9923-FE0D-4217-A920-0E6386B367A1}" dt="2022-10-05T22:32:41.017" v="57"/>
        <pc:sldMkLst>
          <pc:docMk/>
          <pc:sldMk cId="724725826" sldId="262"/>
        </pc:sldMkLst>
        <pc:spChg chg="mod">
          <ac:chgData name="Juan Gomez Duque" userId="12ffef9d-c492-4764-9ece-d82edf94b9a1" providerId="ADAL" clId="{9B3A9923-FE0D-4217-A920-0E6386B367A1}" dt="2022-10-05T22:32:41.017" v="57"/>
          <ac:spMkLst>
            <pc:docMk/>
            <pc:sldMk cId="724725826" sldId="262"/>
            <ac:spMk id="7" creationId="{00000000-0000-0000-0000-000000000000}"/>
          </ac:spMkLst>
        </pc:spChg>
      </pc:sldChg>
    </pc:docChg>
  </pc:docChgLst>
  <pc:docChgLst>
    <pc:chgData name="Claudia Dapelo" userId="6834f8f6-426f-42b4-bdb1-35a33e8fe58e" providerId="ADAL" clId="{F59BC27D-4FB0-452F-B1C6-BB2664052222}"/>
    <pc:docChg chg="custSel modSld">
      <pc:chgData name="Claudia Dapelo" userId="6834f8f6-426f-42b4-bdb1-35a33e8fe58e" providerId="ADAL" clId="{F59BC27D-4FB0-452F-B1C6-BB2664052222}" dt="2022-08-17T22:27:40.916" v="61" actId="21"/>
      <pc:docMkLst>
        <pc:docMk/>
      </pc:docMkLst>
      <pc:sldChg chg="modSp mod">
        <pc:chgData name="Claudia Dapelo" userId="6834f8f6-426f-42b4-bdb1-35a33e8fe58e" providerId="ADAL" clId="{F59BC27D-4FB0-452F-B1C6-BB2664052222}" dt="2022-08-17T22:25:12.211" v="11" actId="1076"/>
        <pc:sldMkLst>
          <pc:docMk/>
          <pc:sldMk cId="1441733616" sldId="257"/>
        </pc:sldMkLst>
        <pc:spChg chg="mod">
          <ac:chgData name="Claudia Dapelo" userId="6834f8f6-426f-42b4-bdb1-35a33e8fe58e" providerId="ADAL" clId="{F59BC27D-4FB0-452F-B1C6-BB2664052222}" dt="2022-08-17T22:25:12.211" v="11" actId="1076"/>
          <ac:spMkLst>
            <pc:docMk/>
            <pc:sldMk cId="1441733616" sldId="257"/>
            <ac:spMk id="7" creationId="{00000000-0000-0000-0000-000000000000}"/>
          </ac:spMkLst>
        </pc:spChg>
      </pc:sldChg>
      <pc:sldChg chg="modSp mod">
        <pc:chgData name="Claudia Dapelo" userId="6834f8f6-426f-42b4-bdb1-35a33e8fe58e" providerId="ADAL" clId="{F59BC27D-4FB0-452F-B1C6-BB2664052222}" dt="2022-08-17T22:26:10.998" v="27" actId="14100"/>
        <pc:sldMkLst>
          <pc:docMk/>
          <pc:sldMk cId="1120798786" sldId="259"/>
        </pc:sldMkLst>
        <pc:spChg chg="mod">
          <ac:chgData name="Claudia Dapelo" userId="6834f8f6-426f-42b4-bdb1-35a33e8fe58e" providerId="ADAL" clId="{F59BC27D-4FB0-452F-B1C6-BB2664052222}" dt="2022-08-17T22:26:10.998" v="27" actId="14100"/>
          <ac:spMkLst>
            <pc:docMk/>
            <pc:sldMk cId="1120798786" sldId="259"/>
            <ac:spMk id="7" creationId="{00000000-0000-0000-0000-000000000000}"/>
          </ac:spMkLst>
        </pc:spChg>
      </pc:sldChg>
      <pc:sldChg chg="modSp mod">
        <pc:chgData name="Claudia Dapelo" userId="6834f8f6-426f-42b4-bdb1-35a33e8fe58e" providerId="ADAL" clId="{F59BC27D-4FB0-452F-B1C6-BB2664052222}" dt="2022-08-17T22:26:23.551" v="32" actId="14100"/>
        <pc:sldMkLst>
          <pc:docMk/>
          <pc:sldMk cId="1044572889" sldId="260"/>
        </pc:sldMkLst>
        <pc:spChg chg="mod">
          <ac:chgData name="Claudia Dapelo" userId="6834f8f6-426f-42b4-bdb1-35a33e8fe58e" providerId="ADAL" clId="{F59BC27D-4FB0-452F-B1C6-BB2664052222}" dt="2022-08-17T22:26:23.551" v="32" actId="14100"/>
          <ac:spMkLst>
            <pc:docMk/>
            <pc:sldMk cId="1044572889" sldId="260"/>
            <ac:spMk id="7" creationId="{00000000-0000-0000-0000-000000000000}"/>
          </ac:spMkLst>
        </pc:spChg>
      </pc:sldChg>
      <pc:sldChg chg="modSp mod">
        <pc:chgData name="Claudia Dapelo" userId="6834f8f6-426f-42b4-bdb1-35a33e8fe58e" providerId="ADAL" clId="{F59BC27D-4FB0-452F-B1C6-BB2664052222}" dt="2022-08-17T22:26:37.788" v="38" actId="1076"/>
        <pc:sldMkLst>
          <pc:docMk/>
          <pc:sldMk cId="2560515737" sldId="261"/>
        </pc:sldMkLst>
        <pc:spChg chg="mod">
          <ac:chgData name="Claudia Dapelo" userId="6834f8f6-426f-42b4-bdb1-35a33e8fe58e" providerId="ADAL" clId="{F59BC27D-4FB0-452F-B1C6-BB2664052222}" dt="2022-08-17T22:26:37.788" v="38" actId="1076"/>
          <ac:spMkLst>
            <pc:docMk/>
            <pc:sldMk cId="2560515737" sldId="261"/>
            <ac:spMk id="7" creationId="{00000000-0000-0000-0000-000000000000}"/>
          </ac:spMkLst>
        </pc:spChg>
      </pc:sldChg>
      <pc:sldChg chg="modSp mod">
        <pc:chgData name="Claudia Dapelo" userId="6834f8f6-426f-42b4-bdb1-35a33e8fe58e" providerId="ADAL" clId="{F59BC27D-4FB0-452F-B1C6-BB2664052222}" dt="2022-08-17T22:26:51.876" v="43" actId="404"/>
        <pc:sldMkLst>
          <pc:docMk/>
          <pc:sldMk cId="724725826" sldId="262"/>
        </pc:sldMkLst>
        <pc:spChg chg="mod">
          <ac:chgData name="Claudia Dapelo" userId="6834f8f6-426f-42b4-bdb1-35a33e8fe58e" providerId="ADAL" clId="{F59BC27D-4FB0-452F-B1C6-BB2664052222}" dt="2022-08-17T22:26:51.876" v="43" actId="404"/>
          <ac:spMkLst>
            <pc:docMk/>
            <pc:sldMk cId="724725826" sldId="262"/>
            <ac:spMk id="7" creationId="{00000000-0000-0000-0000-000000000000}"/>
          </ac:spMkLst>
        </pc:spChg>
      </pc:sldChg>
      <pc:sldChg chg="addSp modSp mod">
        <pc:chgData name="Claudia Dapelo" userId="6834f8f6-426f-42b4-bdb1-35a33e8fe58e" providerId="ADAL" clId="{F59BC27D-4FB0-452F-B1C6-BB2664052222}" dt="2022-08-17T22:27:21.711" v="56" actId="14100"/>
        <pc:sldMkLst>
          <pc:docMk/>
          <pc:sldMk cId="3756782287" sldId="263"/>
        </pc:sldMkLst>
        <pc:spChg chg="mod">
          <ac:chgData name="Claudia Dapelo" userId="6834f8f6-426f-42b4-bdb1-35a33e8fe58e" providerId="ADAL" clId="{F59BC27D-4FB0-452F-B1C6-BB2664052222}" dt="2022-08-17T22:27:18.100" v="55" actId="255"/>
          <ac:spMkLst>
            <pc:docMk/>
            <pc:sldMk cId="3756782287" sldId="263"/>
            <ac:spMk id="4"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5" creationId="{00000000-0000-0000-0000-000000000000}"/>
          </ac:spMkLst>
        </pc:spChg>
        <pc:spChg chg="mod">
          <ac:chgData name="Claudia Dapelo" userId="6834f8f6-426f-42b4-bdb1-35a33e8fe58e" providerId="ADAL" clId="{F59BC27D-4FB0-452F-B1C6-BB2664052222}" dt="2022-08-17T22:27:08.700" v="51" actId="1076"/>
          <ac:spMkLst>
            <pc:docMk/>
            <pc:sldMk cId="3756782287" sldId="263"/>
            <ac:spMk id="7"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8"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9"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10"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16"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17" creationId="{00000000-0000-0000-0000-000000000000}"/>
          </ac:spMkLst>
        </pc:spChg>
        <pc:spChg chg="mod">
          <ac:chgData name="Claudia Dapelo" userId="6834f8f6-426f-42b4-bdb1-35a33e8fe58e" providerId="ADAL" clId="{F59BC27D-4FB0-452F-B1C6-BB2664052222}" dt="2022-08-17T22:27:18.100" v="55" actId="255"/>
          <ac:spMkLst>
            <pc:docMk/>
            <pc:sldMk cId="3756782287" sldId="263"/>
            <ac:spMk id="19" creationId="{00000000-0000-0000-0000-000000000000}"/>
          </ac:spMkLst>
        </pc:spChg>
        <pc:grpChg chg="add mod">
          <ac:chgData name="Claudia Dapelo" userId="6834f8f6-426f-42b4-bdb1-35a33e8fe58e" providerId="ADAL" clId="{F59BC27D-4FB0-452F-B1C6-BB2664052222}" dt="2022-08-17T22:27:21.711" v="56" actId="14100"/>
          <ac:grpSpMkLst>
            <pc:docMk/>
            <pc:sldMk cId="3756782287" sldId="263"/>
            <ac:grpSpMk id="2" creationId="{0E3577E9-98FD-4E1F-A4F0-2247C08A503B}"/>
          </ac:grpSpMkLst>
        </pc:grpChg>
        <pc:cxnChg chg="mod">
          <ac:chgData name="Claudia Dapelo" userId="6834f8f6-426f-42b4-bdb1-35a33e8fe58e" providerId="ADAL" clId="{F59BC27D-4FB0-452F-B1C6-BB2664052222}" dt="2022-08-17T22:27:11.746" v="52" actId="164"/>
          <ac:cxnSpMkLst>
            <pc:docMk/>
            <pc:sldMk cId="3756782287" sldId="263"/>
            <ac:cxnSpMk id="3" creationId="{FBCD2899-B676-4444-A8C9-6E66EF326690}"/>
          </ac:cxnSpMkLst>
        </pc:cxnChg>
        <pc:cxnChg chg="mod">
          <ac:chgData name="Claudia Dapelo" userId="6834f8f6-426f-42b4-bdb1-35a33e8fe58e" providerId="ADAL" clId="{F59BC27D-4FB0-452F-B1C6-BB2664052222}" dt="2022-08-17T22:27:11.746" v="52" actId="164"/>
          <ac:cxnSpMkLst>
            <pc:docMk/>
            <pc:sldMk cId="3756782287" sldId="263"/>
            <ac:cxnSpMk id="11" creationId="{00000000-0000-0000-0000-000000000000}"/>
          </ac:cxnSpMkLst>
        </pc:cxnChg>
        <pc:cxnChg chg="mod">
          <ac:chgData name="Claudia Dapelo" userId="6834f8f6-426f-42b4-bdb1-35a33e8fe58e" providerId="ADAL" clId="{F59BC27D-4FB0-452F-B1C6-BB2664052222}" dt="2022-08-17T22:27:11.746" v="52" actId="164"/>
          <ac:cxnSpMkLst>
            <pc:docMk/>
            <pc:sldMk cId="3756782287" sldId="263"/>
            <ac:cxnSpMk id="12" creationId="{00000000-0000-0000-0000-000000000000}"/>
          </ac:cxnSpMkLst>
        </pc:cxnChg>
        <pc:cxnChg chg="mod">
          <ac:chgData name="Claudia Dapelo" userId="6834f8f6-426f-42b4-bdb1-35a33e8fe58e" providerId="ADAL" clId="{F59BC27D-4FB0-452F-B1C6-BB2664052222}" dt="2022-08-17T22:27:11.746" v="52" actId="164"/>
          <ac:cxnSpMkLst>
            <pc:docMk/>
            <pc:sldMk cId="3756782287" sldId="263"/>
            <ac:cxnSpMk id="14" creationId="{F5FA9F3F-D744-45E4-B6BD-E5756985D27E}"/>
          </ac:cxnSpMkLst>
        </pc:cxnChg>
      </pc:sldChg>
      <pc:sldChg chg="addSp delSp modSp mod">
        <pc:chgData name="Claudia Dapelo" userId="6834f8f6-426f-42b4-bdb1-35a33e8fe58e" providerId="ADAL" clId="{F59BC27D-4FB0-452F-B1C6-BB2664052222}" dt="2022-08-17T22:24:53.206" v="5" actId="14100"/>
        <pc:sldMkLst>
          <pc:docMk/>
          <pc:sldMk cId="575683806" sldId="272"/>
        </pc:sldMkLst>
        <pc:spChg chg="add del mod">
          <ac:chgData name="Claudia Dapelo" userId="6834f8f6-426f-42b4-bdb1-35a33e8fe58e" providerId="ADAL" clId="{F59BC27D-4FB0-452F-B1C6-BB2664052222}" dt="2022-08-17T22:24:46.208" v="1" actId="478"/>
          <ac:spMkLst>
            <pc:docMk/>
            <pc:sldMk cId="575683806" sldId="272"/>
            <ac:spMk id="4" creationId="{AEFD4687-83FD-47FB-A309-CB9114171839}"/>
          </ac:spMkLst>
        </pc:spChg>
        <pc:spChg chg="mod">
          <ac:chgData name="Claudia Dapelo" userId="6834f8f6-426f-42b4-bdb1-35a33e8fe58e" providerId="ADAL" clId="{F59BC27D-4FB0-452F-B1C6-BB2664052222}" dt="2022-08-17T22:24:53.206" v="5" actId="14100"/>
          <ac:spMkLst>
            <pc:docMk/>
            <pc:sldMk cId="575683806" sldId="272"/>
            <ac:spMk id="7" creationId="{00000000-0000-0000-0000-000000000000}"/>
          </ac:spMkLst>
        </pc:spChg>
      </pc:sldChg>
      <pc:sldChg chg="addSp delSp modSp mod">
        <pc:chgData name="Claudia Dapelo" userId="6834f8f6-426f-42b4-bdb1-35a33e8fe58e" providerId="ADAL" clId="{F59BC27D-4FB0-452F-B1C6-BB2664052222}" dt="2022-08-17T22:27:40.916" v="61" actId="21"/>
        <pc:sldMkLst>
          <pc:docMk/>
          <pc:sldMk cId="4043077229" sldId="273"/>
        </pc:sldMkLst>
        <pc:spChg chg="add del">
          <ac:chgData name="Claudia Dapelo" userId="6834f8f6-426f-42b4-bdb1-35a33e8fe58e" providerId="ADAL" clId="{F59BC27D-4FB0-452F-B1C6-BB2664052222}" dt="2022-08-17T22:27:40.916" v="61" actId="21"/>
          <ac:spMkLst>
            <pc:docMk/>
            <pc:sldMk cId="4043077229" sldId="273"/>
            <ac:spMk id="2" creationId="{BEC880E4-16BA-4B1B-9622-E8D6DFAE4A8A}"/>
          </ac:spMkLst>
        </pc:spChg>
        <pc:spChg chg="mod">
          <ac:chgData name="Claudia Dapelo" userId="6834f8f6-426f-42b4-bdb1-35a33e8fe58e" providerId="ADAL" clId="{F59BC27D-4FB0-452F-B1C6-BB2664052222}" dt="2022-08-17T22:27:33.340" v="59" actId="1076"/>
          <ac:spMkLst>
            <pc:docMk/>
            <pc:sldMk cId="4043077229" sldId="273"/>
            <ac:spMk id="7" creationId="{00000000-0000-0000-0000-000000000000}"/>
          </ac:spMkLst>
        </pc:spChg>
        <pc:spChg chg="mod">
          <ac:chgData name="Claudia Dapelo" userId="6834f8f6-426f-42b4-bdb1-35a33e8fe58e" providerId="ADAL" clId="{F59BC27D-4FB0-452F-B1C6-BB2664052222}" dt="2022-08-17T22:27:29.340" v="58" actId="404"/>
          <ac:spMkLst>
            <pc:docMk/>
            <pc:sldMk cId="4043077229" sldId="273"/>
            <ac:spMk id="9" creationId="{00000000-0000-0000-0000-000000000000}"/>
          </ac:spMkLst>
        </pc:spChg>
      </pc:sldChg>
      <pc:sldChg chg="modSp mod">
        <pc:chgData name="Claudia Dapelo" userId="6834f8f6-426f-42b4-bdb1-35a33e8fe58e" providerId="ADAL" clId="{F59BC27D-4FB0-452F-B1C6-BB2664052222}" dt="2022-08-17T22:25:42.667" v="23" actId="255"/>
        <pc:sldMkLst>
          <pc:docMk/>
          <pc:sldMk cId="721951886" sldId="274"/>
        </pc:sldMkLst>
        <pc:spChg chg="mod">
          <ac:chgData name="Claudia Dapelo" userId="6834f8f6-426f-42b4-bdb1-35a33e8fe58e" providerId="ADAL" clId="{F59BC27D-4FB0-452F-B1C6-BB2664052222}" dt="2022-08-17T22:25:42.667" v="23" actId="255"/>
          <ac:spMkLst>
            <pc:docMk/>
            <pc:sldMk cId="721951886" sldId="274"/>
            <ac:spMk id="7" creationId="{00000000-0000-0000-0000-000000000000}"/>
          </ac:spMkLst>
        </pc:spChg>
      </pc:sldChg>
    </pc:docChg>
  </pc:docChgLst>
  <pc:docChgLst>
    <pc:chgData name="Kamira Sanchez" userId="d90880d6-78a9-457c-991e-24450603455a" providerId="ADAL" clId="{FB369F3E-BE07-4967-AEFF-9171E53D3E0C}"/>
    <pc:docChg chg="modSld">
      <pc:chgData name="Kamira Sanchez" userId="d90880d6-78a9-457c-991e-24450603455a" providerId="ADAL" clId="{FB369F3E-BE07-4967-AEFF-9171E53D3E0C}" dt="2023-06-23T16:15:06.785" v="1" actId="20577"/>
      <pc:docMkLst>
        <pc:docMk/>
      </pc:docMkLst>
      <pc:sldChg chg="modSp mod">
        <pc:chgData name="Kamira Sanchez" userId="d90880d6-78a9-457c-991e-24450603455a" providerId="ADAL" clId="{FB369F3E-BE07-4967-AEFF-9171E53D3E0C}" dt="2023-06-23T16:15:06.785" v="1" actId="20577"/>
        <pc:sldMkLst>
          <pc:docMk/>
          <pc:sldMk cId="3756782287" sldId="263"/>
        </pc:sldMkLst>
        <pc:spChg chg="mod">
          <ac:chgData name="Kamira Sanchez" userId="d90880d6-78a9-457c-991e-24450603455a" providerId="ADAL" clId="{FB369F3E-BE07-4967-AEFF-9171E53D3E0C}" dt="2023-06-23T16:15:05.065" v="0" actId="20578"/>
          <ac:spMkLst>
            <pc:docMk/>
            <pc:sldMk cId="3756782287" sldId="263"/>
            <ac:spMk id="4" creationId="{00000000-0000-0000-0000-000000000000}"/>
          </ac:spMkLst>
        </pc:spChg>
        <pc:spChg chg="mod">
          <ac:chgData name="Kamira Sanchez" userId="d90880d6-78a9-457c-991e-24450603455a" providerId="ADAL" clId="{FB369F3E-BE07-4967-AEFF-9171E53D3E0C}" dt="2023-06-23T16:15:05.065" v="0" actId="20578"/>
          <ac:spMkLst>
            <pc:docMk/>
            <pc:sldMk cId="3756782287" sldId="263"/>
            <ac:spMk id="5" creationId="{00000000-0000-0000-0000-000000000000}"/>
          </ac:spMkLst>
        </pc:spChg>
        <pc:spChg chg="mod">
          <ac:chgData name="Kamira Sanchez" userId="d90880d6-78a9-457c-991e-24450603455a" providerId="ADAL" clId="{FB369F3E-BE07-4967-AEFF-9171E53D3E0C}" dt="2023-06-23T16:15:05.065" v="0" actId="20578"/>
          <ac:spMkLst>
            <pc:docMk/>
            <pc:sldMk cId="3756782287" sldId="263"/>
            <ac:spMk id="8" creationId="{00000000-0000-0000-0000-000000000000}"/>
          </ac:spMkLst>
        </pc:spChg>
        <pc:spChg chg="mod">
          <ac:chgData name="Kamira Sanchez" userId="d90880d6-78a9-457c-991e-24450603455a" providerId="ADAL" clId="{FB369F3E-BE07-4967-AEFF-9171E53D3E0C}" dt="2023-06-23T16:15:05.065" v="0" actId="20578"/>
          <ac:spMkLst>
            <pc:docMk/>
            <pc:sldMk cId="3756782287" sldId="263"/>
            <ac:spMk id="9" creationId="{00000000-0000-0000-0000-000000000000}"/>
          </ac:spMkLst>
        </pc:spChg>
        <pc:spChg chg="mod">
          <ac:chgData name="Kamira Sanchez" userId="d90880d6-78a9-457c-991e-24450603455a" providerId="ADAL" clId="{FB369F3E-BE07-4967-AEFF-9171E53D3E0C}" dt="2023-06-23T16:15:05.065" v="0" actId="20578"/>
          <ac:spMkLst>
            <pc:docMk/>
            <pc:sldMk cId="3756782287" sldId="263"/>
            <ac:spMk id="10" creationId="{00000000-0000-0000-0000-000000000000}"/>
          </ac:spMkLst>
        </pc:spChg>
        <pc:spChg chg="mod">
          <ac:chgData name="Kamira Sanchez" userId="d90880d6-78a9-457c-991e-24450603455a" providerId="ADAL" clId="{FB369F3E-BE07-4967-AEFF-9171E53D3E0C}" dt="2023-06-23T16:15:06.785" v="1" actId="20577"/>
          <ac:spMkLst>
            <pc:docMk/>
            <pc:sldMk cId="3756782287" sldId="263"/>
            <ac:spMk id="16" creationId="{00000000-0000-0000-0000-000000000000}"/>
          </ac:spMkLst>
        </pc:spChg>
        <pc:spChg chg="mod">
          <ac:chgData name="Kamira Sanchez" userId="d90880d6-78a9-457c-991e-24450603455a" providerId="ADAL" clId="{FB369F3E-BE07-4967-AEFF-9171E53D3E0C}" dt="2023-06-23T16:15:05.065" v="0" actId="20578"/>
          <ac:spMkLst>
            <pc:docMk/>
            <pc:sldMk cId="3756782287" sldId="263"/>
            <ac:spMk id="17" creationId="{00000000-0000-0000-0000-000000000000}"/>
          </ac:spMkLst>
        </pc:spChg>
        <pc:spChg chg="mod">
          <ac:chgData name="Kamira Sanchez" userId="d90880d6-78a9-457c-991e-24450603455a" providerId="ADAL" clId="{FB369F3E-BE07-4967-AEFF-9171E53D3E0C}" dt="2023-06-23T16:15:05.065" v="0" actId="20578"/>
          <ac:spMkLst>
            <pc:docMk/>
            <pc:sldMk cId="3756782287" sldId="263"/>
            <ac:spMk id="19" creationId="{00000000-0000-0000-0000-000000000000}"/>
          </ac:spMkLst>
        </pc:spChg>
        <pc:grpChg chg="mod">
          <ac:chgData name="Kamira Sanchez" userId="d90880d6-78a9-457c-991e-24450603455a" providerId="ADAL" clId="{FB369F3E-BE07-4967-AEFF-9171E53D3E0C}" dt="2023-06-23T16:15:05.065" v="0" actId="20578"/>
          <ac:grpSpMkLst>
            <pc:docMk/>
            <pc:sldMk cId="3756782287" sldId="263"/>
            <ac:grpSpMk id="2" creationId="{0E3577E9-98FD-4E1F-A4F0-2247C08A503B}"/>
          </ac:grpSpMkLst>
        </pc:grpChg>
        <pc:cxnChg chg="mod">
          <ac:chgData name="Kamira Sanchez" userId="d90880d6-78a9-457c-991e-24450603455a" providerId="ADAL" clId="{FB369F3E-BE07-4967-AEFF-9171E53D3E0C}" dt="2023-06-23T16:15:05.065" v="0" actId="20578"/>
          <ac:cxnSpMkLst>
            <pc:docMk/>
            <pc:sldMk cId="3756782287" sldId="263"/>
            <ac:cxnSpMk id="3" creationId="{FBCD2899-B676-4444-A8C9-6E66EF326690}"/>
          </ac:cxnSpMkLst>
        </pc:cxnChg>
        <pc:cxnChg chg="mod">
          <ac:chgData name="Kamira Sanchez" userId="d90880d6-78a9-457c-991e-24450603455a" providerId="ADAL" clId="{FB369F3E-BE07-4967-AEFF-9171E53D3E0C}" dt="2023-06-23T16:15:05.065" v="0" actId="20578"/>
          <ac:cxnSpMkLst>
            <pc:docMk/>
            <pc:sldMk cId="3756782287" sldId="263"/>
            <ac:cxnSpMk id="11" creationId="{00000000-0000-0000-0000-000000000000}"/>
          </ac:cxnSpMkLst>
        </pc:cxnChg>
        <pc:cxnChg chg="mod">
          <ac:chgData name="Kamira Sanchez" userId="d90880d6-78a9-457c-991e-24450603455a" providerId="ADAL" clId="{FB369F3E-BE07-4967-AEFF-9171E53D3E0C}" dt="2023-06-23T16:15:05.065" v="0" actId="20578"/>
          <ac:cxnSpMkLst>
            <pc:docMk/>
            <pc:sldMk cId="3756782287" sldId="263"/>
            <ac:cxnSpMk id="12" creationId="{00000000-0000-0000-0000-000000000000}"/>
          </ac:cxnSpMkLst>
        </pc:cxnChg>
        <pc:cxnChg chg="mod">
          <ac:chgData name="Kamira Sanchez" userId="d90880d6-78a9-457c-991e-24450603455a" providerId="ADAL" clId="{FB369F3E-BE07-4967-AEFF-9171E53D3E0C}" dt="2023-06-23T16:15:05.065" v="0" actId="20578"/>
          <ac:cxnSpMkLst>
            <pc:docMk/>
            <pc:sldMk cId="3756782287" sldId="263"/>
            <ac:cxnSpMk id="14" creationId="{F5FA9F3F-D744-45E4-B6BD-E5756985D27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EBF427E-9CB6-4329-95B3-E11AC9B85DE4}" type="datetimeFigureOut">
              <a:rPr lang="en-GB" smtClean="0"/>
              <a:pPr/>
              <a:t>23/06/2023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C8686C2-FC33-4042-83DB-9D6B57510120}" type="slidenum">
              <a:rPr lang="en-GB" smtClean="0"/>
              <a:pPr/>
              <a:t>‹#›</a:t>
            </a:fld>
            <a:endParaRPr lang="en-GB" dirty="0"/>
          </a:p>
        </p:txBody>
      </p:sp>
    </p:spTree>
    <p:extLst>
      <p:ext uri="{BB962C8B-B14F-4D97-AF65-F5344CB8AC3E}">
        <p14:creationId xmlns:p14="http://schemas.microsoft.com/office/powerpoint/2010/main" val="17716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Esta</a:t>
            </a:r>
            <a:r>
              <a:rPr lang="en-GB" dirty="0"/>
              <a:t> </a:t>
            </a:r>
            <a:r>
              <a:rPr lang="en-GB" dirty="0" err="1"/>
              <a:t>presentación</a:t>
            </a:r>
            <a:r>
              <a:rPr lang="en-GB" dirty="0"/>
              <a:t> </a:t>
            </a:r>
            <a:r>
              <a:rPr lang="en-GB" dirty="0" err="1"/>
              <a:t>abarca</a:t>
            </a:r>
            <a:r>
              <a:rPr lang="en-GB" dirty="0"/>
              <a:t> </a:t>
            </a:r>
            <a:r>
              <a:rPr lang="en-GB" dirty="0" err="1"/>
              <a:t>los</a:t>
            </a:r>
            <a:r>
              <a:rPr lang="en-GB" dirty="0"/>
              <a:t> </a:t>
            </a:r>
            <a:r>
              <a:rPr lang="en-GB" dirty="0" err="1"/>
              <a:t>requerimientos</a:t>
            </a:r>
            <a:r>
              <a:rPr lang="en-GB" dirty="0"/>
              <a:t> de </a:t>
            </a:r>
            <a:r>
              <a:rPr lang="en-GB" dirty="0" err="1"/>
              <a:t>coberturas</a:t>
            </a:r>
            <a:r>
              <a:rPr lang="en-GB" dirty="0"/>
              <a:t> y </a:t>
            </a:r>
            <a:r>
              <a:rPr lang="en-GB" dirty="0" err="1"/>
              <a:t>derivados</a:t>
            </a:r>
            <a:r>
              <a:rPr lang="en-GB" dirty="0"/>
              <a:t> de la NICSP 41.</a:t>
            </a:r>
          </a:p>
          <a:p>
            <a:endParaRPr lang="en-GB" i="0" dirty="0"/>
          </a:p>
          <a:p>
            <a:r>
              <a:rPr lang="es-MX" dirty="0"/>
              <a:t>El IPSASB emitió la NICSP 41, Instrumentos financieros, en agosto de 2018. La NICSP 41 tiene como fecha de entrada en vigor el 1 de enero de 2023 (se permite la adopción anticipada) y reemplazará a la NICSP 29.</a:t>
            </a:r>
          </a:p>
          <a:p>
            <a:endParaRPr lang="es-MX" dirty="0"/>
          </a:p>
          <a:p>
            <a:r>
              <a:rPr lang="es-MX" dirty="0"/>
              <a:t>Se aconseja a las entidades que aún no han adoptado las normas sobre instrumentos financieros que adopten la NICSP 41 en lugar de la NICSP 29, ya que esto evitará la necesidad de cambios posteriores en la política contable. Cuando los participantes pertenezcan a esas entidades, se recomienda que la capacitación incluya esta presentación y módulo, y no la presentación de</a:t>
            </a:r>
            <a:r>
              <a:rPr lang="en-GB" i="0" dirty="0"/>
              <a:t>l </a:t>
            </a:r>
            <a:r>
              <a:rPr lang="en-GB" i="0" dirty="0" err="1"/>
              <a:t>módulo</a:t>
            </a:r>
            <a:r>
              <a:rPr lang="en-GB" i="0" dirty="0"/>
              <a:t> de </a:t>
            </a:r>
            <a:r>
              <a:rPr lang="en-GB" i="0" dirty="0" err="1"/>
              <a:t>Coberturas</a:t>
            </a:r>
            <a:r>
              <a:rPr lang="en-GB" i="0" dirty="0"/>
              <a:t> y </a:t>
            </a:r>
            <a:r>
              <a:rPr lang="en-GB" i="0" dirty="0" err="1"/>
              <a:t>Derivados</a:t>
            </a:r>
            <a:r>
              <a:rPr lang="en-GB" i="0" dirty="0"/>
              <a:t> (NICSP 29</a:t>
            </a:r>
            <a:r>
              <a:rPr lang="de-DE" i="0" dirty="0"/>
              <a:t>)</a:t>
            </a:r>
            <a:endParaRPr lang="es-MX" dirty="0"/>
          </a:p>
          <a:p>
            <a:endParaRPr lang="es-MX" dirty="0"/>
          </a:p>
          <a:p>
            <a:r>
              <a:rPr lang="en-GB" i="0" dirty="0"/>
              <a:t>Para los participantes cuyas organizaciones hayan adoptado, o estén en proceso de adoptar, las IPSAS 29, consideren la posibilidad de utilizar la presentación y el módulo cobertura y derivados (IPSAS 29). Dependiendo del propósito de la capacitación, dichos participantes también pueden beneficiarse de esta presentación, para que estén al tanto de los próximos cambios.</a:t>
            </a:r>
          </a:p>
          <a:p>
            <a:endParaRPr lang="en-GB" i="0" dirty="0"/>
          </a:p>
          <a:p>
            <a:r>
              <a:rPr lang="en-GB" i="0" dirty="0"/>
              <a:t>La NICSP 41 se basan en la NIIF 9 (la actual NIIF). La NICSP 29 se </a:t>
            </a:r>
            <a:r>
              <a:rPr lang="en-GB" i="0" dirty="0" err="1"/>
              <a:t>basa</a:t>
            </a:r>
            <a:r>
              <a:rPr lang="en-GB" i="0" dirty="0"/>
              <a:t> en la NIC 39 (que ha sido sustituida por la NIIF 9). Si los participantes están familiarizados con las NIIF, considere la posibilidad de </a:t>
            </a:r>
            <a:r>
              <a:rPr lang="en-GB" i="0" dirty="0" err="1"/>
              <a:t>destacar</a:t>
            </a:r>
            <a:r>
              <a:rPr lang="en-GB" i="0" dirty="0"/>
              <a:t> ese </a:t>
            </a:r>
            <a:r>
              <a:rPr lang="en-GB" i="0" dirty="0" err="1"/>
              <a:t>tema</a:t>
            </a:r>
            <a:r>
              <a:rPr lang="en-GB" i="0" dirty="0"/>
              <a:t>.</a:t>
            </a:r>
          </a:p>
          <a:p>
            <a:endParaRPr lang="en-GB" i="0" dirty="0"/>
          </a:p>
          <a:p>
            <a:r>
              <a:rPr lang="en-GB" i="0" dirty="0"/>
              <a:t>Obsérvese que los requisitos de cobertura de la NICSP 41 son diferentes de los de la NICSP 29. Una entidad que haya aplicado anteriormente la contabilidad de cobertura en el marco de la NICSP 29 puede, en el momento de la transición, seguir aplicando esas disposiciones (véase el párrafo 179 de la NICSP 41). Considere la posibilidad de </a:t>
            </a:r>
            <a:r>
              <a:rPr lang="en-GB" i="0" dirty="0" err="1"/>
              <a:t>plantear</a:t>
            </a:r>
            <a:r>
              <a:rPr lang="en-GB" i="0" dirty="0"/>
              <a:t> </a:t>
            </a:r>
            <a:r>
              <a:rPr lang="en-GB" i="0" dirty="0" err="1"/>
              <a:t>este</a:t>
            </a:r>
            <a:r>
              <a:rPr lang="en-GB" i="0" dirty="0"/>
              <a:t> </a:t>
            </a:r>
            <a:r>
              <a:rPr lang="en-GB" i="0" dirty="0" err="1"/>
              <a:t>tema</a:t>
            </a:r>
            <a:r>
              <a:rPr lang="en-GB" i="0" dirty="0"/>
              <a:t> </a:t>
            </a:r>
            <a:r>
              <a:rPr lang="en-GB" i="0" dirty="0" err="1"/>
              <a:t>si</a:t>
            </a:r>
            <a:r>
              <a:rPr lang="en-GB" i="0" dirty="0"/>
              <a:t> las organizaciones de participantes están aplicando </a:t>
            </a:r>
            <a:r>
              <a:rPr lang="en-GB" i="0" dirty="0" err="1"/>
              <a:t>actualmente</a:t>
            </a:r>
            <a:r>
              <a:rPr lang="en-GB" i="0" dirty="0"/>
              <a:t> la NICSP 29.</a:t>
            </a:r>
            <a:endParaRPr lang="en-GB" dirty="0"/>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1</a:t>
            </a:fld>
            <a:endParaRPr lang="en-GB"/>
          </a:p>
        </p:txBody>
      </p:sp>
    </p:spTree>
    <p:extLst>
      <p:ext uri="{BB962C8B-B14F-4D97-AF65-F5344CB8AC3E}">
        <p14:creationId xmlns:p14="http://schemas.microsoft.com/office/powerpoint/2010/main" val="19386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requisitos para la contabilidad de cobertura son complejos y están más allá del alcance de este material. La intención aquí es solo dar a los participantes </a:t>
            </a:r>
            <a:r>
              <a:rPr lang="en-GB" dirty="0" err="1"/>
              <a:t>una</a:t>
            </a:r>
            <a:r>
              <a:rPr lang="en-GB" dirty="0"/>
              <a:t> vision general de la contabilidad de </a:t>
            </a:r>
            <a:r>
              <a:rPr lang="en-GB" dirty="0" err="1"/>
              <a:t>coberturas</a:t>
            </a:r>
            <a:r>
              <a:rPr lang="en-GB" dirty="0"/>
              <a:t>.</a:t>
            </a:r>
          </a:p>
          <a:p>
            <a:endParaRPr lang="en-GB" dirty="0"/>
          </a:p>
          <a:p>
            <a:r>
              <a:rPr lang="en-GB" dirty="0"/>
              <a:t>Considere las necesidades de los participantes para determinar </a:t>
            </a:r>
            <a:r>
              <a:rPr lang="en-GB" dirty="0" err="1"/>
              <a:t>cuánto</a:t>
            </a:r>
            <a:r>
              <a:rPr lang="en-GB" dirty="0"/>
              <a:t> </a:t>
            </a:r>
            <a:r>
              <a:rPr lang="en-GB" dirty="0" err="1"/>
              <a:t>cubrir</a:t>
            </a:r>
            <a:r>
              <a:rPr lang="en-GB" dirty="0"/>
              <a:t> de </a:t>
            </a:r>
            <a:r>
              <a:rPr lang="en-GB" dirty="0" err="1"/>
              <a:t>este</a:t>
            </a:r>
            <a:r>
              <a:rPr lang="en-GB" dirty="0"/>
              <a:t> material.</a:t>
            </a:r>
          </a:p>
        </p:txBody>
      </p:sp>
      <p:sp>
        <p:nvSpPr>
          <p:cNvPr id="4" name="Slide Number Placeholder 3"/>
          <p:cNvSpPr>
            <a:spLocks noGrp="1"/>
          </p:cNvSpPr>
          <p:nvPr>
            <p:ph type="sldNum" sz="quarter" idx="5"/>
          </p:nvPr>
        </p:nvSpPr>
        <p:spPr/>
        <p:txBody>
          <a:bodyPr/>
          <a:lstStyle/>
          <a:p>
            <a:fld id="{8C8686C2-FC33-4042-83DB-9D6B57510120}" type="slidenum">
              <a:rPr lang="en-GB" smtClean="0"/>
              <a:t>2</a:t>
            </a:fld>
            <a:endParaRPr lang="en-GB"/>
          </a:p>
        </p:txBody>
      </p:sp>
    </p:spTree>
    <p:extLst>
      <p:ext uri="{BB962C8B-B14F-4D97-AF65-F5344CB8AC3E}">
        <p14:creationId xmlns:p14="http://schemas.microsoft.com/office/powerpoint/2010/main" val="8278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Este enfoque tiene como </a:t>
            </a:r>
            <a:r>
              <a:rPr lang="en-US" sz="1200" kern="1200" dirty="0" err="1">
                <a:solidFill>
                  <a:schemeClr val="tx1"/>
                </a:solidFill>
                <a:effectLst/>
                <a:ea typeface="+mn-ea"/>
                <a:cs typeface="+mn-cs"/>
              </a:rPr>
              <a:t>objetivo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comunicar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contexto de los instrumentos de cobertura para los que se aplica la contabilidad de cobertura con el fin de permitir una visión de su propósito y efecto.</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La contabilidad de </a:t>
            </a:r>
            <a:r>
              <a:rPr lang="en-US" sz="1200" kern="1200" dirty="0" err="1">
                <a:solidFill>
                  <a:schemeClr val="tx1"/>
                </a:solidFill>
                <a:effectLst/>
                <a:ea typeface="+mn-ea"/>
                <a:cs typeface="+mn-cs"/>
              </a:rPr>
              <a:t>coberturas</a:t>
            </a:r>
            <a:r>
              <a:rPr lang="en-US" sz="1200" kern="1200" dirty="0">
                <a:solidFill>
                  <a:schemeClr val="tx1"/>
                </a:solidFill>
                <a:effectLst/>
                <a:ea typeface="+mn-ea"/>
                <a:cs typeface="+mn-cs"/>
              </a:rPr>
              <a:t> es un tema complicado. Permite a una entidad compensar las transacciones en sus cuentas para reflejar sus actividades de gestión de riesgos asociadas con un activo financiero o pasivo financiero o grupos de activos financieros y pasivos financieros.</a:t>
            </a:r>
            <a:endParaRPr lang="en-GB" sz="1200" kern="1200" dirty="0">
              <a:solidFill>
                <a:schemeClr val="tx1"/>
              </a:solidFill>
              <a:effectLst/>
              <a:ea typeface="+mn-ea"/>
              <a:cs typeface="+mn-cs"/>
            </a:endParaRP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8C8686C2-FC33-4042-83DB-9D6B57510120}" type="slidenum">
              <a:rPr lang="en-GB" smtClean="0"/>
              <a:t>3</a:t>
            </a:fld>
            <a:endParaRPr lang="en-GB"/>
          </a:p>
        </p:txBody>
      </p:sp>
    </p:spTree>
    <p:extLst>
      <p:ext uri="{BB962C8B-B14F-4D97-AF65-F5344CB8AC3E}">
        <p14:creationId xmlns:p14="http://schemas.microsoft.com/office/powerpoint/2010/main" val="36012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véase el módulo Cobertura de instrumentos financieros y </a:t>
            </a:r>
            <a:r>
              <a:rPr lang="en-GB" dirty="0" err="1"/>
              <a:t>derivados</a:t>
            </a:r>
            <a:r>
              <a:rPr lang="en-GB" dirty="0"/>
              <a:t> (NICSP 41) (a partir de la página 87).</a:t>
            </a:r>
          </a:p>
        </p:txBody>
      </p:sp>
      <p:sp>
        <p:nvSpPr>
          <p:cNvPr id="4" name="Slide Number Placeholder 3"/>
          <p:cNvSpPr>
            <a:spLocks noGrp="1"/>
          </p:cNvSpPr>
          <p:nvPr>
            <p:ph type="sldNum" sz="quarter" idx="5"/>
          </p:nvPr>
        </p:nvSpPr>
        <p:spPr/>
        <p:txBody>
          <a:bodyPr/>
          <a:lstStyle/>
          <a:p>
            <a:fld id="{8C8686C2-FC33-4042-83DB-9D6B57510120}" type="slidenum">
              <a:rPr lang="en-GB" smtClean="0"/>
              <a:t>4</a:t>
            </a:fld>
            <a:endParaRPr lang="en-GB"/>
          </a:p>
        </p:txBody>
      </p:sp>
    </p:spTree>
    <p:extLst>
      <p:ext uri="{BB962C8B-B14F-4D97-AF65-F5344CB8AC3E}">
        <p14:creationId xmlns:p14="http://schemas.microsoft.com/office/powerpoint/2010/main" val="198970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Respuesta del módulo (ver módulo para más detalles):</a:t>
            </a:r>
          </a:p>
          <a:p>
            <a:endParaRPr lang="en-GB" sz="1200" b="1" kern="1200" dirty="0">
              <a:solidFill>
                <a:schemeClr val="tx1"/>
              </a:solidFill>
              <a:effectLst/>
              <a:ea typeface="+mn-ea"/>
              <a:cs typeface="+mn-cs"/>
            </a:endParaRPr>
          </a:p>
          <a:p>
            <a:r>
              <a:rPr lang="en-US" sz="1200" kern="1200" dirty="0">
                <a:solidFill>
                  <a:schemeClr val="tx1"/>
                </a:solidFill>
                <a:effectLst/>
                <a:ea typeface="+mn-ea"/>
                <a:cs typeface="+mn-cs"/>
              </a:rPr>
              <a:t>Este es un ejemplo ilustrativo de una cobertura de flujo de efectivo. Es decir, es una cobertura de la exposición a la variabilidad en los flujos de efectivo que podría </a:t>
            </a:r>
            <a:r>
              <a:rPr lang="en-US" sz="1200" kern="1200" dirty="0" err="1">
                <a:solidFill>
                  <a:schemeClr val="tx1"/>
                </a:solidFill>
                <a:effectLst/>
                <a:ea typeface="+mn-ea"/>
                <a:cs typeface="+mn-cs"/>
              </a:rPr>
              <a:t>resultar</a:t>
            </a:r>
            <a:r>
              <a:rPr lang="en-US" sz="1200" kern="1200" dirty="0">
                <a:solidFill>
                  <a:schemeClr val="tx1"/>
                </a:solidFill>
                <a:effectLst/>
                <a:ea typeface="+mn-ea"/>
                <a:cs typeface="+mn-cs"/>
              </a:rPr>
              <a:t> de la </a:t>
            </a:r>
            <a:r>
              <a:rPr lang="en-US" sz="1200" kern="1200" dirty="0" err="1">
                <a:solidFill>
                  <a:schemeClr val="tx1"/>
                </a:solidFill>
                <a:effectLst/>
                <a:ea typeface="+mn-ea"/>
                <a:cs typeface="+mn-cs"/>
              </a:rPr>
              <a:t>variación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los tipos de cambio relacionados con el contrato de compromiso firme (una </a:t>
            </a:r>
            <a:r>
              <a:rPr lang="en-US" sz="1200" kern="1200" dirty="0" err="1">
                <a:solidFill>
                  <a:schemeClr val="tx1"/>
                </a:solidFill>
                <a:effectLst/>
                <a:ea typeface="+mn-ea"/>
                <a:cs typeface="+mn-cs"/>
              </a:rPr>
              <a:t>transacción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prevista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altamente</a:t>
            </a:r>
            <a:r>
              <a:rPr lang="en-US" sz="1200" kern="1200" dirty="0">
                <a:solidFill>
                  <a:schemeClr val="tx1"/>
                </a:solidFill>
                <a:effectLst/>
                <a:ea typeface="+mn-ea"/>
                <a:cs typeface="+mn-cs"/>
              </a:rPr>
              <a:t> probable) para la compra del camión de bomberos. Los resultados de las fluctuaciones en los tipos de cambio afectarán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La </a:t>
            </a:r>
            <a:r>
              <a:rPr lang="en-US" sz="1200" kern="1200" dirty="0" err="1">
                <a:solidFill>
                  <a:schemeClr val="tx1"/>
                </a:solidFill>
                <a:effectLst/>
                <a:ea typeface="+mn-ea"/>
                <a:cs typeface="+mn-cs"/>
              </a:rPr>
              <a:t>partida</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cubierta</a:t>
            </a:r>
            <a:r>
              <a:rPr lang="en-US" sz="1200" kern="1200" dirty="0">
                <a:solidFill>
                  <a:schemeClr val="tx1"/>
                </a:solidFill>
                <a:effectLst/>
                <a:ea typeface="+mn-ea"/>
                <a:cs typeface="+mn-cs"/>
              </a:rPr>
              <a:t> es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pasivo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compromiso</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firme</a:t>
            </a:r>
            <a:r>
              <a:rPr lang="en-US" sz="1200" kern="1200" dirty="0">
                <a:solidFill>
                  <a:schemeClr val="tx1"/>
                </a:solidFill>
                <a:effectLst/>
                <a:ea typeface="+mn-ea"/>
                <a:cs typeface="+mn-cs"/>
              </a:rPr>
              <a:t> contractual para la compra del camión de bomberos.</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El instrumento de cobertura es el contrato de intercambio a plazo. Es un derivado, es decir, es un instrumento financiero, cuyo valor se deriva del valor de los tipos de cambio subyacentes. Se utiliza para mitigar el riesgo cambiario para los flujos de efectivo futuros de un pasivo financiero que puede ser causado por fluctuaciones en los tipos de cambio sin comprar directamente el instrumento subyacente. Los montos contractuales son montos nocionales a los que se aplica el tipo de cambio para calcular los flujos de efectivo que se intercambiarán entre las partes.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5</a:t>
            </a:fld>
            <a:endParaRPr lang="en-GB"/>
          </a:p>
        </p:txBody>
      </p:sp>
    </p:spTree>
    <p:extLst>
      <p:ext uri="{BB962C8B-B14F-4D97-AF65-F5344CB8AC3E}">
        <p14:creationId xmlns:p14="http://schemas.microsoft.com/office/powerpoint/2010/main" val="347917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Respuesta del módulo:</a:t>
            </a:r>
          </a:p>
          <a:p>
            <a:endParaRPr lang="en-GB" sz="1200" b="1" kern="1200" dirty="0">
              <a:solidFill>
                <a:schemeClr val="tx1"/>
              </a:solidFill>
              <a:effectLst/>
              <a:ea typeface="+mn-ea"/>
              <a:cs typeface="+mn-cs"/>
            </a:endParaRPr>
          </a:p>
          <a:p>
            <a:r>
              <a:rPr lang="en-US" sz="1200" kern="1200" dirty="0">
                <a:solidFill>
                  <a:schemeClr val="tx1"/>
                </a:solidFill>
                <a:effectLst/>
                <a:ea typeface="+mn-ea"/>
                <a:cs typeface="+mn-cs"/>
              </a:rPr>
              <a:t>Podría ser una </a:t>
            </a:r>
            <a:r>
              <a:rPr lang="en-US" sz="1200" kern="1200" dirty="0" err="1">
                <a:solidFill>
                  <a:schemeClr val="tx1"/>
                </a:solidFill>
                <a:effectLst/>
                <a:ea typeface="+mn-ea"/>
                <a:cs typeface="+mn-cs"/>
              </a:rPr>
              <a:t>cobertura</a:t>
            </a:r>
            <a:r>
              <a:rPr lang="en-US" sz="1200" kern="1200" dirty="0">
                <a:solidFill>
                  <a:schemeClr val="tx1"/>
                </a:solidFill>
                <a:effectLst/>
                <a:ea typeface="+mn-ea"/>
                <a:cs typeface="+mn-cs"/>
              </a:rPr>
              <a:t> del valor razonable o una cobertura de flujo de efectivo. Una cobertura del riesgo de tipo de cambio de una deuda a interés fijo puede contabilizarse como una </a:t>
            </a:r>
            <a:r>
              <a:rPr lang="en-US" sz="1200" kern="1200" dirty="0" err="1">
                <a:solidFill>
                  <a:schemeClr val="tx1"/>
                </a:solidFill>
                <a:effectLst/>
                <a:ea typeface="+mn-ea"/>
                <a:cs typeface="+mn-cs"/>
              </a:rPr>
              <a:t>cobertura</a:t>
            </a:r>
            <a:r>
              <a:rPr lang="en-US" sz="1200" kern="1200" dirty="0">
                <a:solidFill>
                  <a:schemeClr val="tx1"/>
                </a:solidFill>
                <a:effectLst/>
                <a:ea typeface="+mn-ea"/>
                <a:cs typeface="+mn-cs"/>
              </a:rPr>
              <a:t> del valor razonable o como una cobertura de flujo de efectivo. Si se </a:t>
            </a:r>
            <a:r>
              <a:rPr lang="en-US" sz="1200" kern="1200" dirty="0" err="1">
                <a:solidFill>
                  <a:schemeClr val="tx1"/>
                </a:solidFill>
                <a:effectLst/>
                <a:ea typeface="+mn-ea"/>
                <a:cs typeface="+mn-cs"/>
              </a:rPr>
              <a:t>considera</a:t>
            </a:r>
            <a:r>
              <a:rPr lang="en-US" sz="1200" kern="1200" dirty="0">
                <a:solidFill>
                  <a:schemeClr val="tx1"/>
                </a:solidFill>
                <a:effectLst/>
                <a:ea typeface="+mn-ea"/>
                <a:cs typeface="+mn-cs"/>
              </a:rPr>
              <a:t> de valor razonable, la relación de cobertura es una cobertura de la exposición a cambios en el valor razonable del pasivo reconocido que es atribuible al riesgo de cambio de divisas. Las fluctuaciones en el valor razonable del instrumento de deuda podrían </a:t>
            </a:r>
            <a:r>
              <a:rPr lang="en-US" sz="1200" kern="1200" dirty="0" err="1">
                <a:solidFill>
                  <a:schemeClr val="tx1"/>
                </a:solidFill>
                <a:effectLst/>
                <a:ea typeface="+mn-ea"/>
                <a:cs typeface="+mn-cs"/>
              </a:rPr>
              <a:t>afectar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6</a:t>
            </a:fld>
            <a:endParaRPr lang="en-GB"/>
          </a:p>
        </p:txBody>
      </p:sp>
    </p:spTree>
    <p:extLst>
      <p:ext uri="{BB962C8B-B14F-4D97-AF65-F5344CB8AC3E}">
        <p14:creationId xmlns:p14="http://schemas.microsoft.com/office/powerpoint/2010/main" val="243022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Los ejemplos de derivados generalmente incluyen futuros, forwards, opciones y swaps. Para más detalles, véase el módulo Cobertura de instrumentos financieros y </a:t>
            </a:r>
            <a:r>
              <a:rPr lang="en-GB" dirty="0" err="1"/>
              <a:t>derivados</a:t>
            </a:r>
            <a:r>
              <a:rPr lang="en-GB" dirty="0"/>
              <a:t> (NICSP 41) (página 90).</a:t>
            </a:r>
          </a:p>
          <a:p>
            <a:endParaRPr lang="en-GB" dirty="0"/>
          </a:p>
          <a:p>
            <a:r>
              <a:rPr lang="en-GB" dirty="0"/>
              <a:t>Si el tema es particularmente relevante para los participantes, considere una discusión sobre qué tipos de derivados usan sus organizaciones (use grupos de chat o de trabajo si imparte la capacitación en línea).</a:t>
            </a:r>
          </a:p>
        </p:txBody>
      </p:sp>
      <p:sp>
        <p:nvSpPr>
          <p:cNvPr id="4" name="Slide Number Placeholder 3"/>
          <p:cNvSpPr>
            <a:spLocks noGrp="1"/>
          </p:cNvSpPr>
          <p:nvPr>
            <p:ph type="sldNum" sz="quarter" idx="5"/>
          </p:nvPr>
        </p:nvSpPr>
        <p:spPr/>
        <p:txBody>
          <a:bodyPr/>
          <a:lstStyle/>
          <a:p>
            <a:fld id="{8C8686C2-FC33-4042-83DB-9D6B57510120}" type="slidenum">
              <a:rPr lang="en-GB" smtClean="0"/>
              <a:t>7</a:t>
            </a:fld>
            <a:endParaRPr lang="en-GB"/>
          </a:p>
        </p:txBody>
      </p:sp>
    </p:spTree>
    <p:extLst>
      <p:ext uri="{BB962C8B-B14F-4D97-AF65-F5344CB8AC3E}">
        <p14:creationId xmlns:p14="http://schemas.microsoft.com/office/powerpoint/2010/main" val="85999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 más detalles, véase el módulo Cobertura de instrumentos financieros y </a:t>
            </a:r>
            <a:r>
              <a:rPr lang="en-GB" dirty="0" err="1"/>
              <a:t>derivados</a:t>
            </a:r>
            <a:r>
              <a:rPr lang="en-GB" dirty="0"/>
              <a:t> (NICSP 41) (página 91).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Si un contrato híbrido </a:t>
            </a:r>
            <a:r>
              <a:rPr lang="en-US" sz="1200" kern="1200" dirty="0" err="1">
                <a:solidFill>
                  <a:schemeClr val="tx1"/>
                </a:solidFill>
                <a:effectLst/>
                <a:ea typeface="+mn-ea"/>
                <a:cs typeface="+mn-cs"/>
              </a:rPr>
              <a:t>contiene</a:t>
            </a:r>
            <a:r>
              <a:rPr lang="en-US" sz="1200" kern="1200" dirty="0">
                <a:solidFill>
                  <a:schemeClr val="tx1"/>
                </a:solidFill>
                <a:effectLst/>
                <a:ea typeface="+mn-ea"/>
                <a:cs typeface="+mn-cs"/>
              </a:rPr>
              <a:t> un </a:t>
            </a:r>
            <a:r>
              <a:rPr lang="en-US" sz="1200" kern="1200" dirty="0" err="1">
                <a:solidFill>
                  <a:schemeClr val="tx1"/>
                </a:solidFill>
                <a:effectLst/>
                <a:ea typeface="+mn-ea"/>
                <a:cs typeface="+mn-cs"/>
              </a:rPr>
              <a:t>anfitrión</a:t>
            </a:r>
            <a:r>
              <a:rPr lang="en-US" sz="1200" kern="1200" dirty="0">
                <a:solidFill>
                  <a:schemeClr val="tx1"/>
                </a:solidFill>
                <a:effectLst/>
                <a:ea typeface="+mn-ea"/>
                <a:cs typeface="+mn-cs"/>
              </a:rPr>
              <a:t> que es un activo comprendido en el ámbito de aplicación de la NICSP 41, una entidad aplica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requerimientos</a:t>
            </a:r>
            <a:r>
              <a:rPr lang="en-US" sz="1200" kern="1200" dirty="0">
                <a:solidFill>
                  <a:schemeClr val="tx1"/>
                </a:solidFill>
                <a:effectLst/>
                <a:ea typeface="+mn-ea"/>
                <a:cs typeface="+mn-cs"/>
              </a:rPr>
              <a:t> para clasificar los activos financieros a todo el contrato híbrido. Esto puede significar que los flujos de efectivo contractuales no son únicamente </a:t>
            </a:r>
            <a:r>
              <a:rPr lang="en-US" sz="1200" kern="1200" dirty="0" err="1">
                <a:solidFill>
                  <a:schemeClr val="tx1"/>
                </a:solidFill>
                <a:effectLst/>
                <a:ea typeface="+mn-ea"/>
                <a:cs typeface="+mn-cs"/>
              </a:rPr>
              <a:t>pagos</a:t>
            </a:r>
            <a:r>
              <a:rPr lang="en-US" sz="1200" kern="1200" dirty="0">
                <a:solidFill>
                  <a:schemeClr val="tx1"/>
                </a:solidFill>
                <a:effectLst/>
                <a:ea typeface="+mn-ea"/>
                <a:cs typeface="+mn-cs"/>
              </a:rPr>
              <a:t> de principal e intereses sobre el monto principal pendiente; en tales circunstancias, el activo financiero se clasificaría como a valor </a:t>
            </a:r>
            <a:r>
              <a:rPr lang="en-US" sz="1200" kern="1200" dirty="0" err="1">
                <a:solidFill>
                  <a:schemeClr val="tx1"/>
                </a:solidFill>
                <a:effectLst/>
                <a:ea typeface="+mn-ea"/>
                <a:cs typeface="+mn-cs"/>
              </a:rPr>
              <a:t>razonable</a:t>
            </a:r>
            <a:r>
              <a:rPr lang="en-US" sz="1200" kern="1200" dirty="0">
                <a:solidFill>
                  <a:schemeClr val="tx1"/>
                </a:solidFill>
                <a:effectLst/>
                <a:ea typeface="+mn-ea"/>
                <a:cs typeface="+mn-cs"/>
              </a:rPr>
              <a:t> con </a:t>
            </a:r>
            <a:r>
              <a:rPr lang="en-US" sz="1200" kern="1200" dirty="0" err="1">
                <a:solidFill>
                  <a:schemeClr val="tx1"/>
                </a:solidFill>
                <a:effectLst/>
                <a:ea typeface="+mn-ea"/>
                <a:cs typeface="+mn-cs"/>
              </a:rPr>
              <a:t>cambios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en</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el</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resultado</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8</a:t>
            </a:fld>
            <a:endParaRPr lang="en-GB"/>
          </a:p>
        </p:txBody>
      </p:sp>
    </p:spTree>
    <p:extLst>
      <p:ext uri="{BB962C8B-B14F-4D97-AF65-F5344CB8AC3E}">
        <p14:creationId xmlns:p14="http://schemas.microsoft.com/office/powerpoint/2010/main" val="21641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más detalles, véase el módulo Cobertura de instrumentos financieros y </a:t>
            </a:r>
            <a:r>
              <a:rPr lang="en-GB" dirty="0" err="1"/>
              <a:t>derivados</a:t>
            </a:r>
            <a:r>
              <a:rPr lang="en-GB" dirty="0"/>
              <a:t> (NICSP 41) (a partir de la página 92).</a:t>
            </a:r>
          </a:p>
        </p:txBody>
      </p:sp>
      <p:sp>
        <p:nvSpPr>
          <p:cNvPr id="4" name="Slide Number Placeholder 3"/>
          <p:cNvSpPr>
            <a:spLocks noGrp="1"/>
          </p:cNvSpPr>
          <p:nvPr>
            <p:ph type="sldNum" sz="quarter" idx="5"/>
          </p:nvPr>
        </p:nvSpPr>
        <p:spPr/>
        <p:txBody>
          <a:bodyPr/>
          <a:lstStyle/>
          <a:p>
            <a:fld id="{8C8686C2-FC33-4042-83DB-9D6B57510120}" type="slidenum">
              <a:rPr lang="en-GB" smtClean="0"/>
              <a:t>9</a:t>
            </a:fld>
            <a:endParaRPr lang="en-GB"/>
          </a:p>
        </p:txBody>
      </p:sp>
    </p:spTree>
    <p:extLst>
      <p:ext uri="{BB962C8B-B14F-4D97-AF65-F5344CB8AC3E}">
        <p14:creationId xmlns:p14="http://schemas.microsoft.com/office/powerpoint/2010/main" val="41270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6/23/2023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Instrumentos financieros – </a:t>
            </a:r>
          </a:p>
          <a:p>
            <a:pPr algn="l"/>
            <a:r>
              <a:rPr lang="en-US" b="1" dirty="0">
                <a:latin typeface="Arial" panose="020B0604020202020204" pitchFamily="34" charset="0"/>
                <a:cs typeface="Arial" panose="020B0604020202020204" pitchFamily="34" charset="0"/>
              </a:rPr>
              <a:t>Cobertura y derivados (NICSP)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41)</a:t>
            </a:r>
            <a:endParaRPr lang="en-US" sz="1200" b="1" dirty="0">
              <a:latin typeface="Arial" panose="020B0604020202020204" pitchFamily="34" charset="0"/>
              <a:cs typeface="Arial" panose="020B0604020202020204" pitchFamily="34" charset="0"/>
            </a:endParaRPr>
          </a:p>
          <a:p>
            <a:pPr algn="l"/>
            <a:endParaRPr lang="en-US" sz="1250" dirty="0">
              <a:latin typeface="Arial" panose="020B0604020202020204" pitchFamily="34" charset="0"/>
            </a:endParaRPr>
          </a:p>
          <a:p>
            <a:pPr algn="l"/>
            <a:endParaRPr lang="en-US" sz="1250" dirty="0">
              <a:latin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404307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rPr>
              <a:t>Instrumentos financieros</a:t>
            </a:r>
          </a:p>
        </p:txBody>
      </p:sp>
      <p:sp>
        <p:nvSpPr>
          <p:cNvPr id="7" name="TextBox 6"/>
          <p:cNvSpPr txBox="1"/>
          <p:nvPr/>
        </p:nvSpPr>
        <p:spPr>
          <a:xfrm>
            <a:off x="539750" y="881956"/>
            <a:ext cx="7848600" cy="2623795"/>
          </a:xfrm>
          <a:prstGeom prst="rect">
            <a:avLst/>
          </a:prstGeom>
          <a:noFill/>
        </p:spPr>
        <p:txBody>
          <a:bodyPr wrap="square" rtlCol="0">
            <a:spAutoFit/>
          </a:bodyPr>
          <a:lstStyle/>
          <a:p>
            <a:pPr defTabSz="914400" fontAlgn="base">
              <a:spcBef>
                <a:spcPts val="776"/>
              </a:spcBef>
              <a:spcAft>
                <a:spcPct val="0"/>
              </a:spcAft>
            </a:pPr>
            <a:endParaRPr lang="en-US" i="1" kern="0" dirty="0">
              <a:solidFill>
                <a:srgbClr val="2E2E38"/>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kern="0" dirty="0">
              <a:solidFill>
                <a:srgbClr val="2E2E38"/>
              </a:solidFill>
              <a:latin typeface="Arial" panose="020B0604020202020204" pitchFamily="34" charset="0"/>
              <a:ea typeface="ＭＳ Ｐゴシック" charset="0"/>
              <a:cs typeface="Arial" panose="020B0604020202020204" pitchFamily="34" charset="0"/>
            </a:endParaRPr>
          </a:p>
          <a:p>
            <a:endParaRPr lang="en-US" dirty="0">
              <a:solidFill>
                <a:srgbClr val="2E2E38"/>
              </a:solidFill>
              <a:latin typeface="Arial" panose="020B0604020202020204" pitchFamily="34" charset="0"/>
            </a:endParaRPr>
          </a:p>
        </p:txBody>
      </p:sp>
    </p:spTree>
    <p:extLst>
      <p:ext uri="{BB962C8B-B14F-4D97-AF65-F5344CB8AC3E}">
        <p14:creationId xmlns:p14="http://schemas.microsoft.com/office/powerpoint/2010/main" val="5756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2964914"/>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Objetivo de la contabilidad de </a:t>
            </a:r>
            <a:r>
              <a:rPr lang="en-US" b="1" dirty="0" err="1">
                <a:solidFill>
                  <a:srgbClr val="2E2E38"/>
                </a:solidFill>
                <a:latin typeface="Arial" panose="020B0604020202020204" pitchFamily="34" charset="0"/>
                <a:cs typeface="Arial" panose="020B0604020202020204" pitchFamily="34" charset="0"/>
              </a:rPr>
              <a:t>coberturas</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defTabSz="914400" fontAlgn="base">
              <a:spcBef>
                <a:spcPts val="776"/>
              </a:spcBef>
              <a:spcAft>
                <a:spcPct val="0"/>
              </a:spcAft>
              <a:buClr>
                <a:srgbClr val="000000"/>
              </a:buClr>
            </a:pPr>
            <a:r>
              <a:rPr lang="en-GB" kern="0" dirty="0">
                <a:solidFill>
                  <a:srgbClr val="2E2E38"/>
                </a:solidFill>
                <a:latin typeface="Arial" panose="020B0604020202020204" pitchFamily="34" charset="0"/>
                <a:ea typeface="ＭＳ Ｐゴシック" charset="0"/>
                <a:cs typeface="Arial" pitchFamily="34" charset="0"/>
              </a:rPr>
              <a:t>Representar, en los estados financieros, el efecto de las actividades de gestión de riesgos de una entidad que </a:t>
            </a:r>
            <a:r>
              <a:rPr lang="en-GB" kern="0" dirty="0" err="1">
                <a:solidFill>
                  <a:srgbClr val="2E2E38"/>
                </a:solidFill>
                <a:latin typeface="Arial" panose="020B0604020202020204" pitchFamily="34" charset="0"/>
                <a:ea typeface="ＭＳ Ｐゴシック" charset="0"/>
                <a:cs typeface="Arial" pitchFamily="34" charset="0"/>
              </a:rPr>
              <a:t>utiliza</a:t>
            </a:r>
            <a:r>
              <a:rPr lang="en-GB" kern="0" dirty="0">
                <a:solidFill>
                  <a:srgbClr val="2E2E38"/>
                </a:solidFill>
                <a:latin typeface="Arial" panose="020B0604020202020204" pitchFamily="34" charset="0"/>
                <a:ea typeface="ＭＳ Ｐゴシック" charset="0"/>
                <a:cs typeface="Arial" pitchFamily="34" charset="0"/>
              </a:rPr>
              <a:t> instrumentos financieros para gestionar exposiciones derivadas de riesgos particulares que podrían </a:t>
            </a:r>
            <a:r>
              <a:rPr lang="en-GB" kern="0" dirty="0" err="1">
                <a:solidFill>
                  <a:srgbClr val="2E2E38"/>
                </a:solidFill>
                <a:latin typeface="Arial" panose="020B0604020202020204" pitchFamily="34" charset="0"/>
                <a:ea typeface="ＭＳ Ｐゴシック" charset="0"/>
                <a:cs typeface="Arial" pitchFamily="34" charset="0"/>
              </a:rPr>
              <a:t>afectar</a:t>
            </a:r>
            <a:r>
              <a:rPr lang="en-GB" kern="0" dirty="0">
                <a:solidFill>
                  <a:srgbClr val="2E2E38"/>
                </a:solidFill>
                <a:latin typeface="Arial" panose="020B0604020202020204" pitchFamily="34" charset="0"/>
                <a:ea typeface="ＭＳ Ｐゴシック" charset="0"/>
                <a:cs typeface="Arial" pitchFamily="34" charset="0"/>
              </a:rPr>
              <a:t> </a:t>
            </a:r>
            <a:r>
              <a:rPr lang="en-GB" kern="0" dirty="0" err="1">
                <a:solidFill>
                  <a:srgbClr val="2E2E38"/>
                </a:solidFill>
                <a:latin typeface="Arial" panose="020B0604020202020204" pitchFamily="34" charset="0"/>
                <a:ea typeface="ＭＳ Ｐゴシック" charset="0"/>
                <a:cs typeface="Arial" pitchFamily="34" charset="0"/>
              </a:rPr>
              <a:t>el</a:t>
            </a:r>
            <a:r>
              <a:rPr lang="en-GB" kern="0" dirty="0">
                <a:solidFill>
                  <a:srgbClr val="2E2E38"/>
                </a:solidFill>
                <a:latin typeface="Arial" panose="020B0604020202020204" pitchFamily="34" charset="0"/>
                <a:ea typeface="ＭＳ Ｐゴシック" charset="0"/>
                <a:cs typeface="Arial" pitchFamily="34" charset="0"/>
              </a:rPr>
              <a:t> </a:t>
            </a:r>
            <a:r>
              <a:rPr lang="en-GB" kern="0" dirty="0" err="1">
                <a:solidFill>
                  <a:srgbClr val="2E2E38"/>
                </a:solidFill>
                <a:latin typeface="Arial" panose="020B0604020202020204" pitchFamily="34" charset="0"/>
                <a:ea typeface="ＭＳ Ｐゴシック" charset="0"/>
                <a:cs typeface="Arial" pitchFamily="34" charset="0"/>
              </a:rPr>
              <a:t>resultado</a:t>
            </a:r>
            <a:r>
              <a:rPr lang="en-GB" kern="0" dirty="0">
                <a:solidFill>
                  <a:srgbClr val="2E2E38"/>
                </a:solidFill>
                <a:latin typeface="Arial" panose="020B0604020202020204" pitchFamily="34" charset="0"/>
                <a:ea typeface="ＭＳ Ｐゴシック" charset="0"/>
                <a:cs typeface="Arial" pitchFamily="34" charset="0"/>
              </a:rPr>
              <a:t> (o activos netos/patrimonio, en el caso de inversiones en instrumentos de renta variable para los que una entidad ha optado por presentar cambios en el valor </a:t>
            </a:r>
            <a:r>
              <a:rPr lang="en-GB" kern="0" dirty="0" err="1">
                <a:solidFill>
                  <a:srgbClr val="2E2E38"/>
                </a:solidFill>
                <a:latin typeface="Arial" panose="020B0604020202020204" pitchFamily="34" charset="0"/>
                <a:ea typeface="ＭＳ Ｐゴシック" charset="0"/>
                <a:cs typeface="Arial" pitchFamily="34" charset="0"/>
              </a:rPr>
              <a:t>razonable</a:t>
            </a:r>
            <a:r>
              <a:rPr lang="en-GB" kern="0" dirty="0">
                <a:solidFill>
                  <a:srgbClr val="2E2E38"/>
                </a:solidFill>
                <a:latin typeface="Arial" panose="020B0604020202020204" pitchFamily="34" charset="0"/>
                <a:ea typeface="ＭＳ Ｐゴシック" charset="0"/>
                <a:cs typeface="Arial" pitchFamily="34" charset="0"/>
              </a:rPr>
              <a:t> </a:t>
            </a:r>
            <a:r>
              <a:rPr lang="en-GB" kern="0" dirty="0" err="1">
                <a:solidFill>
                  <a:srgbClr val="2E2E38"/>
                </a:solidFill>
                <a:latin typeface="Arial" panose="020B0604020202020204" pitchFamily="34" charset="0"/>
                <a:ea typeface="ＭＳ Ｐゴシック" charset="0"/>
                <a:cs typeface="Arial" pitchFamily="34" charset="0"/>
              </a:rPr>
              <a:t>en</a:t>
            </a:r>
            <a:r>
              <a:rPr lang="en-GB" kern="0" dirty="0">
                <a:solidFill>
                  <a:srgbClr val="2E2E38"/>
                </a:solidFill>
                <a:latin typeface="Arial" panose="020B0604020202020204" pitchFamily="34" charset="0"/>
                <a:ea typeface="ＭＳ Ｐゴシック" charset="0"/>
                <a:cs typeface="Arial" pitchFamily="34" charset="0"/>
              </a:rPr>
              <a:t> </a:t>
            </a:r>
            <a:r>
              <a:rPr lang="en-GB" kern="0" dirty="0" err="1">
                <a:solidFill>
                  <a:srgbClr val="2E2E38"/>
                </a:solidFill>
                <a:latin typeface="Arial" panose="020B0604020202020204" pitchFamily="34" charset="0"/>
                <a:ea typeface="ＭＳ Ｐゴシック" charset="0"/>
                <a:cs typeface="Arial" pitchFamily="34" charset="0"/>
              </a:rPr>
              <a:t>los</a:t>
            </a:r>
            <a:r>
              <a:rPr lang="en-GB" kern="0" dirty="0">
                <a:solidFill>
                  <a:srgbClr val="2E2E38"/>
                </a:solidFill>
                <a:latin typeface="Arial" panose="020B0604020202020204" pitchFamily="34" charset="0"/>
                <a:ea typeface="ＭＳ Ｐゴシック" charset="0"/>
                <a:cs typeface="Arial" pitchFamily="34" charset="0"/>
              </a:rPr>
              <a:t> activos netos/patrimonio).</a:t>
            </a:r>
            <a:endParaRPr lang="en-US" kern="0" dirty="0">
              <a:solidFill>
                <a:srgbClr val="2E2E38"/>
              </a:solidFill>
              <a:latin typeface="Arial" panose="020B0604020202020204" pitchFamily="34" charset="0"/>
              <a:ea typeface="ＭＳ Ｐゴシック" charset="0"/>
              <a:cs typeface="Arial" pitchFamily="34" charset="0"/>
            </a:endParaRPr>
          </a:p>
          <a:p>
            <a:endParaRPr lang="en-US" b="1" dirty="0">
              <a:solidFill>
                <a:srgbClr val="2E2E38"/>
              </a:solidFill>
              <a:latin typeface="Arial" panose="020B0604020202020204" pitchFamily="34" charset="0"/>
              <a:cs typeface="Arial" panose="020B0604020202020204" pitchFamily="34" charset="0"/>
            </a:endParaRPr>
          </a:p>
          <a:p>
            <a:pPr lvl="1"/>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3167"/>
            <a:ext cx="7848600" cy="4185761"/>
          </a:xfrm>
          <a:prstGeom prst="rect">
            <a:avLst/>
          </a:prstGeom>
          <a:noFill/>
        </p:spPr>
        <p:txBody>
          <a:bodyPr wrap="square" rtlCol="0" anchor="t">
            <a:spAutoFit/>
          </a:bodyPr>
          <a:lstStyle/>
          <a:p>
            <a:r>
              <a:rPr lang="en-US" b="1" dirty="0">
                <a:solidFill>
                  <a:srgbClr val="2E2E38"/>
                </a:solidFill>
                <a:latin typeface="Arial" panose="020B0604020202020204" pitchFamily="34" charset="0"/>
                <a:cs typeface="Arial" panose="020B0604020202020204" pitchFamily="34" charset="0"/>
              </a:rPr>
              <a:t>Contabilidad de </a:t>
            </a:r>
            <a:r>
              <a:rPr lang="en-US" b="1" dirty="0" err="1">
                <a:solidFill>
                  <a:srgbClr val="2E2E38"/>
                </a:solidFill>
                <a:latin typeface="Arial" panose="020B0604020202020204" pitchFamily="34" charset="0"/>
                <a:cs typeface="Arial" panose="020B0604020202020204" pitchFamily="34" charset="0"/>
              </a:rPr>
              <a:t>coberturas</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ct val="0"/>
              </a:spcBef>
              <a:spcAft>
                <a:spcPts val="600"/>
              </a:spcAft>
              <a:buClr>
                <a:srgbClr val="000000"/>
              </a:buClr>
              <a:buFontTx/>
              <a:buChar char="•"/>
            </a:pPr>
            <a:r>
              <a:rPr lang="en-US" sz="1500" kern="0" dirty="0">
                <a:solidFill>
                  <a:srgbClr val="2E2E38"/>
                </a:solidFill>
                <a:latin typeface="Arial" panose="020B0604020202020204" pitchFamily="34" charset="0"/>
                <a:ea typeface="ＭＳ Ｐゴシック" charset="0"/>
                <a:cs typeface="Arial" pitchFamily="34" charset="0"/>
              </a:rPr>
              <a:t>Instrumento de cobertura (valor </a:t>
            </a:r>
            <a:r>
              <a:rPr lang="en-US" sz="1500" kern="0" dirty="0" err="1">
                <a:solidFill>
                  <a:srgbClr val="2E2E38"/>
                </a:solidFill>
                <a:latin typeface="Arial" panose="020B0604020202020204" pitchFamily="34" charset="0"/>
                <a:ea typeface="ＭＳ Ｐゴシック" charset="0"/>
                <a:cs typeface="Arial" pitchFamily="34" charset="0"/>
              </a:rPr>
              <a:t>razonable</a:t>
            </a:r>
            <a:r>
              <a:rPr lang="en-US" sz="1500" kern="0" dirty="0">
                <a:solidFill>
                  <a:srgbClr val="2E2E38"/>
                </a:solidFill>
                <a:latin typeface="Arial" panose="020B0604020202020204" pitchFamily="34" charset="0"/>
                <a:ea typeface="ＭＳ Ｐゴシック" charset="0"/>
                <a:cs typeface="Arial" pitchFamily="34" charset="0"/>
              </a:rPr>
              <a:t> con </a:t>
            </a:r>
            <a:r>
              <a:rPr lang="en-US" sz="1500" kern="0" dirty="0" err="1">
                <a:solidFill>
                  <a:srgbClr val="2E2E38"/>
                </a:solidFill>
                <a:latin typeface="Arial" panose="020B0604020202020204" pitchFamily="34" charset="0"/>
                <a:ea typeface="ＭＳ Ｐゴシック" charset="0"/>
                <a:cs typeface="Arial" pitchFamily="34" charset="0"/>
              </a:rPr>
              <a:t>cambios</a:t>
            </a:r>
            <a:r>
              <a:rPr lang="en-US" sz="1500" kern="0" dirty="0">
                <a:solidFill>
                  <a:srgbClr val="2E2E38"/>
                </a:solidFill>
                <a:latin typeface="Arial" panose="020B0604020202020204" pitchFamily="34" charset="0"/>
                <a:ea typeface="ＭＳ Ｐゴシック" charset="0"/>
                <a:cs typeface="Arial" pitchFamily="34" charset="0"/>
              </a:rPr>
              <a:t> </a:t>
            </a:r>
            <a:r>
              <a:rPr lang="en-US" sz="1500" kern="0" dirty="0" err="1">
                <a:solidFill>
                  <a:srgbClr val="2E2E38"/>
                </a:solidFill>
                <a:latin typeface="Arial" panose="020B0604020202020204" pitchFamily="34" charset="0"/>
                <a:ea typeface="ＭＳ Ｐゴシック" charset="0"/>
                <a:cs typeface="Arial" pitchFamily="34" charset="0"/>
              </a:rPr>
              <a:t>en</a:t>
            </a:r>
            <a:r>
              <a:rPr lang="en-US" sz="1500" kern="0" dirty="0">
                <a:solidFill>
                  <a:srgbClr val="2E2E38"/>
                </a:solidFill>
                <a:latin typeface="Arial" panose="020B0604020202020204" pitchFamily="34" charset="0"/>
                <a:ea typeface="ＭＳ Ｐゴシック" charset="0"/>
                <a:cs typeface="Arial" pitchFamily="34" charset="0"/>
              </a:rPr>
              <a:t> </a:t>
            </a:r>
            <a:r>
              <a:rPr lang="en-US" sz="1500" kern="0" dirty="0" err="1">
                <a:solidFill>
                  <a:srgbClr val="2E2E38"/>
                </a:solidFill>
                <a:latin typeface="Arial" panose="020B0604020202020204" pitchFamily="34" charset="0"/>
                <a:ea typeface="ＭＳ Ｐゴシック" charset="0"/>
                <a:cs typeface="Arial" pitchFamily="34" charset="0"/>
              </a:rPr>
              <a:t>el</a:t>
            </a:r>
            <a:r>
              <a:rPr lang="en-US" sz="1500" kern="0" dirty="0">
                <a:solidFill>
                  <a:srgbClr val="2E2E38"/>
                </a:solidFill>
                <a:latin typeface="Arial" panose="020B0604020202020204" pitchFamily="34" charset="0"/>
                <a:ea typeface="ＭＳ Ｐゴシック" charset="0"/>
                <a:cs typeface="Arial" pitchFamily="34" charset="0"/>
              </a:rPr>
              <a:t> </a:t>
            </a:r>
            <a:r>
              <a:rPr lang="en-US" sz="1500" kern="0" dirty="0" err="1">
                <a:solidFill>
                  <a:srgbClr val="2E2E38"/>
                </a:solidFill>
                <a:latin typeface="Arial" panose="020B0604020202020204" pitchFamily="34" charset="0"/>
                <a:ea typeface="ＭＳ Ｐゴシック" charset="0"/>
                <a:cs typeface="Arial" pitchFamily="34" charset="0"/>
              </a:rPr>
              <a:t>resultado</a:t>
            </a:r>
            <a:r>
              <a:rPr lang="en-US" sz="1500" kern="0" dirty="0">
                <a:solidFill>
                  <a:srgbClr val="2E2E38"/>
                </a:solidFill>
                <a:latin typeface="Arial" panose="020B0604020202020204" pitchFamily="34" charset="0"/>
                <a:ea typeface="ＭＳ Ｐゴシック" charset="0"/>
                <a:cs typeface="Arial" pitchFamily="34" charset="0"/>
              </a:rPr>
              <a:t>):</a:t>
            </a:r>
          </a:p>
          <a:p>
            <a:pPr marL="694690" lvl="1" indent="-347345" defTabSz="914400" fontAlgn="base">
              <a:spcBef>
                <a:spcPct val="0"/>
              </a:spcBef>
              <a:spcAft>
                <a:spcPts val="600"/>
              </a:spcAft>
              <a:buClr>
                <a:srgbClr val="000000"/>
              </a:buClr>
              <a:buFontTx/>
              <a:buChar char="–"/>
            </a:pPr>
            <a:r>
              <a:rPr lang="en-GB" sz="1500" kern="0" dirty="0">
                <a:solidFill>
                  <a:srgbClr val="2E2E38"/>
                </a:solidFill>
                <a:latin typeface="Arial" pitchFamily="34" charset="0"/>
                <a:ea typeface="ＭＳ Ｐゴシック" charset="0"/>
                <a:cs typeface="Arial" pitchFamily="34" charset="0"/>
              </a:rPr>
              <a:t>Un </a:t>
            </a:r>
            <a:r>
              <a:rPr lang="en-GB" sz="1500" kern="0" dirty="0" err="1">
                <a:solidFill>
                  <a:srgbClr val="2E2E38"/>
                </a:solidFill>
                <a:latin typeface="Arial" pitchFamily="34" charset="0"/>
                <a:ea typeface="ＭＳ Ｐゴシック" charset="0"/>
                <a:cs typeface="Arial" pitchFamily="34" charset="0"/>
              </a:rPr>
              <a:t>derivado</a:t>
            </a:r>
            <a:r>
              <a:rPr lang="en-GB" sz="1500" kern="0" dirty="0">
                <a:solidFill>
                  <a:srgbClr val="2E2E38"/>
                </a:solidFill>
                <a:latin typeface="Arial" pitchFamily="34" charset="0"/>
                <a:ea typeface="ＭＳ Ｐゴシック" charset="0"/>
                <a:cs typeface="Arial" pitchFamily="34" charset="0"/>
              </a:rPr>
              <a:t> </a:t>
            </a:r>
            <a:r>
              <a:rPr lang="en-GB" sz="1500" kern="0" dirty="0" err="1">
                <a:solidFill>
                  <a:srgbClr val="2E2E38"/>
                </a:solidFill>
                <a:latin typeface="Arial" pitchFamily="34" charset="0"/>
                <a:ea typeface="ＭＳ Ｐゴシック" charset="0"/>
                <a:cs typeface="Arial" pitchFamily="34" charset="0"/>
              </a:rPr>
              <a:t>medido</a:t>
            </a:r>
            <a:endParaRPr lang="en-GB" sz="1500" kern="0" dirty="0">
              <a:solidFill>
                <a:srgbClr val="2E2E38"/>
              </a:solidFill>
              <a:latin typeface="Arial" pitchFamily="34" charset="0"/>
              <a:ea typeface="ＭＳ Ｐゴシック" charset="0"/>
              <a:cs typeface="Arial" pitchFamily="34" charset="0"/>
            </a:endParaRPr>
          </a:p>
          <a:p>
            <a:pPr marL="694690" lvl="1" indent="-347345" defTabSz="914400" fontAlgn="base">
              <a:spcBef>
                <a:spcPct val="0"/>
              </a:spcBef>
              <a:spcAft>
                <a:spcPts val="600"/>
              </a:spcAft>
              <a:buClr>
                <a:srgbClr val="000000"/>
              </a:buClr>
              <a:buFontTx/>
              <a:buChar char="–"/>
            </a:pPr>
            <a:r>
              <a:rPr lang="en-GB" sz="1500" kern="0" dirty="0">
                <a:solidFill>
                  <a:srgbClr val="2E2E38"/>
                </a:solidFill>
                <a:latin typeface="Arial" pitchFamily="34" charset="0"/>
                <a:ea typeface="ＭＳ Ｐゴシック" charset="0"/>
                <a:cs typeface="Arial" pitchFamily="34" charset="0"/>
              </a:rPr>
              <a:t>Un activo financiero no derivado o un pasivo financiero no derivado</a:t>
            </a:r>
          </a:p>
          <a:p>
            <a:pPr marL="694690" lvl="1" indent="-347345" defTabSz="914400" fontAlgn="base">
              <a:spcBef>
                <a:spcPct val="0"/>
              </a:spcBef>
              <a:spcAft>
                <a:spcPts val="600"/>
              </a:spcAft>
              <a:buClr>
                <a:srgbClr val="000000"/>
              </a:buClr>
              <a:buFontTx/>
              <a:buChar char="–"/>
            </a:pPr>
            <a:r>
              <a:rPr lang="en-GB" sz="1500" kern="0" dirty="0">
                <a:solidFill>
                  <a:srgbClr val="2E2E38"/>
                </a:solidFill>
                <a:latin typeface="Arial" pitchFamily="34" charset="0"/>
                <a:ea typeface="ＭＳ Ｐゴシック" charset="0"/>
                <a:cs typeface="Arial" pitchFamily="34" charset="0"/>
              </a:rPr>
              <a:t>Un </a:t>
            </a:r>
            <a:r>
              <a:rPr lang="en-GB" sz="1500" kern="0" dirty="0" err="1">
                <a:solidFill>
                  <a:srgbClr val="2E2E38"/>
                </a:solidFill>
                <a:latin typeface="Arial" pitchFamily="34" charset="0"/>
                <a:ea typeface="ＭＳ Ｐゴシック" charset="0"/>
                <a:cs typeface="Arial" pitchFamily="34" charset="0"/>
              </a:rPr>
              <a:t>contrato</a:t>
            </a:r>
            <a:r>
              <a:rPr lang="en-GB" sz="1500" kern="0" dirty="0">
                <a:solidFill>
                  <a:srgbClr val="2E2E38"/>
                </a:solidFill>
                <a:latin typeface="Arial" pitchFamily="34" charset="0"/>
                <a:ea typeface="ＭＳ Ｐゴシック" charset="0"/>
                <a:cs typeface="Arial" pitchFamily="34" charset="0"/>
              </a:rPr>
              <a:t> con una parte externa</a:t>
            </a:r>
          </a:p>
          <a:p>
            <a:pPr marL="342900" lvl="0" indent="-342900" defTabSz="914400" fontAlgn="base">
              <a:spcBef>
                <a:spcPct val="0"/>
              </a:spcBef>
              <a:spcAft>
                <a:spcPts val="600"/>
              </a:spcAft>
              <a:buClr>
                <a:srgbClr val="000000"/>
              </a:buClr>
              <a:buFontTx/>
              <a:buChar char="•"/>
            </a:pPr>
            <a:r>
              <a:rPr lang="en-US" sz="1500" kern="0" dirty="0" err="1">
                <a:solidFill>
                  <a:srgbClr val="2E2E38"/>
                </a:solidFill>
                <a:latin typeface="Arial" panose="020B0604020202020204" pitchFamily="34" charset="0"/>
                <a:ea typeface="ＭＳ Ｐゴシック" charset="0"/>
                <a:cs typeface="Arial" pitchFamily="34" charset="0"/>
              </a:rPr>
              <a:t>Partida</a:t>
            </a:r>
            <a:r>
              <a:rPr lang="en-US" sz="1500" kern="0" dirty="0">
                <a:solidFill>
                  <a:srgbClr val="2E2E38"/>
                </a:solidFill>
                <a:latin typeface="Arial" panose="020B0604020202020204" pitchFamily="34" charset="0"/>
                <a:ea typeface="ＭＳ Ｐゴシック" charset="0"/>
                <a:cs typeface="Arial" pitchFamily="34" charset="0"/>
              </a:rPr>
              <a:t> </a:t>
            </a:r>
            <a:r>
              <a:rPr lang="en-US" sz="1500" kern="0" dirty="0" err="1">
                <a:solidFill>
                  <a:srgbClr val="2E2E38"/>
                </a:solidFill>
                <a:latin typeface="Arial" panose="020B0604020202020204" pitchFamily="34" charset="0"/>
                <a:ea typeface="ＭＳ Ｐゴシック" charset="0"/>
                <a:cs typeface="Arial" pitchFamily="34" charset="0"/>
              </a:rPr>
              <a:t>cubierta</a:t>
            </a:r>
            <a:r>
              <a:rPr lang="en-US" sz="1500" kern="0" dirty="0">
                <a:solidFill>
                  <a:srgbClr val="2E2E38"/>
                </a:solidFill>
                <a:latin typeface="Arial" panose="020B0604020202020204" pitchFamily="34" charset="0"/>
                <a:ea typeface="ＭＳ Ｐゴシック" charset="0"/>
                <a:cs typeface="Arial" pitchFamily="34" charset="0"/>
              </a:rPr>
              <a:t>:</a:t>
            </a:r>
          </a:p>
          <a:p>
            <a:pPr marL="694690" lvl="1" indent="-347345" defTabSz="914400" fontAlgn="base">
              <a:spcBef>
                <a:spcPct val="0"/>
              </a:spcBef>
              <a:spcAft>
                <a:spcPts val="600"/>
              </a:spcAft>
              <a:buClr>
                <a:srgbClr val="000000"/>
              </a:buClr>
              <a:buFontTx/>
              <a:buChar char="–"/>
            </a:pPr>
            <a:r>
              <a:rPr lang="en-GB" sz="1500" kern="0" dirty="0">
                <a:solidFill>
                  <a:srgbClr val="2E2E38"/>
                </a:solidFill>
                <a:latin typeface="Arial" pitchFamily="34" charset="0"/>
                <a:ea typeface="ＭＳ Ｐゴシック" charset="0"/>
                <a:cs typeface="Arial" pitchFamily="34" charset="0"/>
              </a:rPr>
              <a:t>Un activo o pasivo reconocido, un compromiso firme no reconocido, una </a:t>
            </a:r>
            <a:r>
              <a:rPr lang="en-GB" sz="1500" kern="0" dirty="0" err="1">
                <a:solidFill>
                  <a:srgbClr val="2E2E38"/>
                </a:solidFill>
                <a:latin typeface="Arial" pitchFamily="34" charset="0"/>
                <a:ea typeface="ＭＳ Ｐゴシック" charset="0"/>
                <a:cs typeface="Arial" pitchFamily="34" charset="0"/>
              </a:rPr>
              <a:t>transacción</a:t>
            </a:r>
            <a:r>
              <a:rPr lang="en-GB" sz="1500" kern="0" dirty="0">
                <a:solidFill>
                  <a:srgbClr val="2E2E38"/>
                </a:solidFill>
                <a:latin typeface="Arial" pitchFamily="34" charset="0"/>
                <a:ea typeface="ＭＳ Ｐゴシック" charset="0"/>
                <a:cs typeface="Arial" pitchFamily="34" charset="0"/>
              </a:rPr>
              <a:t> </a:t>
            </a:r>
            <a:r>
              <a:rPr lang="en-GB" sz="1500" kern="0" dirty="0" err="1">
                <a:solidFill>
                  <a:srgbClr val="2E2E38"/>
                </a:solidFill>
                <a:latin typeface="Arial" pitchFamily="34" charset="0"/>
                <a:ea typeface="ＭＳ Ｐゴシック" charset="0"/>
                <a:cs typeface="Arial" pitchFamily="34" charset="0"/>
              </a:rPr>
              <a:t>prevista</a:t>
            </a:r>
            <a:r>
              <a:rPr lang="en-GB" sz="1500" kern="0" dirty="0">
                <a:solidFill>
                  <a:srgbClr val="2E2E38"/>
                </a:solidFill>
                <a:latin typeface="Arial" pitchFamily="34" charset="0"/>
                <a:ea typeface="ＭＳ Ｐゴシック" charset="0"/>
                <a:cs typeface="Arial" pitchFamily="34" charset="0"/>
              </a:rPr>
              <a:t> o una inversión neta en una operación en el extranjero</a:t>
            </a:r>
          </a:p>
          <a:p>
            <a:pPr marL="694690" lvl="1" indent="-347345" defTabSz="914400" fontAlgn="base">
              <a:spcBef>
                <a:spcPct val="0"/>
              </a:spcBef>
              <a:spcAft>
                <a:spcPts val="600"/>
              </a:spcAft>
              <a:buClr>
                <a:srgbClr val="000000"/>
              </a:buClr>
              <a:buFontTx/>
              <a:buChar char="–"/>
            </a:pPr>
            <a:r>
              <a:rPr lang="en-GB" sz="1500" kern="0" dirty="0">
                <a:solidFill>
                  <a:srgbClr val="2E2E38"/>
                </a:solidFill>
                <a:latin typeface="Arial" pitchFamily="34" charset="0"/>
                <a:ea typeface="ＭＳ Ｐゴシック" charset="0"/>
                <a:cs typeface="Arial" pitchFamily="34" charset="0"/>
              </a:rPr>
              <a:t>Una sola </a:t>
            </a:r>
            <a:r>
              <a:rPr lang="en-GB" sz="1500" kern="0" dirty="0" err="1">
                <a:solidFill>
                  <a:srgbClr val="2E2E38"/>
                </a:solidFill>
                <a:latin typeface="Arial" pitchFamily="34" charset="0"/>
                <a:ea typeface="ＭＳ Ｐゴシック" charset="0"/>
                <a:cs typeface="Arial" pitchFamily="34" charset="0"/>
              </a:rPr>
              <a:t>partida</a:t>
            </a:r>
            <a:r>
              <a:rPr lang="en-GB" sz="1500" kern="0" dirty="0">
                <a:solidFill>
                  <a:srgbClr val="2E2E38"/>
                </a:solidFill>
                <a:latin typeface="Arial" pitchFamily="34" charset="0"/>
                <a:ea typeface="ＭＳ Ｐゴシック" charset="0"/>
                <a:cs typeface="Arial" pitchFamily="34" charset="0"/>
              </a:rPr>
              <a:t> o </a:t>
            </a:r>
            <a:r>
              <a:rPr lang="en-GB" sz="1500" kern="0" dirty="0" err="1">
                <a:solidFill>
                  <a:srgbClr val="2E2E38"/>
                </a:solidFill>
                <a:latin typeface="Arial" pitchFamily="34" charset="0"/>
                <a:ea typeface="ＭＳ Ｐゴシック" charset="0"/>
                <a:cs typeface="Arial" pitchFamily="34" charset="0"/>
              </a:rPr>
              <a:t>grupo</a:t>
            </a:r>
            <a:r>
              <a:rPr lang="en-GB" sz="1500" kern="0" dirty="0">
                <a:solidFill>
                  <a:srgbClr val="2E2E38"/>
                </a:solidFill>
                <a:latin typeface="Arial" pitchFamily="34" charset="0"/>
                <a:ea typeface="ＭＳ Ｐゴシック" charset="0"/>
                <a:cs typeface="Arial" pitchFamily="34" charset="0"/>
              </a:rPr>
              <a:t> de </a:t>
            </a:r>
            <a:r>
              <a:rPr lang="en-GB" sz="1500" kern="0" dirty="0" err="1">
                <a:solidFill>
                  <a:srgbClr val="2E2E38"/>
                </a:solidFill>
                <a:latin typeface="Arial" pitchFamily="34" charset="0"/>
                <a:ea typeface="ＭＳ Ｐゴシック" charset="0"/>
                <a:cs typeface="Arial" pitchFamily="34" charset="0"/>
              </a:rPr>
              <a:t>partidas</a:t>
            </a:r>
            <a:endParaRPr lang="en-US" sz="1500" kern="0" dirty="0">
              <a:solidFill>
                <a:srgbClr val="2E2E38"/>
              </a:solidFill>
              <a:latin typeface="Arial" panose="020B0604020202020204" pitchFamily="34" charset="0"/>
              <a:ea typeface="ＭＳ Ｐゴシック" charset="0"/>
              <a:cs typeface="Arial" pitchFamily="34" charset="0"/>
            </a:endParaRPr>
          </a:p>
          <a:p>
            <a:pPr marL="342900" lvl="0" indent="-342900" defTabSz="914400" fontAlgn="base">
              <a:spcBef>
                <a:spcPct val="0"/>
              </a:spcBef>
              <a:spcAft>
                <a:spcPts val="600"/>
              </a:spcAft>
              <a:buClr>
                <a:srgbClr val="000000"/>
              </a:buClr>
              <a:buFontTx/>
              <a:buChar char="•"/>
            </a:pPr>
            <a:r>
              <a:rPr lang="en-US" sz="1500" kern="0" dirty="0">
                <a:solidFill>
                  <a:srgbClr val="2E2E38"/>
                </a:solidFill>
                <a:latin typeface="Arial" panose="020B0604020202020204" pitchFamily="34" charset="0"/>
                <a:ea typeface="ＭＳ Ｐゴシック"/>
                <a:cs typeface="Arial" panose="020B0604020202020204" pitchFamily="34" charset="0"/>
              </a:rPr>
              <a:t>Las relaciones de cobertura designadas pueden ser</a:t>
            </a:r>
          </a:p>
          <a:p>
            <a:pPr marL="694690" lvl="1" indent="-347345" defTabSz="914400" fontAlgn="base">
              <a:spcBef>
                <a:spcPct val="0"/>
              </a:spcBef>
              <a:spcAft>
                <a:spcPts val="600"/>
              </a:spcAft>
              <a:buClr>
                <a:srgbClr val="000000"/>
              </a:buClr>
              <a:buFontTx/>
              <a:buChar char="–"/>
            </a:pPr>
            <a:r>
              <a:rPr lang="en-US" sz="1500" kern="0" dirty="0" err="1">
                <a:solidFill>
                  <a:srgbClr val="2E2E38"/>
                </a:solidFill>
                <a:latin typeface="Arial" pitchFamily="34" charset="0"/>
                <a:ea typeface="ＭＳ Ｐゴシック" charset="0"/>
                <a:cs typeface="Arial" pitchFamily="34" charset="0"/>
              </a:rPr>
              <a:t>Cobertura</a:t>
            </a:r>
            <a:r>
              <a:rPr lang="en-US" sz="1500" kern="0" dirty="0">
                <a:solidFill>
                  <a:srgbClr val="2E2E38"/>
                </a:solidFill>
                <a:latin typeface="Arial" pitchFamily="34" charset="0"/>
                <a:ea typeface="ＭＳ Ｐゴシック" charset="0"/>
                <a:cs typeface="Arial" pitchFamily="34" charset="0"/>
              </a:rPr>
              <a:t> del valor razonable</a:t>
            </a:r>
          </a:p>
          <a:p>
            <a:pPr marL="694690" lvl="1" indent="-347345" defTabSz="914400" fontAlgn="base">
              <a:spcBef>
                <a:spcPct val="0"/>
              </a:spcBef>
              <a:spcAft>
                <a:spcPts val="600"/>
              </a:spcAft>
              <a:buClr>
                <a:srgbClr val="000000"/>
              </a:buClr>
              <a:buFontTx/>
              <a:buChar char="–"/>
            </a:pPr>
            <a:r>
              <a:rPr lang="en-US" sz="1500" kern="0" dirty="0">
                <a:solidFill>
                  <a:srgbClr val="2E2E38"/>
                </a:solidFill>
                <a:latin typeface="Arial" pitchFamily="34" charset="0"/>
                <a:ea typeface="ＭＳ Ｐゴシック" charset="0"/>
                <a:cs typeface="Arial" pitchFamily="34" charset="0"/>
              </a:rPr>
              <a:t>Cobertura de </a:t>
            </a:r>
            <a:r>
              <a:rPr lang="en-US" sz="1500" kern="0" dirty="0" err="1">
                <a:solidFill>
                  <a:srgbClr val="2E2E38"/>
                </a:solidFill>
                <a:latin typeface="Arial" pitchFamily="34" charset="0"/>
                <a:ea typeface="ＭＳ Ｐゴシック" charset="0"/>
                <a:cs typeface="Arial" pitchFamily="34" charset="0"/>
              </a:rPr>
              <a:t>flujos</a:t>
            </a:r>
            <a:r>
              <a:rPr lang="en-US" sz="1500" kern="0" dirty="0">
                <a:solidFill>
                  <a:srgbClr val="2E2E38"/>
                </a:solidFill>
                <a:latin typeface="Arial" pitchFamily="34" charset="0"/>
                <a:ea typeface="ＭＳ Ｐゴシック" charset="0"/>
                <a:cs typeface="Arial" pitchFamily="34" charset="0"/>
              </a:rPr>
              <a:t> de </a:t>
            </a:r>
            <a:r>
              <a:rPr lang="en-US" sz="1500" kern="0" dirty="0" err="1">
                <a:solidFill>
                  <a:srgbClr val="2E2E38"/>
                </a:solidFill>
                <a:latin typeface="Arial" pitchFamily="34" charset="0"/>
                <a:ea typeface="ＭＳ Ｐゴシック" charset="0"/>
                <a:cs typeface="Arial" pitchFamily="34" charset="0"/>
              </a:rPr>
              <a:t>efectivo</a:t>
            </a:r>
            <a:endParaRPr lang="en-US" sz="1500" kern="0" dirty="0">
              <a:solidFill>
                <a:srgbClr val="2E2E38"/>
              </a:solidFill>
              <a:latin typeface="Arial" pitchFamily="34" charset="0"/>
              <a:ea typeface="ＭＳ Ｐゴシック" charset="0"/>
              <a:cs typeface="Arial" pitchFamily="34" charset="0"/>
            </a:endParaRPr>
          </a:p>
          <a:p>
            <a:pPr marL="694690" lvl="1" indent="-347345" defTabSz="914400" fontAlgn="base">
              <a:spcBef>
                <a:spcPct val="0"/>
              </a:spcBef>
              <a:spcAft>
                <a:spcPts val="600"/>
              </a:spcAft>
              <a:buClr>
                <a:srgbClr val="000000"/>
              </a:buClr>
              <a:buFontTx/>
              <a:buChar char="–"/>
            </a:pPr>
            <a:r>
              <a:rPr lang="en-GB" sz="1500" kern="0" dirty="0">
                <a:solidFill>
                  <a:srgbClr val="2E2E38"/>
                </a:solidFill>
                <a:latin typeface="Arial" panose="020B0604020202020204" pitchFamily="34" charset="0"/>
                <a:ea typeface="ＭＳ Ｐゴシック" charset="0"/>
                <a:cs typeface="Arial" pitchFamily="34" charset="0"/>
              </a:rPr>
              <a:t>Cobertura de la inversión neta </a:t>
            </a:r>
            <a:r>
              <a:rPr lang="en-GB" sz="1500" kern="0" dirty="0" err="1">
                <a:solidFill>
                  <a:srgbClr val="2E2E38"/>
                </a:solidFill>
                <a:latin typeface="Arial" panose="020B0604020202020204" pitchFamily="34" charset="0"/>
                <a:ea typeface="ＭＳ Ｐゴシック" charset="0"/>
                <a:cs typeface="Arial" pitchFamily="34" charset="0"/>
              </a:rPr>
              <a:t>en</a:t>
            </a:r>
            <a:r>
              <a:rPr lang="en-GB" sz="1500" kern="0" dirty="0">
                <a:solidFill>
                  <a:srgbClr val="2E2E38"/>
                </a:solidFill>
                <a:latin typeface="Arial" panose="020B0604020202020204" pitchFamily="34" charset="0"/>
                <a:ea typeface="ＭＳ Ｐゴシック" charset="0"/>
                <a:cs typeface="Arial" pitchFamily="34" charset="0"/>
              </a:rPr>
              <a:t> un </a:t>
            </a:r>
            <a:r>
              <a:rPr lang="en-GB" sz="1500" kern="0" dirty="0" err="1">
                <a:solidFill>
                  <a:srgbClr val="2E2E38"/>
                </a:solidFill>
                <a:latin typeface="Arial" panose="020B0604020202020204" pitchFamily="34" charset="0"/>
                <a:ea typeface="ＭＳ Ｐゴシック" charset="0"/>
                <a:cs typeface="Arial" pitchFamily="34" charset="0"/>
              </a:rPr>
              <a:t>negocio</a:t>
            </a:r>
            <a:r>
              <a:rPr lang="en-GB" sz="1500" kern="0" dirty="0">
                <a:solidFill>
                  <a:srgbClr val="2E2E38"/>
                </a:solidFill>
                <a:latin typeface="Arial" panose="020B0604020202020204" pitchFamily="34" charset="0"/>
                <a:ea typeface="ＭＳ Ｐゴシック" charset="0"/>
                <a:cs typeface="Arial" pitchFamily="34" charset="0"/>
              </a:rPr>
              <a:t> </a:t>
            </a:r>
            <a:r>
              <a:rPr lang="en-GB" sz="1500" kern="0" dirty="0" err="1">
                <a:solidFill>
                  <a:srgbClr val="2E2E38"/>
                </a:solidFill>
                <a:latin typeface="Arial" panose="020B0604020202020204" pitchFamily="34" charset="0"/>
                <a:ea typeface="ＭＳ Ｐゴシック" charset="0"/>
                <a:cs typeface="Arial" pitchFamily="34" charset="0"/>
              </a:rPr>
              <a:t>en</a:t>
            </a:r>
            <a:r>
              <a:rPr lang="en-GB" sz="1500" kern="0" dirty="0">
                <a:solidFill>
                  <a:srgbClr val="2E2E38"/>
                </a:solidFill>
                <a:latin typeface="Arial" panose="020B0604020202020204" pitchFamily="34" charset="0"/>
                <a:ea typeface="ＭＳ Ｐゴシック" charset="0"/>
                <a:cs typeface="Arial" pitchFamily="34" charset="0"/>
              </a:rPr>
              <a:t> el extranjero</a:t>
            </a:r>
            <a:endParaRPr lang="en-US" sz="1500"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95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881956"/>
            <a:ext cx="7848600" cy="4483279"/>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Cobertura de flujo de efectivo</a:t>
            </a:r>
          </a:p>
          <a:p>
            <a:endParaRPr lang="en-US" b="1" dirty="0">
              <a:solidFill>
                <a:srgbClr val="2E2E38"/>
              </a:solidFill>
              <a:latin typeface="Arial" panose="020B0604020202020204" pitchFamily="34" charset="0"/>
            </a:endParaRPr>
          </a:p>
          <a:p>
            <a:pPr lvl="0" defTabSz="914400" fontAlgn="base">
              <a:spcBef>
                <a:spcPts val="776"/>
              </a:spcBef>
              <a:spcAft>
                <a:spcPct val="0"/>
              </a:spcAft>
            </a:pPr>
            <a:r>
              <a:rPr lang="en-US" i="1" kern="0" dirty="0">
                <a:solidFill>
                  <a:srgbClr val="2E2E38"/>
                </a:solidFill>
                <a:latin typeface="Arial" pitchFamily="34" charset="0"/>
                <a:ea typeface="ＭＳ Ｐゴシック" charset="0"/>
                <a:cs typeface="Arial" pitchFamily="34" charset="0"/>
              </a:rPr>
              <a:t>Escenario</a:t>
            </a:r>
          </a:p>
          <a:p>
            <a:pPr lvl="0" defTabSz="914400" fontAlgn="base">
              <a:spcBef>
                <a:spcPts val="776"/>
              </a:spcBef>
              <a:spcAft>
                <a:spcPct val="0"/>
              </a:spcAft>
            </a:pPr>
            <a:r>
              <a:rPr lang="en-US" kern="0" dirty="0">
                <a:solidFill>
                  <a:srgbClr val="2E2E38"/>
                </a:solidFill>
                <a:latin typeface="Arial" pitchFamily="34" charset="0"/>
                <a:ea typeface="ＭＳ Ｐゴシック" charset="0"/>
                <a:cs typeface="Arial" pitchFamily="34" charset="0"/>
              </a:rPr>
              <a:t>El 1 de enero de 20X1 una ciudad entra en un contrato de </a:t>
            </a:r>
            <a:r>
              <a:rPr lang="en-US" kern="0" dirty="0" err="1">
                <a:solidFill>
                  <a:srgbClr val="2E2E38"/>
                </a:solidFill>
                <a:latin typeface="Arial" pitchFamily="34" charset="0"/>
                <a:ea typeface="ＭＳ Ｐゴシック" charset="0"/>
                <a:cs typeface="Arial" pitchFamily="34" charset="0"/>
              </a:rPr>
              <a:t>compromiso</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en</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firme</a:t>
            </a:r>
            <a:r>
              <a:rPr lang="en-US" kern="0" dirty="0">
                <a:solidFill>
                  <a:srgbClr val="2E2E38"/>
                </a:solidFill>
                <a:latin typeface="Arial" pitchFamily="34" charset="0"/>
                <a:ea typeface="ＭＳ Ｐゴシック" charset="0"/>
                <a:cs typeface="Arial" pitchFamily="34" charset="0"/>
              </a:rPr>
              <a:t> para comprar un camión de bomberos para su entrega el 30 de junio de 20X1 por moneda </a:t>
            </a:r>
            <a:r>
              <a:rPr lang="en-US" kern="0" dirty="0" err="1">
                <a:solidFill>
                  <a:srgbClr val="2E2E38"/>
                </a:solidFill>
                <a:latin typeface="Arial" pitchFamily="34" charset="0"/>
                <a:ea typeface="ＭＳ Ｐゴシック" charset="0"/>
                <a:cs typeface="Arial" pitchFamily="34" charset="0"/>
              </a:rPr>
              <a:t>extranjera</a:t>
            </a:r>
            <a:r>
              <a:rPr lang="en-US" kern="0" dirty="0">
                <a:solidFill>
                  <a:srgbClr val="2E2E38"/>
                </a:solidFill>
                <a:latin typeface="Arial" pitchFamily="34" charset="0"/>
                <a:ea typeface="ＭＳ Ｐゴシック" charset="0"/>
                <a:cs typeface="Arial" pitchFamily="34" charset="0"/>
              </a:rPr>
              <a:t> (ME) 100,000. El 1 de enero de 20X1, celebra un </a:t>
            </a:r>
            <a:r>
              <a:rPr lang="en-US" kern="0" dirty="0" err="1">
                <a:solidFill>
                  <a:srgbClr val="2E2E38"/>
                </a:solidFill>
                <a:latin typeface="Arial" pitchFamily="34" charset="0"/>
                <a:ea typeface="ＭＳ Ｐゴシック" charset="0"/>
                <a:cs typeface="Arial" pitchFamily="34" charset="0"/>
              </a:rPr>
              <a:t>contrato</a:t>
            </a:r>
            <a:r>
              <a:rPr lang="en-US" kern="0" dirty="0">
                <a:solidFill>
                  <a:srgbClr val="2E2E38"/>
                </a:solidFill>
                <a:latin typeface="Arial" pitchFamily="34" charset="0"/>
                <a:ea typeface="ＭＳ Ｐゴシック" charset="0"/>
                <a:cs typeface="Arial" pitchFamily="34" charset="0"/>
              </a:rPr>
              <a:t> de </a:t>
            </a:r>
            <a:r>
              <a:rPr lang="en-US" kern="0" dirty="0" err="1">
                <a:solidFill>
                  <a:srgbClr val="2E2E38"/>
                </a:solidFill>
                <a:latin typeface="Arial" pitchFamily="34" charset="0"/>
                <a:ea typeface="ＭＳ Ｐゴシック" charset="0"/>
                <a:cs typeface="Arial" pitchFamily="34" charset="0"/>
              </a:rPr>
              <a:t>intercambio</a:t>
            </a:r>
            <a:r>
              <a:rPr lang="en-US" kern="0" dirty="0">
                <a:solidFill>
                  <a:srgbClr val="2E2E38"/>
                </a:solidFill>
                <a:latin typeface="Arial" pitchFamily="34" charset="0"/>
                <a:ea typeface="ＭＳ Ｐゴシック" charset="0"/>
                <a:cs typeface="Arial" pitchFamily="34" charset="0"/>
              </a:rPr>
              <a:t> a </a:t>
            </a:r>
            <a:r>
              <a:rPr lang="en-US" kern="0" dirty="0" err="1">
                <a:solidFill>
                  <a:srgbClr val="2E2E38"/>
                </a:solidFill>
                <a:latin typeface="Arial" pitchFamily="34" charset="0"/>
                <a:ea typeface="ＭＳ Ｐゴシック" charset="0"/>
                <a:cs typeface="Arial" pitchFamily="34" charset="0"/>
              </a:rPr>
              <a:t>plazo</a:t>
            </a:r>
            <a:r>
              <a:rPr lang="en-US" kern="0" dirty="0">
                <a:solidFill>
                  <a:srgbClr val="2E2E38"/>
                </a:solidFill>
                <a:latin typeface="Arial" pitchFamily="34" charset="0"/>
                <a:ea typeface="ＭＳ Ｐゴシック" charset="0"/>
                <a:cs typeface="Arial" pitchFamily="34" charset="0"/>
              </a:rPr>
              <a:t> (forward) para </a:t>
            </a:r>
            <a:r>
              <a:rPr lang="en-US" kern="0" dirty="0" err="1">
                <a:solidFill>
                  <a:srgbClr val="2E2E38"/>
                </a:solidFill>
                <a:latin typeface="Arial" pitchFamily="34" charset="0"/>
                <a:ea typeface="ＭＳ Ｐゴシック" charset="0"/>
                <a:cs typeface="Arial" pitchFamily="34" charset="0"/>
              </a:rPr>
              <a:t>recibir</a:t>
            </a:r>
            <a:r>
              <a:rPr lang="en-US" kern="0" dirty="0">
                <a:solidFill>
                  <a:srgbClr val="2E2E38"/>
                </a:solidFill>
                <a:latin typeface="Arial" pitchFamily="34" charset="0"/>
                <a:ea typeface="ＭＳ Ｐゴシック" charset="0"/>
                <a:cs typeface="Arial" pitchFamily="34" charset="0"/>
              </a:rPr>
              <a:t> 100,000 ME y entregar 109,600 en moneda local (ML) el 30 de junio de 20X1. Se espera que las </a:t>
            </a:r>
            <a:r>
              <a:rPr lang="en-US" kern="0" dirty="0" err="1">
                <a:solidFill>
                  <a:srgbClr val="2E2E38"/>
                </a:solidFill>
                <a:latin typeface="Arial" pitchFamily="34" charset="0"/>
                <a:ea typeface="ＭＳ Ｐゴシック" charset="0"/>
                <a:cs typeface="Arial" pitchFamily="34" charset="0"/>
              </a:rPr>
              <a:t>variaciones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en</a:t>
            </a:r>
            <a:r>
              <a:rPr lang="en-US" kern="0" dirty="0">
                <a:solidFill>
                  <a:srgbClr val="2E2E38"/>
                </a:solidFill>
                <a:latin typeface="Arial" pitchFamily="34" charset="0"/>
                <a:ea typeface="ＭＳ Ｐゴシック" charset="0"/>
                <a:cs typeface="Arial" pitchFamily="34" charset="0"/>
              </a:rPr>
              <a:t> los tipos de cambio que </a:t>
            </a:r>
            <a:r>
              <a:rPr lang="en-US" kern="0" dirty="0" err="1">
                <a:solidFill>
                  <a:srgbClr val="2E2E38"/>
                </a:solidFill>
                <a:latin typeface="Arial" pitchFamily="34" charset="0"/>
                <a:ea typeface="ＭＳ Ｐゴシック" charset="0"/>
                <a:cs typeface="Arial" pitchFamily="34" charset="0"/>
              </a:rPr>
              <a:t>afectan</a:t>
            </a:r>
            <a:r>
              <a:rPr lang="en-US" kern="0" dirty="0">
                <a:solidFill>
                  <a:srgbClr val="2E2E38"/>
                </a:solidFill>
                <a:latin typeface="Arial" pitchFamily="34" charset="0"/>
                <a:ea typeface="ＭＳ Ｐゴシック" charset="0"/>
                <a:cs typeface="Arial" pitchFamily="34" charset="0"/>
              </a:rPr>
              <a:t> a la ME y la ML se compensen entre sí. </a:t>
            </a:r>
          </a:p>
          <a:p>
            <a:pPr marL="342900" lvl="0" indent="-342900" defTabSz="914400" fontAlgn="base">
              <a:spcBef>
                <a:spcPts val="776"/>
              </a:spcBef>
              <a:spcAft>
                <a:spcPct val="0"/>
              </a:spcAft>
              <a:buFont typeface="Arial" panose="020B0604020202020204" pitchFamily="34" charset="0"/>
              <a:buChar char="•"/>
            </a:pPr>
            <a:r>
              <a:rPr lang="en-US" kern="0" dirty="0">
                <a:solidFill>
                  <a:srgbClr val="2E2E38"/>
                </a:solidFill>
                <a:latin typeface="Arial" pitchFamily="34" charset="0"/>
                <a:ea typeface="ＭＳ Ｐゴシック" charset="0"/>
                <a:cs typeface="Arial" pitchFamily="34" charset="0"/>
              </a:rPr>
              <a:t>¿Por qué la entidad celebraría el contrato de intercambio a </a:t>
            </a:r>
            <a:r>
              <a:rPr lang="en-US" kern="0" dirty="0" err="1">
                <a:solidFill>
                  <a:srgbClr val="2E2E38"/>
                </a:solidFill>
                <a:latin typeface="Arial" pitchFamily="34" charset="0"/>
                <a:ea typeface="ＭＳ Ｐゴシック" charset="0"/>
                <a:cs typeface="Arial" pitchFamily="34" charset="0"/>
              </a:rPr>
              <a:t>plazo</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Explique</a:t>
            </a:r>
            <a:endParaRPr lang="en-US" kern="0" dirty="0">
              <a:solidFill>
                <a:srgbClr val="2E2E38"/>
              </a:solidFill>
              <a:latin typeface="Arial" pitchFamily="34" charset="0"/>
              <a:ea typeface="ＭＳ Ｐゴシック" charset="0"/>
              <a:cs typeface="Arial" pitchFamily="34" charset="0"/>
            </a:endParaRPr>
          </a:p>
          <a:p>
            <a:pPr marL="342900" indent="-342900" defTabSz="914400" fontAlgn="base">
              <a:spcBef>
                <a:spcPts val="776"/>
              </a:spcBef>
              <a:spcAft>
                <a:spcPct val="0"/>
              </a:spcAft>
              <a:buFont typeface="Arial" panose="020B0604020202020204" pitchFamily="34" charset="0"/>
              <a:buChar char="•"/>
            </a:pPr>
            <a:r>
              <a:rPr lang="en-GB" kern="0" dirty="0">
                <a:solidFill>
                  <a:srgbClr val="2E2E38"/>
                </a:solidFill>
                <a:latin typeface="Arial" pitchFamily="34" charset="0"/>
                <a:ea typeface="ＭＳ Ｐゴシック" charset="0"/>
                <a:cs typeface="Arial" pitchFamily="34" charset="0"/>
              </a:rPr>
              <a:t>¿Cuál es la </a:t>
            </a:r>
            <a:r>
              <a:rPr lang="en-GB" kern="0" dirty="0" err="1">
                <a:solidFill>
                  <a:srgbClr val="2E2E38"/>
                </a:solidFill>
                <a:latin typeface="Arial" pitchFamily="34" charset="0"/>
                <a:ea typeface="ＭＳ Ｐゴシック" charset="0"/>
                <a:cs typeface="Arial" pitchFamily="34" charset="0"/>
              </a:rPr>
              <a:t>partida</a:t>
            </a:r>
            <a:r>
              <a:rPr lang="en-GB" kern="0" dirty="0">
                <a:solidFill>
                  <a:srgbClr val="2E2E38"/>
                </a:solidFill>
                <a:latin typeface="Arial" pitchFamily="34" charset="0"/>
                <a:ea typeface="ＭＳ Ｐゴシック" charset="0"/>
                <a:cs typeface="Arial" pitchFamily="34" charset="0"/>
              </a:rPr>
              <a:t> </a:t>
            </a:r>
            <a:r>
              <a:rPr lang="en-GB" kern="0" dirty="0" err="1">
                <a:solidFill>
                  <a:srgbClr val="2E2E38"/>
                </a:solidFill>
                <a:latin typeface="Arial" pitchFamily="34" charset="0"/>
                <a:ea typeface="ＭＳ Ｐゴシック" charset="0"/>
                <a:cs typeface="Arial" pitchFamily="34" charset="0"/>
              </a:rPr>
              <a:t>cubierta</a:t>
            </a:r>
            <a:r>
              <a:rPr lang="en-GB" kern="0" dirty="0">
                <a:solidFill>
                  <a:srgbClr val="2E2E38"/>
                </a:solidFill>
                <a:latin typeface="Arial" pitchFamily="34" charset="0"/>
                <a:ea typeface="ＭＳ Ｐゴシック" charset="0"/>
                <a:cs typeface="Arial" pitchFamily="34" charset="0"/>
              </a:rPr>
              <a:t>? </a:t>
            </a:r>
            <a:r>
              <a:rPr lang="en-GB" kern="0" dirty="0" err="1">
                <a:solidFill>
                  <a:srgbClr val="2E2E38"/>
                </a:solidFill>
                <a:latin typeface="Arial" pitchFamily="34" charset="0"/>
                <a:ea typeface="ＭＳ Ｐゴシック" charset="0"/>
                <a:cs typeface="Arial" pitchFamily="34" charset="0"/>
              </a:rPr>
              <a:t>Explique</a:t>
            </a:r>
            <a:endParaRPr lang="en-GB" kern="0" dirty="0">
              <a:solidFill>
                <a:srgbClr val="2E2E38"/>
              </a:solidFill>
              <a:latin typeface="Arial" pitchFamily="34" charset="0"/>
              <a:ea typeface="ＭＳ Ｐゴシック" charset="0"/>
              <a:cs typeface="Arial" pitchFamily="34" charset="0"/>
            </a:endParaRPr>
          </a:p>
          <a:p>
            <a:pPr marL="342900" indent="-342900" defTabSz="914400" fontAlgn="base">
              <a:spcBef>
                <a:spcPts val="776"/>
              </a:spcBef>
              <a:spcAft>
                <a:spcPct val="0"/>
              </a:spcAft>
              <a:buFont typeface="Arial" panose="020B0604020202020204" pitchFamily="34" charset="0"/>
              <a:buChar char="•"/>
            </a:pPr>
            <a:r>
              <a:rPr lang="en-GB" kern="0" dirty="0">
                <a:solidFill>
                  <a:srgbClr val="2E2E38"/>
                </a:solidFill>
                <a:latin typeface="Arial" pitchFamily="34" charset="0"/>
                <a:ea typeface="ＭＳ Ｐゴシック" charset="0"/>
                <a:cs typeface="Arial" pitchFamily="34" charset="0"/>
              </a:rPr>
              <a:t>¿</a:t>
            </a:r>
            <a:r>
              <a:rPr lang="en-GB" kern="0" dirty="0" err="1">
                <a:solidFill>
                  <a:srgbClr val="2E2E38"/>
                </a:solidFill>
                <a:latin typeface="Arial" pitchFamily="34" charset="0"/>
                <a:ea typeface="ＭＳ Ｐゴシック" charset="0"/>
                <a:cs typeface="Arial" pitchFamily="34" charset="0"/>
              </a:rPr>
              <a:t>Cuál</a:t>
            </a:r>
            <a:r>
              <a:rPr lang="en-GB" kern="0" dirty="0">
                <a:solidFill>
                  <a:srgbClr val="2E2E38"/>
                </a:solidFill>
                <a:latin typeface="Arial" pitchFamily="34" charset="0"/>
                <a:ea typeface="ＭＳ Ｐゴシック" charset="0"/>
                <a:cs typeface="Arial" pitchFamily="34" charset="0"/>
              </a:rPr>
              <a:t> es </a:t>
            </a:r>
            <a:r>
              <a:rPr lang="en-GB" kern="0" dirty="0" err="1">
                <a:solidFill>
                  <a:srgbClr val="2E2E38"/>
                </a:solidFill>
                <a:latin typeface="Arial" pitchFamily="34" charset="0"/>
                <a:ea typeface="ＭＳ Ｐゴシック" charset="0"/>
                <a:cs typeface="Arial" pitchFamily="34" charset="0"/>
              </a:rPr>
              <a:t>el</a:t>
            </a:r>
            <a:r>
              <a:rPr lang="en-GB" kern="0" dirty="0">
                <a:solidFill>
                  <a:srgbClr val="2E2E38"/>
                </a:solidFill>
                <a:latin typeface="Arial" pitchFamily="34" charset="0"/>
                <a:ea typeface="ＭＳ Ｐゴシック" charset="0"/>
                <a:cs typeface="Arial" pitchFamily="34" charset="0"/>
              </a:rPr>
              <a:t> instrumento de </a:t>
            </a:r>
            <a:r>
              <a:rPr lang="en-GB" kern="0" dirty="0" err="1">
                <a:solidFill>
                  <a:srgbClr val="2E2E38"/>
                </a:solidFill>
                <a:latin typeface="Arial" pitchFamily="34" charset="0"/>
                <a:ea typeface="ＭＳ Ｐゴシック" charset="0"/>
                <a:cs typeface="Arial" pitchFamily="34" charset="0"/>
              </a:rPr>
              <a:t>cobertura</a:t>
            </a:r>
            <a:r>
              <a:rPr lang="en-GB" kern="0" dirty="0">
                <a:solidFill>
                  <a:srgbClr val="2E2E38"/>
                </a:solidFill>
                <a:latin typeface="Arial" pitchFamily="34" charset="0"/>
                <a:ea typeface="ＭＳ Ｐゴシック" charset="0"/>
                <a:cs typeface="Arial" pitchFamily="34" charset="0"/>
              </a:rPr>
              <a:t>? </a:t>
            </a:r>
            <a:r>
              <a:rPr lang="en-GB" kern="0" dirty="0" err="1">
                <a:solidFill>
                  <a:srgbClr val="2E2E38"/>
                </a:solidFill>
                <a:latin typeface="Arial" pitchFamily="34" charset="0"/>
                <a:ea typeface="ＭＳ Ｐゴシック" charset="0"/>
                <a:cs typeface="Arial" pitchFamily="34" charset="0"/>
              </a:rPr>
              <a:t>Explique</a:t>
            </a:r>
            <a:endParaRPr lang="en-US" kern="0" dirty="0">
              <a:solidFill>
                <a:srgbClr val="2E2E38"/>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12079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3400" y="908050"/>
            <a:ext cx="7854950" cy="4380686"/>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Cobertura</a:t>
            </a:r>
            <a:r>
              <a:rPr lang="en-US" b="1" dirty="0">
                <a:solidFill>
                  <a:srgbClr val="2E2E38"/>
                </a:solidFill>
                <a:latin typeface="Arial" panose="020B0604020202020204" pitchFamily="34" charset="0"/>
                <a:cs typeface="Arial" panose="020B0604020202020204" pitchFamily="34" charset="0"/>
              </a:rPr>
              <a:t> del valor razonable</a:t>
            </a:r>
          </a:p>
          <a:p>
            <a:pPr lvl="0" defTabSz="914400" fontAlgn="base">
              <a:spcBef>
                <a:spcPts val="776"/>
              </a:spcBef>
              <a:spcAft>
                <a:spcPct val="0"/>
              </a:spcAft>
            </a:pPr>
            <a:endParaRPr lang="en-US" kern="0" dirty="0">
              <a:solidFill>
                <a:srgbClr val="2E2E38"/>
              </a:solidFill>
              <a:latin typeface="Arial" pitchFamily="34" charset="0"/>
              <a:ea typeface="ＭＳ Ｐゴシック" charset="0"/>
              <a:cs typeface="Arial" pitchFamily="34" charset="0"/>
            </a:endParaRPr>
          </a:p>
          <a:p>
            <a:pPr lvl="0" defTabSz="914400" fontAlgn="base">
              <a:spcBef>
                <a:spcPts val="776"/>
              </a:spcBef>
              <a:spcAft>
                <a:spcPct val="0"/>
              </a:spcAft>
            </a:pPr>
            <a:r>
              <a:rPr lang="en-US" i="1" kern="0" dirty="0">
                <a:solidFill>
                  <a:srgbClr val="2E2E38"/>
                </a:solidFill>
                <a:latin typeface="Arial" pitchFamily="34" charset="0"/>
                <a:ea typeface="ＭＳ Ｐゴシック" charset="0"/>
                <a:cs typeface="Arial" pitchFamily="34" charset="0"/>
              </a:rPr>
              <a:t>Escenario</a:t>
            </a:r>
          </a:p>
          <a:p>
            <a:pPr lvl="0" defTabSz="914400" fontAlgn="base">
              <a:spcBef>
                <a:spcPts val="776"/>
              </a:spcBef>
              <a:spcAft>
                <a:spcPct val="0"/>
              </a:spcAft>
            </a:pPr>
            <a:r>
              <a:rPr lang="en-US" kern="0" dirty="0">
                <a:solidFill>
                  <a:srgbClr val="2E2E38"/>
                </a:solidFill>
                <a:latin typeface="Arial" pitchFamily="34" charset="0"/>
                <a:ea typeface="ＭＳ Ｐゴシック" charset="0"/>
                <a:cs typeface="Arial" pitchFamily="34" charset="0"/>
              </a:rPr>
              <a:t>Una entidad tiene una deuda pendiente de 5 </a:t>
            </a:r>
            <a:r>
              <a:rPr lang="en-US" kern="0" dirty="0" err="1">
                <a:solidFill>
                  <a:srgbClr val="2E2E38"/>
                </a:solidFill>
                <a:latin typeface="Arial" pitchFamily="34" charset="0"/>
                <a:ea typeface="ＭＳ Ｐゴシック" charset="0"/>
                <a:cs typeface="Arial" pitchFamily="34" charset="0"/>
              </a:rPr>
              <a:t>millones</a:t>
            </a:r>
            <a:r>
              <a:rPr lang="en-US" kern="0" dirty="0">
                <a:solidFill>
                  <a:srgbClr val="2E2E38"/>
                </a:solidFill>
                <a:latin typeface="Arial" pitchFamily="34" charset="0"/>
                <a:ea typeface="ＭＳ Ｐゴシック" charset="0"/>
                <a:cs typeface="Arial" pitchFamily="34" charset="0"/>
              </a:rPr>
              <a:t> de ME a cinco años. El capital es reembolsable al vencimiento en dos años. La </a:t>
            </a:r>
            <a:r>
              <a:rPr lang="en-US" kern="0" dirty="0" err="1">
                <a:solidFill>
                  <a:srgbClr val="2E2E38"/>
                </a:solidFill>
                <a:latin typeface="Arial" pitchFamily="34" charset="0"/>
                <a:ea typeface="ＭＳ Ｐゴシック" charset="0"/>
                <a:cs typeface="Arial" pitchFamily="34" charset="0"/>
              </a:rPr>
              <a:t>entidad</a:t>
            </a:r>
            <a:r>
              <a:rPr lang="en-US" kern="0" dirty="0">
                <a:solidFill>
                  <a:srgbClr val="2E2E38"/>
                </a:solidFill>
                <a:latin typeface="Arial" pitchFamily="34" charset="0"/>
                <a:ea typeface="ＭＳ Ｐゴシック" charset="0"/>
                <a:cs typeface="Arial" pitchFamily="34" charset="0"/>
              </a:rPr>
              <a:t> ha celebrado un contrato de intercambio de divisas por un valor </a:t>
            </a:r>
            <a:r>
              <a:rPr lang="en-US" kern="0" dirty="0" err="1">
                <a:solidFill>
                  <a:srgbClr val="2E2E38"/>
                </a:solidFill>
                <a:latin typeface="Arial" pitchFamily="34" charset="0"/>
                <a:ea typeface="ＭＳ Ｐゴシック" charset="0"/>
                <a:cs typeface="Arial" pitchFamily="34" charset="0"/>
              </a:rPr>
              <a:t>nocional</a:t>
            </a:r>
            <a:r>
              <a:rPr lang="en-US" kern="0" dirty="0">
                <a:solidFill>
                  <a:srgbClr val="2E2E38"/>
                </a:solidFill>
                <a:latin typeface="Arial" pitchFamily="34" charset="0"/>
                <a:ea typeface="ＭＳ Ｐゴシック" charset="0"/>
                <a:cs typeface="Arial" pitchFamily="34" charset="0"/>
              </a:rPr>
              <a:t> de 5 millones de ME. En virtud del contrato, realiza un </a:t>
            </a:r>
            <a:r>
              <a:rPr lang="en-US" kern="0" dirty="0" err="1">
                <a:solidFill>
                  <a:srgbClr val="2E2E38"/>
                </a:solidFill>
                <a:latin typeface="Arial" pitchFamily="34" charset="0"/>
                <a:ea typeface="ＭＳ Ｐゴシック" charset="0"/>
                <a:cs typeface="Arial" pitchFamily="34" charset="0"/>
              </a:rPr>
              <a:t>pago</a:t>
            </a:r>
            <a:r>
              <a:rPr lang="en-US" kern="0" dirty="0">
                <a:solidFill>
                  <a:srgbClr val="2E2E38"/>
                </a:solidFill>
                <a:latin typeface="Arial" pitchFamily="34" charset="0"/>
                <a:ea typeface="ＭＳ Ｐゴシック" charset="0"/>
                <a:cs typeface="Arial" pitchFamily="34" charset="0"/>
              </a:rPr>
              <a:t> de 5,1 </a:t>
            </a:r>
            <a:r>
              <a:rPr lang="en-US" kern="0" dirty="0" err="1">
                <a:solidFill>
                  <a:srgbClr val="2E2E38"/>
                </a:solidFill>
                <a:latin typeface="Arial" pitchFamily="34" charset="0"/>
                <a:ea typeface="ＭＳ Ｐゴシック" charset="0"/>
                <a:cs typeface="Arial" pitchFamily="34" charset="0"/>
              </a:rPr>
              <a:t>millones</a:t>
            </a:r>
            <a:r>
              <a:rPr lang="en-US" kern="0" dirty="0">
                <a:solidFill>
                  <a:srgbClr val="2E2E38"/>
                </a:solidFill>
                <a:latin typeface="Arial" pitchFamily="34" charset="0"/>
                <a:ea typeface="ＭＳ Ｐゴシック" charset="0"/>
                <a:cs typeface="Arial" pitchFamily="34" charset="0"/>
              </a:rPr>
              <a:t> (ML) y recibe un pago de 5 millones de ME en la fecha de vencimiento del instrumento de deuda.</a:t>
            </a:r>
          </a:p>
          <a:p>
            <a:pPr marL="342900" lvl="0" indent="-342900" defTabSz="914400" fontAlgn="base">
              <a:spcBef>
                <a:spcPts val="776"/>
              </a:spcBef>
              <a:spcAft>
                <a:spcPct val="0"/>
              </a:spcAft>
              <a:buFont typeface="Arial" panose="020B0604020202020204" pitchFamily="34" charset="0"/>
              <a:buChar char="•"/>
            </a:pPr>
            <a:r>
              <a:rPr lang="en-US" kern="0" dirty="0">
                <a:solidFill>
                  <a:srgbClr val="2E2E38"/>
                </a:solidFill>
                <a:latin typeface="Arial" pitchFamily="34" charset="0"/>
                <a:ea typeface="ＭＳ Ｐゴシック" charset="0"/>
                <a:cs typeface="Arial" pitchFamily="34" charset="0"/>
              </a:rPr>
              <a:t>¿Qué tipo de relación de cobertura es? </a:t>
            </a:r>
            <a:r>
              <a:rPr lang="en-US" kern="0" dirty="0" err="1">
                <a:solidFill>
                  <a:srgbClr val="2E2E38"/>
                </a:solidFill>
                <a:latin typeface="Arial" pitchFamily="34" charset="0"/>
                <a:ea typeface="ＭＳ Ｐゴシック" charset="0"/>
                <a:cs typeface="Arial" pitchFamily="34" charset="0"/>
              </a:rPr>
              <a:t>Explique</a:t>
            </a:r>
            <a:r>
              <a:rPr lang="en-US" kern="0" dirty="0">
                <a:solidFill>
                  <a:srgbClr val="2E2E38"/>
                </a:solidFill>
                <a:latin typeface="Arial" pitchFamily="34" charset="0"/>
                <a:ea typeface="ＭＳ Ｐゴシック" charset="0"/>
                <a:cs typeface="Arial" pitchFamily="34" charset="0"/>
              </a:rPr>
              <a:t>.</a:t>
            </a:r>
            <a:r>
              <a:rPr lang="en-US" kern="0" dirty="0">
                <a:solidFill>
                  <a:srgbClr val="2E2E38"/>
                </a:solidFill>
                <a:latin typeface="Arial"/>
                <a:ea typeface="ＭＳ Ｐゴシック" charset="0"/>
              </a:rPr>
              <a:t> </a:t>
            </a:r>
          </a:p>
          <a:p>
            <a:endParaRPr lang="en-US" b="1" dirty="0">
              <a:solidFill>
                <a:srgbClr val="2E2E38"/>
              </a:solidFill>
              <a:latin typeface="Arial" panose="020B0604020202020204" pitchFamily="34" charset="0"/>
            </a:endParaRPr>
          </a:p>
          <a:p>
            <a:endParaRPr lang="en-US" b="1" dirty="0">
              <a:solidFill>
                <a:srgbClr val="2E2E38"/>
              </a:solidFill>
              <a:latin typeface="Arial" panose="020B0604020202020204" pitchFamily="34" charset="0"/>
            </a:endParaRPr>
          </a:p>
          <a:p>
            <a:endParaRPr lang="en-US" b="1" dirty="0">
              <a:solidFill>
                <a:srgbClr val="2E2E38"/>
              </a:solidFill>
              <a:latin typeface="Arial" panose="020B0604020202020204" pitchFamily="34" charset="0"/>
            </a:endParaRPr>
          </a:p>
          <a:p>
            <a:pPr lvl="1"/>
            <a:endParaRPr lang="en-US" dirty="0">
              <a:solidFill>
                <a:srgbClr val="2E2E38"/>
              </a:solidFill>
              <a:latin typeface="Arial" panose="020B0604020202020204" pitchFamily="34" charset="0"/>
            </a:endParaRPr>
          </a:p>
        </p:txBody>
      </p:sp>
    </p:spTree>
    <p:extLst>
      <p:ext uri="{BB962C8B-B14F-4D97-AF65-F5344CB8AC3E}">
        <p14:creationId xmlns:p14="http://schemas.microsoft.com/office/powerpoint/2010/main" val="104457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420628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Derivados</a:t>
            </a:r>
          </a:p>
          <a:p>
            <a:endParaRPr lang="en-US" b="1" dirty="0">
              <a:solidFill>
                <a:srgbClr val="2E2E38"/>
              </a:solidFill>
              <a:latin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kern="0" dirty="0">
                <a:solidFill>
                  <a:srgbClr val="2E2E38"/>
                </a:solidFill>
                <a:latin typeface="Arial" pitchFamily="34" charset="0"/>
                <a:ea typeface="ＭＳ Ｐゴシック" charset="0"/>
                <a:cs typeface="Arial" pitchFamily="34" charset="0"/>
              </a:rPr>
              <a:t>Un instrumento financiero cuando el valor se deriva del valor de factores subyacentes basados en el mercado</a:t>
            </a:r>
          </a:p>
          <a:p>
            <a:pPr marL="342900" lvl="0" indent="-342900" defTabSz="914400" fontAlgn="base">
              <a:spcBef>
                <a:spcPts val="776"/>
              </a:spcBef>
              <a:spcAft>
                <a:spcPct val="0"/>
              </a:spcAft>
              <a:buClr>
                <a:srgbClr val="000000"/>
              </a:buClr>
              <a:buFontTx/>
              <a:buChar char="•"/>
            </a:pPr>
            <a:r>
              <a:rPr lang="en-US" kern="0" dirty="0">
                <a:solidFill>
                  <a:srgbClr val="2E2E38"/>
                </a:solidFill>
                <a:latin typeface="Arial" pitchFamily="34" charset="0"/>
                <a:ea typeface="ＭＳ Ｐゴシック" charset="0"/>
                <a:cs typeface="Arial" pitchFamily="34" charset="0"/>
              </a:rPr>
              <a:t>Características esenciales:</a:t>
            </a:r>
          </a:p>
          <a:p>
            <a:pPr marL="694944" lvl="1" indent="-347472" defTabSz="914400" fontAlgn="base">
              <a:spcBef>
                <a:spcPct val="0"/>
              </a:spcBef>
              <a:spcAft>
                <a:spcPts val="600"/>
              </a:spcAft>
              <a:buClr>
                <a:srgbClr val="000000"/>
              </a:buClr>
              <a:buSzPct val="95000"/>
              <a:buFontTx/>
              <a:buChar char="–"/>
            </a:pPr>
            <a:endParaRPr lang="en-US" kern="0" dirty="0">
              <a:solidFill>
                <a:srgbClr val="2E2E38"/>
              </a:solidFill>
              <a:latin typeface="Arial" pitchFamily="34" charset="0"/>
              <a:ea typeface="ＭＳ Ｐゴシック" charset="0"/>
              <a:cs typeface="Arial" pitchFamily="34" charset="0"/>
            </a:endParaRPr>
          </a:p>
          <a:p>
            <a:pPr marL="694944" lvl="1" indent="-347472" defTabSz="914400" fontAlgn="base">
              <a:spcBef>
                <a:spcPct val="0"/>
              </a:spcBef>
              <a:spcAft>
                <a:spcPts val="600"/>
              </a:spcAft>
              <a:buClr>
                <a:srgbClr val="000000"/>
              </a:buClr>
              <a:buSzPct val="95000"/>
              <a:buFontTx/>
              <a:buChar char="–"/>
            </a:pPr>
            <a:r>
              <a:rPr lang="en-US" kern="0" dirty="0">
                <a:solidFill>
                  <a:srgbClr val="2E2E38"/>
                </a:solidFill>
                <a:latin typeface="Arial" pitchFamily="34" charset="0"/>
                <a:ea typeface="ＭＳ Ｐゴシック" charset="0"/>
                <a:cs typeface="Arial" pitchFamily="34" charset="0"/>
              </a:rPr>
              <a:t>Cambios de valor con cambios en un índice especificado (el "subyacente")</a:t>
            </a:r>
          </a:p>
          <a:p>
            <a:pPr marL="694944" lvl="1" indent="-347472" defTabSz="914400" fontAlgn="base">
              <a:spcBef>
                <a:spcPct val="0"/>
              </a:spcBef>
              <a:spcAft>
                <a:spcPts val="600"/>
              </a:spcAft>
              <a:buClr>
                <a:srgbClr val="000000"/>
              </a:buClr>
              <a:buSzPct val="95000"/>
              <a:buFontTx/>
              <a:buChar char="–"/>
            </a:pPr>
            <a:r>
              <a:rPr lang="en-US" kern="0" dirty="0">
                <a:solidFill>
                  <a:srgbClr val="2E2E38"/>
                </a:solidFill>
                <a:latin typeface="Arial" pitchFamily="34" charset="0"/>
                <a:ea typeface="ＭＳ Ｐゴシック" charset="0"/>
                <a:cs typeface="Arial" pitchFamily="34" charset="0"/>
              </a:rPr>
              <a:t>No se requiere inversión neta inicial o nominal</a:t>
            </a:r>
          </a:p>
          <a:p>
            <a:pPr marL="694944" lvl="1" indent="-347472" defTabSz="914400" fontAlgn="base">
              <a:spcBef>
                <a:spcPct val="0"/>
              </a:spcBef>
              <a:spcAft>
                <a:spcPts val="600"/>
              </a:spcAft>
              <a:buClr>
                <a:srgbClr val="000000"/>
              </a:buClr>
              <a:buSzPct val="95000"/>
              <a:buFontTx/>
              <a:buChar char="–"/>
            </a:pPr>
            <a:r>
              <a:rPr lang="en-US" kern="0" dirty="0">
                <a:solidFill>
                  <a:srgbClr val="2E2E38"/>
                </a:solidFill>
                <a:latin typeface="Arial" pitchFamily="34" charset="0"/>
                <a:ea typeface="ＭＳ Ｐゴシック" charset="0"/>
                <a:cs typeface="Arial" pitchFamily="34" charset="0"/>
              </a:rPr>
              <a:t>Se </a:t>
            </a:r>
            <a:r>
              <a:rPr lang="en-US" kern="0" dirty="0" err="1">
                <a:solidFill>
                  <a:srgbClr val="2E2E38"/>
                </a:solidFill>
                <a:latin typeface="Arial" pitchFamily="34" charset="0"/>
                <a:ea typeface="ＭＳ Ｐゴシック" charset="0"/>
                <a:cs typeface="Arial" pitchFamily="34" charset="0"/>
              </a:rPr>
              <a:t>liquida</a:t>
            </a:r>
            <a:r>
              <a:rPr lang="en-US" kern="0" dirty="0">
                <a:solidFill>
                  <a:srgbClr val="2E2E38"/>
                </a:solidFill>
                <a:latin typeface="Arial" pitchFamily="34" charset="0"/>
                <a:ea typeface="ＭＳ Ｐゴシック" charset="0"/>
                <a:cs typeface="Arial" pitchFamily="34" charset="0"/>
              </a:rPr>
              <a:t> en una fecha futura</a:t>
            </a:r>
          </a:p>
          <a:p>
            <a:endParaRPr lang="en-US" b="1" dirty="0">
              <a:solidFill>
                <a:srgbClr val="2E2E38"/>
              </a:solidFill>
              <a:latin typeface="Arial" panose="020B0604020202020204" pitchFamily="34" charset="0"/>
            </a:endParaRPr>
          </a:p>
          <a:p>
            <a:endParaRPr lang="en-US" b="1" dirty="0">
              <a:solidFill>
                <a:srgbClr val="2E2E38"/>
              </a:solidFill>
              <a:latin typeface="Arial" panose="020B0604020202020204" pitchFamily="34" charset="0"/>
            </a:endParaRPr>
          </a:p>
          <a:p>
            <a:pPr lvl="1"/>
            <a:endParaRPr lang="en-US" dirty="0">
              <a:solidFill>
                <a:srgbClr val="2E2E38"/>
              </a:solidFill>
              <a:latin typeface="Arial" panose="020B0604020202020204" pitchFamily="34" charset="0"/>
            </a:endParaRPr>
          </a:p>
        </p:txBody>
      </p:sp>
    </p:spTree>
    <p:extLst>
      <p:ext uri="{BB962C8B-B14F-4D97-AF65-F5344CB8AC3E}">
        <p14:creationId xmlns:p14="http://schemas.microsoft.com/office/powerpoint/2010/main" val="25605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08050"/>
            <a:ext cx="7848600" cy="4396075"/>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Derivados implícitos</a:t>
            </a:r>
          </a:p>
          <a:p>
            <a:pPr lvl="0" defTabSz="914400" fontAlgn="base">
              <a:spcAft>
                <a:spcPct val="0"/>
              </a:spcAft>
            </a:pPr>
            <a:endParaRPr lang="en-US" kern="0" dirty="0">
              <a:solidFill>
                <a:srgbClr val="2E2E38"/>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GB" sz="1600" kern="0" dirty="0">
                <a:solidFill>
                  <a:srgbClr val="2E2E38"/>
                </a:solidFill>
                <a:latin typeface="Arial" pitchFamily="34" charset="0"/>
                <a:ea typeface="ＭＳ Ｐゴシック" charset="0"/>
                <a:cs typeface="Arial" pitchFamily="34" charset="0"/>
              </a:rPr>
              <a:t>Un derivado implícito es un componente de un contrato híbrido que también </a:t>
            </a:r>
            <a:r>
              <a:rPr lang="en-GB" sz="1600" kern="0" dirty="0" err="1">
                <a:solidFill>
                  <a:srgbClr val="2E2E38"/>
                </a:solidFill>
                <a:latin typeface="Arial" pitchFamily="34" charset="0"/>
                <a:ea typeface="ＭＳ Ｐゴシック" charset="0"/>
                <a:cs typeface="Arial" pitchFamily="34" charset="0"/>
              </a:rPr>
              <a:t>incluye</a:t>
            </a:r>
            <a:r>
              <a:rPr lang="en-GB" sz="1600" kern="0" dirty="0">
                <a:solidFill>
                  <a:srgbClr val="2E2E38"/>
                </a:solidFill>
                <a:latin typeface="Arial" pitchFamily="34" charset="0"/>
                <a:ea typeface="ＭＳ Ｐゴシック" charset="0"/>
                <a:cs typeface="Arial" pitchFamily="34" charset="0"/>
              </a:rPr>
              <a:t> un principal no derivado.</a:t>
            </a:r>
          </a:p>
          <a:p>
            <a:pPr marL="342900" lvl="0" indent="-342900" defTabSz="914400" fontAlgn="base">
              <a:spcBef>
                <a:spcPts val="776"/>
              </a:spcBef>
              <a:spcAft>
                <a:spcPct val="0"/>
              </a:spcAft>
              <a:buClr>
                <a:srgbClr val="000000"/>
              </a:buClr>
              <a:buFontTx/>
              <a:buChar char="•"/>
            </a:pPr>
            <a:r>
              <a:rPr lang="en-GB" sz="1600" kern="0" dirty="0" err="1">
                <a:solidFill>
                  <a:srgbClr val="2E2E38"/>
                </a:solidFill>
                <a:latin typeface="Arial" pitchFamily="34" charset="0"/>
                <a:ea typeface="ＭＳ Ｐゴシック" charset="0"/>
                <a:cs typeface="Arial" pitchFamily="34" charset="0"/>
              </a:rPr>
              <a:t>Algunos</a:t>
            </a:r>
            <a:r>
              <a:rPr lang="en-GB" sz="1600" kern="0" dirty="0">
                <a:solidFill>
                  <a:srgbClr val="2E2E38"/>
                </a:solidFill>
                <a:latin typeface="Arial" pitchFamily="34" charset="0"/>
                <a:ea typeface="ＭＳ Ｐゴシック" charset="0"/>
                <a:cs typeface="Arial" pitchFamily="34" charset="0"/>
              </a:rPr>
              <a:t> de los flujos de efectivo del instrumento combinado varían de manera similar a un derivado </a:t>
            </a:r>
            <a:r>
              <a:rPr lang="en-GB" sz="1600" kern="0" dirty="0" err="1">
                <a:solidFill>
                  <a:srgbClr val="2E2E38"/>
                </a:solidFill>
                <a:latin typeface="Arial" pitchFamily="34" charset="0"/>
                <a:ea typeface="ＭＳ Ｐゴシック" charset="0"/>
                <a:cs typeface="Arial" pitchFamily="34" charset="0"/>
              </a:rPr>
              <a:t>independiente</a:t>
            </a:r>
            <a:r>
              <a:rPr lang="en-GB" sz="1600" kern="0" dirty="0">
                <a:solidFill>
                  <a:srgbClr val="2E2E38"/>
                </a:solidFill>
                <a:latin typeface="Arial" pitchFamily="34" charset="0"/>
                <a:ea typeface="ＭＳ Ｐゴシック" charset="0"/>
                <a:cs typeface="Arial" pitchFamily="34" charset="0"/>
              </a:rPr>
              <a:t>.</a:t>
            </a:r>
          </a:p>
          <a:p>
            <a:pPr marL="342900" lvl="0" indent="-342900" defTabSz="914400" fontAlgn="base">
              <a:spcBef>
                <a:spcPts val="776"/>
              </a:spcBef>
              <a:spcAft>
                <a:spcPct val="0"/>
              </a:spcAft>
              <a:buClr>
                <a:srgbClr val="000000"/>
              </a:buClr>
              <a:buFontTx/>
              <a:buChar char="•"/>
            </a:pPr>
            <a:r>
              <a:rPr lang="en-GB" sz="1600" kern="0" dirty="0">
                <a:solidFill>
                  <a:srgbClr val="2E2E38"/>
                </a:solidFill>
                <a:latin typeface="Arial" pitchFamily="34" charset="0"/>
                <a:ea typeface="ＭＳ Ｐゴシック" charset="0"/>
                <a:cs typeface="Arial" pitchFamily="34" charset="0"/>
              </a:rPr>
              <a:t>No es </a:t>
            </a:r>
            <a:r>
              <a:rPr lang="en-GB" sz="1600" kern="0" dirty="0" err="1">
                <a:solidFill>
                  <a:srgbClr val="2E2E38"/>
                </a:solidFill>
                <a:latin typeface="Arial" pitchFamily="34" charset="0"/>
                <a:ea typeface="ＭＳ Ｐゴシック" charset="0"/>
                <a:cs typeface="Arial" pitchFamily="34" charset="0"/>
              </a:rPr>
              <a:t>transferible</a:t>
            </a:r>
            <a:r>
              <a:rPr lang="en-GB" sz="1600" kern="0" dirty="0">
                <a:solidFill>
                  <a:srgbClr val="2E2E38"/>
                </a:solidFill>
                <a:latin typeface="Arial" pitchFamily="34" charset="0"/>
                <a:ea typeface="ＭＳ Ｐゴシック" charset="0"/>
                <a:cs typeface="Arial" pitchFamily="34" charset="0"/>
              </a:rPr>
              <a:t> </a:t>
            </a:r>
            <a:r>
              <a:rPr lang="en-GB" sz="1600" kern="0" dirty="0" err="1">
                <a:solidFill>
                  <a:srgbClr val="2E2E38"/>
                </a:solidFill>
                <a:latin typeface="Arial" pitchFamily="34" charset="0"/>
                <a:ea typeface="ＭＳ Ｐゴシック" charset="0"/>
                <a:cs typeface="Arial" pitchFamily="34" charset="0"/>
              </a:rPr>
              <a:t>contractualmente</a:t>
            </a:r>
            <a:r>
              <a:rPr lang="en-GB" sz="1600" kern="0" dirty="0">
                <a:solidFill>
                  <a:srgbClr val="2E2E38"/>
                </a:solidFill>
                <a:latin typeface="Arial" pitchFamily="34" charset="0"/>
                <a:ea typeface="ＭＳ Ｐゴシック" charset="0"/>
                <a:cs typeface="Arial" pitchFamily="34" charset="0"/>
              </a:rPr>
              <a:t> de forma </a:t>
            </a:r>
            <a:r>
              <a:rPr lang="en-GB" sz="1600" kern="0" dirty="0" err="1">
                <a:solidFill>
                  <a:srgbClr val="2E2E38"/>
                </a:solidFill>
                <a:latin typeface="Arial" pitchFamily="34" charset="0"/>
                <a:ea typeface="ＭＳ Ｐゴシック" charset="0"/>
                <a:cs typeface="Arial" pitchFamily="34" charset="0"/>
              </a:rPr>
              <a:t>independiente</a:t>
            </a:r>
            <a:r>
              <a:rPr lang="en-GB" sz="1600" kern="0" dirty="0">
                <a:solidFill>
                  <a:srgbClr val="2E2E38"/>
                </a:solidFill>
                <a:latin typeface="Arial" pitchFamily="34" charset="0"/>
                <a:ea typeface="ＭＳ Ｐゴシック" charset="0"/>
                <a:cs typeface="Arial" pitchFamily="34" charset="0"/>
              </a:rPr>
              <a:t> del instrumento financiero al que </a:t>
            </a:r>
            <a:r>
              <a:rPr lang="en-GB" sz="1600" kern="0" dirty="0" err="1">
                <a:solidFill>
                  <a:srgbClr val="2E2E38"/>
                </a:solidFill>
                <a:latin typeface="Arial" pitchFamily="34" charset="0"/>
                <a:ea typeface="ＭＳ Ｐゴシック" charset="0"/>
                <a:cs typeface="Arial" pitchFamily="34" charset="0"/>
              </a:rPr>
              <a:t>está</a:t>
            </a:r>
            <a:r>
              <a:rPr lang="en-GB" sz="1600" kern="0" dirty="0">
                <a:solidFill>
                  <a:srgbClr val="2E2E38"/>
                </a:solidFill>
                <a:latin typeface="Arial" pitchFamily="34" charset="0"/>
                <a:ea typeface="ＭＳ Ｐゴシック" charset="0"/>
                <a:cs typeface="Arial" pitchFamily="34" charset="0"/>
              </a:rPr>
              <a:t> </a:t>
            </a:r>
            <a:r>
              <a:rPr lang="en-GB" sz="1600" kern="0" dirty="0" err="1">
                <a:solidFill>
                  <a:srgbClr val="2E2E38"/>
                </a:solidFill>
                <a:latin typeface="Arial" pitchFamily="34" charset="0"/>
                <a:ea typeface="ＭＳ Ｐゴシック" charset="0"/>
                <a:cs typeface="Arial" pitchFamily="34" charset="0"/>
              </a:rPr>
              <a:t>vinculado</a:t>
            </a:r>
            <a:r>
              <a:rPr lang="en-GB" sz="1600" kern="0" dirty="0">
                <a:solidFill>
                  <a:srgbClr val="2E2E38"/>
                </a:solidFill>
                <a:latin typeface="Arial" pitchFamily="34" charset="0"/>
                <a:ea typeface="ＭＳ Ｐゴシック" charset="0"/>
                <a:cs typeface="Arial" pitchFamily="34" charset="0"/>
              </a:rPr>
              <a:t>.</a:t>
            </a:r>
            <a:endParaRPr lang="en-US" sz="1600" kern="0" dirty="0">
              <a:solidFill>
                <a:srgbClr val="2E2E38"/>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1600" kern="0" dirty="0" err="1">
                <a:solidFill>
                  <a:srgbClr val="2E2E38"/>
                </a:solidFill>
                <a:latin typeface="Arial" pitchFamily="34" charset="0"/>
                <a:ea typeface="ＭＳ Ｐゴシック" charset="0"/>
                <a:cs typeface="Arial" pitchFamily="34" charset="0"/>
              </a:rPr>
              <a:t>Sólo</a:t>
            </a:r>
            <a:r>
              <a:rPr lang="en-US" sz="1600" kern="0" dirty="0">
                <a:solidFill>
                  <a:srgbClr val="2E2E38"/>
                </a:solidFill>
                <a:latin typeface="Arial" pitchFamily="34" charset="0"/>
                <a:ea typeface="ＭＳ Ｐゴシック" charset="0"/>
                <a:cs typeface="Arial" pitchFamily="34" charset="0"/>
              </a:rPr>
              <a:t> se </a:t>
            </a:r>
            <a:r>
              <a:rPr lang="en-US" sz="1600" kern="0" dirty="0" err="1">
                <a:solidFill>
                  <a:srgbClr val="2E2E38"/>
                </a:solidFill>
                <a:latin typeface="Arial" pitchFamily="34" charset="0"/>
                <a:ea typeface="ＭＳ Ｐゴシック" charset="0"/>
                <a:cs typeface="Arial" pitchFamily="34" charset="0"/>
              </a:rPr>
              <a:t>separan</a:t>
            </a:r>
            <a:r>
              <a:rPr lang="en-US" sz="1600" kern="0" dirty="0">
                <a:solidFill>
                  <a:srgbClr val="2E2E38"/>
                </a:solidFill>
                <a:latin typeface="Arial" pitchFamily="34" charset="0"/>
                <a:ea typeface="ＭＳ Ｐゴシック" charset="0"/>
                <a:cs typeface="Arial" pitchFamily="34" charset="0"/>
              </a:rPr>
              <a:t> </a:t>
            </a:r>
            <a:r>
              <a:rPr lang="en-US" sz="1600" kern="0" dirty="0" err="1">
                <a:solidFill>
                  <a:srgbClr val="2E2E38"/>
                </a:solidFill>
                <a:latin typeface="Arial" pitchFamily="34" charset="0"/>
                <a:ea typeface="ＭＳ Ｐゴシック" charset="0"/>
                <a:cs typeface="Arial" pitchFamily="34" charset="0"/>
              </a:rPr>
              <a:t>cuando</a:t>
            </a:r>
            <a:r>
              <a:rPr lang="en-US" sz="1600" kern="0" dirty="0">
                <a:solidFill>
                  <a:srgbClr val="2E2E38"/>
                </a:solidFill>
                <a:latin typeface="Arial" pitchFamily="34" charset="0"/>
                <a:ea typeface="ＭＳ Ｐゴシック" charset="0"/>
                <a:cs typeface="Arial" pitchFamily="34" charset="0"/>
              </a:rPr>
              <a:t>:</a:t>
            </a:r>
          </a:p>
          <a:p>
            <a:pPr marL="694944" lvl="1" indent="-347472" defTabSz="914400" fontAlgn="base">
              <a:spcBef>
                <a:spcPts val="900"/>
              </a:spcBef>
              <a:spcAft>
                <a:spcPts val="600"/>
              </a:spcAft>
              <a:buClr>
                <a:srgbClr val="000000"/>
              </a:buClr>
              <a:buSzPct val="95000"/>
              <a:buFontTx/>
              <a:buChar char="–"/>
            </a:pPr>
            <a:r>
              <a:rPr lang="en-GB" sz="1600" kern="0" dirty="0">
                <a:solidFill>
                  <a:srgbClr val="2E2E38"/>
                </a:solidFill>
                <a:latin typeface="Arial" pitchFamily="34" charset="0"/>
                <a:ea typeface="ＭＳ Ｐゴシック" charset="0"/>
                <a:cs typeface="Arial" pitchFamily="34" charset="0"/>
              </a:rPr>
              <a:t>Las </a:t>
            </a:r>
            <a:r>
              <a:rPr lang="en-GB" sz="1600" kern="0" dirty="0" err="1">
                <a:solidFill>
                  <a:srgbClr val="2E2E38"/>
                </a:solidFill>
                <a:latin typeface="Arial" pitchFamily="34" charset="0"/>
                <a:ea typeface="ＭＳ Ｐゴシック" charset="0"/>
                <a:cs typeface="Arial" pitchFamily="34" charset="0"/>
              </a:rPr>
              <a:t>características</a:t>
            </a:r>
            <a:r>
              <a:rPr lang="en-GB" sz="1600" kern="0" dirty="0">
                <a:solidFill>
                  <a:srgbClr val="2E2E38"/>
                </a:solidFill>
                <a:latin typeface="Arial" pitchFamily="34" charset="0"/>
                <a:ea typeface="ＭＳ Ｐゴシック" charset="0"/>
                <a:cs typeface="Arial" pitchFamily="34" charset="0"/>
              </a:rPr>
              <a:t> económicas y riesgos no se </a:t>
            </a:r>
            <a:r>
              <a:rPr lang="en-GB" sz="1600" kern="0" dirty="0" err="1">
                <a:solidFill>
                  <a:srgbClr val="2E2E38"/>
                </a:solidFill>
                <a:latin typeface="Arial" pitchFamily="34" charset="0"/>
                <a:ea typeface="ＭＳ Ｐゴシック" charset="0"/>
                <a:cs typeface="Arial" pitchFamily="34" charset="0"/>
              </a:rPr>
              <a:t>relacionadan</a:t>
            </a:r>
            <a:r>
              <a:rPr lang="en-GB" sz="1600" kern="0" dirty="0">
                <a:solidFill>
                  <a:srgbClr val="2E2E38"/>
                </a:solidFill>
                <a:latin typeface="Arial" pitchFamily="34" charset="0"/>
                <a:ea typeface="ＭＳ Ｐゴシック" charset="0"/>
                <a:cs typeface="Arial" pitchFamily="34" charset="0"/>
              </a:rPr>
              <a:t> </a:t>
            </a:r>
            <a:r>
              <a:rPr lang="en-GB" sz="1600" kern="0" dirty="0" err="1">
                <a:solidFill>
                  <a:srgbClr val="2E2E38"/>
                </a:solidFill>
                <a:latin typeface="Arial" pitchFamily="34" charset="0"/>
                <a:ea typeface="ＭＳ Ｐゴシック" charset="0"/>
                <a:cs typeface="Arial" pitchFamily="34" charset="0"/>
              </a:rPr>
              <a:t>estrechamente</a:t>
            </a:r>
            <a:r>
              <a:rPr lang="en-GB" sz="1600" kern="0" dirty="0">
                <a:solidFill>
                  <a:srgbClr val="2E2E38"/>
                </a:solidFill>
                <a:latin typeface="Arial" pitchFamily="34" charset="0"/>
                <a:ea typeface="ＭＳ Ｐゴシック" charset="0"/>
                <a:cs typeface="Arial" pitchFamily="34" charset="0"/>
              </a:rPr>
              <a:t> con los del anfitrión</a:t>
            </a:r>
          </a:p>
          <a:p>
            <a:pPr marL="694944" lvl="1" indent="-347472" defTabSz="914400" fontAlgn="base">
              <a:spcBef>
                <a:spcPct val="0"/>
              </a:spcBef>
              <a:spcAft>
                <a:spcPts val="600"/>
              </a:spcAft>
              <a:buClr>
                <a:srgbClr val="000000"/>
              </a:buClr>
              <a:buSzPct val="95000"/>
              <a:buFontTx/>
              <a:buChar char="–"/>
            </a:pPr>
            <a:r>
              <a:rPr lang="en-US" sz="1600" kern="0" dirty="0">
                <a:solidFill>
                  <a:srgbClr val="2E2E38"/>
                </a:solidFill>
                <a:latin typeface="Arial" pitchFamily="34" charset="0"/>
                <a:ea typeface="ＭＳ Ｐゴシック" charset="0"/>
                <a:cs typeface="Arial" pitchFamily="34" charset="0"/>
              </a:rPr>
              <a:t>El </a:t>
            </a:r>
            <a:r>
              <a:rPr lang="en-US" sz="1600" kern="0" dirty="0" err="1">
                <a:solidFill>
                  <a:srgbClr val="2E2E38"/>
                </a:solidFill>
                <a:latin typeface="Arial" pitchFamily="34" charset="0"/>
                <a:ea typeface="ＭＳ Ｐゴシック" charset="0"/>
                <a:cs typeface="Arial" pitchFamily="34" charset="0"/>
              </a:rPr>
              <a:t>instrumento</a:t>
            </a:r>
            <a:r>
              <a:rPr lang="en-US" sz="1600" kern="0" dirty="0">
                <a:solidFill>
                  <a:srgbClr val="2E2E38"/>
                </a:solidFill>
                <a:latin typeface="Arial" pitchFamily="34" charset="0"/>
                <a:ea typeface="ＭＳ Ｐゴシック" charset="0"/>
                <a:cs typeface="Arial" pitchFamily="34" charset="0"/>
              </a:rPr>
              <a:t> separado cumple con la definición de un derivado</a:t>
            </a:r>
          </a:p>
          <a:p>
            <a:pPr marL="694944" lvl="1" indent="-347472" defTabSz="914400" fontAlgn="base">
              <a:spcBef>
                <a:spcPts val="900"/>
              </a:spcBef>
              <a:spcAft>
                <a:spcPts val="600"/>
              </a:spcAft>
              <a:buClr>
                <a:srgbClr val="000000"/>
              </a:buClr>
              <a:buSzPct val="95000"/>
              <a:buFontTx/>
              <a:buChar char="–"/>
            </a:pPr>
            <a:r>
              <a:rPr lang="en-US" sz="1600" kern="0" dirty="0">
                <a:solidFill>
                  <a:srgbClr val="2E2E38"/>
                </a:solidFill>
                <a:latin typeface="Arial" pitchFamily="34" charset="0"/>
                <a:ea typeface="ＭＳ Ｐゴシック" charset="0"/>
                <a:cs typeface="Arial" pitchFamily="34" charset="0"/>
              </a:rPr>
              <a:t>El </a:t>
            </a:r>
            <a:r>
              <a:rPr lang="en-US" sz="1600" kern="0" dirty="0" err="1">
                <a:solidFill>
                  <a:srgbClr val="2E2E38"/>
                </a:solidFill>
                <a:latin typeface="Arial" pitchFamily="34" charset="0"/>
                <a:ea typeface="ＭＳ Ｐゴシック" charset="0"/>
                <a:cs typeface="Arial" pitchFamily="34" charset="0"/>
              </a:rPr>
              <a:t>instrumento</a:t>
            </a:r>
            <a:r>
              <a:rPr lang="en-US" sz="1600" kern="0" dirty="0">
                <a:solidFill>
                  <a:srgbClr val="2E2E38"/>
                </a:solidFill>
                <a:latin typeface="Arial" pitchFamily="34" charset="0"/>
                <a:ea typeface="ＭＳ Ｐゴシック" charset="0"/>
                <a:cs typeface="Arial" pitchFamily="34" charset="0"/>
              </a:rPr>
              <a:t> híbrido no se </a:t>
            </a:r>
            <a:r>
              <a:rPr lang="en-US" sz="1600" kern="0" dirty="0" err="1">
                <a:solidFill>
                  <a:srgbClr val="2E2E38"/>
                </a:solidFill>
                <a:latin typeface="Arial" pitchFamily="34" charset="0"/>
                <a:ea typeface="ＭＳ Ｐゴシック" charset="0"/>
                <a:cs typeface="Arial" pitchFamily="34" charset="0"/>
              </a:rPr>
              <a:t>mide</a:t>
            </a:r>
            <a:r>
              <a:rPr lang="en-US" sz="1600" kern="0" dirty="0">
                <a:solidFill>
                  <a:srgbClr val="2E2E38"/>
                </a:solidFill>
                <a:latin typeface="Arial" pitchFamily="34" charset="0"/>
                <a:ea typeface="ＭＳ Ｐゴシック" charset="0"/>
                <a:cs typeface="Arial" pitchFamily="34" charset="0"/>
              </a:rPr>
              <a:t> a valor </a:t>
            </a:r>
            <a:r>
              <a:rPr lang="en-US" sz="1600" kern="0" dirty="0" err="1">
                <a:solidFill>
                  <a:srgbClr val="2E2E38"/>
                </a:solidFill>
                <a:latin typeface="Arial" pitchFamily="34" charset="0"/>
                <a:ea typeface="ＭＳ Ｐゴシック" charset="0"/>
                <a:cs typeface="Arial" pitchFamily="34" charset="0"/>
              </a:rPr>
              <a:t>razonable</a:t>
            </a:r>
            <a:r>
              <a:rPr lang="en-US" sz="1600" kern="0" dirty="0">
                <a:solidFill>
                  <a:srgbClr val="2E2E38"/>
                </a:solidFill>
                <a:latin typeface="Arial" pitchFamily="34" charset="0"/>
                <a:ea typeface="ＭＳ Ｐゴシック" charset="0"/>
                <a:cs typeface="Arial" pitchFamily="34" charset="0"/>
              </a:rPr>
              <a:t> con </a:t>
            </a:r>
            <a:r>
              <a:rPr lang="en-US" sz="1600" kern="0" dirty="0" err="1">
                <a:solidFill>
                  <a:srgbClr val="2E2E38"/>
                </a:solidFill>
                <a:latin typeface="Arial" pitchFamily="34" charset="0"/>
                <a:ea typeface="ＭＳ Ｐゴシック" charset="0"/>
                <a:cs typeface="Arial" pitchFamily="34" charset="0"/>
              </a:rPr>
              <a:t>cambios</a:t>
            </a:r>
            <a:r>
              <a:rPr lang="en-US" sz="1600" kern="0" dirty="0">
                <a:solidFill>
                  <a:srgbClr val="2E2E38"/>
                </a:solidFill>
                <a:latin typeface="Arial" pitchFamily="34" charset="0"/>
                <a:ea typeface="ＭＳ Ｐゴシック" charset="0"/>
                <a:cs typeface="Arial" pitchFamily="34" charset="0"/>
              </a:rPr>
              <a:t> </a:t>
            </a:r>
            <a:r>
              <a:rPr lang="en-US" sz="1600" kern="0" dirty="0" err="1">
                <a:solidFill>
                  <a:srgbClr val="2E2E38"/>
                </a:solidFill>
                <a:latin typeface="Arial" pitchFamily="34" charset="0"/>
                <a:ea typeface="ＭＳ Ｐゴシック" charset="0"/>
                <a:cs typeface="Arial" pitchFamily="34" charset="0"/>
              </a:rPr>
              <a:t>en</a:t>
            </a:r>
            <a:r>
              <a:rPr lang="en-US" sz="1600" kern="0" dirty="0">
                <a:solidFill>
                  <a:srgbClr val="2E2E38"/>
                </a:solidFill>
                <a:latin typeface="Arial" pitchFamily="34" charset="0"/>
                <a:ea typeface="ＭＳ Ｐゴシック" charset="0"/>
                <a:cs typeface="Arial" pitchFamily="34" charset="0"/>
              </a:rPr>
              <a:t> </a:t>
            </a:r>
            <a:r>
              <a:rPr lang="en-US" sz="1600" kern="0" dirty="0" err="1">
                <a:solidFill>
                  <a:srgbClr val="2E2E38"/>
                </a:solidFill>
                <a:latin typeface="Arial" pitchFamily="34" charset="0"/>
                <a:ea typeface="ＭＳ Ｐゴシック" charset="0"/>
                <a:cs typeface="Arial" pitchFamily="34" charset="0"/>
              </a:rPr>
              <a:t>el</a:t>
            </a:r>
            <a:r>
              <a:rPr lang="en-US" sz="1600" kern="0" dirty="0">
                <a:solidFill>
                  <a:srgbClr val="2E2E38"/>
                </a:solidFill>
                <a:latin typeface="Arial" pitchFamily="34" charset="0"/>
                <a:ea typeface="ＭＳ Ｐゴシック" charset="0"/>
                <a:cs typeface="Arial" pitchFamily="34" charset="0"/>
              </a:rPr>
              <a:t> </a:t>
            </a:r>
            <a:r>
              <a:rPr lang="en-US" sz="1600" kern="0" dirty="0" err="1">
                <a:solidFill>
                  <a:srgbClr val="2E2E38"/>
                </a:solidFill>
                <a:latin typeface="Arial" pitchFamily="34" charset="0"/>
                <a:ea typeface="ＭＳ Ｐゴシック" charset="0"/>
                <a:cs typeface="Arial" pitchFamily="34" charset="0"/>
              </a:rPr>
              <a:t>resultado</a:t>
            </a:r>
            <a:endParaRPr lang="en-US" sz="1600" kern="0" dirty="0">
              <a:solidFill>
                <a:srgbClr val="2E2E38"/>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72472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latin typeface="Arial" panose="020B0604020202020204" pitchFamily="34" charset="0"/>
              </a:rPr>
              <a:t>Instrumentos financieros</a:t>
            </a:r>
            <a:endParaRPr lang="en-US" sz="1600" dirty="0">
              <a:latin typeface="Arial" panose="020B0604020202020204" pitchFamily="34" charset="0"/>
            </a:endParaRPr>
          </a:p>
        </p:txBody>
      </p:sp>
      <p:sp>
        <p:nvSpPr>
          <p:cNvPr id="7" name="TextBox 6"/>
          <p:cNvSpPr txBox="1"/>
          <p:nvPr/>
        </p:nvSpPr>
        <p:spPr>
          <a:xfrm>
            <a:off x="539750" y="919176"/>
            <a:ext cx="7848600" cy="147732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Swap de Tasas de Interés</a:t>
            </a:r>
          </a:p>
          <a:p>
            <a:endParaRPr lang="en-US" b="1" dirty="0">
              <a:solidFill>
                <a:srgbClr val="2E2E38"/>
              </a:solidFill>
              <a:latin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endParaRPr>
          </a:p>
          <a:p>
            <a:pPr lvl="1"/>
            <a:endParaRPr lang="en-US" dirty="0">
              <a:solidFill>
                <a:srgbClr val="2E2E38"/>
              </a:solidFill>
              <a:latin typeface="Arial" panose="020B0604020202020204" pitchFamily="34" charset="0"/>
            </a:endParaRPr>
          </a:p>
        </p:txBody>
      </p:sp>
      <p:grpSp>
        <p:nvGrpSpPr>
          <p:cNvPr id="2" name="Grupo 1">
            <a:extLst>
              <a:ext uri="{FF2B5EF4-FFF2-40B4-BE49-F238E27FC236}">
                <a16:creationId xmlns:a16="http://schemas.microsoft.com/office/drawing/2014/main" id="{0E3577E9-98FD-4E1F-A4F0-2247C08A503B}"/>
              </a:ext>
            </a:extLst>
          </p:cNvPr>
          <p:cNvGrpSpPr/>
          <p:nvPr/>
        </p:nvGrpSpPr>
        <p:grpSpPr>
          <a:xfrm>
            <a:off x="539750" y="1686131"/>
            <a:ext cx="7848600" cy="3435569"/>
            <a:chOff x="304800" y="1605722"/>
            <a:chExt cx="8101188" cy="3516177"/>
          </a:xfrm>
        </p:grpSpPr>
        <p:sp>
          <p:nvSpPr>
            <p:cNvPr id="4" name="Rectangle 3"/>
            <p:cNvSpPr/>
            <p:nvPr/>
          </p:nvSpPr>
          <p:spPr>
            <a:xfrm>
              <a:off x="304800" y="2133600"/>
              <a:ext cx="2009422"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prstClr val="black"/>
                  </a:solidFill>
                  <a:effectLst/>
                  <a:uLnTx/>
                  <a:uFillTx/>
                  <a:latin typeface="Arial" pitchFamily="34" charset="0"/>
                  <a:ea typeface="+mn-ea"/>
                  <a:cs typeface="Arial" pitchFamily="34" charset="0"/>
                </a:rPr>
                <a:t>Parte</a:t>
              </a: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 A</a:t>
              </a: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b="0" i="0" u="none" strike="noStrike" kern="0" cap="none" spc="0" normalizeH="0" baseline="0" noProof="0" dirty="0">
                  <a:ln>
                    <a:noFill/>
                  </a:ln>
                  <a:solidFill>
                    <a:prstClr val="white"/>
                  </a:solidFill>
                  <a:effectLst/>
                  <a:uLnTx/>
                  <a:uFillTx/>
                  <a:latin typeface="Arial"/>
                  <a:ea typeface="+mn-ea"/>
                  <a:cs typeface="+mn-cs"/>
                </a:rPr>
                <a:t>Un</a:t>
              </a:r>
            </a:p>
          </p:txBody>
        </p:sp>
        <p:sp>
          <p:nvSpPr>
            <p:cNvPr id="5" name="Rectangle 4"/>
            <p:cNvSpPr/>
            <p:nvPr/>
          </p:nvSpPr>
          <p:spPr>
            <a:xfrm>
              <a:off x="6400800" y="2133600"/>
              <a:ext cx="1941689"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prstClr val="black"/>
                  </a:solidFill>
                  <a:effectLst/>
                  <a:uLnTx/>
                  <a:uFillTx/>
                  <a:latin typeface="Arial" pitchFamily="34" charset="0"/>
                  <a:ea typeface="+mn-ea"/>
                  <a:cs typeface="Arial" pitchFamily="34" charset="0"/>
                </a:rPr>
                <a:t>Parte</a:t>
              </a: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 B</a:t>
              </a: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b="0" i="0" u="none" strike="noStrike" kern="0" cap="none" spc="0" normalizeH="0" baseline="0" noProof="0" dirty="0">
                  <a:ln>
                    <a:noFill/>
                  </a:ln>
                  <a:solidFill>
                    <a:prstClr val="white"/>
                  </a:solidFill>
                  <a:effectLst/>
                  <a:uLnTx/>
                  <a:uFillTx/>
                  <a:latin typeface="Arial"/>
                  <a:ea typeface="+mn-ea"/>
                  <a:cs typeface="+mn-cs"/>
                </a:rPr>
                <a:t>Un</a:t>
              </a:r>
            </a:p>
          </p:txBody>
        </p:sp>
        <p:sp>
          <p:nvSpPr>
            <p:cNvPr id="8" name="Rectangle 7"/>
            <p:cNvSpPr/>
            <p:nvPr/>
          </p:nvSpPr>
          <p:spPr>
            <a:xfrm>
              <a:off x="304801" y="3673298"/>
              <a:ext cx="2009422" cy="90505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LIBOR flotante+1,5%</a:t>
              </a:r>
              <a:endPar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9" name="Rectangle 8"/>
            <p:cNvSpPr/>
            <p:nvPr/>
          </p:nvSpPr>
          <p:spPr>
            <a:xfrm>
              <a:off x="6337299" y="3707439"/>
              <a:ext cx="2068689" cy="860601"/>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Fijo 8.5%</a:t>
              </a:r>
            </a:p>
          </p:txBody>
        </p:sp>
        <p:sp>
          <p:nvSpPr>
            <p:cNvPr id="10" name="Rectangle 9"/>
            <p:cNvSpPr/>
            <p:nvPr/>
          </p:nvSpPr>
          <p:spPr>
            <a:xfrm>
              <a:off x="2475089" y="1605722"/>
              <a:ext cx="3581400" cy="7620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Pago a tipo fijo 8,65% sobre 1 millón de </a:t>
              </a:r>
              <a:r>
                <a:rPr lang="en-US" kern="0" dirty="0">
                  <a:solidFill>
                    <a:prstClr val="black"/>
                  </a:solidFill>
                  <a:latin typeface="Arial" pitchFamily="34" charset="0"/>
                  <a:cs typeface="Arial" pitchFamily="34" charset="0"/>
                </a:rPr>
                <a:t>UM </a:t>
              </a:r>
              <a:r>
                <a:rPr kumimoji="0" lang="en-US" b="0" i="0" u="none" strike="noStrike" kern="0" cap="none" spc="0" normalizeH="0" baseline="0" noProof="0" dirty="0" err="1">
                  <a:ln>
                    <a:noFill/>
                  </a:ln>
                  <a:solidFill>
                    <a:prstClr val="black"/>
                  </a:solidFill>
                  <a:effectLst/>
                  <a:uLnTx/>
                  <a:uFillTx/>
                  <a:latin typeface="Arial" pitchFamily="34" charset="0"/>
                  <a:ea typeface="+mn-ea"/>
                  <a:cs typeface="Arial" pitchFamily="34" charset="0"/>
                </a:rPr>
                <a:t>nocional</a:t>
              </a:r>
              <a:endPar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11" name="Straight Arrow Connector 10"/>
            <p:cNvCxnSpPr/>
            <p:nvPr/>
          </p:nvCxnSpPr>
          <p:spPr>
            <a:xfrm flipH="1">
              <a:off x="2314223" y="2656445"/>
              <a:ext cx="4086577" cy="0"/>
            </a:xfrm>
            <a:prstGeom prst="straightConnector1">
              <a:avLst/>
            </a:prstGeom>
            <a:noFill/>
            <a:ln w="9525" cap="flat" cmpd="sng" algn="ctr">
              <a:solidFill>
                <a:srgbClr val="005BAA">
                  <a:shade val="95000"/>
                  <a:satMod val="105000"/>
                </a:srgbClr>
              </a:solidFill>
              <a:prstDash val="solid"/>
              <a:tailEnd type="arrow"/>
            </a:ln>
            <a:effectLst/>
          </p:spPr>
        </p:cxnSp>
        <p:cxnSp>
          <p:nvCxnSpPr>
            <p:cNvPr id="12" name="Straight Arrow Connector 11"/>
            <p:cNvCxnSpPr/>
            <p:nvPr/>
          </p:nvCxnSpPr>
          <p:spPr>
            <a:xfrm flipV="1">
              <a:off x="2314222" y="2364900"/>
              <a:ext cx="4086578" cy="5949"/>
            </a:xfrm>
            <a:prstGeom prst="straightConnector1">
              <a:avLst/>
            </a:prstGeom>
            <a:noFill/>
            <a:ln w="9525" cap="flat" cmpd="sng" algn="ctr">
              <a:solidFill>
                <a:srgbClr val="005BAA">
                  <a:shade val="95000"/>
                  <a:satMod val="105000"/>
                </a:srgbClr>
              </a:solidFill>
              <a:prstDash val="solid"/>
              <a:tailEnd type="arrow"/>
            </a:ln>
            <a:effectLst/>
          </p:spPr>
        </p:cxnSp>
        <p:sp>
          <p:nvSpPr>
            <p:cNvPr id="16" name="Rectangle 15"/>
            <p:cNvSpPr/>
            <p:nvPr/>
          </p:nvSpPr>
          <p:spPr>
            <a:xfrm>
              <a:off x="2314223" y="2844522"/>
              <a:ext cx="3990622" cy="661496"/>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LIBOR de pago a tipo variable</a:t>
              </a:r>
              <a:r>
                <a:rPr lang="en-US" baseline="30000" dirty="0">
                  <a:solidFill>
                    <a:prstClr val="black"/>
                  </a:solidFill>
                  <a:latin typeface="Arial" pitchFamily="34" charset="0"/>
                  <a:cs typeface="Arial" pitchFamily="34" charset="0"/>
                </a:rPr>
                <a:t>1 </a:t>
              </a:r>
              <a:r>
                <a:rPr lang="en-US" dirty="0">
                  <a:solidFill>
                    <a:prstClr val="black"/>
                  </a:solidFill>
                  <a:latin typeface="Arial" pitchFamily="34" charset="0"/>
                  <a:cs typeface="Arial" pitchFamily="34" charset="0"/>
                </a:rPr>
                <a:t>+ 0.70% </a:t>
              </a:r>
              <a:r>
                <a:rPr lang="en-US" dirty="0" err="1">
                  <a:solidFill>
                    <a:prstClr val="black"/>
                  </a:solidFill>
                  <a:latin typeface="Arial" pitchFamily="34" charset="0"/>
                  <a:cs typeface="Arial" pitchFamily="34" charset="0"/>
                </a:rPr>
                <a:t>en</a:t>
              </a:r>
              <a:r>
                <a:rPr lang="en-US" dirty="0">
                  <a:solidFill>
                    <a:prstClr val="black"/>
                  </a:solidFill>
                  <a:latin typeface="Arial" pitchFamily="34" charset="0"/>
                  <a:cs typeface="Arial" pitchFamily="34" charset="0"/>
                </a:rPr>
                <a:t> 1 </a:t>
              </a:r>
              <a:r>
                <a:rPr lang="en-US" dirty="0" err="1">
                  <a:solidFill>
                    <a:prstClr val="black"/>
                  </a:solidFill>
                  <a:latin typeface="Arial" pitchFamily="34" charset="0"/>
                  <a:cs typeface="Arial" pitchFamily="34" charset="0"/>
                </a:rPr>
                <a:t>millón</a:t>
              </a:r>
              <a:r>
                <a:rPr lang="en-US">
                  <a:solidFill>
                    <a:prstClr val="black"/>
                  </a:solidFill>
                  <a:latin typeface="Arial" pitchFamily="34" charset="0"/>
                  <a:cs typeface="Arial" pitchFamily="34" charset="0"/>
                </a:rPr>
                <a:t> UM </a:t>
              </a:r>
              <a:r>
                <a:rPr lang="en-US" dirty="0" err="1">
                  <a:solidFill>
                    <a:prstClr val="black"/>
                  </a:solidFill>
                  <a:latin typeface="Arial" pitchFamily="34" charset="0"/>
                  <a:cs typeface="Arial" pitchFamily="34" charset="0"/>
                </a:rPr>
                <a:t>nocional</a:t>
              </a:r>
              <a:r>
                <a:rPr lang="en-US" dirty="0">
                  <a:solidFill>
                    <a:prstClr val="black"/>
                  </a:solidFill>
                  <a:latin typeface="Arial" pitchFamily="34" charset="0"/>
                  <a:cs typeface="Arial" pitchFamily="34" charset="0"/>
                </a:rPr>
                <a:t> </a:t>
              </a:r>
            </a:p>
          </p:txBody>
        </p:sp>
        <p:sp>
          <p:nvSpPr>
            <p:cNvPr id="17" name="Rectangle 16"/>
            <p:cNvSpPr/>
            <p:nvPr/>
          </p:nvSpPr>
          <p:spPr>
            <a:xfrm>
              <a:off x="3013211" y="3848597"/>
              <a:ext cx="2764798" cy="377998"/>
            </a:xfrm>
            <a:prstGeom prst="rect">
              <a:avLst/>
            </a:prstGeom>
          </p:spPr>
          <p:txBody>
            <a:bodyPr wrap="non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Obligaciones existentes</a:t>
              </a:r>
            </a:p>
          </p:txBody>
        </p:sp>
        <p:sp>
          <p:nvSpPr>
            <p:cNvPr id="19" name="Rectangle 18"/>
            <p:cNvSpPr/>
            <p:nvPr/>
          </p:nvSpPr>
          <p:spPr>
            <a:xfrm>
              <a:off x="2640642" y="4743901"/>
              <a:ext cx="4653490" cy="377998"/>
            </a:xfrm>
            <a:prstGeom prst="rect">
              <a:avLst/>
            </a:prstGeom>
          </p:spPr>
          <p:txBody>
            <a:bodyPr wrap="none">
              <a:spAutoFit/>
            </a:bodyPr>
            <a:lstStyle/>
            <a:p>
              <a:pPr lvl="0" defTabSz="914400" fontAlgn="base">
                <a:spcBef>
                  <a:spcPct val="0"/>
                </a:spcBef>
                <a:spcAft>
                  <a:spcPct val="0"/>
                </a:spcAft>
              </a:pPr>
              <a:r>
                <a:rPr lang="en-US" baseline="30000" dirty="0">
                  <a:solidFill>
                    <a:srgbClr val="000000"/>
                  </a:solidFill>
                  <a:latin typeface="Arial" pitchFamily="34" charset="0"/>
                  <a:cs typeface="Arial" pitchFamily="34" charset="0"/>
                </a:rPr>
                <a:t>1</a:t>
              </a:r>
              <a:r>
                <a:rPr lang="en-US" dirty="0">
                  <a:solidFill>
                    <a:srgbClr val="000000"/>
                  </a:solidFill>
                  <a:latin typeface="Arial" pitchFamily="34" charset="0"/>
                  <a:cs typeface="Arial" pitchFamily="34" charset="0"/>
                </a:rPr>
                <a:t>Tasa de oferta interbancaria de Londres </a:t>
              </a:r>
              <a:endParaRPr lang="en-CA" dirty="0">
                <a:solidFill>
                  <a:srgbClr val="000000"/>
                </a:solidFill>
                <a:latin typeface="Arial" pitchFamily="34" charset="0"/>
                <a:cs typeface="Arial" pitchFamily="34" charset="0"/>
              </a:endParaRPr>
            </a:p>
          </p:txBody>
        </p:sp>
        <p:cxnSp>
          <p:nvCxnSpPr>
            <p:cNvPr id="3" name="Straight Arrow Connector 2">
              <a:extLst>
                <a:ext uri="{FF2B5EF4-FFF2-40B4-BE49-F238E27FC236}">
                  <a16:creationId xmlns:a16="http://schemas.microsoft.com/office/drawing/2014/main" id="{FBCD2899-B676-4444-A8C9-6E66EF326690}"/>
                </a:ext>
              </a:extLst>
            </p:cNvPr>
            <p:cNvCxnSpPr>
              <a:stCxn id="4" idx="2"/>
              <a:endCxn id="8" idx="0"/>
            </p:cNvCxnSpPr>
            <p:nvPr/>
          </p:nvCxnSpPr>
          <p:spPr>
            <a:xfrm>
              <a:off x="1309511" y="2946400"/>
              <a:ext cx="1" cy="726898"/>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5FA9F3F-D744-45E4-B6BD-E5756985D27E}"/>
                </a:ext>
              </a:extLst>
            </p:cNvPr>
            <p:cNvCxnSpPr>
              <a:stCxn id="5" idx="2"/>
              <a:endCxn id="9" idx="0"/>
            </p:cNvCxnSpPr>
            <p:nvPr/>
          </p:nvCxnSpPr>
          <p:spPr>
            <a:xfrm flipH="1">
              <a:off x="7371644" y="2946400"/>
              <a:ext cx="1" cy="761039"/>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6782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4CC35-BDE3-417E-9FCD-A590162C509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bb3cf181-f6d2-45cb-ba57-c6cc2309bf63"/>
    <ds:schemaRef ds:uri="http://www.w3.org/XML/1998/namespace"/>
    <ds:schemaRef ds:uri="http://purl.org/dc/dcmitype/"/>
  </ds:schemaRefs>
</ds:datastoreItem>
</file>

<file path=customXml/itemProps2.xml><?xml version="1.0" encoding="utf-8"?>
<ds:datastoreItem xmlns:ds="http://schemas.openxmlformats.org/officeDocument/2006/customXml" ds:itemID="{618E4BFF-FC22-44AE-B50A-7A18E45FF638}"/>
</file>

<file path=customXml/itemProps3.xml><?xml version="1.0" encoding="utf-8"?>
<ds:datastoreItem xmlns:ds="http://schemas.openxmlformats.org/officeDocument/2006/customXml" ds:itemID="{90E79830-4B40-4A82-87C7-FD95AF773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On-screen Show (4:3)</PresentationFormat>
  <Paragraphs>119</Paragraphs>
  <Slides>10</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34</cp:revision>
  <dcterms:created xsi:type="dcterms:W3CDTF">2014-09-10T19:10:10Z</dcterms:created>
  <dcterms:modified xsi:type="dcterms:W3CDTF">2023-06-23T16:15:15Z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14670400</vt:r8>
  </property>
</Properties>
</file>