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6" r:id="rId22"/>
    <p:sldId id="275" r:id="rId23"/>
    <p:sldId id="274" r:id="rId24"/>
    <p:sldId id="273" r:id="rId25"/>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4121-0F34-4597-9CEA-70DE12001F18}" v="3" dt="2023-07-04T12:05:34.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6762" autoAdjust="0"/>
  </p:normalViewPr>
  <p:slideViewPr>
    <p:cSldViewPr snapToGrid="0" snapToObjects="1">
      <p:cViewPr>
        <p:scale>
          <a:sx n="90" d="100"/>
          <a:sy n="90" d="100"/>
        </p:scale>
        <p:origin x="474" y="-654"/>
      </p:cViewPr>
      <p:guideLst>
        <p:guide orient="horz" pos="572"/>
        <p:guide pos="340"/>
        <p:guide pos="528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275E9336-A36A-4A75-974D-91765D7057E8}"/>
    <pc:docChg chg="undo custSel modSld">
      <pc:chgData name="Juan Gomez Duque" userId="12ffef9d-c492-4764-9ece-d82edf94b9a1" providerId="ADAL" clId="{275E9336-A36A-4A75-974D-91765D7057E8}" dt="2022-10-06T21:26:41.458" v="341" actId="20577"/>
      <pc:docMkLst>
        <pc:docMk/>
      </pc:docMkLst>
      <pc:sldChg chg="modSp mod">
        <pc:chgData name="Juan Gomez Duque" userId="12ffef9d-c492-4764-9ece-d82edf94b9a1" providerId="ADAL" clId="{275E9336-A36A-4A75-974D-91765D7057E8}" dt="2022-10-06T20:53:55.726" v="11" actId="20577"/>
        <pc:sldMkLst>
          <pc:docMk/>
          <pc:sldMk cId="1441733616" sldId="257"/>
        </pc:sldMkLst>
        <pc:spChg chg="mod">
          <ac:chgData name="Juan Gomez Duque" userId="12ffef9d-c492-4764-9ece-d82edf94b9a1" providerId="ADAL" clId="{275E9336-A36A-4A75-974D-91765D7057E8}" dt="2022-10-06T20:53:55.726" v="11" actId="20577"/>
          <ac:spMkLst>
            <pc:docMk/>
            <pc:sldMk cId="1441733616" sldId="257"/>
            <ac:spMk id="7" creationId="{00000000-0000-0000-0000-000000000000}"/>
          </ac:spMkLst>
        </pc:spChg>
      </pc:sldChg>
      <pc:sldChg chg="modSp mod">
        <pc:chgData name="Juan Gomez Duque" userId="12ffef9d-c492-4764-9ece-d82edf94b9a1" providerId="ADAL" clId="{275E9336-A36A-4A75-974D-91765D7057E8}" dt="2022-10-06T20:53:14.934" v="7" actId="20577"/>
        <pc:sldMkLst>
          <pc:docMk/>
          <pc:sldMk cId="4120575675" sldId="258"/>
        </pc:sldMkLst>
        <pc:spChg chg="mod">
          <ac:chgData name="Juan Gomez Duque" userId="12ffef9d-c492-4764-9ece-d82edf94b9a1" providerId="ADAL" clId="{275E9336-A36A-4A75-974D-91765D7057E8}" dt="2022-10-06T20:53:14.934" v="7" actId="20577"/>
          <ac:spMkLst>
            <pc:docMk/>
            <pc:sldMk cId="4120575675" sldId="258"/>
            <ac:spMk id="4" creationId="{00000000-0000-0000-0000-000000000000}"/>
          </ac:spMkLst>
        </pc:spChg>
      </pc:sldChg>
      <pc:sldChg chg="modSp mod">
        <pc:chgData name="Juan Gomez Duque" userId="12ffef9d-c492-4764-9ece-d82edf94b9a1" providerId="ADAL" clId="{275E9336-A36A-4A75-974D-91765D7057E8}" dt="2022-10-06T20:59:48.072" v="162" actId="20577"/>
        <pc:sldMkLst>
          <pc:docMk/>
          <pc:sldMk cId="975841315" sldId="259"/>
        </pc:sldMkLst>
        <pc:spChg chg="mod">
          <ac:chgData name="Juan Gomez Duque" userId="12ffef9d-c492-4764-9ece-d82edf94b9a1" providerId="ADAL" clId="{275E9336-A36A-4A75-974D-91765D7057E8}" dt="2022-10-06T20:59:48.072" v="162" actId="20577"/>
          <ac:spMkLst>
            <pc:docMk/>
            <pc:sldMk cId="975841315" sldId="259"/>
            <ac:spMk id="7" creationId="{00000000-0000-0000-0000-000000000000}"/>
          </ac:spMkLst>
        </pc:spChg>
      </pc:sldChg>
      <pc:sldChg chg="modSp mod">
        <pc:chgData name="Juan Gomez Duque" userId="12ffef9d-c492-4764-9ece-d82edf94b9a1" providerId="ADAL" clId="{275E9336-A36A-4A75-974D-91765D7057E8}" dt="2022-10-06T20:55:51.329" v="44" actId="20577"/>
        <pc:sldMkLst>
          <pc:docMk/>
          <pc:sldMk cId="908644750" sldId="260"/>
        </pc:sldMkLst>
        <pc:spChg chg="mod">
          <ac:chgData name="Juan Gomez Duque" userId="12ffef9d-c492-4764-9ece-d82edf94b9a1" providerId="ADAL" clId="{275E9336-A36A-4A75-974D-91765D7057E8}" dt="2022-10-06T20:55:51.329" v="44" actId="20577"/>
          <ac:spMkLst>
            <pc:docMk/>
            <pc:sldMk cId="908644750" sldId="260"/>
            <ac:spMk id="7" creationId="{00000000-0000-0000-0000-000000000000}"/>
          </ac:spMkLst>
        </pc:spChg>
      </pc:sldChg>
      <pc:sldChg chg="modSp mod">
        <pc:chgData name="Juan Gomez Duque" userId="12ffef9d-c492-4764-9ece-d82edf94b9a1" providerId="ADAL" clId="{275E9336-A36A-4A75-974D-91765D7057E8}" dt="2022-10-06T20:57:01.885" v="90" actId="20577"/>
        <pc:sldMkLst>
          <pc:docMk/>
          <pc:sldMk cId="2574028492" sldId="261"/>
        </pc:sldMkLst>
        <pc:spChg chg="mod">
          <ac:chgData name="Juan Gomez Duque" userId="12ffef9d-c492-4764-9ece-d82edf94b9a1" providerId="ADAL" clId="{275E9336-A36A-4A75-974D-91765D7057E8}" dt="2022-10-06T20:57:01.885" v="90" actId="20577"/>
          <ac:spMkLst>
            <pc:docMk/>
            <pc:sldMk cId="2574028492" sldId="261"/>
            <ac:spMk id="7" creationId="{00000000-0000-0000-0000-000000000000}"/>
          </ac:spMkLst>
        </pc:spChg>
      </pc:sldChg>
      <pc:sldChg chg="modSp mod">
        <pc:chgData name="Juan Gomez Duque" userId="12ffef9d-c492-4764-9ece-d82edf94b9a1" providerId="ADAL" clId="{275E9336-A36A-4A75-974D-91765D7057E8}" dt="2022-10-06T20:59:34.038" v="161" actId="20577"/>
        <pc:sldMkLst>
          <pc:docMk/>
          <pc:sldMk cId="2613437586" sldId="262"/>
        </pc:sldMkLst>
        <pc:spChg chg="mod">
          <ac:chgData name="Juan Gomez Duque" userId="12ffef9d-c492-4764-9ece-d82edf94b9a1" providerId="ADAL" clId="{275E9336-A36A-4A75-974D-91765D7057E8}" dt="2022-10-06T20:59:34.038" v="161" actId="20577"/>
          <ac:spMkLst>
            <pc:docMk/>
            <pc:sldMk cId="2613437586" sldId="262"/>
            <ac:spMk id="7" creationId="{00000000-0000-0000-0000-000000000000}"/>
          </ac:spMkLst>
        </pc:spChg>
      </pc:sldChg>
      <pc:sldChg chg="modSp mod">
        <pc:chgData name="Juan Gomez Duque" userId="12ffef9d-c492-4764-9ece-d82edf94b9a1" providerId="ADAL" clId="{275E9336-A36A-4A75-974D-91765D7057E8}" dt="2022-10-06T21:26:41.458" v="341" actId="20577"/>
        <pc:sldMkLst>
          <pc:docMk/>
          <pc:sldMk cId="2360346233" sldId="264"/>
        </pc:sldMkLst>
        <pc:spChg chg="mod">
          <ac:chgData name="Juan Gomez Duque" userId="12ffef9d-c492-4764-9ece-d82edf94b9a1" providerId="ADAL" clId="{275E9336-A36A-4A75-974D-91765D7057E8}" dt="2022-10-06T21:26:41.458" v="341" actId="20577"/>
          <ac:spMkLst>
            <pc:docMk/>
            <pc:sldMk cId="2360346233" sldId="264"/>
            <ac:spMk id="4" creationId="{00000000-0000-0000-0000-000000000000}"/>
          </ac:spMkLst>
        </pc:spChg>
      </pc:sldChg>
      <pc:sldChg chg="modSp mod">
        <pc:chgData name="Juan Gomez Duque" userId="12ffef9d-c492-4764-9ece-d82edf94b9a1" providerId="ADAL" clId="{275E9336-A36A-4A75-974D-91765D7057E8}" dt="2022-10-06T21:00:55.417" v="163"/>
        <pc:sldMkLst>
          <pc:docMk/>
          <pc:sldMk cId="3125686507" sldId="265"/>
        </pc:sldMkLst>
        <pc:spChg chg="mod">
          <ac:chgData name="Juan Gomez Duque" userId="12ffef9d-c492-4764-9ece-d82edf94b9a1" providerId="ADAL" clId="{275E9336-A36A-4A75-974D-91765D7057E8}" dt="2022-10-06T21:00:55.417" v="163"/>
          <ac:spMkLst>
            <pc:docMk/>
            <pc:sldMk cId="3125686507" sldId="265"/>
            <ac:spMk id="7" creationId="{00000000-0000-0000-0000-000000000000}"/>
          </ac:spMkLst>
        </pc:spChg>
      </pc:sldChg>
      <pc:sldChg chg="addSp delSp modSp mod">
        <pc:chgData name="Juan Gomez Duque" userId="12ffef9d-c492-4764-9ece-d82edf94b9a1" providerId="ADAL" clId="{275E9336-A36A-4A75-974D-91765D7057E8}" dt="2022-10-06T21:06:32.068" v="175" actId="1076"/>
        <pc:sldMkLst>
          <pc:docMk/>
          <pc:sldMk cId="3111319140" sldId="266"/>
        </pc:sldMkLst>
        <pc:spChg chg="del">
          <ac:chgData name="Juan Gomez Duque" userId="12ffef9d-c492-4764-9ece-d82edf94b9a1" providerId="ADAL" clId="{275E9336-A36A-4A75-974D-91765D7057E8}" dt="2022-10-06T21:05:55.112" v="166" actId="478"/>
          <ac:spMkLst>
            <pc:docMk/>
            <pc:sldMk cId="3111319140" sldId="266"/>
            <ac:spMk id="4" creationId="{00000000-0000-0000-0000-000000000000}"/>
          </ac:spMkLst>
        </pc:spChg>
        <pc:graphicFrameChg chg="add del mod">
          <ac:chgData name="Juan Gomez Duque" userId="12ffef9d-c492-4764-9ece-d82edf94b9a1" providerId="ADAL" clId="{275E9336-A36A-4A75-974D-91765D7057E8}" dt="2022-10-06T21:05:58.367" v="168"/>
          <ac:graphicFrameMkLst>
            <pc:docMk/>
            <pc:sldMk cId="3111319140" sldId="266"/>
            <ac:graphicFrameMk id="3" creationId="{646E0F0E-749C-4D65-A729-61048A88859C}"/>
          </ac:graphicFrameMkLst>
        </pc:graphicFrameChg>
        <pc:picChg chg="del mod">
          <ac:chgData name="Juan Gomez Duque" userId="12ffef9d-c492-4764-9ece-d82edf94b9a1" providerId="ADAL" clId="{275E9336-A36A-4A75-974D-91765D7057E8}" dt="2022-10-06T21:05:52.759" v="165" actId="478"/>
          <ac:picMkLst>
            <pc:docMk/>
            <pc:sldMk cId="3111319140" sldId="266"/>
            <ac:picMk id="2" creationId="{00000000-0000-0000-0000-000000000000}"/>
          </ac:picMkLst>
        </pc:picChg>
        <pc:picChg chg="add del mod">
          <ac:chgData name="Juan Gomez Duque" userId="12ffef9d-c492-4764-9ece-d82edf94b9a1" providerId="ADAL" clId="{275E9336-A36A-4A75-974D-91765D7057E8}" dt="2022-10-06T21:06:26.455" v="173" actId="478"/>
          <ac:picMkLst>
            <pc:docMk/>
            <pc:sldMk cId="3111319140" sldId="266"/>
            <ac:picMk id="5" creationId="{1C2A2673-0470-4C55-911B-37FBD16ABD5A}"/>
          </ac:picMkLst>
        </pc:picChg>
        <pc:picChg chg="add mod">
          <ac:chgData name="Juan Gomez Duque" userId="12ffef9d-c492-4764-9ece-d82edf94b9a1" providerId="ADAL" clId="{275E9336-A36A-4A75-974D-91765D7057E8}" dt="2022-10-06T21:06:32.068" v="175" actId="1076"/>
          <ac:picMkLst>
            <pc:docMk/>
            <pc:sldMk cId="3111319140" sldId="266"/>
            <ac:picMk id="8" creationId="{026B53F5-71B7-4164-80DC-839B7323658B}"/>
          </ac:picMkLst>
        </pc:picChg>
      </pc:sldChg>
      <pc:sldChg chg="modSp mod">
        <pc:chgData name="Juan Gomez Duque" userId="12ffef9d-c492-4764-9ece-d82edf94b9a1" providerId="ADAL" clId="{275E9336-A36A-4A75-974D-91765D7057E8}" dt="2022-10-06T21:14:19.890" v="222" actId="20577"/>
        <pc:sldMkLst>
          <pc:docMk/>
          <pc:sldMk cId="2882355790" sldId="267"/>
        </pc:sldMkLst>
        <pc:spChg chg="mod">
          <ac:chgData name="Juan Gomez Duque" userId="12ffef9d-c492-4764-9ece-d82edf94b9a1" providerId="ADAL" clId="{275E9336-A36A-4A75-974D-91765D7057E8}" dt="2022-10-06T21:14:19.890" v="222" actId="20577"/>
          <ac:spMkLst>
            <pc:docMk/>
            <pc:sldMk cId="2882355790" sldId="267"/>
            <ac:spMk id="7" creationId="{00000000-0000-0000-0000-000000000000}"/>
          </ac:spMkLst>
        </pc:spChg>
      </pc:sldChg>
      <pc:sldChg chg="modSp mod">
        <pc:chgData name="Juan Gomez Duque" userId="12ffef9d-c492-4764-9ece-d82edf94b9a1" providerId="ADAL" clId="{275E9336-A36A-4A75-974D-91765D7057E8}" dt="2022-10-06T21:14:50.871" v="224" actId="1076"/>
        <pc:sldMkLst>
          <pc:docMk/>
          <pc:sldMk cId="1703916325" sldId="269"/>
        </pc:sldMkLst>
        <pc:spChg chg="mod">
          <ac:chgData name="Juan Gomez Duque" userId="12ffef9d-c492-4764-9ece-d82edf94b9a1" providerId="ADAL" clId="{275E9336-A36A-4A75-974D-91765D7057E8}" dt="2022-10-06T21:14:50.871" v="224" actId="1076"/>
          <ac:spMkLst>
            <pc:docMk/>
            <pc:sldMk cId="1703916325" sldId="269"/>
            <ac:spMk id="7" creationId="{00000000-0000-0000-0000-000000000000}"/>
          </ac:spMkLst>
        </pc:spChg>
      </pc:sldChg>
      <pc:sldChg chg="modSp mod">
        <pc:chgData name="Juan Gomez Duque" userId="12ffef9d-c492-4764-9ece-d82edf94b9a1" providerId="ADAL" clId="{275E9336-A36A-4A75-974D-91765D7057E8}" dt="2022-10-06T21:14:57.779" v="226" actId="1076"/>
        <pc:sldMkLst>
          <pc:docMk/>
          <pc:sldMk cId="1071968513" sldId="270"/>
        </pc:sldMkLst>
        <pc:spChg chg="mod">
          <ac:chgData name="Juan Gomez Duque" userId="12ffef9d-c492-4764-9ece-d82edf94b9a1" providerId="ADAL" clId="{275E9336-A36A-4A75-974D-91765D7057E8}" dt="2022-10-06T21:14:57.779" v="226" actId="1076"/>
          <ac:spMkLst>
            <pc:docMk/>
            <pc:sldMk cId="1071968513" sldId="270"/>
            <ac:spMk id="7" creationId="{00000000-0000-0000-0000-000000000000}"/>
          </ac:spMkLst>
        </pc:spChg>
      </pc:sldChg>
      <pc:sldChg chg="addSp delSp modSp mod">
        <pc:chgData name="Juan Gomez Duque" userId="12ffef9d-c492-4764-9ece-d82edf94b9a1" providerId="ADAL" clId="{275E9336-A36A-4A75-974D-91765D7057E8}" dt="2022-10-06T21:23:38.996" v="252" actId="20577"/>
        <pc:sldMkLst>
          <pc:docMk/>
          <pc:sldMk cId="4168706913" sldId="271"/>
        </pc:sldMkLst>
        <pc:spChg chg="del">
          <ac:chgData name="Juan Gomez Duque" userId="12ffef9d-c492-4764-9ece-d82edf94b9a1" providerId="ADAL" clId="{275E9336-A36A-4A75-974D-91765D7057E8}" dt="2022-10-06T21:13:10.685" v="196" actId="478"/>
          <ac:spMkLst>
            <pc:docMk/>
            <pc:sldMk cId="4168706913" sldId="271"/>
            <ac:spMk id="4" creationId="{00000000-0000-0000-0000-000000000000}"/>
          </ac:spMkLst>
        </pc:spChg>
        <pc:spChg chg="mod">
          <ac:chgData name="Juan Gomez Duque" userId="12ffef9d-c492-4764-9ece-d82edf94b9a1" providerId="ADAL" clId="{275E9336-A36A-4A75-974D-91765D7057E8}" dt="2022-10-06T21:23:38.996" v="252" actId="20577"/>
          <ac:spMkLst>
            <pc:docMk/>
            <pc:sldMk cId="4168706913" sldId="271"/>
            <ac:spMk id="6" creationId="{F09A0667-CFE2-48DC-BB69-0970B4F1395A}"/>
          </ac:spMkLst>
        </pc:spChg>
        <pc:picChg chg="add mod">
          <ac:chgData name="Juan Gomez Duque" userId="12ffef9d-c492-4764-9ece-d82edf94b9a1" providerId="ADAL" clId="{275E9336-A36A-4A75-974D-91765D7057E8}" dt="2022-10-06T21:13:18.514" v="199" actId="1076"/>
          <ac:picMkLst>
            <pc:docMk/>
            <pc:sldMk cId="4168706913" sldId="271"/>
            <ac:picMk id="2" creationId="{3B0285CB-715E-4D2E-92B3-9FB496B01FB2}"/>
          </ac:picMkLst>
        </pc:picChg>
        <pc:picChg chg="del">
          <ac:chgData name="Juan Gomez Duque" userId="12ffef9d-c492-4764-9ece-d82edf94b9a1" providerId="ADAL" clId="{275E9336-A36A-4A75-974D-91765D7057E8}" dt="2022-10-06T21:13:06.210" v="195" actId="478"/>
          <ac:picMkLst>
            <pc:docMk/>
            <pc:sldMk cId="4168706913" sldId="271"/>
            <ac:picMk id="5" creationId="{00000000-0000-0000-0000-000000000000}"/>
          </ac:picMkLst>
        </pc:picChg>
      </pc:sldChg>
      <pc:sldChg chg="modSp mod">
        <pc:chgData name="Juan Gomez Duque" userId="12ffef9d-c492-4764-9ece-d82edf94b9a1" providerId="ADAL" clId="{275E9336-A36A-4A75-974D-91765D7057E8}" dt="2022-10-06T21:25:42.724" v="323" actId="20577"/>
        <pc:sldMkLst>
          <pc:docMk/>
          <pc:sldMk cId="3950595204" sldId="274"/>
        </pc:sldMkLst>
        <pc:spChg chg="mod">
          <ac:chgData name="Juan Gomez Duque" userId="12ffef9d-c492-4764-9ece-d82edf94b9a1" providerId="ADAL" clId="{275E9336-A36A-4A75-974D-91765D7057E8}" dt="2022-10-06T21:25:42.724" v="323" actId="20577"/>
          <ac:spMkLst>
            <pc:docMk/>
            <pc:sldMk cId="3950595204" sldId="274"/>
            <ac:spMk id="7" creationId="{00000000-0000-0000-0000-000000000000}"/>
          </ac:spMkLst>
        </pc:spChg>
      </pc:sldChg>
      <pc:sldChg chg="addSp delSp modSp mod">
        <pc:chgData name="Juan Gomez Duque" userId="12ffef9d-c492-4764-9ece-d82edf94b9a1" providerId="ADAL" clId="{275E9336-A36A-4A75-974D-91765D7057E8}" dt="2022-10-06T21:24:01.597" v="258" actId="20577"/>
        <pc:sldMkLst>
          <pc:docMk/>
          <pc:sldMk cId="3608873928" sldId="275"/>
        </pc:sldMkLst>
        <pc:spChg chg="mod">
          <ac:chgData name="Juan Gomez Duque" userId="12ffef9d-c492-4764-9ece-d82edf94b9a1" providerId="ADAL" clId="{275E9336-A36A-4A75-974D-91765D7057E8}" dt="2022-10-06T21:24:01.597" v="258" actId="20577"/>
          <ac:spMkLst>
            <pc:docMk/>
            <pc:sldMk cId="3608873928" sldId="275"/>
            <ac:spMk id="4" creationId="{00000000-0000-0000-0000-000000000000}"/>
          </ac:spMkLst>
        </pc:spChg>
        <pc:picChg chg="del">
          <ac:chgData name="Juan Gomez Duque" userId="12ffef9d-c492-4764-9ece-d82edf94b9a1" providerId="ADAL" clId="{275E9336-A36A-4A75-974D-91765D7057E8}" dt="2022-10-06T21:22:57.335" v="240" actId="478"/>
          <ac:picMkLst>
            <pc:docMk/>
            <pc:sldMk cId="3608873928" sldId="275"/>
            <ac:picMk id="2" creationId="{00000000-0000-0000-0000-000000000000}"/>
          </ac:picMkLst>
        </pc:picChg>
        <pc:picChg chg="add mod">
          <ac:chgData name="Juan Gomez Duque" userId="12ffef9d-c492-4764-9ece-d82edf94b9a1" providerId="ADAL" clId="{275E9336-A36A-4A75-974D-91765D7057E8}" dt="2022-10-06T21:23:06.892" v="244" actId="1076"/>
          <ac:picMkLst>
            <pc:docMk/>
            <pc:sldMk cId="3608873928" sldId="275"/>
            <ac:picMk id="3" creationId="{BA5972A9-F8A7-46C9-9610-379A407F3FA5}"/>
          </ac:picMkLst>
        </pc:picChg>
      </pc:sldChg>
      <pc:sldChg chg="modSp mod">
        <pc:chgData name="Juan Gomez Duque" userId="12ffef9d-c492-4764-9ece-d82edf94b9a1" providerId="ADAL" clId="{275E9336-A36A-4A75-974D-91765D7057E8}" dt="2022-10-06T21:16:16.470" v="239" actId="20577"/>
        <pc:sldMkLst>
          <pc:docMk/>
          <pc:sldMk cId="2212221914" sldId="276"/>
        </pc:sldMkLst>
        <pc:spChg chg="mod">
          <ac:chgData name="Juan Gomez Duque" userId="12ffef9d-c492-4764-9ece-d82edf94b9a1" providerId="ADAL" clId="{275E9336-A36A-4A75-974D-91765D7057E8}" dt="2022-10-06T21:16:16.470" v="239" actId="20577"/>
          <ac:spMkLst>
            <pc:docMk/>
            <pc:sldMk cId="2212221914" sldId="276"/>
            <ac:spMk id="7" creationId="{00000000-0000-0000-0000-000000000000}"/>
          </ac:spMkLst>
        </pc:spChg>
      </pc:sldChg>
      <pc:sldChg chg="modSp mod">
        <pc:chgData name="Juan Gomez Duque" userId="12ffef9d-c492-4764-9ece-d82edf94b9a1" providerId="ADAL" clId="{275E9336-A36A-4A75-974D-91765D7057E8}" dt="2022-10-06T21:15:47.381" v="235" actId="20577"/>
        <pc:sldMkLst>
          <pc:docMk/>
          <pc:sldMk cId="2114871685" sldId="277"/>
        </pc:sldMkLst>
        <pc:spChg chg="mod">
          <ac:chgData name="Juan Gomez Duque" userId="12ffef9d-c492-4764-9ece-d82edf94b9a1" providerId="ADAL" clId="{275E9336-A36A-4A75-974D-91765D7057E8}" dt="2022-10-06T21:15:47.381" v="235" actId="20577"/>
          <ac:spMkLst>
            <pc:docMk/>
            <pc:sldMk cId="2114871685" sldId="277"/>
            <ac:spMk id="7" creationId="{00000000-0000-0000-0000-000000000000}"/>
          </ac:spMkLst>
        </pc:spChg>
      </pc:sldChg>
    </pc:docChg>
  </pc:docChgLst>
  <pc:docChgLst>
    <pc:chgData name="Kamira Sanchez" userId="d90880d6-78a9-457c-991e-24450603455a" providerId="ADAL" clId="{0C914121-0F34-4597-9CEA-70DE12001F18}"/>
    <pc:docChg chg="custSel modSld">
      <pc:chgData name="Kamira Sanchez" userId="d90880d6-78a9-457c-991e-24450603455a" providerId="ADAL" clId="{0C914121-0F34-4597-9CEA-70DE12001F18}" dt="2023-07-04T12:05:36.993" v="52" actId="1076"/>
      <pc:docMkLst>
        <pc:docMk/>
      </pc:docMkLst>
      <pc:sldChg chg="modNotesTx">
        <pc:chgData name="Kamira Sanchez" userId="d90880d6-78a9-457c-991e-24450603455a" providerId="ADAL" clId="{0C914121-0F34-4597-9CEA-70DE12001F18}" dt="2023-07-04T07:46:32.133" v="9" actId="20577"/>
        <pc:sldMkLst>
          <pc:docMk/>
          <pc:sldMk cId="2613437586" sldId="262"/>
        </pc:sldMkLst>
      </pc:sldChg>
      <pc:sldChg chg="modSp mod">
        <pc:chgData name="Kamira Sanchez" userId="d90880d6-78a9-457c-991e-24450603455a" providerId="ADAL" clId="{0C914121-0F34-4597-9CEA-70DE12001F18}" dt="2023-07-04T07:54:18.598" v="30" actId="20577"/>
        <pc:sldMkLst>
          <pc:docMk/>
          <pc:sldMk cId="2360346233" sldId="264"/>
        </pc:sldMkLst>
        <pc:spChg chg="mod">
          <ac:chgData name="Kamira Sanchez" userId="d90880d6-78a9-457c-991e-24450603455a" providerId="ADAL" clId="{0C914121-0F34-4597-9CEA-70DE12001F18}" dt="2023-07-04T07:53:59.835" v="29" actId="20577"/>
          <ac:spMkLst>
            <pc:docMk/>
            <pc:sldMk cId="2360346233" sldId="264"/>
            <ac:spMk id="4" creationId="{00000000-0000-0000-0000-000000000000}"/>
          </ac:spMkLst>
        </pc:spChg>
        <pc:spChg chg="mod">
          <ac:chgData name="Kamira Sanchez" userId="d90880d6-78a9-457c-991e-24450603455a" providerId="ADAL" clId="{0C914121-0F34-4597-9CEA-70DE12001F18}" dt="2023-07-04T07:54:18.598" v="30" actId="20577"/>
          <ac:spMkLst>
            <pc:docMk/>
            <pc:sldMk cId="2360346233" sldId="264"/>
            <ac:spMk id="5" creationId="{00000000-0000-0000-0000-000000000000}"/>
          </ac:spMkLst>
        </pc:spChg>
      </pc:sldChg>
      <pc:sldChg chg="addSp delSp modSp mod">
        <pc:chgData name="Kamira Sanchez" userId="d90880d6-78a9-457c-991e-24450603455a" providerId="ADAL" clId="{0C914121-0F34-4597-9CEA-70DE12001F18}" dt="2023-07-04T08:09:43.278" v="48" actId="14734"/>
        <pc:sldMkLst>
          <pc:docMk/>
          <pc:sldMk cId="3111319140" sldId="266"/>
        </pc:sldMkLst>
        <pc:spChg chg="del">
          <ac:chgData name="Kamira Sanchez" userId="d90880d6-78a9-457c-991e-24450603455a" providerId="ADAL" clId="{0C914121-0F34-4597-9CEA-70DE12001F18}" dt="2023-07-04T08:09:01.596" v="35" actId="478"/>
          <ac:spMkLst>
            <pc:docMk/>
            <pc:sldMk cId="3111319140" sldId="266"/>
            <ac:spMk id="7" creationId="{00000000-0000-0000-0000-000000000000}"/>
          </ac:spMkLst>
        </pc:spChg>
        <pc:graphicFrameChg chg="add mod modGraphic">
          <ac:chgData name="Kamira Sanchez" userId="d90880d6-78a9-457c-991e-24450603455a" providerId="ADAL" clId="{0C914121-0F34-4597-9CEA-70DE12001F18}" dt="2023-07-04T08:09:43.278" v="48" actId="14734"/>
          <ac:graphicFrameMkLst>
            <pc:docMk/>
            <pc:sldMk cId="3111319140" sldId="266"/>
            <ac:graphicFrameMk id="3" creationId="{513FB05C-790D-B3FB-E8A6-A58F1478F945}"/>
          </ac:graphicFrameMkLst>
        </pc:graphicFrameChg>
        <pc:picChg chg="add del mod">
          <ac:chgData name="Kamira Sanchez" userId="d90880d6-78a9-457c-991e-24450603455a" providerId="ADAL" clId="{0C914121-0F34-4597-9CEA-70DE12001F18}" dt="2023-07-04T08:08:53.819" v="34" actId="478"/>
          <ac:picMkLst>
            <pc:docMk/>
            <pc:sldMk cId="3111319140" sldId="266"/>
            <ac:picMk id="2" creationId="{3B251C2E-34F4-F7B2-4FBB-82AFF005AB21}"/>
          </ac:picMkLst>
        </pc:picChg>
        <pc:picChg chg="del">
          <ac:chgData name="Kamira Sanchez" userId="d90880d6-78a9-457c-991e-24450603455a" providerId="ADAL" clId="{0C914121-0F34-4597-9CEA-70DE12001F18}" dt="2023-07-04T08:08:50.953" v="33" actId="478"/>
          <ac:picMkLst>
            <pc:docMk/>
            <pc:sldMk cId="3111319140" sldId="266"/>
            <ac:picMk id="8" creationId="{026B53F5-71B7-4164-80DC-839B7323658B}"/>
          </ac:picMkLst>
        </pc:picChg>
      </pc:sldChg>
      <pc:sldChg chg="addSp delSp modSp mod">
        <pc:chgData name="Kamira Sanchez" userId="d90880d6-78a9-457c-991e-24450603455a" providerId="ADAL" clId="{0C914121-0F34-4597-9CEA-70DE12001F18}" dt="2023-07-04T12:05:36.993" v="52" actId="1076"/>
        <pc:sldMkLst>
          <pc:docMk/>
          <pc:sldMk cId="3608873928" sldId="275"/>
        </pc:sldMkLst>
        <pc:spChg chg="del topLvl">
          <ac:chgData name="Kamira Sanchez" userId="d90880d6-78a9-457c-991e-24450603455a" providerId="ADAL" clId="{0C914121-0F34-4597-9CEA-70DE12001F18}" dt="2023-07-04T12:05:32.381" v="50" actId="478"/>
          <ac:spMkLst>
            <pc:docMk/>
            <pc:sldMk cId="3608873928" sldId="275"/>
            <ac:spMk id="2" creationId="{0AB46272-5EFD-4CEB-AA41-6D2734E99969}"/>
          </ac:spMkLst>
        </pc:spChg>
        <pc:grpChg chg="del">
          <ac:chgData name="Kamira Sanchez" userId="d90880d6-78a9-457c-991e-24450603455a" providerId="ADAL" clId="{0C914121-0F34-4597-9CEA-70DE12001F18}" dt="2023-07-04T12:05:25.629" v="49" actId="478"/>
          <ac:grpSpMkLst>
            <pc:docMk/>
            <pc:sldMk cId="3608873928" sldId="275"/>
            <ac:grpSpMk id="5" creationId="{DA7D2594-4E0C-4062-ADFE-5DC9BBEBC36A}"/>
          </ac:grpSpMkLst>
        </pc:grpChg>
        <pc:graphicFrameChg chg="add mod">
          <ac:chgData name="Kamira Sanchez" userId="d90880d6-78a9-457c-991e-24450603455a" providerId="ADAL" clId="{0C914121-0F34-4597-9CEA-70DE12001F18}" dt="2023-07-04T12:05:36.993" v="52" actId="1076"/>
          <ac:graphicFrameMkLst>
            <pc:docMk/>
            <pc:sldMk cId="3608873928" sldId="275"/>
            <ac:graphicFrameMk id="6" creationId="{3E92D705-2042-9504-BDE3-F0C7AAFF009A}"/>
          </ac:graphicFrameMkLst>
        </pc:graphicFrameChg>
        <pc:picChg chg="del topLvl">
          <ac:chgData name="Kamira Sanchez" userId="d90880d6-78a9-457c-991e-24450603455a" providerId="ADAL" clId="{0C914121-0F34-4597-9CEA-70DE12001F18}" dt="2023-07-04T12:05:25.629" v="49" actId="478"/>
          <ac:picMkLst>
            <pc:docMk/>
            <pc:sldMk cId="3608873928" sldId="275"/>
            <ac:picMk id="3" creationId="{BA5972A9-F8A7-46C9-9610-379A407F3FA5}"/>
          </ac:picMkLst>
        </pc:picChg>
      </pc:sldChg>
    </pc:docChg>
  </pc:docChgLst>
  <pc:docChgLst>
    <pc:chgData name="Kamira Sanchez" userId="d90880d6-78a9-457c-991e-24450603455a" providerId="ADAL" clId="{9C76A83C-BE4D-4CF1-A5A1-24A8F68E1F5C}"/>
    <pc:docChg chg="custSel modSld">
      <pc:chgData name="Kamira Sanchez" userId="d90880d6-78a9-457c-991e-24450603455a" providerId="ADAL" clId="{9C76A83C-BE4D-4CF1-A5A1-24A8F68E1F5C}" dt="2023-05-22T14:42:19.665" v="2320" actId="20577"/>
      <pc:docMkLst>
        <pc:docMk/>
      </pc:docMkLst>
      <pc:sldChg chg="modSp mod modNotesTx">
        <pc:chgData name="Kamira Sanchez" userId="d90880d6-78a9-457c-991e-24450603455a" providerId="ADAL" clId="{9C76A83C-BE4D-4CF1-A5A1-24A8F68E1F5C}" dt="2023-05-22T13:46:07.875" v="201" actId="20577"/>
        <pc:sldMkLst>
          <pc:docMk/>
          <pc:sldMk cId="1441733616" sldId="257"/>
        </pc:sldMkLst>
        <pc:spChg chg="mod">
          <ac:chgData name="Kamira Sanchez" userId="d90880d6-78a9-457c-991e-24450603455a" providerId="ADAL" clId="{9C76A83C-BE4D-4CF1-A5A1-24A8F68E1F5C}" dt="2023-05-22T13:45:22.286" v="186" actId="20577"/>
          <ac:spMkLst>
            <pc:docMk/>
            <pc:sldMk cId="1441733616" sldId="257"/>
            <ac:spMk id="7" creationId="{00000000-0000-0000-0000-000000000000}"/>
          </ac:spMkLst>
        </pc:spChg>
      </pc:sldChg>
      <pc:sldChg chg="modSp mod modNotesTx">
        <pc:chgData name="Kamira Sanchez" userId="d90880d6-78a9-457c-991e-24450603455a" providerId="ADAL" clId="{9C76A83C-BE4D-4CF1-A5A1-24A8F68E1F5C}" dt="2023-05-22T13:44:10.050" v="155" actId="6549"/>
        <pc:sldMkLst>
          <pc:docMk/>
          <pc:sldMk cId="4120575675" sldId="258"/>
        </pc:sldMkLst>
        <pc:spChg chg="mod">
          <ac:chgData name="Kamira Sanchez" userId="d90880d6-78a9-457c-991e-24450603455a" providerId="ADAL" clId="{9C76A83C-BE4D-4CF1-A5A1-24A8F68E1F5C}" dt="2023-05-22T13:43:16.524" v="88" actId="20577"/>
          <ac:spMkLst>
            <pc:docMk/>
            <pc:sldMk cId="4120575675" sldId="258"/>
            <ac:spMk id="4" creationId="{00000000-0000-0000-0000-000000000000}"/>
          </ac:spMkLst>
        </pc:spChg>
      </pc:sldChg>
      <pc:sldChg chg="modSp mod modNotesTx">
        <pc:chgData name="Kamira Sanchez" userId="d90880d6-78a9-457c-991e-24450603455a" providerId="ADAL" clId="{9C76A83C-BE4D-4CF1-A5A1-24A8F68E1F5C}" dt="2023-05-22T13:52:50.307" v="406" actId="20577"/>
        <pc:sldMkLst>
          <pc:docMk/>
          <pc:sldMk cId="975841315" sldId="259"/>
        </pc:sldMkLst>
        <pc:spChg chg="mod">
          <ac:chgData name="Kamira Sanchez" userId="d90880d6-78a9-457c-991e-24450603455a" providerId="ADAL" clId="{9C76A83C-BE4D-4CF1-A5A1-24A8F68E1F5C}" dt="2023-05-22T13:49:46.600" v="218" actId="20577"/>
          <ac:spMkLst>
            <pc:docMk/>
            <pc:sldMk cId="975841315" sldId="259"/>
            <ac:spMk id="7" creationId="{00000000-0000-0000-0000-000000000000}"/>
          </ac:spMkLst>
        </pc:spChg>
      </pc:sldChg>
      <pc:sldChg chg="modSp mod">
        <pc:chgData name="Kamira Sanchez" userId="d90880d6-78a9-457c-991e-24450603455a" providerId="ADAL" clId="{9C76A83C-BE4D-4CF1-A5A1-24A8F68E1F5C}" dt="2023-05-22T13:54:01.264" v="580" actId="6549"/>
        <pc:sldMkLst>
          <pc:docMk/>
          <pc:sldMk cId="908644750" sldId="260"/>
        </pc:sldMkLst>
        <pc:spChg chg="mod">
          <ac:chgData name="Kamira Sanchez" userId="d90880d6-78a9-457c-991e-24450603455a" providerId="ADAL" clId="{9C76A83C-BE4D-4CF1-A5A1-24A8F68E1F5C}" dt="2023-05-22T13:54:01.264" v="580" actId="6549"/>
          <ac:spMkLst>
            <pc:docMk/>
            <pc:sldMk cId="908644750" sldId="260"/>
            <ac:spMk id="7" creationId="{00000000-0000-0000-0000-000000000000}"/>
          </ac:spMkLst>
        </pc:spChg>
      </pc:sldChg>
      <pc:sldChg chg="modSp mod">
        <pc:chgData name="Kamira Sanchez" userId="d90880d6-78a9-457c-991e-24450603455a" providerId="ADAL" clId="{9C76A83C-BE4D-4CF1-A5A1-24A8F68E1F5C}" dt="2023-05-22T13:55:37.488" v="766" actId="6549"/>
        <pc:sldMkLst>
          <pc:docMk/>
          <pc:sldMk cId="2574028492" sldId="261"/>
        </pc:sldMkLst>
        <pc:spChg chg="mod">
          <ac:chgData name="Kamira Sanchez" userId="d90880d6-78a9-457c-991e-24450603455a" providerId="ADAL" clId="{9C76A83C-BE4D-4CF1-A5A1-24A8F68E1F5C}" dt="2023-05-22T13:55:37.488" v="766" actId="6549"/>
          <ac:spMkLst>
            <pc:docMk/>
            <pc:sldMk cId="2574028492" sldId="261"/>
            <ac:spMk id="7" creationId="{00000000-0000-0000-0000-000000000000}"/>
          </ac:spMkLst>
        </pc:spChg>
      </pc:sldChg>
      <pc:sldChg chg="modSp mod modNotesTx">
        <pc:chgData name="Kamira Sanchez" userId="d90880d6-78a9-457c-991e-24450603455a" providerId="ADAL" clId="{9C76A83C-BE4D-4CF1-A5A1-24A8F68E1F5C}" dt="2023-05-22T14:21:06.737" v="920" actId="20577"/>
        <pc:sldMkLst>
          <pc:docMk/>
          <pc:sldMk cId="2613437586" sldId="262"/>
        </pc:sldMkLst>
        <pc:spChg chg="mod">
          <ac:chgData name="Kamira Sanchez" userId="d90880d6-78a9-457c-991e-24450603455a" providerId="ADAL" clId="{9C76A83C-BE4D-4CF1-A5A1-24A8F68E1F5C}" dt="2023-05-22T14:20:20.326" v="838" actId="20577"/>
          <ac:spMkLst>
            <pc:docMk/>
            <pc:sldMk cId="2613437586" sldId="262"/>
            <ac:spMk id="7" creationId="{00000000-0000-0000-0000-000000000000}"/>
          </ac:spMkLst>
        </pc:spChg>
      </pc:sldChg>
      <pc:sldChg chg="modSp mod modNotesTx">
        <pc:chgData name="Kamira Sanchez" userId="d90880d6-78a9-457c-991e-24450603455a" providerId="ADAL" clId="{9C76A83C-BE4D-4CF1-A5A1-24A8F68E1F5C}" dt="2023-05-22T14:24:12.691" v="1265" actId="20577"/>
        <pc:sldMkLst>
          <pc:docMk/>
          <pc:sldMk cId="2797926722" sldId="263"/>
        </pc:sldMkLst>
        <pc:spChg chg="mod">
          <ac:chgData name="Kamira Sanchez" userId="d90880d6-78a9-457c-991e-24450603455a" providerId="ADAL" clId="{9C76A83C-BE4D-4CF1-A5A1-24A8F68E1F5C}" dt="2023-05-22T14:22:06.801" v="980" actId="20577"/>
          <ac:spMkLst>
            <pc:docMk/>
            <pc:sldMk cId="2797926722" sldId="263"/>
            <ac:spMk id="7" creationId="{00000000-0000-0000-0000-000000000000}"/>
          </ac:spMkLst>
        </pc:spChg>
      </pc:sldChg>
      <pc:sldChg chg="modSp mod">
        <pc:chgData name="Kamira Sanchez" userId="d90880d6-78a9-457c-991e-24450603455a" providerId="ADAL" clId="{9C76A83C-BE4D-4CF1-A5A1-24A8F68E1F5C}" dt="2023-05-22T14:26:32.961" v="1532" actId="20577"/>
        <pc:sldMkLst>
          <pc:docMk/>
          <pc:sldMk cId="2360346233" sldId="264"/>
        </pc:sldMkLst>
        <pc:spChg chg="mod">
          <ac:chgData name="Kamira Sanchez" userId="d90880d6-78a9-457c-991e-24450603455a" providerId="ADAL" clId="{9C76A83C-BE4D-4CF1-A5A1-24A8F68E1F5C}" dt="2023-05-22T14:24:41.436" v="1299" actId="20577"/>
          <ac:spMkLst>
            <pc:docMk/>
            <pc:sldMk cId="2360346233" sldId="264"/>
            <ac:spMk id="4" creationId="{00000000-0000-0000-0000-000000000000}"/>
          </ac:spMkLst>
        </pc:spChg>
        <pc:spChg chg="mod">
          <ac:chgData name="Kamira Sanchez" userId="d90880d6-78a9-457c-991e-24450603455a" providerId="ADAL" clId="{9C76A83C-BE4D-4CF1-A5A1-24A8F68E1F5C}" dt="2023-05-22T14:25:48.288" v="1392" actId="20577"/>
          <ac:spMkLst>
            <pc:docMk/>
            <pc:sldMk cId="2360346233" sldId="264"/>
            <ac:spMk id="5" creationId="{00000000-0000-0000-0000-000000000000}"/>
          </ac:spMkLst>
        </pc:spChg>
        <pc:spChg chg="mod">
          <ac:chgData name="Kamira Sanchez" userId="d90880d6-78a9-457c-991e-24450603455a" providerId="ADAL" clId="{9C76A83C-BE4D-4CF1-A5A1-24A8F68E1F5C}" dt="2023-05-22T14:26:23.743" v="1494" actId="20577"/>
          <ac:spMkLst>
            <pc:docMk/>
            <pc:sldMk cId="2360346233" sldId="264"/>
            <ac:spMk id="8" creationId="{00000000-0000-0000-0000-000000000000}"/>
          </ac:spMkLst>
        </pc:spChg>
        <pc:spChg chg="mod">
          <ac:chgData name="Kamira Sanchez" userId="d90880d6-78a9-457c-991e-24450603455a" providerId="ADAL" clId="{9C76A83C-BE4D-4CF1-A5A1-24A8F68E1F5C}" dt="2023-05-22T14:26:32.961" v="1532" actId="20577"/>
          <ac:spMkLst>
            <pc:docMk/>
            <pc:sldMk cId="2360346233" sldId="264"/>
            <ac:spMk id="9" creationId="{00000000-0000-0000-0000-000000000000}"/>
          </ac:spMkLst>
        </pc:spChg>
      </pc:sldChg>
      <pc:sldChg chg="modSp mod">
        <pc:chgData name="Kamira Sanchez" userId="d90880d6-78a9-457c-991e-24450603455a" providerId="ADAL" clId="{9C76A83C-BE4D-4CF1-A5A1-24A8F68E1F5C}" dt="2023-05-22T14:27:08.977" v="1535" actId="20577"/>
        <pc:sldMkLst>
          <pc:docMk/>
          <pc:sldMk cId="3125686507" sldId="265"/>
        </pc:sldMkLst>
        <pc:spChg chg="mod">
          <ac:chgData name="Kamira Sanchez" userId="d90880d6-78a9-457c-991e-24450603455a" providerId="ADAL" clId="{9C76A83C-BE4D-4CF1-A5A1-24A8F68E1F5C}" dt="2023-05-22T14:27:08.977" v="1535" actId="20577"/>
          <ac:spMkLst>
            <pc:docMk/>
            <pc:sldMk cId="3125686507" sldId="265"/>
            <ac:spMk id="7" creationId="{00000000-0000-0000-0000-000000000000}"/>
          </ac:spMkLst>
        </pc:spChg>
      </pc:sldChg>
      <pc:sldChg chg="modSp mod">
        <pc:chgData name="Kamira Sanchez" userId="d90880d6-78a9-457c-991e-24450603455a" providerId="ADAL" clId="{9C76A83C-BE4D-4CF1-A5A1-24A8F68E1F5C}" dt="2023-05-22T14:27:50.240" v="1541" actId="1076"/>
        <pc:sldMkLst>
          <pc:docMk/>
          <pc:sldMk cId="3111319140" sldId="266"/>
        </pc:sldMkLst>
        <pc:spChg chg="mod">
          <ac:chgData name="Kamira Sanchez" userId="d90880d6-78a9-457c-991e-24450603455a" providerId="ADAL" clId="{9C76A83C-BE4D-4CF1-A5A1-24A8F68E1F5C}" dt="2023-05-22T14:27:50.240" v="1541" actId="1076"/>
          <ac:spMkLst>
            <pc:docMk/>
            <pc:sldMk cId="3111319140" sldId="266"/>
            <ac:spMk id="6" creationId="{001E91F4-1835-45AB-B626-963C42276C3B}"/>
          </ac:spMkLst>
        </pc:spChg>
      </pc:sldChg>
      <pc:sldChg chg="modSp mod modNotesTx">
        <pc:chgData name="Kamira Sanchez" userId="d90880d6-78a9-457c-991e-24450603455a" providerId="ADAL" clId="{9C76A83C-BE4D-4CF1-A5A1-24A8F68E1F5C}" dt="2023-05-22T14:30:29.935" v="1654" actId="20577"/>
        <pc:sldMkLst>
          <pc:docMk/>
          <pc:sldMk cId="2882355790" sldId="267"/>
        </pc:sldMkLst>
        <pc:spChg chg="mod">
          <ac:chgData name="Kamira Sanchez" userId="d90880d6-78a9-457c-991e-24450603455a" providerId="ADAL" clId="{9C76A83C-BE4D-4CF1-A5A1-24A8F68E1F5C}" dt="2023-05-22T14:28:56.840" v="1588" actId="20577"/>
          <ac:spMkLst>
            <pc:docMk/>
            <pc:sldMk cId="2882355790" sldId="267"/>
            <ac:spMk id="7" creationId="{00000000-0000-0000-0000-000000000000}"/>
          </ac:spMkLst>
        </pc:spChg>
      </pc:sldChg>
      <pc:sldChg chg="modSp mod">
        <pc:chgData name="Kamira Sanchez" userId="d90880d6-78a9-457c-991e-24450603455a" providerId="ADAL" clId="{9C76A83C-BE4D-4CF1-A5A1-24A8F68E1F5C}" dt="2023-05-22T14:31:38.423" v="1786" actId="20577"/>
        <pc:sldMkLst>
          <pc:docMk/>
          <pc:sldMk cId="491878332" sldId="268"/>
        </pc:sldMkLst>
        <pc:spChg chg="mod">
          <ac:chgData name="Kamira Sanchez" userId="d90880d6-78a9-457c-991e-24450603455a" providerId="ADAL" clId="{9C76A83C-BE4D-4CF1-A5A1-24A8F68E1F5C}" dt="2023-05-22T14:31:38.423" v="1786" actId="20577"/>
          <ac:spMkLst>
            <pc:docMk/>
            <pc:sldMk cId="491878332" sldId="268"/>
            <ac:spMk id="7" creationId="{00000000-0000-0000-0000-000000000000}"/>
          </ac:spMkLst>
        </pc:spChg>
      </pc:sldChg>
      <pc:sldChg chg="modNotesTx">
        <pc:chgData name="Kamira Sanchez" userId="d90880d6-78a9-457c-991e-24450603455a" providerId="ADAL" clId="{9C76A83C-BE4D-4CF1-A5A1-24A8F68E1F5C}" dt="2023-05-22T14:32:34.597" v="1811" actId="20577"/>
        <pc:sldMkLst>
          <pc:docMk/>
          <pc:sldMk cId="1703916325" sldId="269"/>
        </pc:sldMkLst>
      </pc:sldChg>
      <pc:sldChg chg="modSp mod modNotesTx">
        <pc:chgData name="Kamira Sanchez" userId="d90880d6-78a9-457c-991e-24450603455a" providerId="ADAL" clId="{9C76A83C-BE4D-4CF1-A5A1-24A8F68E1F5C}" dt="2023-05-22T14:33:15.560" v="1879" actId="20577"/>
        <pc:sldMkLst>
          <pc:docMk/>
          <pc:sldMk cId="1071968513" sldId="270"/>
        </pc:sldMkLst>
        <pc:spChg chg="mod">
          <ac:chgData name="Kamira Sanchez" userId="d90880d6-78a9-457c-991e-24450603455a" providerId="ADAL" clId="{9C76A83C-BE4D-4CF1-A5A1-24A8F68E1F5C}" dt="2023-05-22T14:32:59.992" v="1862" actId="6549"/>
          <ac:spMkLst>
            <pc:docMk/>
            <pc:sldMk cId="1071968513" sldId="270"/>
            <ac:spMk id="7" creationId="{00000000-0000-0000-0000-000000000000}"/>
          </ac:spMkLst>
        </pc:spChg>
      </pc:sldChg>
      <pc:sldChg chg="modSp mod">
        <pc:chgData name="Kamira Sanchez" userId="d90880d6-78a9-457c-991e-24450603455a" providerId="ADAL" clId="{9C76A83C-BE4D-4CF1-A5A1-24A8F68E1F5C}" dt="2023-05-22T14:34:22.113" v="1908" actId="122"/>
        <pc:sldMkLst>
          <pc:docMk/>
          <pc:sldMk cId="4168706913" sldId="271"/>
        </pc:sldMkLst>
        <pc:spChg chg="mod">
          <ac:chgData name="Kamira Sanchez" userId="d90880d6-78a9-457c-991e-24450603455a" providerId="ADAL" clId="{9C76A83C-BE4D-4CF1-A5A1-24A8F68E1F5C}" dt="2023-05-22T14:34:22.113" v="1908" actId="122"/>
          <ac:spMkLst>
            <pc:docMk/>
            <pc:sldMk cId="4168706913" sldId="271"/>
            <ac:spMk id="6" creationId="{F09A0667-CFE2-48DC-BB69-0970B4F1395A}"/>
          </ac:spMkLst>
        </pc:spChg>
      </pc:sldChg>
      <pc:sldChg chg="modSp mod">
        <pc:chgData name="Kamira Sanchez" userId="d90880d6-78a9-457c-991e-24450603455a" providerId="ADAL" clId="{9C76A83C-BE4D-4CF1-A5A1-24A8F68E1F5C}" dt="2023-05-22T14:42:19.665" v="2320" actId="20577"/>
        <pc:sldMkLst>
          <pc:docMk/>
          <pc:sldMk cId="3950595204" sldId="274"/>
        </pc:sldMkLst>
        <pc:spChg chg="mod">
          <ac:chgData name="Kamira Sanchez" userId="d90880d6-78a9-457c-991e-24450603455a" providerId="ADAL" clId="{9C76A83C-BE4D-4CF1-A5A1-24A8F68E1F5C}" dt="2023-05-22T14:42:19.665" v="2320" actId="20577"/>
          <ac:spMkLst>
            <pc:docMk/>
            <pc:sldMk cId="3950595204" sldId="274"/>
            <ac:spMk id="7" creationId="{00000000-0000-0000-0000-000000000000}"/>
          </ac:spMkLst>
        </pc:spChg>
      </pc:sldChg>
      <pc:sldChg chg="addSp modSp mod modNotesTx">
        <pc:chgData name="Kamira Sanchez" userId="d90880d6-78a9-457c-991e-24450603455a" providerId="ADAL" clId="{9C76A83C-BE4D-4CF1-A5A1-24A8F68E1F5C}" dt="2023-05-22T14:41:20.423" v="2227" actId="20577"/>
        <pc:sldMkLst>
          <pc:docMk/>
          <pc:sldMk cId="3608873928" sldId="275"/>
        </pc:sldMkLst>
        <pc:spChg chg="add mod">
          <ac:chgData name="Kamira Sanchez" userId="d90880d6-78a9-457c-991e-24450603455a" providerId="ADAL" clId="{9C76A83C-BE4D-4CF1-A5A1-24A8F68E1F5C}" dt="2023-05-22T14:40:04.904" v="2200" actId="164"/>
          <ac:spMkLst>
            <pc:docMk/>
            <pc:sldMk cId="3608873928" sldId="275"/>
            <ac:spMk id="2" creationId="{0AB46272-5EFD-4CEB-AA41-6D2734E99969}"/>
          </ac:spMkLst>
        </pc:spChg>
        <pc:spChg chg="mod">
          <ac:chgData name="Kamira Sanchez" userId="d90880d6-78a9-457c-991e-24450603455a" providerId="ADAL" clId="{9C76A83C-BE4D-4CF1-A5A1-24A8F68E1F5C}" dt="2023-05-22T14:41:20.423" v="2227" actId="20577"/>
          <ac:spMkLst>
            <pc:docMk/>
            <pc:sldMk cId="3608873928" sldId="275"/>
            <ac:spMk id="4" creationId="{00000000-0000-0000-0000-000000000000}"/>
          </ac:spMkLst>
        </pc:spChg>
        <pc:grpChg chg="add mod">
          <ac:chgData name="Kamira Sanchez" userId="d90880d6-78a9-457c-991e-24450603455a" providerId="ADAL" clId="{9C76A83C-BE4D-4CF1-A5A1-24A8F68E1F5C}" dt="2023-05-22T14:40:04.904" v="2200" actId="164"/>
          <ac:grpSpMkLst>
            <pc:docMk/>
            <pc:sldMk cId="3608873928" sldId="275"/>
            <ac:grpSpMk id="5" creationId="{DA7D2594-4E0C-4062-ADFE-5DC9BBEBC36A}"/>
          </ac:grpSpMkLst>
        </pc:grpChg>
        <pc:picChg chg="mod modCrop">
          <ac:chgData name="Kamira Sanchez" userId="d90880d6-78a9-457c-991e-24450603455a" providerId="ADAL" clId="{9C76A83C-BE4D-4CF1-A5A1-24A8F68E1F5C}" dt="2023-05-22T14:40:04.904" v="2200" actId="164"/>
          <ac:picMkLst>
            <pc:docMk/>
            <pc:sldMk cId="3608873928" sldId="275"/>
            <ac:picMk id="3" creationId="{BA5972A9-F8A7-46C9-9610-379A407F3FA5}"/>
          </ac:picMkLst>
        </pc:picChg>
      </pc:sldChg>
      <pc:sldChg chg="modSp mod modNotesTx">
        <pc:chgData name="Kamira Sanchez" userId="d90880d6-78a9-457c-991e-24450603455a" providerId="ADAL" clId="{9C76A83C-BE4D-4CF1-A5A1-24A8F68E1F5C}" dt="2023-05-22T14:37:48.858" v="2152" actId="20577"/>
        <pc:sldMkLst>
          <pc:docMk/>
          <pc:sldMk cId="2212221914" sldId="276"/>
        </pc:sldMkLst>
        <pc:spChg chg="mod">
          <ac:chgData name="Kamira Sanchez" userId="d90880d6-78a9-457c-991e-24450603455a" providerId="ADAL" clId="{9C76A83C-BE4D-4CF1-A5A1-24A8F68E1F5C}" dt="2023-05-22T14:36:56.085" v="2016" actId="6549"/>
          <ac:spMkLst>
            <pc:docMk/>
            <pc:sldMk cId="2212221914" sldId="276"/>
            <ac:spMk id="7" creationId="{00000000-0000-0000-0000-000000000000}"/>
          </ac:spMkLst>
        </pc:spChg>
      </pc:sldChg>
      <pc:sldChg chg="modSp mod">
        <pc:chgData name="Kamira Sanchez" userId="d90880d6-78a9-457c-991e-24450603455a" providerId="ADAL" clId="{9C76A83C-BE4D-4CF1-A5A1-24A8F68E1F5C}" dt="2023-05-22T14:35:36.925" v="1957" actId="20577"/>
        <pc:sldMkLst>
          <pc:docMk/>
          <pc:sldMk cId="2114871685" sldId="277"/>
        </pc:sldMkLst>
        <pc:spChg chg="mod">
          <ac:chgData name="Kamira Sanchez" userId="d90880d6-78a9-457c-991e-24450603455a" providerId="ADAL" clId="{9C76A83C-BE4D-4CF1-A5A1-24A8F68E1F5C}" dt="2023-05-22T14:35:36.925" v="1957" actId="20577"/>
          <ac:spMkLst>
            <pc:docMk/>
            <pc:sldMk cId="2114871685" sldId="277"/>
            <ac:spMk id="7" creationId="{00000000-0000-0000-0000-000000000000}"/>
          </ac:spMkLst>
        </pc:spChg>
      </pc:sldChg>
      <pc:sldChg chg="modSp mod">
        <pc:chgData name="Kamira Sanchez" userId="d90880d6-78a9-457c-991e-24450603455a" providerId="ADAL" clId="{9C76A83C-BE4D-4CF1-A5A1-24A8F68E1F5C}" dt="2023-05-22T13:42:26.802" v="0"/>
        <pc:sldMkLst>
          <pc:docMk/>
          <pc:sldMk cId="2003337011" sldId="278"/>
        </pc:sldMkLst>
        <pc:spChg chg="mod">
          <ac:chgData name="Kamira Sanchez" userId="d90880d6-78a9-457c-991e-24450603455a" providerId="ADAL" clId="{9C76A83C-BE4D-4CF1-A5A1-24A8F68E1F5C}" dt="2023-05-22T13:42:26.802" v="0"/>
          <ac:spMkLst>
            <pc:docMk/>
            <pc:sldMk cId="2003337011" sldId="27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71A86-C1C0-45E2-859F-1CBAA489492C}" type="datetimeFigureOut">
              <a:rPr lang="en-GB" smtClean="0"/>
              <a:t>04/07/2023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B514D-2589-4109-9D7D-B1FA99F5C0BC}" type="slidenum">
              <a:rPr lang="en-GB" smtClean="0"/>
              <a:t>‹#›</a:t>
            </a:fld>
            <a:endParaRPr lang="en-GB"/>
          </a:p>
        </p:txBody>
      </p:sp>
    </p:spTree>
    <p:extLst>
      <p:ext uri="{BB962C8B-B14F-4D97-AF65-F5344CB8AC3E}">
        <p14:creationId xmlns:p14="http://schemas.microsoft.com/office/powerpoint/2010/main" val="323334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fac.org/system/files/publications/files/IPSASB-Staff-Q-and-A-Materialit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NISCP 1 se </a:t>
            </a:r>
            <a:r>
              <a:rPr lang="en-GB" dirty="0" err="1"/>
              <a:t>basó</a:t>
            </a:r>
            <a:r>
              <a:rPr lang="en-GB" dirty="0"/>
              <a:t> en la NIC 1, </a:t>
            </a:r>
            <a:r>
              <a:rPr lang="en-GB" i="1" dirty="0"/>
              <a:t>Presentación de Estados Financieros</a:t>
            </a:r>
            <a:r>
              <a:rPr lang="en-GB" i="0" dirty="0"/>
              <a:t>, y tiene muchos de los mismos conceptos básicos (</a:t>
            </a:r>
            <a:r>
              <a:rPr lang="en-GB" i="0" dirty="0" err="1"/>
              <a:t>presentación</a:t>
            </a:r>
            <a:r>
              <a:rPr lang="en-GB" i="0" dirty="0"/>
              <a:t> </a:t>
            </a:r>
            <a:r>
              <a:rPr lang="en-GB" i="0" dirty="0" err="1"/>
              <a:t>corriente</a:t>
            </a:r>
            <a:r>
              <a:rPr lang="en-GB" i="0" dirty="0"/>
              <a:t> / no </a:t>
            </a:r>
            <a:r>
              <a:rPr lang="en-GB" i="0" dirty="0" err="1"/>
              <a:t>corriente</a:t>
            </a:r>
            <a:r>
              <a:rPr lang="en-GB" i="0" dirty="0"/>
              <a:t>, materialidad), por ejemplo, pero los estados financieros presentados difieren. Para los participantes que estén familiarizados con la NIC 1, destaque el hecho de que existen diferencias </a:t>
            </a:r>
            <a:r>
              <a:rPr lang="en-GB" i="0" dirty="0" err="1"/>
              <a:t>en</a:t>
            </a:r>
            <a:r>
              <a:rPr lang="en-GB" i="0" dirty="0"/>
              <a:t> la NICSP 1.</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a:t>
            </a:fld>
            <a:endParaRPr lang="en-GB"/>
          </a:p>
        </p:txBody>
      </p:sp>
    </p:spTree>
    <p:extLst>
      <p:ext uri="{BB962C8B-B14F-4D97-AF65-F5344CB8AC3E}">
        <p14:creationId xmlns:p14="http://schemas.microsoft.com/office/powerpoint/2010/main" val="239936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ejemplo muestra los gastos clasificados por naturaleza. Considere una discusión (utilizando salas de chat o de </a:t>
            </a:r>
            <a:r>
              <a:rPr lang="en-GB" dirty="0" err="1"/>
              <a:t>subgrupos</a:t>
            </a:r>
            <a:r>
              <a:rPr lang="en-GB" dirty="0"/>
              <a:t> si imparte la capacitación en línea) sobre qué otros elementos pueden ser relevantes para las organizaciones de los participantes.</a:t>
            </a:r>
          </a:p>
          <a:p>
            <a:endParaRPr lang="en-GB" dirty="0"/>
          </a:p>
          <a:p>
            <a:r>
              <a:rPr lang="en-GB" dirty="0"/>
              <a:t>La pandemia de COVID-19 puede haber causado que las entidades asuman un nuevo tipo de gasto: considere una discusión sobre si alguna de las organizaciones de los participantes ha emprendido nuevas actividades que requerirían una presentación separada cuando los gastos se clasifican por naturaleza. Por ejemplo, ¿han otorgado entidades subvenciones a individuos u </a:t>
            </a:r>
            <a:r>
              <a:rPr lang="en-GB" dirty="0" err="1"/>
              <a:t>organizaciones</a:t>
            </a:r>
            <a:r>
              <a:rPr lang="en-GB" dirty="0"/>
              <a:t> </a:t>
            </a:r>
            <a:r>
              <a:rPr lang="en-GB" dirty="0" err="1"/>
              <a:t>por</a:t>
            </a:r>
            <a:r>
              <a:rPr lang="en-GB" dirty="0"/>
              <a:t> </a:t>
            </a:r>
            <a:r>
              <a:rPr lang="en-GB" dirty="0" err="1"/>
              <a:t>primera</a:t>
            </a:r>
            <a:r>
              <a:rPr lang="en-GB" dirty="0"/>
              <a:t> </a:t>
            </a:r>
            <a:r>
              <a:rPr lang="en-GB" dirty="0" err="1"/>
              <a:t>vez</a:t>
            </a:r>
            <a:r>
              <a:rPr lang="en-GB" dirty="0"/>
              <a:t>?</a:t>
            </a:r>
          </a:p>
        </p:txBody>
      </p:sp>
      <p:sp>
        <p:nvSpPr>
          <p:cNvPr id="4" name="Slide Number Placeholder 3"/>
          <p:cNvSpPr>
            <a:spLocks noGrp="1"/>
          </p:cNvSpPr>
          <p:nvPr>
            <p:ph type="sldNum" sz="quarter" idx="5"/>
          </p:nvPr>
        </p:nvSpPr>
        <p:spPr/>
        <p:txBody>
          <a:bodyPr/>
          <a:lstStyle/>
          <a:p>
            <a:fld id="{63CB514D-2589-4109-9D7D-B1FA99F5C0BC}" type="slidenum">
              <a:rPr lang="en-GB" smtClean="0"/>
              <a:t>14</a:t>
            </a:fld>
            <a:endParaRPr lang="en-GB"/>
          </a:p>
        </p:txBody>
      </p:sp>
    </p:spTree>
    <p:extLst>
      <p:ext uri="{BB962C8B-B14F-4D97-AF65-F5344CB8AC3E}">
        <p14:creationId xmlns:p14="http://schemas.microsoft.com/office/powerpoint/2010/main" val="55262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 este ejemplo se muestran los gastos clasificados </a:t>
            </a:r>
            <a:r>
              <a:rPr lang="en-GB" dirty="0" err="1"/>
              <a:t>por</a:t>
            </a:r>
            <a:r>
              <a:rPr lang="en-GB" dirty="0"/>
              <a:t> </a:t>
            </a:r>
            <a:r>
              <a:rPr lang="en-GB" dirty="0" err="1"/>
              <a:t>función</a:t>
            </a:r>
            <a:r>
              <a:rPr lang="en-GB" dirty="0"/>
              <a:t>. Considere una discusión (utilizando salas de chat o de </a:t>
            </a:r>
            <a:r>
              <a:rPr lang="en-GB" dirty="0" err="1"/>
              <a:t>subgrupos</a:t>
            </a:r>
            <a:r>
              <a:rPr lang="en-GB" dirty="0"/>
              <a:t> si imparte la capacitación en línea) sobre qué otros elementos pueden ser relevantes para las organizaciones de los participantes. Es muy probable que este ejemplo se aplique a los estados financieros consolidados de un gobierno; ¿Qué sería relevante para una entidad de nivel inferior, por ejemplo, un ministerio gubernamental?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 pandemia de COVID-19 puede haber hecho que las entidades asuman un nuevo tipo de gasto: considere una discusión sobre si alguna de las organizaciones de los participantes ha emprendido nuevas actividades que requerirían una presentación separada cuando los gastos se clasifican por función. Por ejemplo, ¿han establecido las entidades nuevas funciones de "prueba y seguimiento"?</a:t>
            </a:r>
          </a:p>
          <a:p>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15</a:t>
            </a:fld>
            <a:endParaRPr lang="en-GB"/>
          </a:p>
        </p:txBody>
      </p:sp>
    </p:spTree>
    <p:extLst>
      <p:ext uri="{BB962C8B-B14F-4D97-AF65-F5344CB8AC3E}">
        <p14:creationId xmlns:p14="http://schemas.microsoft.com/office/powerpoint/2010/main" val="20469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componentes de los activos </a:t>
            </a:r>
            <a:r>
              <a:rPr lang="en-GB" dirty="0" err="1"/>
              <a:t>netos</a:t>
            </a:r>
            <a:r>
              <a:rPr lang="en-GB" dirty="0"/>
              <a:t>/</a:t>
            </a:r>
            <a:r>
              <a:rPr lang="en-GB" dirty="0" err="1"/>
              <a:t>patrimonio</a:t>
            </a:r>
            <a:r>
              <a:rPr lang="en-GB" dirty="0"/>
              <a:t> pueden ser requeridos por </a:t>
            </a:r>
            <a:r>
              <a:rPr lang="en-GB" dirty="0" err="1"/>
              <a:t>una</a:t>
            </a:r>
            <a:r>
              <a:rPr lang="en-GB" dirty="0"/>
              <a:t> NICSP (por ejemplo, una reserva de </a:t>
            </a:r>
            <a:r>
              <a:rPr lang="en-GB" dirty="0" err="1"/>
              <a:t>revaluación</a:t>
            </a:r>
            <a:r>
              <a:rPr lang="en-GB" dirty="0"/>
              <a:t> para la </a:t>
            </a:r>
            <a:r>
              <a:rPr lang="en-GB" dirty="0" err="1"/>
              <a:t>propiedad</a:t>
            </a:r>
            <a:r>
              <a:rPr lang="en-GB" dirty="0"/>
              <a:t>, planta y </a:t>
            </a:r>
            <a:r>
              <a:rPr lang="en-GB" dirty="0" err="1"/>
              <a:t>equipo</a:t>
            </a:r>
            <a:r>
              <a:rPr lang="en-GB" dirty="0"/>
              <a:t>) o pueden ser establecidos por una entidad del sector público (por ejemplo, reservas específicas). Considere una discusión (utilizando salas de chat o de </a:t>
            </a:r>
            <a:r>
              <a:rPr lang="en-GB" dirty="0" err="1"/>
              <a:t>subgrupos</a:t>
            </a:r>
            <a:r>
              <a:rPr lang="en-GB" dirty="0"/>
              <a:t> </a:t>
            </a:r>
            <a:r>
              <a:rPr lang="en-GB" dirty="0" err="1"/>
              <a:t>si</a:t>
            </a:r>
            <a:r>
              <a:rPr lang="en-GB" dirty="0"/>
              <a:t> imparte la capacitación en línea) sobre qué componentes serían relevantes para las organizaciones de los participantes.</a:t>
            </a:r>
          </a:p>
        </p:txBody>
      </p:sp>
      <p:sp>
        <p:nvSpPr>
          <p:cNvPr id="4" name="Slide Number Placeholder 3"/>
          <p:cNvSpPr>
            <a:spLocks noGrp="1"/>
          </p:cNvSpPr>
          <p:nvPr>
            <p:ph type="sldNum" sz="quarter" idx="5"/>
          </p:nvPr>
        </p:nvSpPr>
        <p:spPr/>
        <p:txBody>
          <a:bodyPr/>
          <a:lstStyle/>
          <a:p>
            <a:fld id="{63CB514D-2589-4109-9D7D-B1FA99F5C0BC}" type="slidenum">
              <a:rPr lang="en-GB" smtClean="0"/>
              <a:t>18</a:t>
            </a:fld>
            <a:endParaRPr lang="en-GB"/>
          </a:p>
        </p:txBody>
      </p:sp>
    </p:spTree>
    <p:extLst>
      <p:ext uri="{BB962C8B-B14F-4D97-AF65-F5344CB8AC3E}">
        <p14:creationId xmlns:p14="http://schemas.microsoft.com/office/powerpoint/2010/main" val="37911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Tome nota de cada uno de los elementos presentados (nombre de la entidad, moneda, etc.</a:t>
            </a:r>
          </a:p>
          <a:p>
            <a:endParaRPr lang="en-GB" dirty="0"/>
          </a:p>
          <a:p>
            <a:r>
              <a:rPr lang="en-US" sz="1200" kern="1200" dirty="0">
                <a:solidFill>
                  <a:schemeClr val="tx1"/>
                </a:solidFill>
                <a:effectLst/>
                <a:latin typeface="+mn-lt"/>
                <a:ea typeface="+mn-ea"/>
                <a:cs typeface="+mn-cs"/>
              </a:rPr>
              <a:t>La variación de los activos netos/</a:t>
            </a:r>
            <a:r>
              <a:rPr lang="en-US" sz="1200" kern="1200" dirty="0" err="1">
                <a:solidFill>
                  <a:schemeClr val="tx1"/>
                </a:solidFill>
                <a:effectLst/>
                <a:latin typeface="+mn-lt"/>
                <a:ea typeface="+mn-ea"/>
                <a:cs typeface="+mn-cs"/>
              </a:rPr>
              <a:t>patrimonio</a:t>
            </a:r>
            <a:r>
              <a:rPr lang="en-US" sz="1200" kern="1200" dirty="0">
                <a:solidFill>
                  <a:schemeClr val="tx1"/>
                </a:solidFill>
                <a:effectLst/>
                <a:latin typeface="+mn-lt"/>
                <a:ea typeface="+mn-ea"/>
                <a:cs typeface="+mn-cs"/>
              </a:rPr>
              <a:t> para cada período presentado es el resultado únicamente de un superávit o déficit. No hay partidas de ingresos y gastos para los períodos presentados que, como lo exigen otras normas, se reconozcan directamente en los activos netos / patrimonio. Por lo tanto, los ingresos y gastos totales para el período son el excedente para el período. En esta ilustración no hay </a:t>
            </a:r>
            <a:r>
              <a:rPr lang="en-US" sz="1200" kern="1200" dirty="0" err="1">
                <a:solidFill>
                  <a:schemeClr val="tx1"/>
                </a:solidFill>
                <a:effectLst/>
                <a:latin typeface="+mn-lt"/>
                <a:ea typeface="+mn-ea"/>
                <a:cs typeface="+mn-cs"/>
              </a:rPr>
              <a:t>importes</a:t>
            </a:r>
            <a:r>
              <a:rPr lang="en-US" sz="1200" kern="1200" dirty="0">
                <a:solidFill>
                  <a:schemeClr val="tx1"/>
                </a:solidFill>
                <a:effectLst/>
                <a:latin typeface="+mn-lt"/>
                <a:ea typeface="+mn-ea"/>
                <a:cs typeface="+mn-cs"/>
              </a:rPr>
              <a:t> atribuibles a los propietarios de la entidad controladora ni a los intereses minoritarios.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19</a:t>
            </a:fld>
            <a:endParaRPr lang="en-GB"/>
          </a:p>
        </p:txBody>
      </p:sp>
    </p:spTree>
    <p:extLst>
      <p:ext uri="{BB962C8B-B14F-4D97-AF65-F5344CB8AC3E}">
        <p14:creationId xmlns:p14="http://schemas.microsoft.com/office/powerpoint/2010/main" val="277700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una discusión sobre qué información necesitan los usuarios de los estados financieros. Si presenta la capacitación en línea, esto podría hacerse a través del chat y también sería </a:t>
            </a:r>
            <a:r>
              <a:rPr lang="en-GB" dirty="0" err="1"/>
              <a:t>adecuado</a:t>
            </a:r>
            <a:r>
              <a:rPr lang="en-GB" dirty="0"/>
              <a:t> para </a:t>
            </a:r>
            <a:r>
              <a:rPr lang="en-GB" dirty="0" err="1"/>
              <a:t>subgrupos</a:t>
            </a:r>
            <a:r>
              <a:rPr lang="en-GB" dirty="0"/>
              <a:t>.</a:t>
            </a:r>
          </a:p>
        </p:txBody>
      </p:sp>
      <p:sp>
        <p:nvSpPr>
          <p:cNvPr id="4" name="Slide Number Placeholder 3"/>
          <p:cNvSpPr>
            <a:spLocks noGrp="1"/>
          </p:cNvSpPr>
          <p:nvPr>
            <p:ph type="sldNum" sz="quarter" idx="5"/>
          </p:nvPr>
        </p:nvSpPr>
        <p:spPr/>
        <p:txBody>
          <a:bodyPr/>
          <a:lstStyle/>
          <a:p>
            <a:fld id="{63CB514D-2589-4109-9D7D-B1FA99F5C0BC}" type="slidenum">
              <a:rPr lang="en-GB" smtClean="0"/>
              <a:t>3</a:t>
            </a:fld>
            <a:endParaRPr lang="en-GB"/>
          </a:p>
        </p:txBody>
      </p:sp>
    </p:spTree>
    <p:extLst>
      <p:ext uri="{BB962C8B-B14F-4D97-AF65-F5344CB8AC3E}">
        <p14:creationId xmlns:p14="http://schemas.microsoft.com/office/powerpoint/2010/main" val="344069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Tenga en cuenta que, si bien las NICSP utilizan esta terminología, permiten utilizar otra terminología cuando el significado es claro: algunas jurisdicciones seguirán haciendo referencia a un balance.</a:t>
            </a:r>
          </a:p>
          <a:p>
            <a:endParaRPr lang="en-GB" dirty="0"/>
          </a:p>
          <a:p>
            <a:r>
              <a:rPr lang="en-GB" dirty="0"/>
              <a:t>Para los participantes que están familiarizados con las NIIF, considere destacar que </a:t>
            </a:r>
            <a:r>
              <a:rPr lang="en-GB" dirty="0" err="1"/>
              <a:t>los</a:t>
            </a:r>
            <a:r>
              <a:rPr lang="en-GB" dirty="0"/>
              <a:t> </a:t>
            </a:r>
            <a:r>
              <a:rPr lang="en-GB" dirty="0" err="1"/>
              <a:t>estados</a:t>
            </a:r>
            <a:r>
              <a:rPr lang="en-GB" dirty="0"/>
              <a:t> </a:t>
            </a:r>
            <a:r>
              <a:rPr lang="en-GB" dirty="0" err="1"/>
              <a:t>financieros</a:t>
            </a:r>
            <a:r>
              <a:rPr lang="en-GB" dirty="0"/>
              <a:t> </a:t>
            </a:r>
            <a:r>
              <a:rPr lang="en-GB" dirty="0" err="1"/>
              <a:t>requeridos</a:t>
            </a:r>
            <a:r>
              <a:rPr lang="en-GB" dirty="0"/>
              <a:t> son en general similares a </a:t>
            </a:r>
            <a:r>
              <a:rPr lang="en-GB" dirty="0" err="1"/>
              <a:t>los</a:t>
            </a:r>
            <a:r>
              <a:rPr lang="en-GB" dirty="0"/>
              <a:t> requeridas por las NIIF (aunque se utiliza una terminología diferente). Las NIIF no requieren una comparación de </a:t>
            </a:r>
            <a:r>
              <a:rPr lang="en-GB" dirty="0" err="1"/>
              <a:t>presupuestos</a:t>
            </a:r>
            <a:r>
              <a:rPr lang="en-GB" dirty="0"/>
              <a:t> y </a:t>
            </a:r>
            <a:r>
              <a:rPr lang="en-GB" dirty="0" err="1"/>
              <a:t>los</a:t>
            </a:r>
            <a:r>
              <a:rPr lang="en-GB" dirty="0"/>
              <a:t> </a:t>
            </a:r>
            <a:r>
              <a:rPr lang="en-GB" dirty="0" err="1"/>
              <a:t>importes</a:t>
            </a:r>
            <a:r>
              <a:rPr lang="en-GB" dirty="0"/>
              <a:t> reales. Los detalles de </a:t>
            </a:r>
            <a:r>
              <a:rPr lang="en-GB" dirty="0" err="1"/>
              <a:t>los</a:t>
            </a:r>
            <a:r>
              <a:rPr lang="en-GB" dirty="0"/>
              <a:t> </a:t>
            </a:r>
            <a:r>
              <a:rPr lang="en-GB" dirty="0" err="1"/>
              <a:t>estados</a:t>
            </a:r>
            <a:r>
              <a:rPr lang="en-GB" dirty="0"/>
              <a:t> </a:t>
            </a:r>
            <a:r>
              <a:rPr lang="en-GB" dirty="0" err="1"/>
              <a:t>financieros</a:t>
            </a:r>
            <a:r>
              <a:rPr lang="en-GB" dirty="0"/>
              <a:t> individuales difieren, y la NICSP 1 no </a:t>
            </a:r>
            <a:r>
              <a:rPr lang="en-GB" dirty="0" err="1"/>
              <a:t>presenta</a:t>
            </a:r>
            <a:r>
              <a:rPr lang="en-GB" dirty="0"/>
              <a:t> </a:t>
            </a:r>
            <a:r>
              <a:rPr lang="en-GB" dirty="0" err="1"/>
              <a:t>Otro</a:t>
            </a:r>
            <a:r>
              <a:rPr lang="en-GB" dirty="0"/>
              <a:t> </a:t>
            </a:r>
            <a:r>
              <a:rPr lang="en-GB" dirty="0" err="1"/>
              <a:t>Resultado</a:t>
            </a:r>
            <a:r>
              <a:rPr lang="en-GB" dirty="0"/>
              <a:t> Integral (ORI), que se </a:t>
            </a:r>
            <a:r>
              <a:rPr lang="en-GB" dirty="0" err="1"/>
              <a:t>utiliza</a:t>
            </a:r>
            <a:r>
              <a:rPr lang="en-GB" dirty="0"/>
              <a:t> en la NIC 1. Los importes que figurarían </a:t>
            </a:r>
            <a:r>
              <a:rPr lang="en-GB" dirty="0" err="1"/>
              <a:t>en</a:t>
            </a:r>
            <a:r>
              <a:rPr lang="en-GB" dirty="0"/>
              <a:t> </a:t>
            </a:r>
            <a:r>
              <a:rPr lang="en-GB" dirty="0" err="1"/>
              <a:t>el</a:t>
            </a:r>
            <a:r>
              <a:rPr lang="en-GB" dirty="0"/>
              <a:t> OCI en virtud de la NIC 1 se </a:t>
            </a:r>
            <a:r>
              <a:rPr lang="en-GB" dirty="0" err="1"/>
              <a:t>presentarían</a:t>
            </a:r>
            <a:r>
              <a:rPr lang="en-GB" dirty="0"/>
              <a:t> </a:t>
            </a:r>
            <a:r>
              <a:rPr lang="en-GB" dirty="0" err="1"/>
              <a:t>en</a:t>
            </a:r>
            <a:r>
              <a:rPr lang="en-GB" dirty="0"/>
              <a:t> el Estado de Cambios en los Activos </a:t>
            </a:r>
            <a:r>
              <a:rPr lang="en-GB" dirty="0" err="1"/>
              <a:t>Netos</a:t>
            </a:r>
            <a:r>
              <a:rPr lang="en-GB" dirty="0"/>
              <a:t>/</a:t>
            </a:r>
            <a:r>
              <a:rPr lang="en-GB" dirty="0" err="1"/>
              <a:t>Patrimonio</a:t>
            </a:r>
            <a:r>
              <a:rPr lang="en-GB" dirty="0"/>
              <a:t> </a:t>
            </a:r>
            <a:r>
              <a:rPr lang="en-GB" dirty="0" err="1"/>
              <a:t>en</a:t>
            </a:r>
            <a:r>
              <a:rPr lang="en-GB" dirty="0"/>
              <a:t> el </a:t>
            </a:r>
            <a:r>
              <a:rPr lang="en-GB" dirty="0" err="1"/>
              <a:t>marco</a:t>
            </a:r>
            <a:r>
              <a:rPr lang="en-GB" dirty="0"/>
              <a:t> de la NICSP 1.</a:t>
            </a:r>
          </a:p>
        </p:txBody>
      </p:sp>
      <p:sp>
        <p:nvSpPr>
          <p:cNvPr id="4" name="Slide Number Placeholder 3"/>
          <p:cNvSpPr>
            <a:spLocks noGrp="1"/>
          </p:cNvSpPr>
          <p:nvPr>
            <p:ph type="sldNum" sz="quarter" idx="5"/>
          </p:nvPr>
        </p:nvSpPr>
        <p:spPr/>
        <p:txBody>
          <a:bodyPr/>
          <a:lstStyle/>
          <a:p>
            <a:fld id="{63CB514D-2589-4109-9D7D-B1FA99F5C0BC}" type="slidenum">
              <a:rPr lang="en-GB" smtClean="0"/>
              <a:t>4</a:t>
            </a:fld>
            <a:endParaRPr lang="en-GB"/>
          </a:p>
        </p:txBody>
      </p:sp>
    </p:spTree>
    <p:extLst>
      <p:ext uri="{BB962C8B-B14F-4D97-AF65-F5344CB8AC3E}">
        <p14:creationId xmlns:p14="http://schemas.microsoft.com/office/powerpoint/2010/main" val="40646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proporcionan más detalles en el módulo de presentación</a:t>
            </a:r>
          </a:p>
        </p:txBody>
      </p:sp>
      <p:sp>
        <p:nvSpPr>
          <p:cNvPr id="4" name="Slide Number Placeholder 3"/>
          <p:cNvSpPr>
            <a:spLocks noGrp="1"/>
          </p:cNvSpPr>
          <p:nvPr>
            <p:ph type="sldNum" sz="quarter" idx="5"/>
          </p:nvPr>
        </p:nvSpPr>
        <p:spPr/>
        <p:txBody>
          <a:bodyPr/>
          <a:lstStyle/>
          <a:p>
            <a:fld id="{63CB514D-2589-4109-9D7D-B1FA99F5C0BC}" type="slidenum">
              <a:rPr lang="en-GB" smtClean="0"/>
              <a:t>6</a:t>
            </a:fld>
            <a:endParaRPr lang="en-GB"/>
          </a:p>
        </p:txBody>
      </p:sp>
    </p:spTree>
    <p:extLst>
      <p:ext uri="{BB962C8B-B14F-4D97-AF65-F5344CB8AC3E}">
        <p14:creationId xmlns:p14="http://schemas.microsoft.com/office/powerpoint/2010/main" val="42099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requerimientos</a:t>
            </a:r>
            <a:r>
              <a:rPr lang="en-GB" dirty="0"/>
              <a:t> de materialidad son similares a los de las NIIF y de las normas de auditoría (ISA / ISSAI). Si los participantes están familiarizados con otras normas, destaque esta cuestión.</a:t>
            </a:r>
          </a:p>
          <a:p>
            <a:endParaRPr lang="en-GB" dirty="0"/>
          </a:p>
          <a:p>
            <a:r>
              <a:rPr lang="en-GB" dirty="0"/>
              <a:t>Comprender la materialidad puede ser clave para ayudar a adoptar por primera vez las NICSP de </a:t>
            </a:r>
            <a:r>
              <a:rPr lang="en-GB" dirty="0" err="1"/>
              <a:t>devengo</a:t>
            </a:r>
            <a:r>
              <a:rPr lang="en-GB" dirty="0"/>
              <a:t>, y puede ayudar a </a:t>
            </a:r>
            <a:r>
              <a:rPr lang="en-GB" dirty="0" err="1"/>
              <a:t>evitar</a:t>
            </a:r>
            <a:r>
              <a:rPr lang="en-GB" dirty="0"/>
              <a:t> </a:t>
            </a:r>
            <a:r>
              <a:rPr lang="en-GB" dirty="0" err="1"/>
              <a:t>gastar</a:t>
            </a:r>
            <a:r>
              <a:rPr lang="en-GB" dirty="0"/>
              <a:t> mucho tiempo </a:t>
            </a:r>
            <a:r>
              <a:rPr lang="en-GB" dirty="0" err="1"/>
              <a:t>en</a:t>
            </a:r>
            <a:r>
              <a:rPr lang="en-GB" dirty="0"/>
              <a:t> </a:t>
            </a:r>
            <a:r>
              <a:rPr lang="en-GB" dirty="0" err="1"/>
              <a:t>elementos</a:t>
            </a:r>
            <a:r>
              <a:rPr lang="en-GB" dirty="0"/>
              <a:t> no materiales. Si los participantes no están familiarizados con el concepto de materialidad, considere una sesión de discusión (que podría ser a través del chat si está en línea).</a:t>
            </a:r>
          </a:p>
          <a:p>
            <a:endParaRPr lang="en-GB" dirty="0"/>
          </a:p>
          <a:p>
            <a:r>
              <a:rPr lang="en-GB" dirty="0"/>
              <a:t>Los requisitos de materialidad de las NICSP se resumen en un documento de preguntas y respuestas del personal técnico: </a:t>
            </a:r>
            <a:r>
              <a:rPr lang="en-GB" dirty="0">
                <a:hlinkClick r:id="rId3"/>
              </a:rPr>
              <a:t>https://www.ifac.org/system/files/publications/files/IPSASB-Staff-Q-and-A-Materiality.pdf</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7</a:t>
            </a:fld>
            <a:endParaRPr lang="en-GB"/>
          </a:p>
        </p:txBody>
      </p:sp>
    </p:spTree>
    <p:extLst>
      <p:ext uri="{BB962C8B-B14F-4D97-AF65-F5344CB8AC3E}">
        <p14:creationId xmlns:p14="http://schemas.microsoft.com/office/powerpoint/2010/main" val="116405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a:t>
            </a:r>
            <a:r>
              <a:rPr lang="en-GB" dirty="0" err="1"/>
              <a:t>provisiones</a:t>
            </a:r>
            <a:r>
              <a:rPr lang="en-GB" dirty="0"/>
              <a:t> de </a:t>
            </a:r>
            <a:r>
              <a:rPr lang="en-GB" dirty="0" err="1"/>
              <a:t>medición</a:t>
            </a:r>
            <a:r>
              <a:rPr lang="en-GB" dirty="0"/>
              <a:t> </a:t>
            </a:r>
            <a:r>
              <a:rPr lang="en-GB" dirty="0" err="1"/>
              <a:t>pueden</a:t>
            </a:r>
            <a:r>
              <a:rPr lang="en-GB" dirty="0"/>
              <a:t> utilizarse como medio para </a:t>
            </a:r>
            <a:r>
              <a:rPr lang="en-GB" dirty="0" err="1"/>
              <a:t>reexpresar</a:t>
            </a:r>
            <a:r>
              <a:rPr lang="en-GB" dirty="0"/>
              <a:t> </a:t>
            </a:r>
            <a:r>
              <a:rPr lang="en-GB" dirty="0" err="1"/>
              <a:t>elementos</a:t>
            </a:r>
            <a:r>
              <a:rPr lang="en-GB" dirty="0"/>
              <a:t>, por ejemplo, </a:t>
            </a:r>
            <a:r>
              <a:rPr lang="en-GB" dirty="0" err="1"/>
              <a:t>una</a:t>
            </a:r>
            <a:r>
              <a:rPr lang="en-GB" dirty="0"/>
              <a:t> provision de obsolescencia para el inventario o </a:t>
            </a:r>
            <a:r>
              <a:rPr lang="en-GB" dirty="0" err="1"/>
              <a:t>una</a:t>
            </a:r>
            <a:r>
              <a:rPr lang="en-GB" dirty="0"/>
              <a:t> provision para </a:t>
            </a:r>
            <a:r>
              <a:rPr lang="en-GB" dirty="0" err="1"/>
              <a:t>cuentas</a:t>
            </a:r>
            <a:r>
              <a:rPr lang="en-GB" dirty="0"/>
              <a:t> </a:t>
            </a:r>
            <a:r>
              <a:rPr lang="en-GB" dirty="0" err="1"/>
              <a:t>por</a:t>
            </a:r>
            <a:r>
              <a:rPr lang="en-GB" dirty="0"/>
              <a:t> </a:t>
            </a:r>
            <a:r>
              <a:rPr lang="en-GB" dirty="0" err="1"/>
              <a:t>cobrar</a:t>
            </a:r>
            <a:r>
              <a:rPr lang="en-GB" dirty="0"/>
              <a:t> </a:t>
            </a:r>
            <a:r>
              <a:rPr lang="en-GB" dirty="0" err="1"/>
              <a:t>incobrables</a:t>
            </a:r>
            <a:r>
              <a:rPr lang="en-GB" dirty="0"/>
              <a:t>. La medición de </a:t>
            </a:r>
            <a:r>
              <a:rPr lang="en-GB" dirty="0" err="1"/>
              <a:t>estos</a:t>
            </a:r>
            <a:r>
              <a:rPr lang="en-GB" dirty="0"/>
              <a:t> </a:t>
            </a:r>
            <a:r>
              <a:rPr lang="en-GB" dirty="0" err="1"/>
              <a:t>elementos</a:t>
            </a:r>
            <a:r>
              <a:rPr lang="en-GB" dirty="0"/>
              <a:t> </a:t>
            </a:r>
            <a:r>
              <a:rPr lang="en-GB" dirty="0" err="1"/>
              <a:t>netos</a:t>
            </a:r>
            <a:r>
              <a:rPr lang="en-GB" dirty="0"/>
              <a:t> de la provision de </a:t>
            </a:r>
            <a:r>
              <a:rPr lang="en-GB" dirty="0" err="1"/>
              <a:t>medición</a:t>
            </a:r>
            <a:r>
              <a:rPr lang="en-GB" dirty="0"/>
              <a:t> no es </a:t>
            </a:r>
            <a:r>
              <a:rPr lang="en-GB" dirty="0" err="1"/>
              <a:t>compensar</a:t>
            </a:r>
            <a:r>
              <a:rPr lang="en-GB" dirty="0"/>
              <a:t>; es un medio de pasar del importe en libros anterior al nuevo importe en libros exigido por </a:t>
            </a:r>
            <a:r>
              <a:rPr lang="en-GB" dirty="0" err="1"/>
              <a:t>otras</a:t>
            </a:r>
            <a:r>
              <a:rPr lang="en-GB" dirty="0"/>
              <a:t> NICSP (la alternativa es </a:t>
            </a:r>
            <a:r>
              <a:rPr lang="en-GB" dirty="0" err="1"/>
              <a:t>revaluar</a:t>
            </a:r>
            <a:r>
              <a:rPr lang="en-GB" dirty="0"/>
              <a:t> </a:t>
            </a:r>
            <a:r>
              <a:rPr lang="en-GB" dirty="0" err="1"/>
              <a:t>el</a:t>
            </a:r>
            <a:r>
              <a:rPr lang="en-GB" dirty="0"/>
              <a:t> elemento directamente).</a:t>
            </a:r>
          </a:p>
        </p:txBody>
      </p:sp>
      <p:sp>
        <p:nvSpPr>
          <p:cNvPr id="4" name="Slide Number Placeholder 3"/>
          <p:cNvSpPr>
            <a:spLocks noGrp="1"/>
          </p:cNvSpPr>
          <p:nvPr>
            <p:ph type="sldNum" sz="quarter" idx="5"/>
          </p:nvPr>
        </p:nvSpPr>
        <p:spPr/>
        <p:txBody>
          <a:bodyPr/>
          <a:lstStyle/>
          <a:p>
            <a:fld id="{63CB514D-2589-4109-9D7D-B1FA99F5C0BC}" type="slidenum">
              <a:rPr lang="en-GB" smtClean="0"/>
              <a:t>8</a:t>
            </a:fld>
            <a:endParaRPr lang="en-GB"/>
          </a:p>
        </p:txBody>
      </p:sp>
    </p:spTree>
    <p:extLst>
      <p:ext uri="{BB962C8B-B14F-4D97-AF65-F5344CB8AC3E}">
        <p14:creationId xmlns:p14="http://schemas.microsoft.com/office/powerpoint/2010/main" val="17377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63CB514D-2589-4109-9D7D-B1FA99F5C0BC}" type="slidenum">
              <a:rPr lang="en-GB" smtClean="0"/>
              <a:t>9</a:t>
            </a:fld>
            <a:endParaRPr lang="en-GB"/>
          </a:p>
        </p:txBody>
      </p:sp>
    </p:spTree>
    <p:extLst>
      <p:ext uri="{BB962C8B-B14F-4D97-AF65-F5344CB8AC3E}">
        <p14:creationId xmlns:p14="http://schemas.microsoft.com/office/powerpoint/2010/main" val="380840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existen requisitos adicionales para las entidades que han adoptado las NICSP 41, </a:t>
            </a:r>
            <a:r>
              <a:rPr lang="en-GB" i="1" dirty="0"/>
              <a:t>Instrumentos financieros</a:t>
            </a:r>
            <a:r>
              <a:rPr lang="en-GB" i="0" dirty="0"/>
              <a:t> (la fecha de entrada en vigor es el 1 de enero, 2023).</a:t>
            </a:r>
          </a:p>
          <a:p>
            <a:endParaRPr lang="en-GB" i="0" dirty="0"/>
          </a:p>
          <a:p>
            <a:r>
              <a:rPr lang="en-GB" i="0" dirty="0"/>
              <a:t>Estos elementos adicionales son:</a:t>
            </a:r>
          </a:p>
          <a:p>
            <a:endParaRPr lang="en-GB" i="0" dirty="0"/>
          </a:p>
          <a:p>
            <a:pPr marL="171450" indent="-171450">
              <a:buFont typeface="Arial" panose="020B0604020202020204" pitchFamily="34" charset="0"/>
              <a:buChar char="•"/>
            </a:pPr>
            <a:r>
              <a:rPr lang="en-GB" i="0" dirty="0"/>
              <a:t>Presentar por separado dentro de </a:t>
            </a:r>
            <a:r>
              <a:rPr lang="en-GB" i="0" dirty="0" err="1"/>
              <a:t>los</a:t>
            </a:r>
            <a:r>
              <a:rPr lang="en-GB" i="0" dirty="0"/>
              <a:t> </a:t>
            </a:r>
            <a:r>
              <a:rPr lang="en-GB" i="0" dirty="0" err="1"/>
              <a:t>ingresos</a:t>
            </a:r>
            <a:r>
              <a:rPr lang="en-GB" i="0" dirty="0"/>
              <a:t>; los ingresos por intereses calculados utilizando el método de </a:t>
            </a:r>
            <a:r>
              <a:rPr lang="en-GB" i="0" dirty="0" err="1"/>
              <a:t>interés</a:t>
            </a:r>
            <a:r>
              <a:rPr lang="en-GB" i="0" dirty="0"/>
              <a:t> </a:t>
            </a:r>
            <a:r>
              <a:rPr lang="en-GB" i="0" dirty="0" err="1"/>
              <a:t>efectivo</a:t>
            </a:r>
            <a:r>
              <a:rPr lang="en-GB" i="0" dirty="0"/>
              <a:t>; y las ganancias y pérdidas resultantes de la </a:t>
            </a:r>
            <a:r>
              <a:rPr lang="en-GB" i="0" dirty="0" err="1"/>
              <a:t>baja</a:t>
            </a:r>
            <a:r>
              <a:rPr lang="en-GB" i="0" dirty="0"/>
              <a:t> </a:t>
            </a:r>
            <a:r>
              <a:rPr lang="en-GB" i="0" dirty="0" err="1"/>
              <a:t>en</a:t>
            </a:r>
            <a:r>
              <a:rPr lang="en-GB" i="0" dirty="0"/>
              <a:t> </a:t>
            </a:r>
            <a:r>
              <a:rPr lang="en-GB" i="0" dirty="0" err="1"/>
              <a:t>cuentas</a:t>
            </a:r>
            <a:r>
              <a:rPr lang="en-GB" i="0" dirty="0"/>
              <a:t> de los activos </a:t>
            </a:r>
            <a:r>
              <a:rPr lang="en-GB" i="0" dirty="0" err="1"/>
              <a:t>financieros</a:t>
            </a:r>
            <a:r>
              <a:rPr lang="en-GB" i="0" dirty="0"/>
              <a:t> </a:t>
            </a:r>
            <a:r>
              <a:rPr lang="en-GB" i="0" dirty="0" err="1"/>
              <a:t>medidos</a:t>
            </a:r>
            <a:r>
              <a:rPr lang="en-GB" i="0" dirty="0"/>
              <a:t> al costo amortizado;</a:t>
            </a:r>
          </a:p>
          <a:p>
            <a:pPr marL="171450" indent="-171450">
              <a:buFont typeface="Arial" panose="020B0604020202020204" pitchFamily="34" charset="0"/>
              <a:buChar char="•"/>
            </a:pPr>
            <a:r>
              <a:rPr lang="en-GB" i="0" dirty="0"/>
              <a:t>Pérdidas por deterioro; y</a:t>
            </a:r>
          </a:p>
          <a:p>
            <a:pPr marL="171450" indent="-171450">
              <a:buFont typeface="Arial" panose="020B0604020202020204" pitchFamily="34" charset="0"/>
              <a:buChar char="•"/>
            </a:pPr>
            <a:r>
              <a:rPr lang="en-GB" i="0" dirty="0"/>
              <a:t>Ganancias o pérdidas por la reclasificación de activos financieros como activos financieros medidos a valor </a:t>
            </a:r>
            <a:r>
              <a:rPr lang="en-GB" i="0" dirty="0" err="1"/>
              <a:t>razonable</a:t>
            </a:r>
            <a:r>
              <a:rPr lang="en-GB" i="0" dirty="0"/>
              <a:t> con </a:t>
            </a:r>
            <a:r>
              <a:rPr lang="en-GB" i="0" dirty="0" err="1"/>
              <a:t>cambios</a:t>
            </a:r>
            <a:r>
              <a:rPr lang="en-GB" i="0" dirty="0"/>
              <a:t> </a:t>
            </a:r>
            <a:r>
              <a:rPr lang="en-GB" i="0" dirty="0" err="1"/>
              <a:t>en</a:t>
            </a:r>
            <a:r>
              <a:rPr lang="en-GB" i="0" dirty="0"/>
              <a:t> </a:t>
            </a:r>
            <a:r>
              <a:rPr lang="en-GB" i="0" dirty="0" err="1"/>
              <a:t>el</a:t>
            </a:r>
            <a:r>
              <a:rPr lang="en-GB" i="0" dirty="0"/>
              <a:t> </a:t>
            </a:r>
            <a:r>
              <a:rPr lang="en-GB" i="0" dirty="0" err="1"/>
              <a:t>resultado</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12</a:t>
            </a:fld>
            <a:endParaRPr lang="en-GB"/>
          </a:p>
        </p:txBody>
      </p:sp>
    </p:spTree>
    <p:extLst>
      <p:ext uri="{BB962C8B-B14F-4D97-AF65-F5344CB8AC3E}">
        <p14:creationId xmlns:p14="http://schemas.microsoft.com/office/powerpoint/2010/main" val="327408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Estos son ejemplos; consulte el módulo Presentación para </a:t>
            </a:r>
            <a:r>
              <a:rPr lang="en-GB"/>
              <a:t>otros ejemplos.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13</a:t>
            </a:fld>
            <a:endParaRPr lang="en-GB"/>
          </a:p>
        </p:txBody>
      </p:sp>
    </p:spTree>
    <p:extLst>
      <p:ext uri="{BB962C8B-B14F-4D97-AF65-F5344CB8AC3E}">
        <p14:creationId xmlns:p14="http://schemas.microsoft.com/office/powerpoint/2010/main" val="422379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7/4/2023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CO" b="1" dirty="0">
                <a:latin typeface="Arial" panose="020B0604020202020204" pitchFamily="34" charset="0"/>
                <a:cs typeface="Arial" panose="020B0604020202020204" pitchFamily="34" charset="0"/>
              </a:rPr>
              <a:t>Presentación de los Estados Financieros</a:t>
            </a:r>
          </a:p>
          <a:p>
            <a:pPr algn="l"/>
            <a:r>
              <a:rPr lang="es-CO" b="1" dirty="0">
                <a:latin typeface="Arial" panose="020B0604020202020204" pitchFamily="34" charset="0"/>
                <a:cs typeface="Arial" panose="020B0604020202020204" pitchFamily="34" charset="0"/>
              </a:rPr>
              <a:t>Estados de situación financiera, rendimiento financiero y cambios en los activos netos/patrimonio</a:t>
            </a: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a:t>
            </a: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3652282"/>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Distinción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corriente</a:t>
            </a:r>
            <a:r>
              <a:rPr lang="en-US" b="1" dirty="0">
                <a:solidFill>
                  <a:schemeClr val="accent5"/>
                </a:solidFill>
                <a:latin typeface="Arial" panose="020B0604020202020204" pitchFamily="34" charset="0"/>
                <a:cs typeface="Arial" panose="020B0604020202020204" pitchFamily="34" charset="0"/>
              </a:rPr>
              <a:t>/no corriente</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El estado de situación financiera presenta los activos y pasivos corrientes y no corrientes por separado</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El activo corriente es efectivo o equivalentes de efectivo o un </a:t>
            </a:r>
            <a:r>
              <a:rPr lang="en-US" kern="0" dirty="0" err="1">
                <a:solidFill>
                  <a:schemeClr val="accent5"/>
                </a:solidFill>
                <a:latin typeface="Arial" pitchFamily="34" charset="0"/>
                <a:ea typeface="ＭＳ Ｐゴシック" charset="0"/>
                <a:cs typeface="Arial" pitchFamily="34" charset="0"/>
              </a:rPr>
              <a:t>elemento</a:t>
            </a:r>
            <a:r>
              <a:rPr lang="en-US" kern="0" dirty="0">
                <a:solidFill>
                  <a:schemeClr val="accent5"/>
                </a:solidFill>
                <a:latin typeface="Arial" pitchFamily="34" charset="0"/>
                <a:ea typeface="ＭＳ Ｐゴシック" charset="0"/>
                <a:cs typeface="Arial" pitchFamily="34" charset="0"/>
              </a:rPr>
              <a:t> que se espera que se realice dentro de los doce meses posteriores a la fecha de presentación de informes.</a:t>
            </a:r>
          </a:p>
          <a:p>
            <a:pPr marL="342900" lvl="0" indent="-342900" defTabSz="914400" fontAlgn="base">
              <a:spcBef>
                <a:spcPts val="776"/>
              </a:spcBef>
              <a:spcAft>
                <a:spcPct val="0"/>
              </a:spcAft>
              <a:buFontTx/>
              <a:buChar char="•"/>
            </a:pPr>
            <a:r>
              <a:rPr lang="es-CO" kern="0" dirty="0">
                <a:solidFill>
                  <a:schemeClr val="accent5"/>
                </a:solidFill>
                <a:latin typeface="Arial" pitchFamily="34" charset="0"/>
                <a:ea typeface="ＭＳ Ｐゴシック" charset="0"/>
                <a:cs typeface="Arial" pitchFamily="34" charset="0"/>
              </a:rPr>
              <a:t>Se espera que el pasivo corriente se liquide dentro de los doce meses posteriores a la fecha de presentación</a:t>
            </a:r>
            <a:r>
              <a:rPr lang="en-US" kern="0" dirty="0">
                <a:solidFill>
                  <a:schemeClr val="accent5"/>
                </a:solidFill>
                <a:latin typeface="Arial" pitchFamily="34" charset="0"/>
                <a:ea typeface="ＭＳ Ｐゴシック" charset="0"/>
                <a:cs typeface="Arial" pitchFamily="34" charset="0"/>
              </a:rPr>
              <a:t>.</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312568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
        <p:nvSpPr>
          <p:cNvPr id="6" name="TextBox 6">
            <a:extLst>
              <a:ext uri="{FF2B5EF4-FFF2-40B4-BE49-F238E27FC236}">
                <a16:creationId xmlns:a16="http://schemas.microsoft.com/office/drawing/2014/main" id="{001E91F4-1835-45AB-B626-963C42276C3B}"/>
              </a:ext>
            </a:extLst>
          </p:cNvPr>
          <p:cNvSpPr txBox="1"/>
          <p:nvPr/>
        </p:nvSpPr>
        <p:spPr>
          <a:xfrm>
            <a:off x="774700" y="702724"/>
            <a:ext cx="7848600" cy="1856919"/>
          </a:xfrm>
          <a:prstGeom prst="rect">
            <a:avLst/>
          </a:prstGeom>
          <a:noFill/>
        </p:spPr>
        <p:txBody>
          <a:bodyPr wrap="square" rtlCol="0">
            <a:spAutoFit/>
          </a:bodyPr>
          <a:lstStyle/>
          <a:p>
            <a:pPr marL="0" marR="0" lvl="0" indent="0" algn="ctr" defTabSz="914400" fontAlgn="base">
              <a:lnSpc>
                <a:spcPct val="100000"/>
              </a:lnSpc>
              <a:spcBef>
                <a:spcPct val="0"/>
              </a:spcBef>
              <a:spcAft>
                <a:spcPct val="0"/>
              </a:spcAft>
              <a:buClrTx/>
              <a:buSzTx/>
              <a:buFontTx/>
              <a:buNone/>
              <a:tabLst/>
              <a:defRPr/>
            </a:pPr>
            <a:r>
              <a:rPr lang="en-US" sz="1800" b="1" dirty="0" err="1">
                <a:solidFill>
                  <a:schemeClr val="accent5"/>
                </a:solidFill>
                <a:latin typeface="Arial" panose="020B0604020202020204" pitchFamily="34" charset="0"/>
                <a:ea typeface="+mn-ea"/>
                <a:cs typeface="Arial" panose="020B0604020202020204" pitchFamily="34" charset="0"/>
              </a:rPr>
              <a:t>Entidad</a:t>
            </a:r>
            <a:r>
              <a:rPr lang="en-US" sz="1800" b="1" dirty="0">
                <a:solidFill>
                  <a:schemeClr val="accent5"/>
                </a:solidFill>
                <a:latin typeface="Arial" panose="020B0604020202020204" pitchFamily="34" charset="0"/>
                <a:ea typeface="+mn-ea"/>
                <a:cs typeface="Arial" panose="020B0604020202020204" pitchFamily="34" charset="0"/>
              </a:rPr>
              <a:t> del Sector </a:t>
            </a:r>
            <a:r>
              <a:rPr lang="en-US" sz="1800" b="1" dirty="0" err="1">
                <a:solidFill>
                  <a:schemeClr val="accent5"/>
                </a:solidFill>
                <a:latin typeface="Arial" panose="020B0604020202020204" pitchFamily="34" charset="0"/>
                <a:ea typeface="+mn-ea"/>
                <a:cs typeface="Arial" panose="020B0604020202020204" pitchFamily="34" charset="0"/>
              </a:rPr>
              <a:t>Público</a:t>
            </a:r>
            <a:r>
              <a:rPr lang="en-US" sz="1800" b="1" dirty="0">
                <a:solidFill>
                  <a:schemeClr val="accent5"/>
                </a:solidFill>
                <a:latin typeface="Arial" panose="020B0604020202020204" pitchFamily="34" charset="0"/>
                <a:ea typeface="+mn-ea"/>
                <a:cs typeface="Arial" panose="020B0604020202020204" pitchFamily="34" charset="0"/>
              </a:rPr>
              <a:t> </a:t>
            </a:r>
          </a:p>
          <a:p>
            <a:pPr marL="0" marR="0" lvl="0" indent="0" algn="ctr" defTabSz="914400" fontAlgn="base">
              <a:lnSpc>
                <a:spcPct val="100000"/>
              </a:lnSpc>
              <a:spcBef>
                <a:spcPct val="0"/>
              </a:spcBef>
              <a:spcAft>
                <a:spcPct val="0"/>
              </a:spcAft>
              <a:buClrTx/>
              <a:buSzTx/>
              <a:buFontTx/>
              <a:buNone/>
              <a:tabLst/>
              <a:defRPr/>
            </a:pPr>
            <a:r>
              <a:rPr lang="en-US" sz="1800" b="1" dirty="0">
                <a:solidFill>
                  <a:schemeClr val="accent5"/>
                </a:solidFill>
                <a:latin typeface="Arial" panose="020B0604020202020204" pitchFamily="34" charset="0"/>
                <a:ea typeface="+mn-ea"/>
                <a:cs typeface="Arial" panose="020B0604020202020204" pitchFamily="34" charset="0"/>
              </a:rPr>
              <a:t>Estado de </a:t>
            </a:r>
            <a:r>
              <a:rPr lang="en-US" sz="1800" b="1" dirty="0" err="1">
                <a:solidFill>
                  <a:schemeClr val="accent5"/>
                </a:solidFill>
                <a:latin typeface="Arial" panose="020B0604020202020204" pitchFamily="34" charset="0"/>
                <a:ea typeface="+mn-ea"/>
                <a:cs typeface="Arial" panose="020B0604020202020204" pitchFamily="34" charset="0"/>
              </a:rPr>
              <a:t>Situación</a:t>
            </a:r>
            <a:r>
              <a:rPr lang="en-US" sz="1800" b="1" dirty="0">
                <a:solidFill>
                  <a:schemeClr val="accent5"/>
                </a:solidFill>
                <a:latin typeface="Arial" panose="020B0604020202020204" pitchFamily="34" charset="0"/>
                <a:ea typeface="+mn-ea"/>
                <a:cs typeface="Arial" panose="020B0604020202020204" pitchFamily="34" charset="0"/>
              </a:rPr>
              <a:t> </a:t>
            </a:r>
            <a:r>
              <a:rPr lang="en-US" sz="1800" b="1" dirty="0" err="1">
                <a:solidFill>
                  <a:schemeClr val="accent5"/>
                </a:solidFill>
                <a:latin typeface="Arial" panose="020B0604020202020204" pitchFamily="34" charset="0"/>
                <a:ea typeface="+mn-ea"/>
                <a:cs typeface="Arial" panose="020B0604020202020204" pitchFamily="34" charset="0"/>
              </a:rPr>
              <a:t>Financiera</a:t>
            </a:r>
            <a:r>
              <a:rPr lang="en-US" sz="1800" b="1" dirty="0">
                <a:solidFill>
                  <a:schemeClr val="accent5"/>
                </a:solidFill>
                <a:latin typeface="Arial" panose="020B0604020202020204" pitchFamily="34" charset="0"/>
                <a:ea typeface="+mn-ea"/>
                <a:cs typeface="Arial" panose="020B0604020202020204" pitchFamily="34" charset="0"/>
              </a:rPr>
              <a:t> </a:t>
            </a:r>
            <a:r>
              <a:rPr lang="en-US" sz="1800" b="1" dirty="0" err="1">
                <a:solidFill>
                  <a:schemeClr val="accent5"/>
                </a:solidFill>
                <a:latin typeface="Arial" panose="020B0604020202020204" pitchFamily="34" charset="0"/>
                <a:ea typeface="+mn-ea"/>
                <a:cs typeface="Arial" panose="020B0604020202020204" pitchFamily="34" charset="0"/>
              </a:rPr>
              <a:t>Consolidado</a:t>
            </a:r>
            <a:endParaRPr lang="en-US" sz="1800" b="1" dirty="0">
              <a:solidFill>
                <a:schemeClr val="accent5"/>
              </a:solidFill>
              <a:latin typeface="Arial" panose="020B0604020202020204" pitchFamily="34" charset="0"/>
              <a:ea typeface="+mn-ea"/>
              <a:cs typeface="Arial" panose="020B0604020202020204" pitchFamily="34" charset="0"/>
            </a:endParaRPr>
          </a:p>
          <a:p>
            <a:pPr marL="0" marR="0" lvl="0" indent="0" algn="ctr" defTabSz="914400" fontAlgn="base">
              <a:lnSpc>
                <a:spcPct val="100000"/>
              </a:lnSpc>
              <a:spcBef>
                <a:spcPct val="0"/>
              </a:spcBef>
              <a:spcAft>
                <a:spcPct val="0"/>
              </a:spcAft>
              <a:buClrTx/>
              <a:buSzTx/>
              <a:buFontTx/>
              <a:buNone/>
              <a:tabLst/>
              <a:defRPr/>
            </a:pPr>
            <a:r>
              <a:rPr lang="en-US" sz="1800" b="1" dirty="0">
                <a:solidFill>
                  <a:schemeClr val="accent5"/>
                </a:solidFill>
                <a:latin typeface="Arial" panose="020B0604020202020204" pitchFamily="34" charset="0"/>
                <a:ea typeface="+mn-ea"/>
                <a:cs typeface="Arial" panose="020B0604020202020204" pitchFamily="34" charset="0"/>
              </a:rPr>
              <a:t> Al 31 de </a:t>
            </a:r>
            <a:r>
              <a:rPr lang="en-US" sz="1800" b="1" dirty="0" err="1">
                <a:solidFill>
                  <a:schemeClr val="accent5"/>
                </a:solidFill>
                <a:latin typeface="Arial" panose="020B0604020202020204" pitchFamily="34" charset="0"/>
                <a:ea typeface="+mn-ea"/>
                <a:cs typeface="Arial" panose="020B0604020202020204" pitchFamily="34" charset="0"/>
              </a:rPr>
              <a:t>diciembre</a:t>
            </a:r>
            <a:r>
              <a:rPr lang="en-US" sz="1800" b="1" dirty="0">
                <a:solidFill>
                  <a:schemeClr val="accent5"/>
                </a:solidFill>
                <a:latin typeface="Arial" panose="020B0604020202020204" pitchFamily="34" charset="0"/>
                <a:ea typeface="+mn-ea"/>
                <a:cs typeface="Arial" panose="020B0604020202020204" pitchFamily="34" charset="0"/>
              </a:rPr>
              <a:t> de 20X2 </a:t>
            </a:r>
          </a:p>
          <a:p>
            <a:pPr marL="0" marR="0" lvl="0" indent="0" algn="ctr" defTabSz="914400" fontAlgn="base">
              <a:lnSpc>
                <a:spcPct val="100000"/>
              </a:lnSpc>
              <a:spcBef>
                <a:spcPct val="0"/>
              </a:spcBef>
              <a:spcAft>
                <a:spcPct val="0"/>
              </a:spcAft>
              <a:buClrTx/>
              <a:buSzTx/>
              <a:buFontTx/>
              <a:buNone/>
              <a:tabLst/>
              <a:defRPr/>
            </a:pPr>
            <a:r>
              <a:rPr lang="en-US" sz="1800" b="1" dirty="0">
                <a:solidFill>
                  <a:schemeClr val="accent5"/>
                </a:solidFill>
                <a:latin typeface="Arial" panose="020B0604020202020204" pitchFamily="34" charset="0"/>
                <a:ea typeface="+mn-ea"/>
                <a:cs typeface="Arial" panose="020B0604020202020204" pitchFamily="34" charset="0"/>
              </a:rPr>
              <a:t>(</a:t>
            </a:r>
            <a:r>
              <a:rPr lang="en-US" sz="1800" b="1" dirty="0" err="1">
                <a:solidFill>
                  <a:schemeClr val="accent5"/>
                </a:solidFill>
                <a:latin typeface="Arial" panose="020B0604020202020204" pitchFamily="34" charset="0"/>
                <a:ea typeface="+mn-ea"/>
                <a:cs typeface="Arial" panose="020B0604020202020204" pitchFamily="34" charset="0"/>
              </a:rPr>
              <a:t>en</a:t>
            </a:r>
            <a:r>
              <a:rPr lang="en-US" sz="1800" b="1" dirty="0">
                <a:solidFill>
                  <a:schemeClr val="accent5"/>
                </a:solidFill>
                <a:latin typeface="Arial" panose="020B0604020202020204" pitchFamily="34" charset="0"/>
                <a:ea typeface="+mn-ea"/>
                <a:cs typeface="Arial" panose="020B0604020202020204" pitchFamily="34" charset="0"/>
              </a:rPr>
              <a:t> miles de </a:t>
            </a:r>
            <a:r>
              <a:rPr lang="en-US" sz="1800" b="1" dirty="0" err="1">
                <a:solidFill>
                  <a:schemeClr val="accent5"/>
                </a:solidFill>
                <a:latin typeface="Arial" panose="020B0604020202020204" pitchFamily="34" charset="0"/>
                <a:ea typeface="+mn-ea"/>
                <a:cs typeface="Arial" panose="020B0604020202020204" pitchFamily="34" charset="0"/>
              </a:rPr>
              <a:t>unidades</a:t>
            </a:r>
            <a:r>
              <a:rPr lang="en-US" sz="1800" b="1" dirty="0">
                <a:solidFill>
                  <a:schemeClr val="accent5"/>
                </a:solidFill>
                <a:latin typeface="Arial" panose="020B0604020202020204" pitchFamily="34" charset="0"/>
                <a:ea typeface="+mn-ea"/>
                <a:cs typeface="Arial" panose="020B0604020202020204" pitchFamily="34" charset="0"/>
              </a:rPr>
              <a:t> </a:t>
            </a:r>
            <a:r>
              <a:rPr lang="en-US" sz="1800" b="1" dirty="0" err="1">
                <a:solidFill>
                  <a:schemeClr val="accent5"/>
                </a:solidFill>
                <a:latin typeface="Arial" panose="020B0604020202020204" pitchFamily="34" charset="0"/>
                <a:ea typeface="+mn-ea"/>
                <a:cs typeface="Arial" panose="020B0604020202020204" pitchFamily="34" charset="0"/>
              </a:rPr>
              <a:t>monetarias</a:t>
            </a:r>
            <a:r>
              <a:rPr lang="en-US" sz="1800" b="1" dirty="0">
                <a:solidFill>
                  <a:schemeClr val="accent5"/>
                </a:solidFill>
                <a:latin typeface="Arial" panose="020B0604020202020204" pitchFamily="34" charset="0"/>
                <a:ea typeface="+mn-ea"/>
                <a:cs typeface="Arial" panose="020B0604020202020204" pitchFamily="34" charset="0"/>
              </a:rPr>
              <a:t>)</a:t>
            </a:r>
          </a:p>
          <a:p>
            <a:pPr marL="342900" lvl="0" indent="-342900" algn="ctr"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algn="ctr"/>
            <a:endParaRPr lang="en-US" b="1" dirty="0">
              <a:solidFill>
                <a:schemeClr val="accent5"/>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3FB05C-790D-B3FB-E8A6-A58F1478F945}"/>
              </a:ext>
            </a:extLst>
          </p:cNvPr>
          <p:cNvGraphicFramePr>
            <a:graphicFrameLocks noGrp="1"/>
          </p:cNvGraphicFramePr>
          <p:nvPr>
            <p:extLst>
              <p:ext uri="{D42A27DB-BD31-4B8C-83A1-F6EECF244321}">
                <p14:modId xmlns:p14="http://schemas.microsoft.com/office/powerpoint/2010/main" val="2125328177"/>
              </p:ext>
            </p:extLst>
          </p:nvPr>
        </p:nvGraphicFramePr>
        <p:xfrm>
          <a:off x="2228593" y="2008049"/>
          <a:ext cx="4686814" cy="3038941"/>
        </p:xfrm>
        <a:graphic>
          <a:graphicData uri="http://schemas.openxmlformats.org/drawingml/2006/table">
            <a:tbl>
              <a:tblPr firstRow="1" firstCol="1" lastRow="1" lastCol="1" bandRow="1" bandCol="1"/>
              <a:tblGrid>
                <a:gridCol w="2398267">
                  <a:extLst>
                    <a:ext uri="{9D8B030D-6E8A-4147-A177-3AD203B41FA5}">
                      <a16:colId xmlns:a16="http://schemas.microsoft.com/office/drawing/2014/main" val="2469635729"/>
                    </a:ext>
                  </a:extLst>
                </a:gridCol>
                <a:gridCol w="1150110">
                  <a:extLst>
                    <a:ext uri="{9D8B030D-6E8A-4147-A177-3AD203B41FA5}">
                      <a16:colId xmlns:a16="http://schemas.microsoft.com/office/drawing/2014/main" val="337985943"/>
                    </a:ext>
                  </a:extLst>
                </a:gridCol>
                <a:gridCol w="1138437">
                  <a:extLst>
                    <a:ext uri="{9D8B030D-6E8A-4147-A177-3AD203B41FA5}">
                      <a16:colId xmlns:a16="http://schemas.microsoft.com/office/drawing/2014/main" val="1414362302"/>
                    </a:ext>
                  </a:extLst>
                </a:gridCol>
              </a:tblGrid>
              <a:tr h="356779">
                <a:tc>
                  <a:txBody>
                    <a:bodyPr/>
                    <a:lstStyle/>
                    <a:p>
                      <a:pPr algn="just">
                        <a:lnSpc>
                          <a:spcPts val="1200"/>
                        </a:lnSpc>
                        <a:spcBef>
                          <a:spcPts val="600"/>
                        </a:spcBef>
                        <a:spcAft>
                          <a:spcPts val="600"/>
                        </a:spcAft>
                      </a:pPr>
                      <a:r>
                        <a:rPr lang="es-PE" sz="1200">
                          <a:effectLst/>
                          <a:latin typeface="Arial" panose="020B0604020202020204" pitchFamily="34" charset="0"/>
                          <a:ea typeface="MS Mincho" panose="02020609040205080304" pitchFamily="49" charset="-128"/>
                          <a:cs typeface="Arial" panose="020B0604020202020204" pitchFamily="34" charset="0"/>
                        </a:rPr>
                        <a:t> </a:t>
                      </a:r>
                      <a:endParaRPr lang="es-MX" sz="12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marL="214630" algn="just">
                        <a:lnSpc>
                          <a:spcPts val="1200"/>
                        </a:lnSpc>
                        <a:spcBef>
                          <a:spcPts val="140"/>
                        </a:spcBef>
                        <a:spcAft>
                          <a:spcPts val="0"/>
                        </a:spcAft>
                      </a:pPr>
                      <a:endParaRPr lang="en-US" sz="1200" b="1" spc="5" dirty="0">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214630" algn="just">
                        <a:lnSpc>
                          <a:spcPts val="1200"/>
                        </a:lnSpc>
                        <a:spcBef>
                          <a:spcPts val="140"/>
                        </a:spcBef>
                        <a:spcAft>
                          <a:spcPts val="0"/>
                        </a:spcAft>
                      </a:pPr>
                      <a:r>
                        <a:rPr lang="en-US" sz="1200" b="1" spc="5" dirty="0">
                          <a:solidFill>
                            <a:srgbClr val="FFFFFF"/>
                          </a:solidFill>
                          <a:effectLst/>
                          <a:latin typeface="Arial" panose="020B0604020202020204" pitchFamily="34" charset="0"/>
                          <a:ea typeface="Arial" panose="020B0604020202020204" pitchFamily="34" charset="0"/>
                          <a:cs typeface="Arial" panose="020B0604020202020204" pitchFamily="34" charset="0"/>
                        </a:rPr>
                        <a:t>20X2</a:t>
                      </a: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tc>
                  <a:txBody>
                    <a:bodyPr/>
                    <a:lstStyle/>
                    <a:p>
                      <a:pPr marL="210185" algn="just">
                        <a:lnSpc>
                          <a:spcPts val="1200"/>
                        </a:lnSpc>
                        <a:spcBef>
                          <a:spcPts val="140"/>
                        </a:spcBef>
                        <a:spcAft>
                          <a:spcPts val="0"/>
                        </a:spcAft>
                      </a:pPr>
                      <a:endParaRPr lang="en-US" sz="1200" b="1" spc="5" dirty="0">
                        <a:solidFill>
                          <a:srgbClr val="FFFFFF"/>
                        </a:solidFill>
                        <a:effectLst/>
                        <a:latin typeface="Arial" panose="020B0604020202020204" pitchFamily="34" charset="0"/>
                        <a:ea typeface="Arial" panose="020B0604020202020204" pitchFamily="34" charset="0"/>
                        <a:cs typeface="Arial" panose="020B0604020202020204" pitchFamily="34" charset="0"/>
                      </a:endParaRPr>
                    </a:p>
                    <a:p>
                      <a:pPr marL="210185" algn="just">
                        <a:lnSpc>
                          <a:spcPts val="1200"/>
                        </a:lnSpc>
                        <a:spcBef>
                          <a:spcPts val="140"/>
                        </a:spcBef>
                        <a:spcAft>
                          <a:spcPts val="0"/>
                        </a:spcAft>
                      </a:pPr>
                      <a:r>
                        <a:rPr lang="en-US" sz="1200" b="1" spc="5" dirty="0">
                          <a:solidFill>
                            <a:srgbClr val="FFFFFF"/>
                          </a:solidFill>
                          <a:effectLst/>
                          <a:latin typeface="Arial" panose="020B0604020202020204" pitchFamily="34" charset="0"/>
                          <a:ea typeface="Arial" panose="020B0604020202020204" pitchFamily="34" charset="0"/>
                          <a:cs typeface="Arial" panose="020B0604020202020204" pitchFamily="34" charset="0"/>
                        </a:rPr>
                        <a:t>20X1</a:t>
                      </a: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5A22"/>
                    </a:solidFill>
                  </a:tcPr>
                </a:tc>
                <a:extLst>
                  <a:ext uri="{0D108BD9-81ED-4DB2-BD59-A6C34878D82A}">
                    <a16:rowId xmlns:a16="http://schemas.microsoft.com/office/drawing/2014/main" val="3717771802"/>
                  </a:ext>
                </a:extLst>
              </a:tr>
              <a:tr h="220717">
                <a:tc gridSpan="3">
                  <a:txBody>
                    <a:bodyPr/>
                    <a:lstStyle/>
                    <a:p>
                      <a:pPr marL="50800" algn="just">
                        <a:lnSpc>
                          <a:spcPts val="1200"/>
                        </a:lnSpc>
                        <a:spcBef>
                          <a:spcPts val="75"/>
                        </a:spcBef>
                        <a:spcAft>
                          <a:spcPts val="0"/>
                        </a:spcAft>
                      </a:pPr>
                      <a:r>
                        <a:rPr lang="en-US" sz="1200" spc="5">
                          <a:solidFill>
                            <a:srgbClr val="231F20"/>
                          </a:solidFill>
                          <a:effectLst/>
                          <a:latin typeface="Arial" panose="020B0604020202020204" pitchFamily="34" charset="0"/>
                          <a:ea typeface="Arial" panose="020B0604020202020204" pitchFamily="34" charset="0"/>
                          <a:cs typeface="Arial" panose="020B0604020202020204" pitchFamily="34" charset="0"/>
                        </a:rPr>
                        <a:t>ACTIVOS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70422894"/>
                  </a:ext>
                </a:extLst>
              </a:tr>
              <a:tr h="252776">
                <a:tc>
                  <a:txBody>
                    <a:bodyPr/>
                    <a:lstStyle/>
                    <a:p>
                      <a:pPr marL="140970" algn="just">
                        <a:lnSpc>
                          <a:spcPts val="1200"/>
                        </a:lnSpc>
                        <a:spcBef>
                          <a:spcPts val="75"/>
                        </a:spcBef>
                        <a:spcAft>
                          <a:spcPts val="0"/>
                        </a:spcAft>
                      </a:pPr>
                      <a:r>
                        <a:rPr lang="en-US" sz="1200">
                          <a:solidFill>
                            <a:srgbClr val="231F20"/>
                          </a:solidFill>
                          <a:effectLst/>
                          <a:latin typeface="Arial" panose="020B0604020202020204" pitchFamily="34" charset="0"/>
                          <a:ea typeface="Arial" panose="020B0604020202020204" pitchFamily="34" charset="0"/>
                          <a:cs typeface="Arial" panose="020B0604020202020204" pitchFamily="34" charset="0"/>
                        </a:rPr>
                        <a:t>Activos corrientes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extLst>
                  <a:ext uri="{0D108BD9-81ED-4DB2-BD59-A6C34878D82A}">
                    <a16:rowId xmlns:a16="http://schemas.microsoft.com/office/drawing/2014/main" val="833828270"/>
                  </a:ext>
                </a:extLst>
              </a:tr>
              <a:tr h="252776">
                <a:tc>
                  <a:txBody>
                    <a:bodyPr/>
                    <a:lstStyle/>
                    <a:p>
                      <a:pPr marL="140970" algn="just">
                        <a:lnSpc>
                          <a:spcPts val="1200"/>
                        </a:lnSpc>
                        <a:spcBef>
                          <a:spcPts val="75"/>
                        </a:spcBef>
                        <a:spcAft>
                          <a:spcPts val="0"/>
                        </a:spcAft>
                      </a:pPr>
                      <a:r>
                        <a:rPr lang="en-US" sz="1200">
                          <a:solidFill>
                            <a:srgbClr val="231F20"/>
                          </a:solidFill>
                          <a:effectLst/>
                          <a:latin typeface="Arial" panose="020B0604020202020204" pitchFamily="34" charset="0"/>
                          <a:ea typeface="Arial" panose="020B0604020202020204" pitchFamily="34" charset="0"/>
                          <a:cs typeface="Arial" panose="020B0604020202020204" pitchFamily="34" charset="0"/>
                        </a:rPr>
                        <a:t>Activos no corrientes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extLst>
                  <a:ext uri="{0D108BD9-81ED-4DB2-BD59-A6C34878D82A}">
                    <a16:rowId xmlns:a16="http://schemas.microsoft.com/office/drawing/2014/main" val="2772289504"/>
                  </a:ext>
                </a:extLst>
              </a:tr>
              <a:tr h="252776">
                <a:tc>
                  <a:txBody>
                    <a:bodyPr/>
                    <a:lstStyle/>
                    <a:p>
                      <a:pPr marL="140970" algn="just">
                        <a:lnSpc>
                          <a:spcPts val="1200"/>
                        </a:lnSpc>
                        <a:spcBef>
                          <a:spcPts val="75"/>
                        </a:spcBef>
                        <a:spcAft>
                          <a:spcPts val="0"/>
                        </a:spcAft>
                      </a:pPr>
                      <a:r>
                        <a:rPr lang="en-US" sz="1200" spc="-15">
                          <a:solidFill>
                            <a:srgbClr val="231F20"/>
                          </a:solidFill>
                          <a:effectLst/>
                          <a:latin typeface="Arial" panose="020B0604020202020204" pitchFamily="34" charset="0"/>
                          <a:ea typeface="Arial" panose="020B0604020202020204" pitchFamily="34" charset="0"/>
                          <a:cs typeface="Arial" panose="020B0604020202020204" pitchFamily="34" charset="0"/>
                        </a:rPr>
                        <a:t>Total de activos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extLst>
                  <a:ext uri="{0D108BD9-81ED-4DB2-BD59-A6C34878D82A}">
                    <a16:rowId xmlns:a16="http://schemas.microsoft.com/office/drawing/2014/main" val="191987350"/>
                  </a:ext>
                </a:extLst>
              </a:tr>
              <a:tr h="252776">
                <a:tc gridSpan="3">
                  <a:txBody>
                    <a:bodyPr/>
                    <a:lstStyle/>
                    <a:p>
                      <a:pPr marL="50800" algn="just">
                        <a:lnSpc>
                          <a:spcPts val="1200"/>
                        </a:lnSpc>
                        <a:spcBef>
                          <a:spcPts val="75"/>
                        </a:spcBef>
                        <a:spcAft>
                          <a:spcPts val="0"/>
                        </a:spcAft>
                      </a:pPr>
                      <a:r>
                        <a:rPr lang="en-US" sz="1200" spc="5">
                          <a:solidFill>
                            <a:srgbClr val="231F20"/>
                          </a:solidFill>
                          <a:effectLst/>
                          <a:latin typeface="Arial" panose="020B0604020202020204" pitchFamily="34" charset="0"/>
                          <a:ea typeface="Arial" panose="020B0604020202020204" pitchFamily="34" charset="0"/>
                          <a:cs typeface="Arial" panose="020B0604020202020204" pitchFamily="34" charset="0"/>
                        </a:rPr>
                        <a:t>PASIVOS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43535718"/>
                  </a:ext>
                </a:extLst>
              </a:tr>
              <a:tr h="252776">
                <a:tc>
                  <a:txBody>
                    <a:bodyPr/>
                    <a:lstStyle/>
                    <a:p>
                      <a:pPr marL="140970" algn="just">
                        <a:lnSpc>
                          <a:spcPts val="1200"/>
                        </a:lnSpc>
                        <a:spcBef>
                          <a:spcPts val="75"/>
                        </a:spcBef>
                        <a:spcAft>
                          <a:spcPts val="0"/>
                        </a:spcAft>
                      </a:pPr>
                      <a:r>
                        <a:rPr lang="en-US" sz="1200">
                          <a:solidFill>
                            <a:srgbClr val="231F20"/>
                          </a:solidFill>
                          <a:effectLst/>
                          <a:latin typeface="Arial" panose="020B0604020202020204" pitchFamily="34" charset="0"/>
                          <a:ea typeface="Arial" panose="020B0604020202020204" pitchFamily="34" charset="0"/>
                          <a:cs typeface="Arial" panose="020B0604020202020204" pitchFamily="34" charset="0"/>
                        </a:rPr>
                        <a:t>Pasivos corrientes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extLst>
                  <a:ext uri="{0D108BD9-81ED-4DB2-BD59-A6C34878D82A}">
                    <a16:rowId xmlns:a16="http://schemas.microsoft.com/office/drawing/2014/main" val="996239763"/>
                  </a:ext>
                </a:extLst>
              </a:tr>
              <a:tr h="252776">
                <a:tc>
                  <a:txBody>
                    <a:bodyPr/>
                    <a:lstStyle/>
                    <a:p>
                      <a:pPr marL="140970" algn="just">
                        <a:lnSpc>
                          <a:spcPts val="1200"/>
                        </a:lnSpc>
                        <a:spcBef>
                          <a:spcPts val="75"/>
                        </a:spcBef>
                        <a:spcAft>
                          <a:spcPts val="0"/>
                        </a:spcAft>
                      </a:pPr>
                      <a:r>
                        <a:rPr lang="en-US" sz="1200">
                          <a:solidFill>
                            <a:srgbClr val="231F20"/>
                          </a:solidFill>
                          <a:effectLst/>
                          <a:latin typeface="Arial" panose="020B0604020202020204" pitchFamily="34" charset="0"/>
                          <a:ea typeface="Arial" panose="020B0604020202020204" pitchFamily="34" charset="0"/>
                          <a:cs typeface="Arial" panose="020B0604020202020204" pitchFamily="34" charset="0"/>
                        </a:rPr>
                        <a:t>Pasivos no corrientes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extLst>
                  <a:ext uri="{0D108BD9-81ED-4DB2-BD59-A6C34878D82A}">
                    <a16:rowId xmlns:a16="http://schemas.microsoft.com/office/drawing/2014/main" val="1982819943"/>
                  </a:ext>
                </a:extLst>
              </a:tr>
              <a:tr h="252776">
                <a:tc>
                  <a:txBody>
                    <a:bodyPr/>
                    <a:lstStyle/>
                    <a:p>
                      <a:pPr marL="140970" algn="just">
                        <a:lnSpc>
                          <a:spcPts val="1200"/>
                        </a:lnSpc>
                        <a:spcBef>
                          <a:spcPts val="75"/>
                        </a:spcBef>
                        <a:spcAft>
                          <a:spcPts val="0"/>
                        </a:spcAft>
                      </a:pPr>
                      <a:r>
                        <a:rPr lang="en-US" sz="1200" spc="-15">
                          <a:solidFill>
                            <a:srgbClr val="231F20"/>
                          </a:solidFill>
                          <a:effectLst/>
                          <a:latin typeface="Arial" panose="020B0604020202020204" pitchFamily="34" charset="0"/>
                          <a:ea typeface="Arial" panose="020B0604020202020204" pitchFamily="34" charset="0"/>
                          <a:cs typeface="Arial" panose="020B0604020202020204" pitchFamily="34" charset="0"/>
                        </a:rPr>
                        <a:t>Total de pasivos</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extLst>
                  <a:ext uri="{0D108BD9-81ED-4DB2-BD59-A6C34878D82A}">
                    <a16:rowId xmlns:a16="http://schemas.microsoft.com/office/drawing/2014/main" val="872211180"/>
                  </a:ext>
                </a:extLst>
              </a:tr>
              <a:tr h="252776">
                <a:tc>
                  <a:txBody>
                    <a:bodyPr/>
                    <a:lstStyle/>
                    <a:p>
                      <a:pPr marL="50800" algn="just">
                        <a:lnSpc>
                          <a:spcPts val="1200"/>
                        </a:lnSpc>
                        <a:spcBef>
                          <a:spcPts val="75"/>
                        </a:spcBef>
                        <a:spcAft>
                          <a:spcPts val="0"/>
                        </a:spcAft>
                      </a:pPr>
                      <a:r>
                        <a:rPr lang="en-US" sz="1200" spc="5">
                          <a:solidFill>
                            <a:srgbClr val="231F20"/>
                          </a:solidFill>
                          <a:effectLst/>
                          <a:latin typeface="Arial" panose="020B0604020202020204" pitchFamily="34" charset="0"/>
                          <a:ea typeface="Arial" panose="020B0604020202020204" pitchFamily="34" charset="0"/>
                          <a:cs typeface="Arial" panose="020B0604020202020204" pitchFamily="34" charset="0"/>
                        </a:rPr>
                        <a:t>ACTIVOS NETOS/PATRIMONIO</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tc>
                  <a:txBody>
                    <a:bodyPr/>
                    <a:lstStyle/>
                    <a:p>
                      <a:pPr marL="138430"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4EC"/>
                    </a:solidFill>
                  </a:tcPr>
                </a:tc>
                <a:extLst>
                  <a:ext uri="{0D108BD9-81ED-4DB2-BD59-A6C34878D82A}">
                    <a16:rowId xmlns:a16="http://schemas.microsoft.com/office/drawing/2014/main" val="3075869677"/>
                  </a:ext>
                </a:extLst>
              </a:tr>
              <a:tr h="439237">
                <a:tc>
                  <a:txBody>
                    <a:bodyPr/>
                    <a:lstStyle/>
                    <a:p>
                      <a:pPr marR="372110" algn="just">
                        <a:lnSpc>
                          <a:spcPts val="1200"/>
                        </a:lnSpc>
                        <a:spcBef>
                          <a:spcPts val="165"/>
                        </a:spcBef>
                        <a:spcAft>
                          <a:spcPts val="0"/>
                        </a:spcAft>
                      </a:pPr>
                      <a:r>
                        <a:rPr lang="es-PE"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Total de pasivos y activos netos/patrimonio </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42875" algn="just">
                        <a:lnSpc>
                          <a:spcPts val="1200"/>
                        </a:lnSpc>
                        <a:spcBef>
                          <a:spcPts val="75"/>
                        </a:spcBef>
                        <a:spcAft>
                          <a:spcPts val="0"/>
                        </a:spcAft>
                      </a:pPr>
                      <a:r>
                        <a:rPr lang="en-US" sz="1200" spc="10">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tc>
                  <a:txBody>
                    <a:bodyPr/>
                    <a:lstStyle/>
                    <a:p>
                      <a:pPr marL="138430" algn="just">
                        <a:lnSpc>
                          <a:spcPts val="1200"/>
                        </a:lnSpc>
                        <a:spcBef>
                          <a:spcPts val="75"/>
                        </a:spcBef>
                        <a:spcAft>
                          <a:spcPts val="0"/>
                        </a:spcAft>
                      </a:pPr>
                      <a:r>
                        <a:rPr lang="en-US" sz="1200" spc="1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x,xxx,xxx</a:t>
                      </a:r>
                      <a:endParaRPr lang="es-MX"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2D1"/>
                    </a:solidFill>
                  </a:tcPr>
                </a:tc>
                <a:extLst>
                  <a:ext uri="{0D108BD9-81ED-4DB2-BD59-A6C34878D82A}">
                    <a16:rowId xmlns:a16="http://schemas.microsoft.com/office/drawing/2014/main" val="3992683052"/>
                  </a:ext>
                </a:extLst>
              </a:tr>
            </a:tbl>
          </a:graphicData>
        </a:graphic>
      </p:graphicFrame>
    </p:spTree>
    <p:extLst>
      <p:ext uri="{BB962C8B-B14F-4D97-AF65-F5344CB8AC3E}">
        <p14:creationId xmlns:p14="http://schemas.microsoft.com/office/powerpoint/2010/main" val="311131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5820" y="881956"/>
            <a:ext cx="7772530" cy="4893647"/>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 de rendimiento financiero</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Como mínimo,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estado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financiero</a:t>
            </a:r>
            <a:r>
              <a:rPr lang="en-US" kern="0" dirty="0">
                <a:solidFill>
                  <a:schemeClr val="accent5"/>
                </a:solidFill>
                <a:latin typeface="Arial" pitchFamily="34" charset="0"/>
                <a:ea typeface="ＭＳ Ｐゴシック" charset="0"/>
                <a:cs typeface="Arial" pitchFamily="34" charset="0"/>
              </a:rPr>
              <a:t> incluye:</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Ingresos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Costos financieros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Participación en el superávit o déficit de </a:t>
            </a:r>
            <a:r>
              <a:rPr lang="en-US" kern="0" dirty="0" err="1">
                <a:solidFill>
                  <a:schemeClr val="accent5"/>
                </a:solidFill>
                <a:latin typeface="Arial" pitchFamily="34" charset="0"/>
                <a:ea typeface="ＭＳ Ｐゴシック" charset="0"/>
                <a:cs typeface="Arial" pitchFamily="34" charset="0"/>
              </a:rPr>
              <a:t>asociadas</a:t>
            </a:r>
            <a:r>
              <a:rPr lang="en-US" kern="0" dirty="0">
                <a:solidFill>
                  <a:schemeClr val="accent5"/>
                </a:solidFill>
                <a:latin typeface="Arial" pitchFamily="34" charset="0"/>
                <a:ea typeface="ＭＳ Ｐゴシック" charset="0"/>
                <a:cs typeface="Arial" pitchFamily="34" charset="0"/>
              </a:rPr>
              <a:t> y negocios conjuntos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Ganancia o pérdida atribuible a la enajenación de activos o al cese de las operaciones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Superávit o déficit</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Se presentan elementos adicionales si son relevantes para que los usuarios comprendan el desempeño financiero.</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908050"/>
            <a:ext cx="7848600" cy="4719241"/>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Elementos</a:t>
            </a:r>
            <a:r>
              <a:rPr lang="en-US" b="1" dirty="0">
                <a:solidFill>
                  <a:schemeClr val="accent5"/>
                </a:solidFill>
                <a:latin typeface="Arial" panose="020B0604020202020204" pitchFamily="34" charset="0"/>
                <a:cs typeface="Arial" panose="020B0604020202020204" pitchFamily="34" charset="0"/>
              </a:rPr>
              <a:t> que se </a:t>
            </a:r>
            <a:r>
              <a:rPr lang="en-US" b="1" dirty="0" err="1">
                <a:solidFill>
                  <a:schemeClr val="accent5"/>
                </a:solidFill>
                <a:latin typeface="Arial" panose="020B0604020202020204" pitchFamily="34" charset="0"/>
                <a:cs typeface="Arial" panose="020B0604020202020204" pitchFamily="34" charset="0"/>
              </a:rPr>
              <a:t>presentan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el</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estado</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financiero</a:t>
            </a:r>
            <a:r>
              <a:rPr lang="en-US" b="1" dirty="0">
                <a:solidFill>
                  <a:schemeClr val="accent5"/>
                </a:solidFill>
                <a:latin typeface="Arial" panose="020B0604020202020204" pitchFamily="34" charset="0"/>
                <a:cs typeface="Arial" panose="020B0604020202020204" pitchFamily="34" charset="0"/>
              </a:rPr>
              <a:t> o en las notas</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Ingresos por operaciones</a:t>
            </a:r>
          </a:p>
          <a:p>
            <a:pPr marL="694944" lvl="1" indent="-347472" defTabSz="914400" fontAlgn="base">
              <a:spcBef>
                <a:spcPts val="776"/>
              </a:spcBef>
              <a:spcAft>
                <a:spcPct val="0"/>
              </a:spcAft>
              <a:buSzPct val="95000"/>
              <a:buFontTx/>
              <a:buChar char="–"/>
            </a:pPr>
            <a:r>
              <a:rPr lang="en-US" kern="0" dirty="0">
                <a:solidFill>
                  <a:schemeClr val="accent5"/>
                </a:solidFill>
                <a:latin typeface="Arial" pitchFamily="34" charset="0"/>
                <a:ea typeface="ＭＳ Ｐゴシック" charset="0"/>
                <a:cs typeface="Arial" pitchFamily="34" charset="0"/>
              </a:rPr>
              <a:t>Análisis de gastos clasificados por naturaleza o función</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Ingresos y gastos materiales tales como</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Ingresos por operaciones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Amortizaciones y reversiones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Costes de reestructuración</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Ganancias o pérdidas en las enajenaciones </a:t>
            </a:r>
          </a:p>
          <a:p>
            <a:pPr marL="694944" lvl="1" indent="-347472" defTabSz="914400" fontAlgn="base">
              <a:spcBef>
                <a:spcPts val="776"/>
              </a:spcBef>
              <a:spcAft>
                <a:spcPct val="0"/>
              </a:spcAft>
              <a:buFontTx/>
              <a:buChar char="–"/>
            </a:pPr>
            <a:r>
              <a:rPr lang="en-US" kern="0" dirty="0" err="1">
                <a:solidFill>
                  <a:schemeClr val="accent5"/>
                </a:solidFill>
                <a:latin typeface="Arial" pitchFamily="34" charset="0"/>
                <a:ea typeface="ＭＳ Ｐゴシック" charset="0"/>
                <a:cs typeface="Arial" pitchFamily="34" charset="0"/>
              </a:rPr>
              <a:t>Reversiones</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provisiones</a:t>
            </a:r>
            <a:endParaRPr lang="en-US"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kern="0" dirty="0" err="1">
                <a:solidFill>
                  <a:schemeClr val="accent5"/>
                </a:solidFill>
                <a:latin typeface="Arial" pitchFamily="34" charset="0"/>
                <a:ea typeface="ＭＳ Ｐゴシック" charset="0"/>
                <a:cs typeface="Arial" pitchFamily="34" charset="0"/>
              </a:rPr>
              <a:t>Otros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elementos</a:t>
            </a:r>
            <a:r>
              <a:rPr lang="en-US" kern="0" dirty="0">
                <a:solidFill>
                  <a:schemeClr val="accent5"/>
                </a:solidFill>
                <a:latin typeface="Arial" pitchFamily="34" charset="0"/>
                <a:ea typeface="ＭＳ Ｐゴシック" charset="0"/>
                <a:cs typeface="Arial" pitchFamily="34" charset="0"/>
              </a:rPr>
              <a:t> inusuales o materiales</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49187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3637" y="881956"/>
            <a:ext cx="6816725" cy="441146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Gastos clasificados por naturaleza</a:t>
            </a:r>
          </a:p>
          <a:p>
            <a:endParaRPr lang="en-US" sz="1600" kern="0" dirty="0">
              <a:solidFill>
                <a:schemeClr val="accent5"/>
              </a:solidFill>
              <a:latin typeface="Arial" pitchFamily="34" charset="0"/>
              <a:ea typeface="ＭＳ Ｐゴシック" charset="0"/>
              <a:cs typeface="Arial"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Ingresos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Gastos</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Beneficios para empleados</a:t>
            </a:r>
            <a:endParaRPr lang="en-CA" sz="1400" dirty="0">
              <a:solidFill>
                <a:schemeClr val="accent5"/>
              </a:solidFill>
              <a:latin typeface="Arial" panose="020B0604020202020204" pitchFamily="34" charset="0"/>
            </a:endParaRPr>
          </a:p>
          <a:p>
            <a:pPr algn="r" fontAlgn="t"/>
            <a:r>
              <a:rPr lang="en-US" sz="1400"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Pagos de subvenciones y otras transferencias</a:t>
            </a:r>
            <a:endParaRPr lang="en-CA" sz="1400" dirty="0">
              <a:solidFill>
                <a:schemeClr val="accent5"/>
              </a:solidFill>
              <a:latin typeface="Arial" panose="020B0604020202020204" pitchFamily="34" charset="0"/>
            </a:endParaRPr>
          </a:p>
          <a:p>
            <a:pPr algn="r" fontAlgn="t"/>
            <a:r>
              <a:rPr lang="en-US" sz="1400"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Depreciación y amortización</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Otros gastos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Gastos totales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Superávit/(déficit)</a:t>
            </a:r>
            <a:endParaRPr lang="en-CA" sz="1400" dirty="0">
              <a:solidFill>
                <a:schemeClr val="accent5"/>
              </a:solidFill>
              <a:latin typeface="Arial" panose="020B0604020202020204" pitchFamily="34" charset="0"/>
            </a:endParaRPr>
          </a:p>
          <a:p>
            <a:pPr algn="r" fontAlgn="t"/>
            <a:r>
              <a:rPr lang="en-US" sz="1400" u="dbl"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lvl="0" defTabSz="914400" fontAlgn="base">
              <a:spcBef>
                <a:spcPts val="776"/>
              </a:spcBef>
              <a:spcAft>
                <a:spcPct val="0"/>
              </a:spcAft>
            </a:pPr>
            <a:endParaRPr lang="en-US" sz="1400" b="1" dirty="0">
              <a:solidFill>
                <a:schemeClr val="accent5"/>
              </a:solidFill>
              <a:latin typeface="Arial" panose="020B0604020202020204" pitchFamily="34" charset="0"/>
              <a:cs typeface="Arial" panose="020B0604020202020204" pitchFamily="34" charset="0"/>
            </a:endParaRPr>
          </a:p>
          <a:p>
            <a:endParaRPr lang="en-US" sz="1600"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170391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8850" y="881956"/>
            <a:ext cx="7226300" cy="4473019"/>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Gastos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clasificados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por</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función</a:t>
            </a:r>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Ingresos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Gastos</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Salud</a:t>
            </a:r>
            <a:endParaRPr lang="en-CA" sz="1400" dirty="0">
              <a:solidFill>
                <a:schemeClr val="accent5"/>
              </a:solidFill>
              <a:latin typeface="Arial" panose="020B0604020202020204" pitchFamily="34" charset="0"/>
            </a:endParaRPr>
          </a:p>
          <a:p>
            <a:pPr algn="r" fontAlgn="t"/>
            <a:r>
              <a:rPr lang="en-US" sz="1400"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Educación</a:t>
            </a:r>
            <a:endParaRPr lang="en-CA" sz="1400" dirty="0">
              <a:solidFill>
                <a:schemeClr val="accent5"/>
              </a:solidFill>
              <a:latin typeface="Arial" panose="020B0604020202020204" pitchFamily="34" charset="0"/>
            </a:endParaRPr>
          </a:p>
          <a:p>
            <a:pPr algn="r" fontAlgn="t"/>
            <a:r>
              <a:rPr lang="en-US" sz="1400"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Protección social</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dirty="0">
                <a:solidFill>
                  <a:schemeClr val="accent5"/>
                </a:solidFill>
                <a:latin typeface="Arial" panose="020B0604020202020204" pitchFamily="34" charset="0"/>
                <a:cs typeface="Arial" panose="020B0604020202020204" pitchFamily="34" charset="0"/>
              </a:rPr>
              <a:t>  Otros gastos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Gastos totales</a:t>
            </a:r>
            <a:endParaRPr lang="en-CA" sz="1400" dirty="0">
              <a:solidFill>
                <a:schemeClr val="accent5"/>
              </a:solidFill>
              <a:latin typeface="Arial" panose="020B0604020202020204" pitchFamily="34" charset="0"/>
            </a:endParaRPr>
          </a:p>
          <a:p>
            <a:pPr algn="r" fontAlgn="t"/>
            <a:r>
              <a:rPr lang="en-US" sz="1400" u="sng"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fontAlgn="t"/>
            <a:r>
              <a:rPr lang="en-US" sz="1400" b="1" dirty="0">
                <a:solidFill>
                  <a:schemeClr val="accent5"/>
                </a:solidFill>
                <a:latin typeface="Arial" panose="020B0604020202020204" pitchFamily="34" charset="0"/>
                <a:cs typeface="Arial" panose="020B0604020202020204" pitchFamily="34" charset="0"/>
              </a:rPr>
              <a:t>Superávit/(déficit)</a:t>
            </a:r>
            <a:endParaRPr lang="en-CA" sz="1400" dirty="0">
              <a:solidFill>
                <a:schemeClr val="accent5"/>
              </a:solidFill>
              <a:latin typeface="Arial" panose="020B0604020202020204" pitchFamily="34" charset="0"/>
            </a:endParaRPr>
          </a:p>
          <a:p>
            <a:pPr algn="r" fontAlgn="t"/>
            <a:r>
              <a:rPr lang="en-US" sz="1400" u="dbl" dirty="0">
                <a:solidFill>
                  <a:schemeClr val="accent5"/>
                </a:solidFill>
                <a:latin typeface="Arial" panose="020B0604020202020204" pitchFamily="34" charset="0"/>
                <a:cs typeface="Arial" panose="020B0604020202020204" pitchFamily="34" charset="0"/>
              </a:rPr>
              <a:t>X,XXX,XXX</a:t>
            </a:r>
            <a:endParaRPr lang="en-CA" sz="1400" dirty="0">
              <a:solidFill>
                <a:schemeClr val="accent5"/>
              </a:solidFill>
              <a:latin typeface="Arial" panose="020B0604020202020204" pitchFamily="34" charset="0"/>
            </a:endParaRPr>
          </a:p>
          <a:p>
            <a:pPr lvl="0" defTabSz="914400" fontAlgn="base">
              <a:spcBef>
                <a:spcPts val="776"/>
              </a:spcBef>
              <a:spcAft>
                <a:spcPct val="0"/>
              </a:spcAft>
            </a:pPr>
            <a:endParaRPr lang="en-US" sz="1400"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107196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
        <p:nvSpPr>
          <p:cNvPr id="6" name="TextBox 6">
            <a:extLst>
              <a:ext uri="{FF2B5EF4-FFF2-40B4-BE49-F238E27FC236}">
                <a16:creationId xmlns:a16="http://schemas.microsoft.com/office/drawing/2014/main" id="{F09A0667-CFE2-48DC-BB69-0970B4F1395A}"/>
              </a:ext>
            </a:extLst>
          </p:cNvPr>
          <p:cNvSpPr txBox="1"/>
          <p:nvPr/>
        </p:nvSpPr>
        <p:spPr>
          <a:xfrm>
            <a:off x="539750" y="891287"/>
            <a:ext cx="7848600" cy="1856919"/>
          </a:xfrm>
          <a:prstGeom prst="rect">
            <a:avLst/>
          </a:prstGeom>
          <a:noFill/>
        </p:spPr>
        <p:txBody>
          <a:bodyPr wrap="square" rtlCol="0">
            <a:spAutoFit/>
          </a:bodyPr>
          <a:lstStyle/>
          <a:p>
            <a:pPr algn="ctr" defTabSz="914400">
              <a:defRPr/>
            </a:pPr>
            <a:r>
              <a:rPr lang="en-US" sz="1800" b="1" dirty="0">
                <a:solidFill>
                  <a:schemeClr val="accent5"/>
                </a:solidFill>
                <a:latin typeface="Arial" panose="020B0604020202020204" pitchFamily="34" charset="0"/>
                <a:ea typeface="+mn-ea"/>
                <a:cs typeface="Arial" panose="020B0604020202020204" pitchFamily="34" charset="0"/>
              </a:rPr>
              <a:t>Entidad del Sector </a:t>
            </a:r>
            <a:r>
              <a:rPr lang="en-US" sz="1800" b="1" dirty="0" err="1">
                <a:solidFill>
                  <a:schemeClr val="accent5"/>
                </a:solidFill>
                <a:latin typeface="Arial" panose="020B0604020202020204" pitchFamily="34" charset="0"/>
                <a:ea typeface="+mn-ea"/>
                <a:cs typeface="Arial" panose="020B0604020202020204" pitchFamily="34" charset="0"/>
              </a:rPr>
              <a:t>Público</a:t>
            </a:r>
            <a:endParaRPr lang="en-US" b="1" dirty="0">
              <a:solidFill>
                <a:schemeClr val="accent5"/>
              </a:solidFill>
              <a:latin typeface="Arial" panose="020B0604020202020204" pitchFamily="34" charset="0"/>
              <a:cs typeface="Arial" panose="020B0604020202020204" pitchFamily="34" charset="0"/>
            </a:endParaRPr>
          </a:p>
          <a:p>
            <a:pPr algn="ctr" defTabSz="914400">
              <a:defRPr/>
            </a:pPr>
            <a:r>
              <a:rPr lang="en-US" sz="1800" b="1" dirty="0">
                <a:solidFill>
                  <a:schemeClr val="accent5"/>
                </a:solidFill>
                <a:latin typeface="Arial" panose="020B0604020202020204" pitchFamily="34" charset="0"/>
                <a:ea typeface="+mn-ea"/>
                <a:cs typeface="Arial" panose="020B0604020202020204" pitchFamily="34" charset="0"/>
              </a:rPr>
              <a:t>Estado </a:t>
            </a:r>
            <a:r>
              <a:rPr lang="en-US" sz="1800" b="1" dirty="0" err="1">
                <a:solidFill>
                  <a:schemeClr val="accent5"/>
                </a:solidFill>
                <a:latin typeface="Arial" panose="020B0604020202020204" pitchFamily="34" charset="0"/>
                <a:ea typeface="+mn-ea"/>
                <a:cs typeface="Arial" panose="020B0604020202020204" pitchFamily="34" charset="0"/>
              </a:rPr>
              <a:t>consolidado</a:t>
            </a:r>
            <a:r>
              <a:rPr lang="en-US" sz="1800" b="1" dirty="0">
                <a:solidFill>
                  <a:schemeClr val="accent5"/>
                </a:solidFill>
                <a:latin typeface="Arial" panose="020B0604020202020204" pitchFamily="34" charset="0"/>
                <a:ea typeface="+mn-ea"/>
                <a:cs typeface="Arial" panose="020B0604020202020204" pitchFamily="34" charset="0"/>
              </a:rPr>
              <a:t> de </a:t>
            </a:r>
            <a:r>
              <a:rPr lang="en-US" sz="1800" b="1" dirty="0" err="1">
                <a:solidFill>
                  <a:schemeClr val="accent5"/>
                </a:solidFill>
                <a:latin typeface="Arial" panose="020B0604020202020204" pitchFamily="34" charset="0"/>
                <a:ea typeface="+mn-ea"/>
                <a:cs typeface="Arial" panose="020B0604020202020204" pitchFamily="34" charset="0"/>
              </a:rPr>
              <a:t>rendimiento</a:t>
            </a:r>
            <a:r>
              <a:rPr lang="en-US" sz="1800" b="1" dirty="0">
                <a:solidFill>
                  <a:schemeClr val="accent5"/>
                </a:solidFill>
                <a:latin typeface="Arial" panose="020B0604020202020204" pitchFamily="34" charset="0"/>
                <a:ea typeface="+mn-ea"/>
                <a:cs typeface="Arial" panose="020B0604020202020204" pitchFamily="34" charset="0"/>
              </a:rPr>
              <a:t> </a:t>
            </a:r>
            <a:r>
              <a:rPr lang="en-US" sz="1800" b="1" dirty="0" err="1">
                <a:solidFill>
                  <a:schemeClr val="accent5"/>
                </a:solidFill>
                <a:latin typeface="Arial" panose="020B0604020202020204" pitchFamily="34" charset="0"/>
                <a:ea typeface="+mn-ea"/>
                <a:cs typeface="Arial" panose="020B0604020202020204" pitchFamily="34" charset="0"/>
              </a:rPr>
              <a:t>financiero</a:t>
            </a:r>
            <a:endParaRPr lang="en-US" sz="1800" b="1" dirty="0">
              <a:solidFill>
                <a:schemeClr val="accent5"/>
              </a:solidFill>
              <a:latin typeface="Arial" panose="020B0604020202020204" pitchFamily="34" charset="0"/>
              <a:ea typeface="+mn-ea"/>
              <a:cs typeface="Arial" panose="020B0604020202020204" pitchFamily="34" charset="0"/>
            </a:endParaRPr>
          </a:p>
          <a:p>
            <a:pPr algn="ctr" defTabSz="914400">
              <a:defRPr/>
            </a:pPr>
            <a:r>
              <a:rPr lang="en-US" b="1" dirty="0">
                <a:solidFill>
                  <a:schemeClr val="accent5"/>
                </a:solidFill>
                <a:latin typeface="Arial" panose="020B0604020202020204" pitchFamily="34" charset="0"/>
                <a:cs typeface="Arial" panose="020B0604020202020204" pitchFamily="34" charset="0"/>
              </a:rPr>
              <a:t>P</a:t>
            </a:r>
            <a:r>
              <a:rPr lang="en-US" sz="1800" b="1" dirty="0">
                <a:solidFill>
                  <a:schemeClr val="accent5"/>
                </a:solidFill>
                <a:latin typeface="Arial" panose="020B0604020202020204" pitchFamily="34" charset="0"/>
                <a:ea typeface="+mn-ea"/>
                <a:cs typeface="Arial" panose="020B0604020202020204" pitchFamily="34" charset="0"/>
              </a:rPr>
              <a:t>ara el año </a:t>
            </a:r>
            <a:r>
              <a:rPr lang="en-US" sz="1800" b="1" dirty="0" err="1">
                <a:solidFill>
                  <a:schemeClr val="accent5"/>
                </a:solidFill>
                <a:latin typeface="Arial" panose="020B0604020202020204" pitchFamily="34" charset="0"/>
                <a:ea typeface="+mn-ea"/>
                <a:cs typeface="Arial" panose="020B0604020202020204" pitchFamily="34" charset="0"/>
              </a:rPr>
              <a:t>terminado</a:t>
            </a:r>
            <a:r>
              <a:rPr lang="en-US" sz="1800" b="1" dirty="0">
                <a:solidFill>
                  <a:schemeClr val="accent5"/>
                </a:solidFill>
                <a:latin typeface="Arial" panose="020B0604020202020204" pitchFamily="34" charset="0"/>
                <a:ea typeface="+mn-ea"/>
                <a:cs typeface="Arial" panose="020B0604020202020204" pitchFamily="34" charset="0"/>
              </a:rPr>
              <a:t> el 31 de diciembre de 20X2</a:t>
            </a:r>
            <a:br>
              <a:rPr lang="en-US" sz="1800" b="1" dirty="0">
                <a:solidFill>
                  <a:schemeClr val="accent5"/>
                </a:solidFill>
                <a:latin typeface="Arial" panose="020B0604020202020204" pitchFamily="34" charset="0"/>
                <a:ea typeface="+mn-ea"/>
                <a:cs typeface="Arial" panose="020B0604020202020204" pitchFamily="34" charset="0"/>
              </a:rPr>
            </a:br>
            <a:r>
              <a:rPr lang="en-US" sz="1800" b="1" dirty="0">
                <a:solidFill>
                  <a:schemeClr val="accent5"/>
                </a:solidFill>
                <a:latin typeface="Arial" panose="020B0604020202020204" pitchFamily="34" charset="0"/>
                <a:ea typeface="+mn-ea"/>
                <a:cs typeface="Arial" panose="020B0604020202020204" pitchFamily="34" charset="0"/>
              </a:rPr>
              <a:t>(en miles de </a:t>
            </a:r>
            <a:r>
              <a:rPr lang="en-US" sz="1800" b="1" dirty="0" err="1">
                <a:solidFill>
                  <a:schemeClr val="accent5"/>
                </a:solidFill>
                <a:latin typeface="Arial" panose="020B0604020202020204" pitchFamily="34" charset="0"/>
                <a:ea typeface="+mn-ea"/>
                <a:cs typeface="Arial" panose="020B0604020202020204" pitchFamily="34" charset="0"/>
              </a:rPr>
              <a:t>unidades</a:t>
            </a:r>
            <a:r>
              <a:rPr lang="en-US" sz="1800" b="1" dirty="0">
                <a:solidFill>
                  <a:schemeClr val="accent5"/>
                </a:solidFill>
                <a:latin typeface="Arial" panose="020B0604020202020204" pitchFamily="34" charset="0"/>
                <a:ea typeface="+mn-ea"/>
                <a:cs typeface="Arial" panose="020B0604020202020204" pitchFamily="34" charset="0"/>
              </a:rPr>
              <a:t> </a:t>
            </a:r>
            <a:r>
              <a:rPr lang="en-US" sz="1800" b="1" dirty="0" err="1">
                <a:solidFill>
                  <a:schemeClr val="accent5"/>
                </a:solidFill>
                <a:latin typeface="Arial" panose="020B0604020202020204" pitchFamily="34" charset="0"/>
                <a:ea typeface="+mn-ea"/>
                <a:cs typeface="Arial" panose="020B0604020202020204" pitchFamily="34" charset="0"/>
              </a:rPr>
              <a:t>monetarias</a:t>
            </a:r>
            <a:r>
              <a:rPr lang="en-US" sz="1800" b="1" dirty="0">
                <a:solidFill>
                  <a:schemeClr val="accent5"/>
                </a:solidFill>
                <a:latin typeface="Arial" panose="020B0604020202020204" pitchFamily="34" charset="0"/>
                <a:ea typeface="+mn-ea"/>
                <a:cs typeface="Arial" panose="020B0604020202020204" pitchFamily="34" charset="0"/>
              </a:rPr>
              <a:t>)</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B0285CB-715E-4D2E-92B3-9FB496B01FB2}"/>
              </a:ext>
            </a:extLst>
          </p:cNvPr>
          <p:cNvPicPr>
            <a:picLocks noChangeAspect="1"/>
          </p:cNvPicPr>
          <p:nvPr/>
        </p:nvPicPr>
        <p:blipFill>
          <a:blip r:embed="rId2"/>
          <a:stretch>
            <a:fillRect/>
          </a:stretch>
        </p:blipFill>
        <p:spPr>
          <a:xfrm>
            <a:off x="2339975" y="2013337"/>
            <a:ext cx="4464050" cy="3275980"/>
          </a:xfrm>
          <a:prstGeom prst="rect">
            <a:avLst/>
          </a:prstGeom>
        </p:spPr>
      </p:pic>
    </p:spTree>
    <p:extLst>
      <p:ext uri="{BB962C8B-B14F-4D97-AF65-F5344CB8AC3E}">
        <p14:creationId xmlns:p14="http://schemas.microsoft.com/office/powerpoint/2010/main" val="416870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931590"/>
            <a:ext cx="7848600" cy="451405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 de cambios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los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activos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netos</a:t>
            </a:r>
            <a:r>
              <a:rPr lang="en-US" b="1" dirty="0">
                <a:solidFill>
                  <a:schemeClr val="accent5"/>
                </a:solidFill>
                <a:latin typeface="Arial" panose="020B0604020202020204" pitchFamily="34" charset="0"/>
                <a:cs typeface="Arial" panose="020B0604020202020204" pitchFamily="34" charset="0"/>
              </a:rPr>
              <a:t> / </a:t>
            </a:r>
            <a:r>
              <a:rPr lang="en-US" b="1" dirty="0" err="1">
                <a:solidFill>
                  <a:schemeClr val="accent5"/>
                </a:solidFill>
                <a:latin typeface="Arial" panose="020B0604020202020204" pitchFamily="34" charset="0"/>
                <a:cs typeface="Arial" panose="020B0604020202020204" pitchFamily="34" charset="0"/>
              </a:rPr>
              <a:t>patrimonio</a:t>
            </a:r>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kern="0" dirty="0">
                <a:solidFill>
                  <a:schemeClr val="accent5"/>
                </a:solidFill>
                <a:latin typeface="Arial" pitchFamily="34" charset="0"/>
                <a:ea typeface="ＭＳ Ｐゴシック" charset="0"/>
                <a:cs typeface="Arial" pitchFamily="34" charset="0"/>
              </a:rPr>
              <a:t>Se </a:t>
            </a:r>
            <a:r>
              <a:rPr lang="en-US" kern="0" dirty="0" err="1">
                <a:solidFill>
                  <a:schemeClr val="accent5"/>
                </a:solidFill>
                <a:latin typeface="Arial" pitchFamily="34" charset="0"/>
                <a:ea typeface="ＭＳ Ｐゴシック" charset="0"/>
                <a:cs typeface="Arial" pitchFamily="34" charset="0"/>
              </a:rPr>
              <a:t>requiere</a:t>
            </a:r>
            <a:r>
              <a:rPr lang="en-US" kern="0" dirty="0">
                <a:solidFill>
                  <a:schemeClr val="accent5"/>
                </a:solidFill>
                <a:latin typeface="Arial" pitchFamily="34" charset="0"/>
                <a:ea typeface="ＭＳ Ｐゴシック" charset="0"/>
                <a:cs typeface="Arial" pitchFamily="34" charset="0"/>
              </a:rPr>
              <a:t> que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Estado de cambios en los activos netos / </a:t>
            </a:r>
            <a:r>
              <a:rPr lang="en-US" kern="0" dirty="0" err="1">
                <a:solidFill>
                  <a:schemeClr val="accent5"/>
                </a:solidFill>
                <a:latin typeface="Arial" pitchFamily="34" charset="0"/>
                <a:ea typeface="ＭＳ Ｐゴシック" charset="0"/>
                <a:cs typeface="Arial" pitchFamily="34" charset="0"/>
              </a:rPr>
              <a:t>patrimonio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muestre</a:t>
            </a:r>
            <a:r>
              <a:rPr lang="en-US" kern="0" dirty="0">
                <a:solidFill>
                  <a:schemeClr val="accent5"/>
                </a:solidFill>
                <a:latin typeface="Arial" pitchFamily="34" charset="0"/>
                <a:ea typeface="ＭＳ Ｐゴシック" charset="0"/>
                <a:cs typeface="Arial" pitchFamily="34" charset="0"/>
              </a:rPr>
              <a:t>;</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Superávit o déficit del período</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Ingresos y gastos reconocidos directamente en activos netos/patrimonio neto</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Ingresos y gastos totales para el período (la suma de lo anterior) – atribuibles a los propietarios y a la participación minoritaria</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Efectos de los cambios en las políticas contables</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11487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375487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 de cambios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los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activos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netos</a:t>
            </a:r>
            <a:r>
              <a:rPr lang="en-US" b="1" dirty="0">
                <a:solidFill>
                  <a:schemeClr val="accent5"/>
                </a:solidFill>
                <a:latin typeface="Arial" panose="020B0604020202020204" pitchFamily="34" charset="0"/>
                <a:cs typeface="Arial" panose="020B0604020202020204" pitchFamily="34" charset="0"/>
              </a:rPr>
              <a:t>/</a:t>
            </a:r>
            <a:r>
              <a:rPr lang="en-US" b="1" dirty="0" err="1">
                <a:solidFill>
                  <a:schemeClr val="accent5"/>
                </a:solidFill>
                <a:latin typeface="Arial" panose="020B0604020202020204" pitchFamily="34" charset="0"/>
                <a:cs typeface="Arial" panose="020B0604020202020204" pitchFamily="34" charset="0"/>
              </a:rPr>
              <a:t>patrimonio</a:t>
            </a:r>
            <a:r>
              <a:rPr lang="en-US" b="1" dirty="0">
                <a:solidFill>
                  <a:schemeClr val="accent5"/>
                </a:solidFill>
                <a:latin typeface="Arial" panose="020B0604020202020204" pitchFamily="34" charset="0"/>
                <a:cs typeface="Arial" panose="020B0604020202020204" pitchFamily="34" charset="0"/>
              </a:rPr>
              <a:t> (continuación)</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estado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financiero</a:t>
            </a:r>
            <a:r>
              <a:rPr lang="en-US" kern="0" dirty="0">
                <a:solidFill>
                  <a:schemeClr val="accent5"/>
                </a:solidFill>
                <a:latin typeface="Arial" pitchFamily="34" charset="0"/>
                <a:ea typeface="ＭＳ Ｐゴシック" charset="0"/>
                <a:cs typeface="Arial" pitchFamily="34" charset="0"/>
              </a:rPr>
              <a:t> o en notas</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Transacciones con propietarios, mostrando las distribuciones por separado</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Saldo de </a:t>
            </a:r>
            <a:r>
              <a:rPr lang="en-US" kern="0" dirty="0" err="1">
                <a:solidFill>
                  <a:schemeClr val="accent5"/>
                </a:solidFill>
                <a:latin typeface="Arial" pitchFamily="34" charset="0"/>
                <a:ea typeface="ＭＳ Ｐゴシック" charset="0"/>
                <a:cs typeface="Arial" pitchFamily="34" charset="0"/>
              </a:rPr>
              <a:t>superávit</a:t>
            </a:r>
            <a:r>
              <a:rPr lang="en-US" kern="0" dirty="0">
                <a:solidFill>
                  <a:schemeClr val="accent5"/>
                </a:solidFill>
                <a:latin typeface="Arial" pitchFamily="34" charset="0"/>
                <a:ea typeface="ＭＳ Ｐゴシック" charset="0"/>
                <a:cs typeface="Arial" pitchFamily="34" charset="0"/>
              </a:rPr>
              <a:t> o </a:t>
            </a:r>
            <a:r>
              <a:rPr lang="en-US" kern="0" dirty="0" err="1">
                <a:solidFill>
                  <a:schemeClr val="accent5"/>
                </a:solidFill>
                <a:latin typeface="Arial" pitchFamily="34" charset="0"/>
                <a:ea typeface="ＭＳ Ｐゴシック" charset="0"/>
                <a:cs typeface="Arial" pitchFamily="34" charset="0"/>
              </a:rPr>
              <a:t>déficit</a:t>
            </a:r>
            <a:r>
              <a:rPr lang="en-US" kern="0" dirty="0">
                <a:solidFill>
                  <a:schemeClr val="accent5"/>
                </a:solidFill>
                <a:latin typeface="Arial" pitchFamily="34" charset="0"/>
                <a:ea typeface="ＭＳ Ｐゴシック" charset="0"/>
                <a:cs typeface="Arial" pitchFamily="34" charset="0"/>
              </a:rPr>
              <a:t> acumulados al inicio y al final del período y variaciones durante el período</a:t>
            </a:r>
          </a:p>
          <a:p>
            <a:pPr marL="514350" lvl="0" indent="-514350" defTabSz="914400" fontAlgn="base">
              <a:spcBef>
                <a:spcPts val="776"/>
              </a:spcBef>
              <a:spcAft>
                <a:spcPct val="0"/>
              </a:spcAft>
              <a:buFont typeface="+mj-lt"/>
              <a:buAutoNum type="arabicPeriod"/>
              <a:defRPr/>
            </a:pPr>
            <a:r>
              <a:rPr lang="en-US" kern="0" dirty="0">
                <a:solidFill>
                  <a:schemeClr val="accent5"/>
                </a:solidFill>
                <a:latin typeface="Arial" pitchFamily="34" charset="0"/>
                <a:ea typeface="ＭＳ Ｐゴシック" charset="0"/>
                <a:cs typeface="Arial" pitchFamily="34" charset="0"/>
              </a:rPr>
              <a:t>Conciliación para cada componente de los activos </a:t>
            </a:r>
            <a:r>
              <a:rPr lang="en-US" kern="0" dirty="0" err="1">
                <a:solidFill>
                  <a:schemeClr val="accent5"/>
                </a:solidFill>
                <a:latin typeface="Arial" pitchFamily="34" charset="0"/>
                <a:ea typeface="ＭＳ Ｐゴシック" charset="0"/>
                <a:cs typeface="Arial" pitchFamily="34" charset="0"/>
              </a:rPr>
              <a:t>netos</a:t>
            </a: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patrimonio</a:t>
            </a:r>
            <a:r>
              <a:rPr lang="en-US" kern="0" dirty="0">
                <a:solidFill>
                  <a:schemeClr val="accent5"/>
                </a:solidFill>
                <a:latin typeface="Arial" pitchFamily="34" charset="0"/>
                <a:ea typeface="ＭＳ Ｐゴシック" charset="0"/>
                <a:cs typeface="Arial" pitchFamily="34" charset="0"/>
              </a:rPr>
              <a:t> inicial y final</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21222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707886"/>
          </a:xfrm>
          <a:prstGeom prst="rect">
            <a:avLst/>
          </a:prstGeom>
          <a:noFill/>
        </p:spPr>
        <p:txBody>
          <a:bodyPr wrap="square" rtlCol="0">
            <a:spAutoFit/>
          </a:bodyPr>
          <a:lstStyle/>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95300" y="647699"/>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Entidad del Sector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Público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kern="0" dirty="0">
                <a:solidFill>
                  <a:schemeClr val="accent5"/>
                </a:solidFill>
                <a:latin typeface="Arial" pitchFamily="34" charset="0"/>
                <a:cs typeface="Arial" pitchFamily="34" charset="0"/>
              </a:rPr>
              <a:t>E</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stado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r>
              <a:rPr lang="en-US" sz="1800" b="1" kern="0" dirty="0">
                <a:solidFill>
                  <a:schemeClr val="accent5"/>
                </a:solidFill>
                <a:latin typeface="Arial" pitchFamily="34" charset="0"/>
                <a:cs typeface="Arial" pitchFamily="34" charset="0"/>
              </a:rPr>
              <a:t>C</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onsolidado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de cambios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en</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r>
              <a:rPr lang="en-US" sz="1800" b="1" kern="0" dirty="0" err="1">
                <a:solidFill>
                  <a:schemeClr val="accent5"/>
                </a:solidFill>
                <a:latin typeface="Arial" pitchFamily="34" charset="0"/>
                <a:cs typeface="Arial" pitchFamily="34" charset="0"/>
              </a:rPr>
              <a:t>los</a:t>
            </a:r>
            <a:r>
              <a:rPr lang="en-US" sz="1800" b="1" kern="0" dirty="0">
                <a:solidFill>
                  <a:schemeClr val="accent5"/>
                </a:solidFill>
                <a:latin typeface="Arial" pitchFamily="34" charset="0"/>
                <a:cs typeface="Arial" pitchFamily="34" charset="0"/>
              </a:rPr>
              <a:t>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activos</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netos</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a:t>
            </a:r>
            <a:r>
              <a:rPr kumimoji="0" lang="en-US" sz="1800" b="1" i="0" u="none" strike="noStrike" kern="0" cap="none" spc="0" normalizeH="0" baseline="0" noProof="0" dirty="0" err="1">
                <a:ln>
                  <a:noFill/>
                </a:ln>
                <a:solidFill>
                  <a:schemeClr val="accent5"/>
                </a:solidFill>
                <a:effectLst/>
                <a:uLnTx/>
                <a:uFillTx/>
                <a:latin typeface="Arial" pitchFamily="34" charset="0"/>
                <a:ea typeface="+mj-ea"/>
                <a:cs typeface="Arial" pitchFamily="34" charset="0"/>
              </a:rPr>
              <a:t>patrimonio</a:t>
            </a: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 </a:t>
            </a:r>
            <a:endParaRPr lang="en-US" sz="1800" b="1" kern="0" dirty="0">
              <a:solidFill>
                <a:schemeClr val="accent5"/>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Para el año terminado el 31 de diciembre de 20X2</a:t>
            </a:r>
            <a:b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br>
            <a:r>
              <a:rPr kumimoji="0" lang="en-US" sz="1800" b="1" i="0" u="none" strike="noStrike" kern="0" cap="none" spc="0" normalizeH="0" baseline="0" noProof="0" dirty="0">
                <a:ln>
                  <a:noFill/>
                </a:ln>
                <a:solidFill>
                  <a:schemeClr val="accent5"/>
                </a:solidFill>
                <a:effectLst/>
                <a:uLnTx/>
                <a:uFillTx/>
                <a:latin typeface="Arial" pitchFamily="34" charset="0"/>
                <a:ea typeface="+mj-ea"/>
                <a:cs typeface="Arial" pitchFamily="34" charset="0"/>
              </a:rPr>
              <a:t>(en miles de unidades monetarias)</a:t>
            </a:r>
          </a:p>
        </p:txBody>
      </p:sp>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graphicFrame>
        <p:nvGraphicFramePr>
          <p:cNvPr id="6" name="Table 5">
            <a:extLst>
              <a:ext uri="{FF2B5EF4-FFF2-40B4-BE49-F238E27FC236}">
                <a16:creationId xmlns:a16="http://schemas.microsoft.com/office/drawing/2014/main" id="{3E92D705-2042-9504-BDE3-F0C7AAFF009A}"/>
              </a:ext>
            </a:extLst>
          </p:cNvPr>
          <p:cNvGraphicFramePr>
            <a:graphicFrameLocks noGrp="1"/>
          </p:cNvGraphicFramePr>
          <p:nvPr>
            <p:extLst>
              <p:ext uri="{D42A27DB-BD31-4B8C-83A1-F6EECF244321}">
                <p14:modId xmlns:p14="http://schemas.microsoft.com/office/powerpoint/2010/main" val="2255806156"/>
              </p:ext>
            </p:extLst>
          </p:nvPr>
        </p:nvGraphicFramePr>
        <p:xfrm>
          <a:off x="1780857" y="2482156"/>
          <a:ext cx="5734685" cy="2413000"/>
        </p:xfrm>
        <a:graphic>
          <a:graphicData uri="http://schemas.openxmlformats.org/drawingml/2006/table">
            <a:tbl>
              <a:tblPr firstRow="1" firstCol="1" lastRow="1" lastCol="1" bandRow="1" bandCol="1"/>
              <a:tblGrid>
                <a:gridCol w="2648585">
                  <a:extLst>
                    <a:ext uri="{9D8B030D-6E8A-4147-A177-3AD203B41FA5}">
                      <a16:colId xmlns:a16="http://schemas.microsoft.com/office/drawing/2014/main" val="1139124194"/>
                    </a:ext>
                  </a:extLst>
                </a:gridCol>
                <a:gridCol w="742950">
                  <a:extLst>
                    <a:ext uri="{9D8B030D-6E8A-4147-A177-3AD203B41FA5}">
                      <a16:colId xmlns:a16="http://schemas.microsoft.com/office/drawing/2014/main" val="3815142743"/>
                    </a:ext>
                  </a:extLst>
                </a:gridCol>
                <a:gridCol w="1485900">
                  <a:extLst>
                    <a:ext uri="{9D8B030D-6E8A-4147-A177-3AD203B41FA5}">
                      <a16:colId xmlns:a16="http://schemas.microsoft.com/office/drawing/2014/main" val="4223406589"/>
                    </a:ext>
                  </a:extLst>
                </a:gridCol>
                <a:gridCol w="857250">
                  <a:extLst>
                    <a:ext uri="{9D8B030D-6E8A-4147-A177-3AD203B41FA5}">
                      <a16:colId xmlns:a16="http://schemas.microsoft.com/office/drawing/2014/main" val="1527647011"/>
                    </a:ext>
                  </a:extLst>
                </a:gridCol>
              </a:tblGrid>
              <a:tr h="252730">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D26"/>
                    </a:solidFill>
                  </a:tcPr>
                </a:tc>
                <a:tc>
                  <a:txBody>
                    <a:bodyPr/>
                    <a:lstStyle/>
                    <a:p>
                      <a:pPr algn="ctr">
                        <a:lnSpc>
                          <a:spcPts val="1200"/>
                        </a:lnSpc>
                      </a:pPr>
                      <a:r>
                        <a:rPr lang="en-US" sz="1000" b="1">
                          <a:solidFill>
                            <a:srgbClr val="FFFFFF"/>
                          </a:solidFill>
                          <a:effectLst/>
                          <a:latin typeface="Arial" panose="020B0604020202020204" pitchFamily="34" charset="0"/>
                          <a:ea typeface="Arial" panose="020B0604020202020204" pitchFamily="34" charset="0"/>
                          <a:cs typeface="Arial" panose="020B0604020202020204" pitchFamily="34" charset="0"/>
                        </a:rPr>
                        <a:t>Reservas</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D26"/>
                    </a:solidFill>
                  </a:tcPr>
                </a:tc>
                <a:tc>
                  <a:txBody>
                    <a:bodyPr/>
                    <a:lstStyle/>
                    <a:p>
                      <a:pPr marR="227965" algn="ctr">
                        <a:lnSpc>
                          <a:spcPts val="1200"/>
                        </a:lnSpc>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Superávit o</a:t>
                      </a:r>
                      <a:r>
                        <a:rPr lang="en-US" sz="1000" b="1" spc="135">
                          <a:solidFill>
                            <a:srgbClr val="FFFFFF"/>
                          </a:solidFill>
                          <a:effectLst/>
                          <a:latin typeface="Arial" panose="020B0604020202020204" pitchFamily="34" charset="0"/>
                          <a:ea typeface="Arial" panose="020B0604020202020204" pitchFamily="34" charset="0"/>
                          <a:cs typeface="Arial" panose="020B0604020202020204" pitchFamily="34" charset="0"/>
                        </a:rPr>
                        <a:t> </a:t>
                      </a: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Déficit</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D26"/>
                    </a:solidFill>
                  </a:tcPr>
                </a:tc>
                <a:tc>
                  <a:txBody>
                    <a:bodyPr/>
                    <a:lstStyle/>
                    <a:p>
                      <a:pPr marR="227965" algn="ctr">
                        <a:lnSpc>
                          <a:spcPts val="1200"/>
                        </a:lnSpc>
                      </a:pPr>
                      <a:r>
                        <a:rPr lang="en-US" sz="1000" b="1" spc="5">
                          <a:solidFill>
                            <a:srgbClr val="FFFFFF"/>
                          </a:solidFill>
                          <a:effectLst/>
                          <a:latin typeface="Arial" panose="020B0604020202020204" pitchFamily="34" charset="0"/>
                          <a:ea typeface="Arial" panose="020B0604020202020204" pitchFamily="34" charset="0"/>
                          <a:cs typeface="Arial" panose="020B0604020202020204" pitchFamily="34" charset="0"/>
                        </a:rPr>
                        <a:t>Total</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7D26"/>
                    </a:solidFill>
                  </a:tcPr>
                </a:tc>
                <a:extLst>
                  <a:ext uri="{0D108BD9-81ED-4DB2-BD59-A6C34878D82A}">
                    <a16:rowId xmlns:a16="http://schemas.microsoft.com/office/drawing/2014/main" val="1921262014"/>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Saldo al 31 de diciembre de 20X0</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2613416781"/>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Cambios en la política contable</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7024633"/>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Saldo reexpresado, 31 de diciembre de 20X0</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13702235"/>
                  </a:ext>
                </a:extLst>
              </a:tr>
              <a:tr h="41084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Variación de los activos netos/patrimonio del ejercicio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37727459"/>
                  </a:ext>
                </a:extLst>
              </a:tr>
              <a:tr h="206375">
                <a:tc>
                  <a:txBody>
                    <a:bodyPr/>
                    <a:lstStyle/>
                    <a:p>
                      <a:pPr algn="just">
                        <a:lnSpc>
                          <a:spcPts val="1200"/>
                        </a:lnSpc>
                        <a:spcBef>
                          <a:spcPts val="300"/>
                        </a:spcBef>
                        <a:spcAft>
                          <a:spcPts val="300"/>
                        </a:spcAft>
                      </a:pPr>
                      <a:r>
                        <a:rPr lang="en-US"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Superávit/Déficit del período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3823205320"/>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Saldo al 31 de diciembre de 20X1</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262375314"/>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Variación de los activos netos/patrimonio neto del ejercicio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algn="ctr">
                        <a:lnSpc>
                          <a:spcPts val="1200"/>
                        </a:lnSpc>
                        <a:spcBef>
                          <a:spcPts val="600"/>
                        </a:spcBef>
                        <a:spcAft>
                          <a:spcPts val="600"/>
                        </a:spcAft>
                      </a:pPr>
                      <a:r>
                        <a:rPr lang="es-PE"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extLst>
                  <a:ext uri="{0D108BD9-81ED-4DB2-BD59-A6C34878D82A}">
                    <a16:rowId xmlns:a16="http://schemas.microsoft.com/office/drawing/2014/main" val="536759289"/>
                  </a:ext>
                </a:extLst>
              </a:tr>
              <a:tr h="206375">
                <a:tc>
                  <a:txBody>
                    <a:bodyPr/>
                    <a:lstStyle/>
                    <a:p>
                      <a:pPr algn="just">
                        <a:lnSpc>
                          <a:spcPts val="1200"/>
                        </a:lnSpc>
                        <a:spcBef>
                          <a:spcPts val="300"/>
                        </a:spcBef>
                        <a:spcAft>
                          <a:spcPts val="300"/>
                        </a:spcAft>
                      </a:pPr>
                      <a:r>
                        <a:rPr lang="en-US"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Superávit/Déficit del período</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a:lnSpc>
                          <a:spcPts val="1200"/>
                        </a:lnSpc>
                        <a:spcBef>
                          <a:spcPts val="600"/>
                        </a:spcBef>
                        <a:spcAft>
                          <a:spcPts val="600"/>
                        </a:spcAft>
                      </a:pPr>
                      <a:r>
                        <a:rPr lang="en-US" sz="1000">
                          <a:effectLst/>
                          <a:latin typeface="Arial" panose="020B0604020202020204" pitchFamily="34" charset="0"/>
                          <a:ea typeface="MS Mincho" panose="02020609040205080304" pitchFamily="49" charset="-128"/>
                          <a:cs typeface="Arial" panose="020B0604020202020204" pitchFamily="34" charset="0"/>
                        </a:rPr>
                        <a:t> </a:t>
                      </a:r>
                      <a:endParaRPr lang="es-MX" sz="1000">
                        <a:effectLst/>
                        <a:latin typeface="Arial" panose="020B0604020202020204" pitchFamily="34" charset="0"/>
                        <a:ea typeface="MS Mincho" panose="02020609040205080304" pitchFamily="49" charset="-128"/>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0759032"/>
                  </a:ext>
                </a:extLst>
              </a:tr>
              <a:tr h="206375">
                <a:tc>
                  <a:txBody>
                    <a:bodyPr/>
                    <a:lstStyle/>
                    <a:p>
                      <a:pPr algn="just">
                        <a:lnSpc>
                          <a:spcPts val="1200"/>
                        </a:lnSpc>
                        <a:spcBef>
                          <a:spcPts val="300"/>
                        </a:spcBef>
                        <a:spcAft>
                          <a:spcPts val="300"/>
                        </a:spcAft>
                      </a:pPr>
                      <a:r>
                        <a:rPr lang="es-PE" sz="1000">
                          <a:solidFill>
                            <a:srgbClr val="000000"/>
                          </a:solidFill>
                          <a:effectLst/>
                          <a:latin typeface="Arial" panose="020B0604020202020204" pitchFamily="34" charset="0"/>
                          <a:ea typeface="Palatino Linotype" panose="02040502050505030304" pitchFamily="18" charset="0"/>
                          <a:cs typeface="Arial" panose="020B0604020202020204" pitchFamily="34" charset="0"/>
                        </a:rPr>
                        <a:t>Saldo al 31 de diciembre de 20X2</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8D9"/>
                    </a:solidFill>
                  </a:tcPr>
                </a:tc>
                <a:tc>
                  <a:txBody>
                    <a:bodyPr/>
                    <a:lstStyle/>
                    <a:p>
                      <a:pPr marL="1270" algn="ctr">
                        <a:lnSpc>
                          <a:spcPts val="1200"/>
                        </a:lnSpc>
                        <a:spcBef>
                          <a:spcPts val="75"/>
                        </a:spcBef>
                        <a:spcAft>
                          <a:spcPts val="0"/>
                        </a:spcAft>
                      </a:pPr>
                      <a:r>
                        <a:rPr lang="en-US" sz="1000" spc="1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x,xxx</a:t>
                      </a:r>
                      <a:endParaRPr lang="es-MX"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val="3369334417"/>
                  </a:ext>
                </a:extLst>
              </a:tr>
            </a:tbl>
          </a:graphicData>
        </a:graphic>
      </p:graphicFrame>
    </p:spTree>
    <p:extLst>
      <p:ext uri="{BB962C8B-B14F-4D97-AF65-F5344CB8AC3E}">
        <p14:creationId xmlns:p14="http://schemas.microsoft.com/office/powerpoint/2010/main" val="360887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2623795"/>
          </a:xfrm>
          <a:prstGeom prst="rect">
            <a:avLst/>
          </a:prstGeom>
          <a:noFill/>
        </p:spPr>
        <p:txBody>
          <a:bodyPr wrap="square" rtlCol="0">
            <a:spAutoFit/>
          </a:bodyPr>
          <a:lstStyle/>
          <a:p>
            <a:pPr defTabSz="914400" fontAlgn="base">
              <a:spcBef>
                <a:spcPts val="776"/>
              </a:spcBef>
              <a:spcAft>
                <a:spcPct val="0"/>
              </a:spcAft>
            </a:pPr>
            <a:endParaRPr lang="en-US" i="1" kern="0" dirty="0">
              <a:solidFill>
                <a:schemeClr val="accent5"/>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00333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931590"/>
            <a:ext cx="7848600" cy="385746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Notas a los Estados Financieros</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Tx/>
              <a:buChar char="•"/>
              <a:defRPr/>
            </a:pPr>
            <a:r>
              <a:rPr lang="en-US" kern="0" dirty="0" err="1">
                <a:solidFill>
                  <a:schemeClr val="accent5"/>
                </a:solidFill>
                <a:latin typeface="Arial" pitchFamily="34" charset="0"/>
                <a:ea typeface="ＭＳ Ｐゴシック" charset="0"/>
                <a:cs typeface="Arial" pitchFamily="34" charset="0"/>
              </a:rPr>
              <a:t>Presentan</a:t>
            </a:r>
            <a:r>
              <a:rPr lang="en-US" kern="0" dirty="0">
                <a:solidFill>
                  <a:schemeClr val="accent5"/>
                </a:solidFill>
                <a:latin typeface="Arial" pitchFamily="34" charset="0"/>
                <a:ea typeface="ＭＳ Ｐゴシック" charset="0"/>
                <a:cs typeface="Arial" pitchFamily="34" charset="0"/>
              </a:rPr>
              <a:t> información sobre la base de la preparación de los estados financieros y las políticas contables específicas</a:t>
            </a:r>
          </a:p>
          <a:p>
            <a:pPr marL="514350" lvl="0" indent="-514350" defTabSz="914400" fontAlgn="base">
              <a:spcBef>
                <a:spcPts val="776"/>
              </a:spcBef>
              <a:spcAft>
                <a:spcPct val="0"/>
              </a:spcAft>
              <a:buFontTx/>
              <a:buChar char="•"/>
              <a:defRPr/>
            </a:pPr>
            <a:r>
              <a:rPr lang="en-US" kern="0" dirty="0" err="1">
                <a:solidFill>
                  <a:schemeClr val="accent5"/>
                </a:solidFill>
                <a:latin typeface="Arial" pitchFamily="34" charset="0"/>
                <a:ea typeface="ＭＳ Ｐゴシック" charset="0"/>
                <a:cs typeface="Arial" pitchFamily="34" charset="0"/>
              </a:rPr>
              <a:t>Revelan</a:t>
            </a:r>
            <a:r>
              <a:rPr lang="en-US" kern="0" dirty="0">
                <a:solidFill>
                  <a:schemeClr val="accent5"/>
                </a:solidFill>
                <a:latin typeface="Arial" pitchFamily="34" charset="0"/>
                <a:ea typeface="ＭＳ Ｐゴシック" charset="0"/>
                <a:cs typeface="Arial" pitchFamily="34" charset="0"/>
              </a:rPr>
              <a:t> la información requerida no presentada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contenido</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estados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financieros</a:t>
            </a:r>
            <a:r>
              <a:rPr lang="en-US" kern="0" dirty="0">
                <a:solidFill>
                  <a:schemeClr val="accent5"/>
                </a:solidFill>
                <a:latin typeface="Arial" pitchFamily="34" charset="0"/>
                <a:ea typeface="ＭＳ Ｐゴシック" charset="0"/>
                <a:cs typeface="Arial" pitchFamily="34" charset="0"/>
              </a:rPr>
              <a:t>, y </a:t>
            </a:r>
          </a:p>
          <a:p>
            <a:pPr marL="514350" lvl="0" indent="-514350" defTabSz="914400" fontAlgn="base">
              <a:spcBef>
                <a:spcPts val="776"/>
              </a:spcBef>
              <a:spcAft>
                <a:spcPct val="0"/>
              </a:spcAft>
              <a:buFontTx/>
              <a:buChar char="•"/>
              <a:defRPr/>
            </a:pPr>
            <a:r>
              <a:rPr lang="en-US" kern="0" dirty="0" err="1">
                <a:solidFill>
                  <a:schemeClr val="accent5"/>
                </a:solidFill>
                <a:latin typeface="Arial" pitchFamily="34" charset="0"/>
                <a:ea typeface="ＭＳ Ｐゴシック" charset="0"/>
                <a:cs typeface="Arial" pitchFamily="34" charset="0"/>
              </a:rPr>
              <a:t>Proporcionan</a:t>
            </a:r>
            <a:r>
              <a:rPr lang="en-US" kern="0" dirty="0">
                <a:solidFill>
                  <a:schemeClr val="accent5"/>
                </a:solidFill>
                <a:latin typeface="Arial" pitchFamily="34" charset="0"/>
                <a:ea typeface="ＭＳ Ｐゴシック" charset="0"/>
                <a:cs typeface="Arial" pitchFamily="34" charset="0"/>
              </a:rPr>
              <a:t> información adicional </a:t>
            </a:r>
          </a:p>
          <a:p>
            <a:pPr marL="514350" lvl="0" indent="-514350" defTabSz="914400" fontAlgn="base">
              <a:spcBef>
                <a:spcPts val="776"/>
              </a:spcBef>
              <a:spcAft>
                <a:spcPct val="0"/>
              </a:spcAft>
              <a:buFontTx/>
              <a:buChar char="•"/>
              <a:defRPr/>
            </a:pPr>
            <a:r>
              <a:rPr lang="en-US" kern="0" dirty="0" err="1">
                <a:solidFill>
                  <a:schemeClr val="accent5"/>
                </a:solidFill>
                <a:latin typeface="Arial" pitchFamily="34" charset="0"/>
                <a:ea typeface="ＭＳ Ｐゴシック" charset="0"/>
                <a:cs typeface="Arial" pitchFamily="34" charset="0"/>
              </a:rPr>
              <a:t>Juicios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significativos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realizados</a:t>
            </a:r>
            <a:endParaRPr lang="en-US" kern="0" dirty="0">
              <a:solidFill>
                <a:schemeClr val="accent5"/>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Información sobre la incertidumbre de la estimación</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395059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05513"/>
          </a:xfrm>
          <a:prstGeom prst="rect">
            <a:avLst/>
          </a:prstGeom>
          <a:noFill/>
        </p:spPr>
        <p:txBody>
          <a:bodyPr wrap="square" rtlCol="0">
            <a:spAutoFit/>
          </a:bodyPr>
          <a:lstStyle/>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Preguntas y discusión</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3490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548581"/>
            <a:ext cx="7848600" cy="513986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Objetivos de los Estados Financieros</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Satisfacer las necesidades de información de los receptores de servicios y los proveedores de recursos para la rendición de cuentas y la toma de decisiones</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Los usuarios necesitan información sobre:</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El desempeño de la entidad, por ejemplo: el cumplimiento de la prestación de servicios y otros objetivos operativos y financieros;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gestión</a:t>
            </a:r>
            <a:r>
              <a:rPr lang="en-US" kern="0" dirty="0">
                <a:solidFill>
                  <a:schemeClr val="accent5"/>
                </a:solidFill>
                <a:latin typeface="Arial" pitchFamily="34" charset="0"/>
                <a:ea typeface="ＭＳ Ｐゴシック" charset="0"/>
                <a:cs typeface="Arial" pitchFamily="34" charset="0"/>
              </a:rPr>
              <a:t> de los recursos de los que es responsable</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Cumplir con la autoridad legislativa y de </a:t>
            </a:r>
            <a:r>
              <a:rPr lang="en-US" kern="0" dirty="0" err="1">
                <a:solidFill>
                  <a:schemeClr val="accent5"/>
                </a:solidFill>
                <a:latin typeface="Arial" pitchFamily="34" charset="0"/>
                <a:ea typeface="ＭＳ Ｐゴシック" charset="0"/>
                <a:cs typeface="Arial" pitchFamily="34" charset="0"/>
              </a:rPr>
              <a:t>otro</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tipo</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autoridad</a:t>
            </a:r>
            <a:endParaRPr lang="en-US"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Liquidez y solvencia</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Sostenibilidad de la prestación de servicios y otras operaciones</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La </a:t>
            </a:r>
            <a:r>
              <a:rPr lang="en-US" kern="0" dirty="0" err="1">
                <a:solidFill>
                  <a:schemeClr val="accent5"/>
                </a:solidFill>
                <a:latin typeface="Arial" pitchFamily="34" charset="0"/>
                <a:ea typeface="ＭＳ Ｐゴシック" charset="0"/>
                <a:cs typeface="Arial" pitchFamily="34" charset="0"/>
              </a:rPr>
              <a:t>capacidad</a:t>
            </a:r>
            <a:r>
              <a:rPr lang="en-US" kern="0" dirty="0">
                <a:solidFill>
                  <a:schemeClr val="accent5"/>
                </a:solidFill>
                <a:latin typeface="Arial" pitchFamily="34" charset="0"/>
                <a:ea typeface="ＭＳ Ｐゴシック" charset="0"/>
                <a:cs typeface="Arial" pitchFamily="34" charset="0"/>
              </a:rPr>
              <a:t> de adaptación a </a:t>
            </a:r>
            <a:r>
              <a:rPr lang="en-US" kern="0" dirty="0" err="1">
                <a:solidFill>
                  <a:schemeClr val="accent5"/>
                </a:solidFill>
                <a:latin typeface="Arial" pitchFamily="34" charset="0"/>
                <a:ea typeface="ＭＳ Ｐゴシック" charset="0"/>
                <a:cs typeface="Arial" pitchFamily="34" charset="0"/>
              </a:rPr>
              <a:t>circunstancias</a:t>
            </a:r>
            <a:r>
              <a:rPr lang="en-US" kern="0" dirty="0">
                <a:solidFill>
                  <a:schemeClr val="accent5"/>
                </a:solidFill>
                <a:latin typeface="Arial" pitchFamily="34" charset="0"/>
                <a:ea typeface="ＭＳ Ｐゴシック" charset="0"/>
                <a:cs typeface="Arial" pitchFamily="34" charset="0"/>
              </a:rPr>
              <a:t> cambiantes</a:t>
            </a:r>
          </a:p>
          <a:p>
            <a:endParaRPr lang="en-US" sz="1600"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444224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Estados financieros requeridos</a:t>
            </a:r>
          </a:p>
          <a:p>
            <a:pPr marL="342900" lvl="0" indent="-342900" defTabSz="914400" fontAlgn="base">
              <a:spcBef>
                <a:spcPts val="776"/>
              </a:spcBef>
              <a:spcAft>
                <a:spcPct val="0"/>
              </a:spcAft>
              <a:buFontTx/>
              <a:buChar char="•"/>
            </a:pP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Un conjunto completo de estados financieros incluye:</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Estado de situación financiera</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Estado de rendimiento financiero</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Estado de cambios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activos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netos</a:t>
            </a:r>
            <a:r>
              <a:rPr lang="en-US" kern="0" dirty="0">
                <a:solidFill>
                  <a:schemeClr val="accent5"/>
                </a:solidFill>
                <a:latin typeface="Arial" pitchFamily="34" charset="0"/>
                <a:ea typeface="ＭＳ Ｐゴシック" charset="0"/>
                <a:cs typeface="Arial" pitchFamily="34" charset="0"/>
              </a:rPr>
              <a:t>/</a:t>
            </a:r>
            <a:r>
              <a:rPr lang="en-US" kern="0" dirty="0" err="1">
                <a:solidFill>
                  <a:schemeClr val="accent5"/>
                </a:solidFill>
                <a:latin typeface="Arial" pitchFamily="34" charset="0"/>
                <a:ea typeface="ＭＳ Ｐゴシック" charset="0"/>
                <a:cs typeface="Arial" pitchFamily="34" charset="0"/>
              </a:rPr>
              <a:t>patrimonio</a:t>
            </a:r>
            <a:r>
              <a:rPr lang="en-US" kern="0" dirty="0">
                <a:solidFill>
                  <a:schemeClr val="accent5"/>
                </a:solidFill>
                <a:latin typeface="Arial" pitchFamily="34" charset="0"/>
                <a:ea typeface="ＭＳ Ｐゴシック" charset="0"/>
                <a:cs typeface="Arial" pitchFamily="34" charset="0"/>
              </a:rPr>
              <a:t> </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Estado de flujo de efectivo</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Comparación del presupuesto y los importes reales </a:t>
            </a:r>
          </a:p>
          <a:p>
            <a:pPr marL="730250" lvl="2" indent="-457200" defTabSz="914400" fontAlgn="base">
              <a:spcBef>
                <a:spcPts val="776"/>
              </a:spcBef>
              <a:spcAft>
                <a:spcPct val="0"/>
              </a:spcAft>
              <a:buSzPct val="95000"/>
              <a:buFont typeface="Arial" pitchFamily="34" charset="0"/>
              <a:buChar char="•"/>
            </a:pPr>
            <a:r>
              <a:rPr lang="en-US" kern="0" dirty="0">
                <a:solidFill>
                  <a:schemeClr val="accent5"/>
                </a:solidFill>
                <a:latin typeface="Arial" pitchFamily="34" charset="0"/>
                <a:ea typeface="ＭＳ Ｐゴシック" charset="0"/>
                <a:cs typeface="Arial" pitchFamily="34" charset="0"/>
              </a:rPr>
              <a:t>Notas</a:t>
            </a:r>
          </a:p>
          <a:p>
            <a:pPr marL="730250" lvl="2" indent="-457200" defTabSz="914400" fontAlgn="base">
              <a:spcBef>
                <a:spcPts val="776"/>
              </a:spcBef>
              <a:spcAft>
                <a:spcPct val="0"/>
              </a:spcAft>
              <a:buSzPct val="95000"/>
              <a:buFont typeface="Arial" pitchFamily="34" charset="0"/>
              <a:buChar char="•"/>
            </a:pPr>
            <a:r>
              <a:rPr lang="en-GB" kern="0" dirty="0">
                <a:solidFill>
                  <a:schemeClr val="accent5"/>
                </a:solidFill>
                <a:latin typeface="Arial" pitchFamily="34" charset="0"/>
                <a:ea typeface="ＭＳ Ｐゴシック" charset="0"/>
                <a:cs typeface="Arial" pitchFamily="34" charset="0"/>
              </a:rPr>
              <a:t>Información comparativa con </a:t>
            </a:r>
            <a:r>
              <a:rPr lang="en-GB" kern="0" dirty="0" err="1">
                <a:solidFill>
                  <a:schemeClr val="accent5"/>
                </a:solidFill>
                <a:latin typeface="Arial" pitchFamily="34" charset="0"/>
                <a:ea typeface="ＭＳ Ｐゴシック" charset="0"/>
                <a:cs typeface="Arial" pitchFamily="34" charset="0"/>
              </a:rPr>
              <a:t>respecto</a:t>
            </a:r>
            <a:r>
              <a:rPr lang="en-GB" kern="0" dirty="0">
                <a:solidFill>
                  <a:schemeClr val="accent5"/>
                </a:solidFill>
                <a:latin typeface="Arial" pitchFamily="34" charset="0"/>
                <a:ea typeface="ＭＳ Ｐゴシック" charset="0"/>
                <a:cs typeface="Arial" pitchFamily="34" charset="0"/>
              </a:rPr>
              <a:t> al </a:t>
            </a:r>
            <a:r>
              <a:rPr lang="en-GB" kern="0" dirty="0" err="1">
                <a:solidFill>
                  <a:schemeClr val="accent5"/>
                </a:solidFill>
                <a:latin typeface="Arial" pitchFamily="34" charset="0"/>
                <a:ea typeface="ＭＳ Ｐゴシック" charset="0"/>
                <a:cs typeface="Arial" pitchFamily="34" charset="0"/>
              </a:rPr>
              <a:t>periodo</a:t>
            </a:r>
            <a:r>
              <a:rPr lang="en-GB" kern="0" dirty="0">
                <a:solidFill>
                  <a:schemeClr val="accent5"/>
                </a:solidFill>
                <a:latin typeface="Arial" pitchFamily="34" charset="0"/>
                <a:ea typeface="ＭＳ Ｐゴシック" charset="0"/>
                <a:cs typeface="Arial" pitchFamily="34" charset="0"/>
              </a:rPr>
              <a:t> anterior</a:t>
            </a: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195951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Información comparativa</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Se </a:t>
            </a:r>
            <a:r>
              <a:rPr lang="en-US" kern="0" dirty="0" err="1">
                <a:solidFill>
                  <a:schemeClr val="accent5"/>
                </a:solidFill>
                <a:latin typeface="Arial" pitchFamily="34" charset="0"/>
                <a:ea typeface="ＭＳ Ｐゴシック" charset="0"/>
                <a:cs typeface="Arial" pitchFamily="34" charset="0"/>
              </a:rPr>
              <a:t>requiere</a:t>
            </a:r>
            <a:r>
              <a:rPr lang="en-US" kern="0" dirty="0">
                <a:solidFill>
                  <a:schemeClr val="accent5"/>
                </a:solidFill>
                <a:latin typeface="Arial" pitchFamily="34" charset="0"/>
                <a:ea typeface="ＭＳ Ｐゴシック" charset="0"/>
                <a:cs typeface="Arial" pitchFamily="34" charset="0"/>
              </a:rPr>
              <a:t> para </a:t>
            </a:r>
            <a:r>
              <a:rPr lang="en-US" kern="0" dirty="0" err="1">
                <a:solidFill>
                  <a:schemeClr val="accent5"/>
                </a:solidFill>
                <a:latin typeface="Arial" pitchFamily="34" charset="0"/>
                <a:ea typeface="ＭＳ Ｐゴシック" charset="0"/>
                <a:cs typeface="Arial" pitchFamily="34" charset="0"/>
              </a:rPr>
              <a:t>todas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importes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reportados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periodo</a:t>
            </a:r>
            <a:r>
              <a:rPr lang="en-US" kern="0" dirty="0">
                <a:solidFill>
                  <a:schemeClr val="accent5"/>
                </a:solidFill>
                <a:latin typeface="Arial" pitchFamily="34" charset="0"/>
                <a:ea typeface="ＭＳ Ｐゴシック" charset="0"/>
                <a:cs typeface="Arial" pitchFamily="34" charset="0"/>
              </a:rPr>
              <a:t> anterior </a:t>
            </a:r>
          </a:p>
          <a:p>
            <a:pPr marL="342900" lvl="0" indent="-342900" defTabSz="914400" fontAlgn="base">
              <a:spcBef>
                <a:spcPts val="776"/>
              </a:spcBef>
              <a:spcAft>
                <a:spcPct val="0"/>
              </a:spcAft>
              <a:buFontTx/>
              <a:buChar char="•"/>
            </a:pPr>
            <a:r>
              <a:rPr lang="es-CO" kern="0" dirty="0">
                <a:solidFill>
                  <a:schemeClr val="accent5"/>
                </a:solidFill>
                <a:latin typeface="Arial" pitchFamily="34" charset="0"/>
                <a:ea typeface="ＭＳ Ｐゴシック" charset="0"/>
                <a:cs typeface="Arial" pitchFamily="34" charset="0"/>
              </a:rPr>
              <a:t>Se incluye para información narrativa y descriptiva cuando sea relevante para la comprensión.</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385746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Presentación y </a:t>
            </a:r>
            <a:r>
              <a:rPr lang="en-US" b="1" dirty="0" err="1">
                <a:solidFill>
                  <a:schemeClr val="accent5"/>
                </a:solidFill>
                <a:latin typeface="Arial" panose="020B0604020202020204" pitchFamily="34" charset="0"/>
                <a:cs typeface="Arial" panose="020B0604020202020204" pitchFamily="34" charset="0"/>
              </a:rPr>
              <a:t>revelación</a:t>
            </a:r>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s-CO" kern="0" dirty="0">
                <a:solidFill>
                  <a:schemeClr val="accent5"/>
                </a:solidFill>
                <a:latin typeface="Arial" pitchFamily="34" charset="0"/>
                <a:ea typeface="ＭＳ Ｐゴシック" charset="0"/>
                <a:cs typeface="Arial" pitchFamily="34" charset="0"/>
              </a:rPr>
              <a:t>La consistencia de la presentación y clasificación en los estados financieros se mantiene a menos que</a:t>
            </a:r>
            <a:endParaRPr lang="en-US" kern="0" dirty="0">
              <a:solidFill>
                <a:schemeClr val="accent5"/>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kern="0" dirty="0" err="1">
                <a:solidFill>
                  <a:schemeClr val="accent5"/>
                </a:solidFill>
                <a:latin typeface="Arial" pitchFamily="34" charset="0"/>
                <a:ea typeface="ＭＳ Ｐゴシック" charset="0"/>
                <a:cs typeface="Arial" pitchFamily="34" charset="0"/>
              </a:rPr>
              <a:t>Otra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presentación</a:t>
            </a:r>
            <a:r>
              <a:rPr lang="en-US" kern="0" dirty="0">
                <a:solidFill>
                  <a:schemeClr val="accent5"/>
                </a:solidFill>
                <a:latin typeface="Arial" pitchFamily="34" charset="0"/>
                <a:ea typeface="ＭＳ Ｐゴシック" charset="0"/>
                <a:cs typeface="Arial" pitchFamily="34" charset="0"/>
              </a:rPr>
              <a:t> sea </a:t>
            </a:r>
            <a:r>
              <a:rPr lang="en-US" kern="0" dirty="0" err="1">
                <a:solidFill>
                  <a:schemeClr val="accent5"/>
                </a:solidFill>
                <a:latin typeface="Arial" pitchFamily="34" charset="0"/>
                <a:ea typeface="ＭＳ Ｐゴシック" charset="0"/>
                <a:cs typeface="Arial" pitchFamily="34" charset="0"/>
              </a:rPr>
              <a:t>más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apropiada</a:t>
            </a:r>
            <a:r>
              <a:rPr lang="en-US" kern="0" dirty="0">
                <a:solidFill>
                  <a:schemeClr val="accent5"/>
                </a:solidFill>
                <a:latin typeface="Arial" pitchFamily="34" charset="0"/>
                <a:ea typeface="ＭＳ Ｐゴシック" charset="0"/>
                <a:cs typeface="Arial" pitchFamily="34" charset="0"/>
              </a:rPr>
              <a:t> </a:t>
            </a:r>
          </a:p>
          <a:p>
            <a:pPr marL="694944" lvl="1" indent="-347472"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Una NICSP </a:t>
            </a:r>
            <a:r>
              <a:rPr lang="en-US" kern="0" dirty="0" err="1">
                <a:solidFill>
                  <a:schemeClr val="accent5"/>
                </a:solidFill>
                <a:latin typeface="Arial" pitchFamily="34" charset="0"/>
                <a:ea typeface="ＭＳ Ｐゴシック" charset="0"/>
                <a:cs typeface="Arial" pitchFamily="34" charset="0"/>
              </a:rPr>
              <a:t>requiera</a:t>
            </a:r>
            <a:r>
              <a:rPr lang="en-US" kern="0" dirty="0">
                <a:solidFill>
                  <a:schemeClr val="accent5"/>
                </a:solidFill>
                <a:latin typeface="Arial" pitchFamily="34" charset="0"/>
                <a:ea typeface="ＭＳ Ｐゴシック" charset="0"/>
                <a:cs typeface="Arial" pitchFamily="34" charset="0"/>
              </a:rPr>
              <a:t> un cambio</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Si se modifica, se reclasifican los importes comparativos</a:t>
            </a: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Se </a:t>
            </a:r>
            <a:r>
              <a:rPr lang="en-US" kern="0" dirty="0" err="1">
                <a:solidFill>
                  <a:schemeClr val="accent5"/>
                </a:solidFill>
                <a:latin typeface="Arial" pitchFamily="34" charset="0"/>
                <a:ea typeface="ＭＳ Ｐゴシック" charset="0"/>
                <a:cs typeface="Arial" pitchFamily="34" charset="0"/>
              </a:rPr>
              <a:t>revelan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elementos</a:t>
            </a:r>
            <a:r>
              <a:rPr lang="en-US" kern="0" dirty="0">
                <a:solidFill>
                  <a:schemeClr val="accent5"/>
                </a:solidFill>
                <a:latin typeface="Arial" pitchFamily="34" charset="0"/>
                <a:ea typeface="ＭＳ Ｐゴシック" charset="0"/>
                <a:cs typeface="Arial" pitchFamily="34" charset="0"/>
              </a:rPr>
              <a:t> reclasificados o clases de </a:t>
            </a:r>
            <a:r>
              <a:rPr lang="en-US" kern="0" dirty="0" err="1">
                <a:solidFill>
                  <a:schemeClr val="accent5"/>
                </a:solidFill>
                <a:latin typeface="Arial" pitchFamily="34" charset="0"/>
                <a:ea typeface="ＭＳ Ｐゴシック" charset="0"/>
                <a:cs typeface="Arial" pitchFamily="34" charset="0"/>
              </a:rPr>
              <a:t>elementos</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chemeClr val="accent5"/>
                </a:solidFill>
                <a:latin typeface="Arial" pitchFamily="34" charset="0"/>
                <a:ea typeface="ＭＳ Ｐゴシック" charset="0"/>
                <a:cs typeface="Arial" pitchFamily="34" charset="0"/>
              </a:rPr>
              <a:t>Se </a:t>
            </a:r>
            <a:r>
              <a:rPr lang="en-US" kern="0" dirty="0" err="1">
                <a:solidFill>
                  <a:schemeClr val="accent5"/>
                </a:solidFill>
                <a:latin typeface="Arial" pitchFamily="34" charset="0"/>
                <a:ea typeface="ＭＳ Ｐゴシック" charset="0"/>
                <a:cs typeface="Arial" pitchFamily="34" charset="0"/>
              </a:rPr>
              <a:t>revela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los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estados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financieros</a:t>
            </a:r>
            <a:r>
              <a:rPr lang="en-US" kern="0" dirty="0">
                <a:solidFill>
                  <a:schemeClr val="accent5"/>
                </a:solidFill>
                <a:latin typeface="Arial" pitchFamily="34" charset="0"/>
                <a:ea typeface="ＭＳ Ｐゴシック" charset="0"/>
                <a:cs typeface="Arial" pitchFamily="34" charset="0"/>
              </a:rPr>
              <a:t> on las </a:t>
            </a:r>
            <a:r>
              <a:rPr lang="en-US" kern="0" dirty="0" err="1">
                <a:solidFill>
                  <a:schemeClr val="accent5"/>
                </a:solidFill>
                <a:latin typeface="Arial" pitchFamily="34" charset="0"/>
                <a:ea typeface="ＭＳ Ｐゴシック" charset="0"/>
                <a:cs typeface="Arial" pitchFamily="34" charset="0"/>
              </a:rPr>
              <a:t>notas</a:t>
            </a: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373435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Materialidad y agregación</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ts val="1200"/>
              </a:spcAft>
              <a:buFontTx/>
              <a:buChar char="•"/>
            </a:pPr>
            <a:r>
              <a:rPr lang="en-US" kern="0" dirty="0" err="1">
                <a:solidFill>
                  <a:schemeClr val="accent5"/>
                </a:solidFill>
                <a:latin typeface="Arial" pitchFamily="34" charset="0"/>
                <a:ea typeface="ＭＳ Ｐゴシック" charset="0"/>
                <a:cs typeface="Arial" pitchFamily="34" charset="0"/>
              </a:rPr>
              <a:t>Cada</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clase</a:t>
            </a:r>
            <a:r>
              <a:rPr lang="en-US" kern="0" dirty="0">
                <a:solidFill>
                  <a:schemeClr val="accent5"/>
                </a:solidFill>
                <a:latin typeface="Arial" pitchFamily="34" charset="0"/>
                <a:ea typeface="ＭＳ Ｐゴシック" charset="0"/>
                <a:cs typeface="Arial" pitchFamily="34" charset="0"/>
              </a:rPr>
              <a:t> material de </a:t>
            </a:r>
            <a:r>
              <a:rPr lang="en-US" kern="0" dirty="0" err="1">
                <a:solidFill>
                  <a:schemeClr val="accent5"/>
                </a:solidFill>
                <a:latin typeface="Arial" pitchFamily="34" charset="0"/>
                <a:ea typeface="ＭＳ Ｐゴシック" charset="0"/>
                <a:cs typeface="Arial" pitchFamily="34" charset="0"/>
              </a:rPr>
              <a:t>elementos</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similares</a:t>
            </a:r>
            <a:r>
              <a:rPr lang="en-US" kern="0" dirty="0">
                <a:solidFill>
                  <a:schemeClr val="accent5"/>
                </a:solidFill>
                <a:latin typeface="Arial" pitchFamily="34" charset="0"/>
                <a:ea typeface="ＭＳ Ｐゴシック" charset="0"/>
                <a:cs typeface="Arial" pitchFamily="34" charset="0"/>
              </a:rPr>
              <a:t> se presentará por separado.</a:t>
            </a:r>
          </a:p>
          <a:p>
            <a:pPr marL="342900" lvl="0" indent="-342900" defTabSz="914400" fontAlgn="base">
              <a:spcBef>
                <a:spcPts val="776"/>
              </a:spcBef>
              <a:spcAft>
                <a:spcPts val="1200"/>
              </a:spcAft>
              <a:buFontTx/>
              <a:buChar char="•"/>
            </a:pPr>
            <a:r>
              <a:rPr lang="en-US" kern="0" dirty="0">
                <a:solidFill>
                  <a:schemeClr val="accent5"/>
                </a:solidFill>
                <a:latin typeface="Arial" pitchFamily="34" charset="0"/>
                <a:ea typeface="ＭＳ Ｐゴシック" charset="0"/>
                <a:cs typeface="Arial" pitchFamily="34" charset="0"/>
              </a:rPr>
              <a:t>Los </a:t>
            </a:r>
            <a:r>
              <a:rPr lang="en-US" kern="0" dirty="0" err="1">
                <a:solidFill>
                  <a:schemeClr val="accent5"/>
                </a:solidFill>
                <a:latin typeface="Arial" pitchFamily="34" charset="0"/>
                <a:ea typeface="ＭＳ Ｐゴシック" charset="0"/>
                <a:cs typeface="Arial" pitchFamily="34" charset="0"/>
              </a:rPr>
              <a:t>elementos</a:t>
            </a:r>
            <a:r>
              <a:rPr lang="en-US" kern="0" dirty="0">
                <a:solidFill>
                  <a:schemeClr val="accent5"/>
                </a:solidFill>
                <a:latin typeface="Arial" pitchFamily="34" charset="0"/>
                <a:ea typeface="ＭＳ Ｐゴシック" charset="0"/>
                <a:cs typeface="Arial" pitchFamily="34" charset="0"/>
              </a:rPr>
              <a:t> de naturaleza o función diferentes se presentarán por separado a menos que no </a:t>
            </a:r>
            <a:r>
              <a:rPr lang="en-US" kern="0" dirty="0" err="1">
                <a:solidFill>
                  <a:schemeClr val="accent5"/>
                </a:solidFill>
                <a:latin typeface="Arial" pitchFamily="34" charset="0"/>
                <a:ea typeface="ＭＳ Ｐゴシック" charset="0"/>
                <a:cs typeface="Arial" pitchFamily="34" charset="0"/>
              </a:rPr>
              <a:t>sean</a:t>
            </a:r>
            <a:r>
              <a:rPr lang="en-US" kern="0" dirty="0">
                <a:solidFill>
                  <a:schemeClr val="accent5"/>
                </a:solidFill>
                <a:latin typeface="Arial" pitchFamily="34" charset="0"/>
                <a:ea typeface="ＭＳ Ｐゴシック" charset="0"/>
                <a:cs typeface="Arial" pitchFamily="34" charset="0"/>
              </a:rPr>
              <a:t> </a:t>
            </a:r>
            <a:r>
              <a:rPr lang="en-US" kern="0" dirty="0" err="1">
                <a:solidFill>
                  <a:schemeClr val="accent5"/>
                </a:solidFill>
                <a:latin typeface="Arial" pitchFamily="34" charset="0"/>
                <a:ea typeface="ＭＳ Ｐゴシック" charset="0"/>
                <a:cs typeface="Arial" pitchFamily="34" charset="0"/>
              </a:rPr>
              <a:t>materiales</a:t>
            </a:r>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ts val="1200"/>
              </a:spcAft>
              <a:buFontTx/>
              <a:buChar char="•"/>
            </a:pPr>
            <a:r>
              <a:rPr lang="en-US" kern="0" dirty="0">
                <a:solidFill>
                  <a:schemeClr val="accent5"/>
                </a:solidFill>
                <a:latin typeface="Arial" pitchFamily="34" charset="0"/>
                <a:ea typeface="ＭＳ Ｐゴシック" charset="0"/>
                <a:cs typeface="Arial" pitchFamily="34" charset="0"/>
              </a:rPr>
              <a:t>No es necesario cumplir los requisitos específicos de las NICSP si la </a:t>
            </a:r>
            <a:r>
              <a:rPr lang="en-US" kern="0" dirty="0" err="1">
                <a:solidFill>
                  <a:schemeClr val="accent5"/>
                </a:solidFill>
                <a:latin typeface="Arial" pitchFamily="34" charset="0"/>
                <a:ea typeface="ＭＳ Ｐゴシック" charset="0"/>
                <a:cs typeface="Arial" pitchFamily="34" charset="0"/>
              </a:rPr>
              <a:t>información</a:t>
            </a:r>
            <a:r>
              <a:rPr lang="en-US" kern="0" dirty="0">
                <a:solidFill>
                  <a:schemeClr val="accent5"/>
                </a:solidFill>
                <a:latin typeface="Arial" pitchFamily="34" charset="0"/>
                <a:ea typeface="ＭＳ Ｐゴシック" charset="0"/>
                <a:cs typeface="Arial" pitchFamily="34" charset="0"/>
              </a:rPr>
              <a:t> no es material</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6134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1956"/>
            <a:ext cx="7848600" cy="327269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Compensación</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Los activos y pasivos, así como los ingresos y gastos no se compensarán</a:t>
            </a:r>
          </a:p>
          <a:p>
            <a:pPr marL="800100" lvl="1" indent="-342900"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La medición de los activos netos de las </a:t>
            </a:r>
            <a:r>
              <a:rPr lang="en-US" kern="0" dirty="0" err="1">
                <a:solidFill>
                  <a:schemeClr val="accent5"/>
                </a:solidFill>
                <a:latin typeface="Arial" pitchFamily="34" charset="0"/>
                <a:ea typeface="ＭＳ Ｐゴシック" charset="0"/>
                <a:cs typeface="Arial" pitchFamily="34" charset="0"/>
              </a:rPr>
              <a:t>provisiones</a:t>
            </a:r>
            <a:r>
              <a:rPr lang="en-US" kern="0" dirty="0">
                <a:solidFill>
                  <a:schemeClr val="accent5"/>
                </a:solidFill>
                <a:latin typeface="Arial" pitchFamily="34" charset="0"/>
                <a:ea typeface="ＭＳ Ｐゴシック" charset="0"/>
                <a:cs typeface="Arial" pitchFamily="34" charset="0"/>
              </a:rPr>
              <a:t> de </a:t>
            </a:r>
            <a:r>
              <a:rPr lang="en-US" kern="0" dirty="0" err="1">
                <a:solidFill>
                  <a:schemeClr val="accent5"/>
                </a:solidFill>
                <a:latin typeface="Arial" pitchFamily="34" charset="0"/>
                <a:ea typeface="ＭＳ Ｐゴシック" charset="0"/>
                <a:cs typeface="Arial" pitchFamily="34" charset="0"/>
              </a:rPr>
              <a:t>medición</a:t>
            </a:r>
            <a:r>
              <a:rPr lang="en-US" kern="0" dirty="0">
                <a:solidFill>
                  <a:schemeClr val="accent5"/>
                </a:solidFill>
                <a:latin typeface="Arial" pitchFamily="34" charset="0"/>
                <a:ea typeface="ＭＳ Ｐゴシック" charset="0"/>
                <a:cs typeface="Arial" pitchFamily="34" charset="0"/>
              </a:rPr>
              <a:t> no es </a:t>
            </a:r>
            <a:r>
              <a:rPr lang="en-US" kern="0" dirty="0" err="1">
                <a:solidFill>
                  <a:schemeClr val="accent5"/>
                </a:solidFill>
                <a:latin typeface="Arial" pitchFamily="34" charset="0"/>
                <a:ea typeface="ＭＳ Ｐゴシック" charset="0"/>
                <a:cs typeface="Arial" pitchFamily="34" charset="0"/>
              </a:rPr>
              <a:t>compensar</a:t>
            </a:r>
            <a:r>
              <a:rPr lang="en-US" kern="0" dirty="0">
                <a:solidFill>
                  <a:schemeClr val="accent5"/>
                </a:solidFill>
                <a:latin typeface="Arial" pitchFamily="34" charset="0"/>
                <a:ea typeface="ＭＳ Ｐゴシック" charset="0"/>
                <a:cs typeface="Arial" pitchFamily="34" charset="0"/>
              </a:rPr>
              <a:t> </a:t>
            </a:r>
          </a:p>
          <a:p>
            <a:pPr marL="800100" lvl="1" indent="-342900" defTabSz="914400" fontAlgn="base">
              <a:spcBef>
                <a:spcPts val="776"/>
              </a:spcBef>
              <a:spcAft>
                <a:spcPct val="0"/>
              </a:spcAft>
              <a:buFontTx/>
              <a:buChar char="•"/>
              <a:defRPr/>
            </a:pPr>
            <a:r>
              <a:rPr lang="en-US" kern="0" dirty="0">
                <a:solidFill>
                  <a:schemeClr val="accent5"/>
                </a:solidFill>
                <a:latin typeface="Arial" pitchFamily="34" charset="0"/>
                <a:ea typeface="ＭＳ Ｐゴシック" charset="0"/>
                <a:cs typeface="Arial" pitchFamily="34" charset="0"/>
              </a:rPr>
              <a:t>La compensación de ingresos y gastos puede ser apropiada si </a:t>
            </a:r>
            <a:r>
              <a:rPr lang="en-US" kern="0" dirty="0" err="1">
                <a:solidFill>
                  <a:schemeClr val="accent5"/>
                </a:solidFill>
                <a:latin typeface="Arial" pitchFamily="34" charset="0"/>
                <a:ea typeface="ＭＳ Ｐゴシック" charset="0"/>
                <a:cs typeface="Arial" pitchFamily="34" charset="0"/>
              </a:rPr>
              <a:t>refleja</a:t>
            </a:r>
            <a:r>
              <a:rPr lang="en-US" kern="0" dirty="0">
                <a:solidFill>
                  <a:schemeClr val="accent5"/>
                </a:solidFill>
                <a:latin typeface="Arial" pitchFamily="34" charset="0"/>
                <a:ea typeface="ＭＳ Ｐゴシック" charset="0"/>
                <a:cs typeface="Arial" pitchFamily="34" charset="0"/>
              </a:rPr>
              <a:t> la </a:t>
            </a:r>
            <a:r>
              <a:rPr lang="en-US" kern="0" dirty="0" err="1">
                <a:solidFill>
                  <a:schemeClr val="accent5"/>
                </a:solidFill>
                <a:latin typeface="Arial" pitchFamily="34" charset="0"/>
                <a:ea typeface="ＭＳ Ｐゴシック" charset="0"/>
                <a:cs typeface="Arial" pitchFamily="34" charset="0"/>
              </a:rPr>
              <a:t>esencia</a:t>
            </a:r>
            <a:r>
              <a:rPr lang="en-US" kern="0" dirty="0">
                <a:solidFill>
                  <a:schemeClr val="accent5"/>
                </a:solidFill>
                <a:latin typeface="Arial" pitchFamily="34" charset="0"/>
                <a:ea typeface="ＭＳ Ｐゴシック" charset="0"/>
                <a:cs typeface="Arial" pitchFamily="34" charset="0"/>
              </a:rPr>
              <a:t> de la transacción</a:t>
            </a: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79792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83D7630-6836-42BE-8BB2-0B2EF9F078BB}"/>
              </a:ext>
            </a:extLst>
          </p:cNvPr>
          <p:cNvGrpSpPr/>
          <p:nvPr/>
        </p:nvGrpSpPr>
        <p:grpSpPr>
          <a:xfrm>
            <a:off x="539750" y="908050"/>
            <a:ext cx="7855217" cy="3981191"/>
            <a:chOff x="230024" y="190500"/>
            <a:chExt cx="8157620" cy="5119276"/>
          </a:xfrm>
        </p:grpSpPr>
        <p:sp>
          <p:nvSpPr>
            <p:cNvPr id="4" name="Rectangle 3"/>
            <p:cNvSpPr/>
            <p:nvPr/>
          </p:nvSpPr>
          <p:spPr>
            <a:xfrm>
              <a:off x="230024" y="190500"/>
              <a:ext cx="815762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kern="0" dirty="0" err="1">
                  <a:solidFill>
                    <a:srgbClr val="FFFFFF"/>
                  </a:solidFill>
                  <a:latin typeface="Arial" pitchFamily="34" charset="0"/>
                  <a:cs typeface="Arial" pitchFamily="34" charset="0"/>
                </a:rPr>
                <a:t>Revelaciones</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mínimas</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lang="en-US" sz="1600" kern="0" dirty="0" err="1">
                  <a:solidFill>
                    <a:srgbClr val="FFFFFF"/>
                  </a:solidFill>
                  <a:latin typeface="Arial" pitchFamily="34" charset="0"/>
                  <a:cs typeface="Arial" pitchFamily="34" charset="0"/>
                </a:rPr>
                <a:t>en</a:t>
              </a:r>
              <a:r>
                <a:rPr lang="en-US" sz="1600" kern="0" dirty="0">
                  <a:solidFill>
                    <a:srgbClr val="FFFFFF"/>
                  </a:solidFill>
                  <a:latin typeface="Arial" pitchFamily="34" charset="0"/>
                  <a:cs typeface="Arial" pitchFamily="34" charset="0"/>
                </a:rPr>
                <a:t> </a:t>
              </a:r>
              <a:r>
                <a:rPr lang="en-US" sz="1600" kern="0" dirty="0" err="1">
                  <a:solidFill>
                    <a:srgbClr val="FFFFFF"/>
                  </a:solidFill>
                  <a:latin typeface="Arial" pitchFamily="34" charset="0"/>
                  <a:cs typeface="Arial" pitchFamily="34" charset="0"/>
                </a:rPr>
                <a:t>el</a:t>
              </a:r>
              <a:r>
                <a:rPr lang="en-US" sz="1600" kern="0" dirty="0">
                  <a:solidFill>
                    <a:srgbClr val="FFFFFF"/>
                  </a:solidFill>
                  <a:latin typeface="Arial" pitchFamily="34" charset="0"/>
                  <a:cs typeface="Arial" pitchFamily="34" charset="0"/>
                </a:rPr>
                <a:t> </a:t>
              </a:r>
              <a:r>
                <a:rPr lang="en-US" sz="1600" kern="0" dirty="0" err="1">
                  <a:solidFill>
                    <a:srgbClr val="FFFFFF"/>
                  </a:solidFill>
                  <a:latin typeface="Arial" pitchFamily="34" charset="0"/>
                  <a:cs typeface="Arial" pitchFamily="34" charset="0"/>
                </a:rPr>
                <a:t>estado</a:t>
              </a:r>
              <a:r>
                <a:rPr lang="en-US" sz="1600" kern="0" dirty="0">
                  <a:solidFill>
                    <a:srgbClr val="FFFFFF"/>
                  </a:solidFill>
                  <a:latin typeface="Arial" pitchFamily="34" charset="0"/>
                  <a:cs typeface="Arial" pitchFamily="34" charset="0"/>
                </a:rPr>
                <a:t> </a:t>
              </a:r>
              <a:endPar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situación</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financiera</a:t>
              </a:r>
              <a:endParaRPr kumimoji="0" lang="en-CA" sz="16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230024" y="1235899"/>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ACTIVOS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Propiedad, planta y equipo</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Propiedades</a:t>
              </a: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de inversión</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Activos intangibles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Activos financieros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Inversiones (método de participación)</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Inventarios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Recuperables de </a:t>
              </a: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transacciones</a:t>
              </a: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lang="en-US" sz="1400" kern="0" dirty="0">
                  <a:solidFill>
                    <a:srgbClr val="FFFFFF"/>
                  </a:solidFill>
                  <a:latin typeface="Arial" pitchFamily="34" charset="0"/>
                  <a:cs typeface="Arial" pitchFamily="34" charset="0"/>
                </a:rPr>
                <a:t>sin </a:t>
              </a:r>
              <a:r>
                <a:rPr lang="en-US" sz="1400" kern="0" dirty="0" err="1">
                  <a:solidFill>
                    <a:srgbClr val="FFFFFF"/>
                  </a:solidFill>
                  <a:latin typeface="Arial" pitchFamily="34" charset="0"/>
                  <a:cs typeface="Arial" pitchFamily="34" charset="0"/>
                </a:rPr>
                <a:t>contraprestación</a:t>
              </a: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indent="-514350" defTabSz="914400" fontAlgn="base">
                <a:spcBef>
                  <a:spcPct val="0"/>
                </a:spcBef>
                <a:spcAft>
                  <a:spcPct val="0"/>
                </a:spcAft>
                <a:buFont typeface="+mj-lt"/>
                <a:buAutoNum type="arabicPeriod"/>
                <a:defRPr/>
              </a:pPr>
              <a:r>
                <a:rPr lang="en-US" sz="1400" kern="0" dirty="0">
                  <a:solidFill>
                    <a:srgbClr val="FFFFFF"/>
                  </a:solidFill>
                  <a:latin typeface="Arial" pitchFamily="34" charset="0"/>
                  <a:cs typeface="Arial" pitchFamily="34" charset="0"/>
                </a:rPr>
                <a:t>Cuentas por cobrar de </a:t>
              </a:r>
              <a:r>
                <a:rPr lang="en-US" sz="1400" kern="0" dirty="0" err="1">
                  <a:solidFill>
                    <a:srgbClr val="FFFFFF"/>
                  </a:solidFill>
                  <a:latin typeface="Arial" pitchFamily="34" charset="0"/>
                  <a:cs typeface="Arial" pitchFamily="34" charset="0"/>
                </a:rPr>
                <a:t>transacciones</a:t>
              </a:r>
              <a:r>
                <a:rPr lang="en-US" sz="1400" kern="0" dirty="0">
                  <a:solidFill>
                    <a:srgbClr val="FFFFFF"/>
                  </a:solidFill>
                  <a:latin typeface="Arial" pitchFamily="34" charset="0"/>
                  <a:cs typeface="Arial" pitchFamily="34" charset="0"/>
                </a:rPr>
                <a:t> con </a:t>
              </a:r>
              <a:r>
                <a:rPr lang="en-US" sz="1400" kern="0" dirty="0" err="1">
                  <a:solidFill>
                    <a:srgbClr val="FFFFFF"/>
                  </a:solidFill>
                  <a:latin typeface="Arial" pitchFamily="34" charset="0"/>
                  <a:cs typeface="Arial" pitchFamily="34" charset="0"/>
                </a:rPr>
                <a:t>contraprestación</a:t>
              </a:r>
              <a:endParaRPr lang="en-US" sz="1400" kern="0" dirty="0">
                <a:solidFill>
                  <a:srgbClr val="FFFFFF"/>
                </a:solidFill>
                <a:latin typeface="Arial" pitchFamily="34" charset="0"/>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Efectivo y equivalentes de efectivo</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423173" y="1248948"/>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PASIVO</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Impuestos y </a:t>
              </a: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transferencias</a:t>
              </a: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por</a:t>
              </a: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pagar</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sz="1400" kern="0" dirty="0">
                  <a:solidFill>
                    <a:srgbClr val="FFFFFF"/>
                  </a:solidFill>
                  <a:latin typeface="Arial" pitchFamily="34" charset="0"/>
                  <a:cs typeface="Arial" pitchFamily="34" charset="0"/>
                </a:rPr>
                <a:t>Obligaciones </a:t>
              </a:r>
              <a:r>
                <a:rPr lang="en-US" sz="1400" kern="0" dirty="0" err="1">
                  <a:solidFill>
                    <a:srgbClr val="FFFFFF"/>
                  </a:solidFill>
                  <a:latin typeface="Arial" pitchFamily="34" charset="0"/>
                  <a:cs typeface="Arial" pitchFamily="34" charset="0"/>
                </a:rPr>
                <a:t>por</a:t>
              </a:r>
              <a:r>
                <a:rPr lang="en-US" sz="1400" kern="0" dirty="0">
                  <a:solidFill>
                    <a:srgbClr val="FFFFFF"/>
                  </a:solidFill>
                  <a:latin typeface="Arial" pitchFamily="34" charset="0"/>
                  <a:cs typeface="Arial" pitchFamily="34" charset="0"/>
                </a:rPr>
                <a:t> </a:t>
              </a:r>
              <a:r>
                <a:rPr lang="en-US" sz="1400" kern="0" dirty="0" err="1">
                  <a:solidFill>
                    <a:srgbClr val="FFFFFF"/>
                  </a:solidFill>
                  <a:latin typeface="Arial" pitchFamily="34" charset="0"/>
                  <a:cs typeface="Arial" pitchFamily="34" charset="0"/>
                </a:rPr>
                <a:t>beneficios</a:t>
              </a:r>
              <a:r>
                <a:rPr lang="en-US" sz="1400" kern="0" dirty="0">
                  <a:solidFill>
                    <a:srgbClr val="FFFFFF"/>
                  </a:solidFill>
                  <a:latin typeface="Arial" pitchFamily="34" charset="0"/>
                  <a:cs typeface="Arial" pitchFamily="34" charset="0"/>
                </a:rPr>
                <a:t> sociales</a:t>
              </a: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sz="1400" kern="0" dirty="0" err="1">
                  <a:solidFill>
                    <a:srgbClr val="FFFFFF"/>
                  </a:solidFill>
                  <a:latin typeface="Arial" pitchFamily="34" charset="0"/>
                  <a:cs typeface="Arial" pitchFamily="34" charset="0"/>
                </a:rPr>
                <a:t>Cuentas</a:t>
              </a:r>
              <a:r>
                <a:rPr lang="en-US" sz="1400" kern="0" dirty="0">
                  <a:solidFill>
                    <a:srgbClr val="FFFFFF"/>
                  </a:solidFill>
                  <a:latin typeface="Arial" pitchFamily="34" charset="0"/>
                  <a:cs typeface="Arial" pitchFamily="34" charset="0"/>
                </a:rPr>
                <a:t> </a:t>
              </a:r>
              <a:r>
                <a:rPr lang="en-US" sz="1400" kern="0" dirty="0" err="1">
                  <a:solidFill>
                    <a:srgbClr val="FFFFFF"/>
                  </a:solidFill>
                  <a:latin typeface="Arial" pitchFamily="34" charset="0"/>
                  <a:cs typeface="Arial" pitchFamily="34" charset="0"/>
                </a:rPr>
                <a:t>por</a:t>
              </a:r>
              <a:r>
                <a:rPr lang="en-US" sz="1400" kern="0" dirty="0">
                  <a:solidFill>
                    <a:srgbClr val="FFFFFF"/>
                  </a:solidFill>
                  <a:latin typeface="Arial" pitchFamily="34" charset="0"/>
                  <a:cs typeface="Arial" pitchFamily="34" charset="0"/>
                </a:rPr>
                <a:t> </a:t>
              </a:r>
              <a:r>
                <a:rPr lang="en-US" sz="1400" kern="0" dirty="0" err="1">
                  <a:solidFill>
                    <a:srgbClr val="FFFFFF"/>
                  </a:solidFill>
                  <a:latin typeface="Arial" pitchFamily="34" charset="0"/>
                  <a:cs typeface="Arial" pitchFamily="34" charset="0"/>
                </a:rPr>
                <a:t>pagar</a:t>
              </a: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Provisiones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Pasivos financieros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Intereses</a:t>
              </a: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no </a:t>
              </a:r>
              <a:r>
                <a:rPr kumimoji="0" lang="en-US" sz="14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controladores</a:t>
              </a: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ACTIVOS NETOS/PATRIMONIO</a:t>
              </a:r>
            </a:p>
          </p:txBody>
        </p:sp>
        <p:sp>
          <p:nvSpPr>
            <p:cNvPr id="9" name="Rectangle 8"/>
            <p:cNvSpPr/>
            <p:nvPr/>
          </p:nvSpPr>
          <p:spPr>
            <a:xfrm>
              <a:off x="230024" y="4928776"/>
              <a:ext cx="8157620" cy="3810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Elementos adicionales relevantes para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entender</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los</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estados</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financieros</a:t>
              </a: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 </a:t>
              </a:r>
              <a:endParaRPr kumimoji="0" lang="en-CA" sz="16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grpSp>
      <p:sp>
        <p:nvSpPr>
          <p:cNvPr id="11" name="TextBox 10"/>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Estados Financieros</a:t>
            </a:r>
          </a:p>
        </p:txBody>
      </p:sp>
    </p:spTree>
    <p:extLst>
      <p:ext uri="{BB962C8B-B14F-4D97-AF65-F5344CB8AC3E}">
        <p14:creationId xmlns:p14="http://schemas.microsoft.com/office/powerpoint/2010/main" val="2360346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25B43-D0D9-4136-8071-D88EAF855AD3}"/>
</file>

<file path=customXml/itemProps2.xml><?xml version="1.0" encoding="utf-8"?>
<ds:datastoreItem xmlns:ds="http://schemas.openxmlformats.org/officeDocument/2006/customXml" ds:itemID="{9DA3A979-9E90-46D7-9A8D-E3E3FA4436F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2CC1D23B-2491-4E49-B1B9-9B5607A8AD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2410</Words>
  <Application>Microsoft Office PowerPoint</Application>
  <PresentationFormat>On-screen Show (4:3)</PresentationFormat>
  <Paragraphs>299</Paragraphs>
  <Slides>21</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37</cp:revision>
  <dcterms:created xsi:type="dcterms:W3CDTF">2014-09-10T19:10:10Z</dcterms:created>
  <dcterms:modified xsi:type="dcterms:W3CDTF">2023-07-04T12:05:45Z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14671200</vt:r8>
  </property>
</Properties>
</file>