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4" r:id="rId6"/>
    <p:sldId id="257" r:id="rId7"/>
    <p:sldId id="259" r:id="rId8"/>
    <p:sldId id="260" r:id="rId9"/>
    <p:sldId id="276" r:id="rId10"/>
    <p:sldId id="261" r:id="rId11"/>
    <p:sldId id="262" r:id="rId12"/>
    <p:sldId id="263" r:id="rId13"/>
    <p:sldId id="264" r:id="rId14"/>
    <p:sldId id="265" r:id="rId15"/>
    <p:sldId id="267" r:id="rId16"/>
    <p:sldId id="275" r:id="rId17"/>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3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89097-A39D-4AD0-8822-B61270DD88CD}" v="4" dt="2023-07-04T13:10:41.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93686" autoAdjust="0"/>
  </p:normalViewPr>
  <p:slideViewPr>
    <p:cSldViewPr snapToGrid="0" snapToObjects="1">
      <p:cViewPr>
        <p:scale>
          <a:sx n="80" d="100"/>
          <a:sy n="80" d="100"/>
        </p:scale>
        <p:origin x="336" y="-426"/>
      </p:cViewPr>
      <p:guideLst>
        <p:guide orient="horz" pos="572"/>
        <p:guide pos="340"/>
        <p:guide pos="530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zo A Roman" userId="ba22d4bb-d9e8-403b-9345-670493727527" providerId="ADAL" clId="{1293E376-7FA4-4321-A66E-8CF9B57FD1D4}"/>
    <pc:docChg chg="modSld">
      <pc:chgData name="Renzo A Roman" userId="ba22d4bb-d9e8-403b-9345-670493727527" providerId="ADAL" clId="{1293E376-7FA4-4321-A66E-8CF9B57FD1D4}" dt="2022-08-22T23:12:24.836" v="0" actId="20577"/>
      <pc:docMkLst>
        <pc:docMk/>
      </pc:docMkLst>
      <pc:sldChg chg="modSp mod">
        <pc:chgData name="Renzo A Roman" userId="ba22d4bb-d9e8-403b-9345-670493727527" providerId="ADAL" clId="{1293E376-7FA4-4321-A66E-8CF9B57FD1D4}" dt="2022-08-22T23:12:24.836" v="0" actId="20577"/>
        <pc:sldMkLst>
          <pc:docMk/>
          <pc:sldMk cId="2797926722" sldId="263"/>
        </pc:sldMkLst>
        <pc:spChg chg="mod">
          <ac:chgData name="Renzo A Roman" userId="ba22d4bb-d9e8-403b-9345-670493727527" providerId="ADAL" clId="{1293E376-7FA4-4321-A66E-8CF9B57FD1D4}" dt="2022-08-22T23:12:24.836" v="0" actId="20577"/>
          <ac:spMkLst>
            <pc:docMk/>
            <pc:sldMk cId="2797926722" sldId="263"/>
            <ac:spMk id="4" creationId="{00000000-0000-0000-0000-000000000000}"/>
          </ac:spMkLst>
        </pc:spChg>
      </pc:sldChg>
    </pc:docChg>
  </pc:docChgLst>
  <pc:docChgLst>
    <pc:chgData name="Kamira Sanchez" userId="d90880d6-78a9-457c-991e-24450603455a" providerId="ADAL" clId="{9A025FAF-1CD7-4073-8C7B-522486582AB3}"/>
    <pc:docChg chg="custSel modSld">
      <pc:chgData name="Kamira Sanchez" userId="d90880d6-78a9-457c-991e-24450603455a" providerId="ADAL" clId="{9A025FAF-1CD7-4073-8C7B-522486582AB3}" dt="2023-05-22T14:56:13.715" v="310" actId="20577"/>
      <pc:docMkLst>
        <pc:docMk/>
      </pc:docMkLst>
      <pc:sldChg chg="modSp mod">
        <pc:chgData name="Kamira Sanchez" userId="d90880d6-78a9-457c-991e-24450603455a" providerId="ADAL" clId="{9A025FAF-1CD7-4073-8C7B-522486582AB3}" dt="2023-05-22T14:45:26.970" v="45" actId="20577"/>
        <pc:sldMkLst>
          <pc:docMk/>
          <pc:sldMk cId="1441733616" sldId="257"/>
        </pc:sldMkLst>
        <pc:spChg chg="mod">
          <ac:chgData name="Kamira Sanchez" userId="d90880d6-78a9-457c-991e-24450603455a" providerId="ADAL" clId="{9A025FAF-1CD7-4073-8C7B-522486582AB3}" dt="2023-05-22T14:45:26.970" v="45" actId="20577"/>
          <ac:spMkLst>
            <pc:docMk/>
            <pc:sldMk cId="1441733616" sldId="257"/>
            <ac:spMk id="7" creationId="{00000000-0000-0000-0000-000000000000}"/>
          </ac:spMkLst>
        </pc:spChg>
      </pc:sldChg>
      <pc:sldChg chg="modSp mod modNotesTx">
        <pc:chgData name="Kamira Sanchez" userId="d90880d6-78a9-457c-991e-24450603455a" providerId="ADAL" clId="{9A025FAF-1CD7-4073-8C7B-522486582AB3}" dt="2023-05-22T14:44:17.454" v="16" actId="20577"/>
        <pc:sldMkLst>
          <pc:docMk/>
          <pc:sldMk cId="4120575675" sldId="258"/>
        </pc:sldMkLst>
        <pc:spChg chg="mod">
          <ac:chgData name="Kamira Sanchez" userId="d90880d6-78a9-457c-991e-24450603455a" providerId="ADAL" clId="{9A025FAF-1CD7-4073-8C7B-522486582AB3}" dt="2023-05-22T14:44:04.983" v="4" actId="20577"/>
          <ac:spMkLst>
            <pc:docMk/>
            <pc:sldMk cId="4120575675" sldId="258"/>
            <ac:spMk id="4" creationId="{00000000-0000-0000-0000-000000000000}"/>
          </ac:spMkLst>
        </pc:spChg>
      </pc:sldChg>
      <pc:sldChg chg="modNotesTx">
        <pc:chgData name="Kamira Sanchez" userId="d90880d6-78a9-457c-991e-24450603455a" providerId="ADAL" clId="{9A025FAF-1CD7-4073-8C7B-522486582AB3}" dt="2023-05-22T14:46:44.174" v="85" actId="20577"/>
        <pc:sldMkLst>
          <pc:docMk/>
          <pc:sldMk cId="975841315" sldId="259"/>
        </pc:sldMkLst>
      </pc:sldChg>
      <pc:sldChg chg="modSp mod modNotesTx">
        <pc:chgData name="Kamira Sanchez" userId="d90880d6-78a9-457c-991e-24450603455a" providerId="ADAL" clId="{9A025FAF-1CD7-4073-8C7B-522486582AB3}" dt="2023-05-22T14:47:48.604" v="117" actId="5793"/>
        <pc:sldMkLst>
          <pc:docMk/>
          <pc:sldMk cId="908644750" sldId="260"/>
        </pc:sldMkLst>
        <pc:spChg chg="mod">
          <ac:chgData name="Kamira Sanchez" userId="d90880d6-78a9-457c-991e-24450603455a" providerId="ADAL" clId="{9A025FAF-1CD7-4073-8C7B-522486582AB3}" dt="2023-05-22T14:47:48.604" v="117" actId="5793"/>
          <ac:spMkLst>
            <pc:docMk/>
            <pc:sldMk cId="908644750" sldId="260"/>
            <ac:spMk id="7" creationId="{00000000-0000-0000-0000-000000000000}"/>
          </ac:spMkLst>
        </pc:spChg>
      </pc:sldChg>
      <pc:sldChg chg="modSp mod">
        <pc:chgData name="Kamira Sanchez" userId="d90880d6-78a9-457c-991e-24450603455a" providerId="ADAL" clId="{9A025FAF-1CD7-4073-8C7B-522486582AB3}" dt="2023-05-22T14:49:20.385" v="144" actId="20577"/>
        <pc:sldMkLst>
          <pc:docMk/>
          <pc:sldMk cId="2574028492" sldId="261"/>
        </pc:sldMkLst>
        <pc:spChg chg="mod">
          <ac:chgData name="Kamira Sanchez" userId="d90880d6-78a9-457c-991e-24450603455a" providerId="ADAL" clId="{9A025FAF-1CD7-4073-8C7B-522486582AB3}" dt="2023-05-22T14:49:20.385" v="144" actId="20577"/>
          <ac:spMkLst>
            <pc:docMk/>
            <pc:sldMk cId="2574028492" sldId="261"/>
            <ac:spMk id="7" creationId="{00000000-0000-0000-0000-000000000000}"/>
          </ac:spMkLst>
        </pc:spChg>
      </pc:sldChg>
      <pc:sldChg chg="modSp mod modNotesTx">
        <pc:chgData name="Kamira Sanchez" userId="d90880d6-78a9-457c-991e-24450603455a" providerId="ADAL" clId="{9A025FAF-1CD7-4073-8C7B-522486582AB3}" dt="2023-05-22T14:50:58.563" v="188" actId="20577"/>
        <pc:sldMkLst>
          <pc:docMk/>
          <pc:sldMk cId="2613437586" sldId="262"/>
        </pc:sldMkLst>
        <pc:spChg chg="mod">
          <ac:chgData name="Kamira Sanchez" userId="d90880d6-78a9-457c-991e-24450603455a" providerId="ADAL" clId="{9A025FAF-1CD7-4073-8C7B-522486582AB3}" dt="2023-05-22T14:50:10.470" v="154" actId="20577"/>
          <ac:spMkLst>
            <pc:docMk/>
            <pc:sldMk cId="2613437586" sldId="262"/>
            <ac:spMk id="5" creationId="{00000000-0000-0000-0000-000000000000}"/>
          </ac:spMkLst>
        </pc:spChg>
        <pc:spChg chg="mod">
          <ac:chgData name="Kamira Sanchez" userId="d90880d6-78a9-457c-991e-24450603455a" providerId="ADAL" clId="{9A025FAF-1CD7-4073-8C7B-522486582AB3}" dt="2023-05-22T14:50:51.333" v="183" actId="6549"/>
          <ac:spMkLst>
            <pc:docMk/>
            <pc:sldMk cId="2613437586" sldId="262"/>
            <ac:spMk id="8" creationId="{00000000-0000-0000-0000-000000000000}"/>
          </ac:spMkLst>
        </pc:spChg>
      </pc:sldChg>
      <pc:sldChg chg="modSp mod">
        <pc:chgData name="Kamira Sanchez" userId="d90880d6-78a9-457c-991e-24450603455a" providerId="ADAL" clId="{9A025FAF-1CD7-4073-8C7B-522486582AB3}" dt="2023-05-22T14:51:29.777" v="194" actId="122"/>
        <pc:sldMkLst>
          <pc:docMk/>
          <pc:sldMk cId="2797926722" sldId="263"/>
        </pc:sldMkLst>
        <pc:spChg chg="mod">
          <ac:chgData name="Kamira Sanchez" userId="d90880d6-78a9-457c-991e-24450603455a" providerId="ADAL" clId="{9A025FAF-1CD7-4073-8C7B-522486582AB3}" dt="2023-05-22T14:51:29.777" v="194" actId="122"/>
          <ac:spMkLst>
            <pc:docMk/>
            <pc:sldMk cId="2797926722" sldId="263"/>
            <ac:spMk id="4" creationId="{00000000-0000-0000-0000-000000000000}"/>
          </ac:spMkLst>
        </pc:spChg>
      </pc:sldChg>
      <pc:sldChg chg="addSp modSp mod">
        <pc:chgData name="Kamira Sanchez" userId="d90880d6-78a9-457c-991e-24450603455a" providerId="ADAL" clId="{9A025FAF-1CD7-4073-8C7B-522486582AB3}" dt="2023-05-22T14:54:11.194" v="239" actId="164"/>
        <pc:sldMkLst>
          <pc:docMk/>
          <pc:sldMk cId="2360346233" sldId="264"/>
        </pc:sldMkLst>
        <pc:spChg chg="add mod">
          <ac:chgData name="Kamira Sanchez" userId="d90880d6-78a9-457c-991e-24450603455a" providerId="ADAL" clId="{9A025FAF-1CD7-4073-8C7B-522486582AB3}" dt="2023-05-22T14:54:11.194" v="239" actId="164"/>
          <ac:spMkLst>
            <pc:docMk/>
            <pc:sldMk cId="2360346233" sldId="264"/>
            <ac:spMk id="2" creationId="{B254DB0F-0E2B-4EFB-95EA-D84171AA3AF7}"/>
          </ac:spMkLst>
        </pc:spChg>
        <pc:spChg chg="mod">
          <ac:chgData name="Kamira Sanchez" userId="d90880d6-78a9-457c-991e-24450603455a" providerId="ADAL" clId="{9A025FAF-1CD7-4073-8C7B-522486582AB3}" dt="2023-05-22T14:52:41.717" v="198" actId="122"/>
          <ac:spMkLst>
            <pc:docMk/>
            <pc:sldMk cId="2360346233" sldId="264"/>
            <ac:spMk id="10" creationId="{00000000-0000-0000-0000-000000000000}"/>
          </ac:spMkLst>
        </pc:spChg>
        <pc:grpChg chg="add mod">
          <ac:chgData name="Kamira Sanchez" userId="d90880d6-78a9-457c-991e-24450603455a" providerId="ADAL" clId="{9A025FAF-1CD7-4073-8C7B-522486582AB3}" dt="2023-05-22T14:54:11.194" v="239" actId="164"/>
          <ac:grpSpMkLst>
            <pc:docMk/>
            <pc:sldMk cId="2360346233" sldId="264"/>
            <ac:grpSpMk id="4" creationId="{B20E8D55-28E5-4573-9F9D-E3320DCA9104}"/>
          </ac:grpSpMkLst>
        </pc:grpChg>
        <pc:picChg chg="mod">
          <ac:chgData name="Kamira Sanchez" userId="d90880d6-78a9-457c-991e-24450603455a" providerId="ADAL" clId="{9A025FAF-1CD7-4073-8C7B-522486582AB3}" dt="2023-05-22T14:54:11.194" v="239" actId="164"/>
          <ac:picMkLst>
            <pc:docMk/>
            <pc:sldMk cId="2360346233" sldId="264"/>
            <ac:picMk id="3" creationId="{31208DF1-4096-4500-9AAB-F51CDE497B65}"/>
          </ac:picMkLst>
        </pc:picChg>
      </pc:sldChg>
      <pc:sldChg chg="modSp mod">
        <pc:chgData name="Kamira Sanchez" userId="d90880d6-78a9-457c-991e-24450603455a" providerId="ADAL" clId="{9A025FAF-1CD7-4073-8C7B-522486582AB3}" dt="2023-05-22T14:55:07.057" v="282" actId="20577"/>
        <pc:sldMkLst>
          <pc:docMk/>
          <pc:sldMk cId="3125686507" sldId="265"/>
        </pc:sldMkLst>
        <pc:spChg chg="mod">
          <ac:chgData name="Kamira Sanchez" userId="d90880d6-78a9-457c-991e-24450603455a" providerId="ADAL" clId="{9A025FAF-1CD7-4073-8C7B-522486582AB3}" dt="2023-05-22T14:55:07.057" v="282" actId="20577"/>
          <ac:spMkLst>
            <pc:docMk/>
            <pc:sldMk cId="3125686507" sldId="265"/>
            <ac:spMk id="7" creationId="{00000000-0000-0000-0000-000000000000}"/>
          </ac:spMkLst>
        </pc:spChg>
      </pc:sldChg>
      <pc:sldChg chg="modSp mod">
        <pc:chgData name="Kamira Sanchez" userId="d90880d6-78a9-457c-991e-24450603455a" providerId="ADAL" clId="{9A025FAF-1CD7-4073-8C7B-522486582AB3}" dt="2023-05-22T14:56:13.715" v="310" actId="20577"/>
        <pc:sldMkLst>
          <pc:docMk/>
          <pc:sldMk cId="2882355790" sldId="267"/>
        </pc:sldMkLst>
        <pc:spChg chg="mod">
          <ac:chgData name="Kamira Sanchez" userId="d90880d6-78a9-457c-991e-24450603455a" providerId="ADAL" clId="{9A025FAF-1CD7-4073-8C7B-522486582AB3}" dt="2023-05-22T14:56:13.715" v="310" actId="20577"/>
          <ac:spMkLst>
            <pc:docMk/>
            <pc:sldMk cId="2882355790" sldId="267"/>
            <ac:spMk id="7" creationId="{00000000-0000-0000-0000-000000000000}"/>
          </ac:spMkLst>
        </pc:spChg>
      </pc:sldChg>
      <pc:sldChg chg="modSp mod">
        <pc:chgData name="Kamira Sanchez" userId="d90880d6-78a9-457c-991e-24450603455a" providerId="ADAL" clId="{9A025FAF-1CD7-4073-8C7B-522486582AB3}" dt="2023-05-22T14:44:26.330" v="18" actId="20577"/>
        <pc:sldMkLst>
          <pc:docMk/>
          <pc:sldMk cId="3360984552" sldId="274"/>
        </pc:sldMkLst>
        <pc:spChg chg="mod">
          <ac:chgData name="Kamira Sanchez" userId="d90880d6-78a9-457c-991e-24450603455a" providerId="ADAL" clId="{9A025FAF-1CD7-4073-8C7B-522486582AB3}" dt="2023-05-22T14:44:26.330" v="18" actId="20577"/>
          <ac:spMkLst>
            <pc:docMk/>
            <pc:sldMk cId="3360984552" sldId="274"/>
            <ac:spMk id="7" creationId="{00000000-0000-0000-0000-000000000000}"/>
          </ac:spMkLst>
        </pc:spChg>
      </pc:sldChg>
      <pc:sldChg chg="modSp mod modNotesTx">
        <pc:chgData name="Kamira Sanchez" userId="d90880d6-78a9-457c-991e-24450603455a" providerId="ADAL" clId="{9A025FAF-1CD7-4073-8C7B-522486582AB3}" dt="2023-05-22T14:48:42.589" v="138" actId="20577"/>
        <pc:sldMkLst>
          <pc:docMk/>
          <pc:sldMk cId="1615179197" sldId="276"/>
        </pc:sldMkLst>
        <pc:spChg chg="mod">
          <ac:chgData name="Kamira Sanchez" userId="d90880d6-78a9-457c-991e-24450603455a" providerId="ADAL" clId="{9A025FAF-1CD7-4073-8C7B-522486582AB3}" dt="2023-05-22T14:48:29.247" v="123" actId="20577"/>
          <ac:spMkLst>
            <pc:docMk/>
            <pc:sldMk cId="1615179197" sldId="276"/>
            <ac:spMk id="7" creationId="{00000000-0000-0000-0000-000000000000}"/>
          </ac:spMkLst>
        </pc:spChg>
      </pc:sldChg>
    </pc:docChg>
  </pc:docChgLst>
  <pc:docChgLst>
    <pc:chgData name="Juan Gomez Duque" userId="12ffef9d-c492-4764-9ece-d82edf94b9a1" providerId="ADAL" clId="{ABAA6C63-61B9-4861-AB23-F2FB18883BF7}"/>
    <pc:docChg chg="custSel modSld">
      <pc:chgData name="Juan Gomez Duque" userId="12ffef9d-c492-4764-9ece-d82edf94b9a1" providerId="ADAL" clId="{ABAA6C63-61B9-4861-AB23-F2FB18883BF7}" dt="2022-10-07T16:43:52.002" v="172" actId="20577"/>
      <pc:docMkLst>
        <pc:docMk/>
      </pc:docMkLst>
      <pc:sldChg chg="modSp mod">
        <pc:chgData name="Juan Gomez Duque" userId="12ffef9d-c492-4764-9ece-d82edf94b9a1" providerId="ADAL" clId="{ABAA6C63-61B9-4861-AB23-F2FB18883BF7}" dt="2022-10-07T14:03:39.047" v="48" actId="20577"/>
        <pc:sldMkLst>
          <pc:docMk/>
          <pc:sldMk cId="1441733616" sldId="257"/>
        </pc:sldMkLst>
        <pc:spChg chg="mod">
          <ac:chgData name="Juan Gomez Duque" userId="12ffef9d-c492-4764-9ece-d82edf94b9a1" providerId="ADAL" clId="{ABAA6C63-61B9-4861-AB23-F2FB18883BF7}" dt="2022-10-07T14:03:39.047" v="48" actId="20577"/>
          <ac:spMkLst>
            <pc:docMk/>
            <pc:sldMk cId="1441733616" sldId="257"/>
            <ac:spMk id="7" creationId="{00000000-0000-0000-0000-000000000000}"/>
          </ac:spMkLst>
        </pc:spChg>
      </pc:sldChg>
      <pc:sldChg chg="modSp mod">
        <pc:chgData name="Juan Gomez Duque" userId="12ffef9d-c492-4764-9ece-d82edf94b9a1" providerId="ADAL" clId="{ABAA6C63-61B9-4861-AB23-F2FB18883BF7}" dt="2022-10-07T13:59:08.384" v="10" actId="20577"/>
        <pc:sldMkLst>
          <pc:docMk/>
          <pc:sldMk cId="4120575675" sldId="258"/>
        </pc:sldMkLst>
        <pc:spChg chg="mod">
          <ac:chgData name="Juan Gomez Duque" userId="12ffef9d-c492-4764-9ece-d82edf94b9a1" providerId="ADAL" clId="{ABAA6C63-61B9-4861-AB23-F2FB18883BF7}" dt="2022-10-07T13:59:08.384" v="10" actId="20577"/>
          <ac:spMkLst>
            <pc:docMk/>
            <pc:sldMk cId="4120575675" sldId="258"/>
            <ac:spMk id="4" creationId="{00000000-0000-0000-0000-000000000000}"/>
          </ac:spMkLst>
        </pc:spChg>
      </pc:sldChg>
      <pc:sldChg chg="modSp mod">
        <pc:chgData name="Juan Gomez Duque" userId="12ffef9d-c492-4764-9ece-d82edf94b9a1" providerId="ADAL" clId="{ABAA6C63-61B9-4861-AB23-F2FB18883BF7}" dt="2022-10-07T14:04:16.932" v="66" actId="20577"/>
        <pc:sldMkLst>
          <pc:docMk/>
          <pc:sldMk cId="975841315" sldId="259"/>
        </pc:sldMkLst>
        <pc:spChg chg="mod">
          <ac:chgData name="Juan Gomez Duque" userId="12ffef9d-c492-4764-9ece-d82edf94b9a1" providerId="ADAL" clId="{ABAA6C63-61B9-4861-AB23-F2FB18883BF7}" dt="2022-10-07T14:04:10.635" v="57" actId="20577"/>
          <ac:spMkLst>
            <pc:docMk/>
            <pc:sldMk cId="975841315" sldId="259"/>
            <ac:spMk id="5" creationId="{00000000-0000-0000-0000-000000000000}"/>
          </ac:spMkLst>
        </pc:spChg>
        <pc:spChg chg="mod">
          <ac:chgData name="Juan Gomez Duque" userId="12ffef9d-c492-4764-9ece-d82edf94b9a1" providerId="ADAL" clId="{ABAA6C63-61B9-4861-AB23-F2FB18883BF7}" dt="2022-10-07T14:04:16.932" v="66" actId="20577"/>
          <ac:spMkLst>
            <pc:docMk/>
            <pc:sldMk cId="975841315" sldId="259"/>
            <ac:spMk id="8" creationId="{00000000-0000-0000-0000-000000000000}"/>
          </ac:spMkLst>
        </pc:spChg>
      </pc:sldChg>
      <pc:sldChg chg="modSp mod">
        <pc:chgData name="Juan Gomez Duque" userId="12ffef9d-c492-4764-9ece-d82edf94b9a1" providerId="ADAL" clId="{ABAA6C63-61B9-4861-AB23-F2FB18883BF7}" dt="2022-10-07T14:04:29.603" v="67" actId="20577"/>
        <pc:sldMkLst>
          <pc:docMk/>
          <pc:sldMk cId="908644750" sldId="260"/>
        </pc:sldMkLst>
        <pc:spChg chg="mod">
          <ac:chgData name="Juan Gomez Duque" userId="12ffef9d-c492-4764-9ece-d82edf94b9a1" providerId="ADAL" clId="{ABAA6C63-61B9-4861-AB23-F2FB18883BF7}" dt="2022-10-07T14:04:29.603" v="67" actId="20577"/>
          <ac:spMkLst>
            <pc:docMk/>
            <pc:sldMk cId="908644750" sldId="260"/>
            <ac:spMk id="7" creationId="{00000000-0000-0000-0000-000000000000}"/>
          </ac:spMkLst>
        </pc:spChg>
      </pc:sldChg>
      <pc:sldChg chg="modSp mod">
        <pc:chgData name="Juan Gomez Duque" userId="12ffef9d-c492-4764-9ece-d82edf94b9a1" providerId="ADAL" clId="{ABAA6C63-61B9-4861-AB23-F2FB18883BF7}" dt="2022-10-07T14:18:58.077" v="80" actId="20577"/>
        <pc:sldMkLst>
          <pc:docMk/>
          <pc:sldMk cId="2574028492" sldId="261"/>
        </pc:sldMkLst>
        <pc:spChg chg="mod">
          <ac:chgData name="Juan Gomez Duque" userId="12ffef9d-c492-4764-9ece-d82edf94b9a1" providerId="ADAL" clId="{ABAA6C63-61B9-4861-AB23-F2FB18883BF7}" dt="2022-10-07T14:18:58.077" v="80" actId="20577"/>
          <ac:spMkLst>
            <pc:docMk/>
            <pc:sldMk cId="2574028492" sldId="261"/>
            <ac:spMk id="7" creationId="{00000000-0000-0000-0000-000000000000}"/>
          </ac:spMkLst>
        </pc:spChg>
      </pc:sldChg>
      <pc:sldChg chg="modSp mod">
        <pc:chgData name="Juan Gomez Duque" userId="12ffef9d-c492-4764-9ece-d82edf94b9a1" providerId="ADAL" clId="{ABAA6C63-61B9-4861-AB23-F2FB18883BF7}" dt="2022-10-07T14:19:42.819" v="84" actId="1076"/>
        <pc:sldMkLst>
          <pc:docMk/>
          <pc:sldMk cId="2613437586" sldId="262"/>
        </pc:sldMkLst>
        <pc:spChg chg="mod">
          <ac:chgData name="Juan Gomez Duque" userId="12ffef9d-c492-4764-9ece-d82edf94b9a1" providerId="ADAL" clId="{ABAA6C63-61B9-4861-AB23-F2FB18883BF7}" dt="2022-10-07T14:19:38.010" v="83" actId="14100"/>
          <ac:spMkLst>
            <pc:docMk/>
            <pc:sldMk cId="2613437586" sldId="262"/>
            <ac:spMk id="4" creationId="{00000000-0000-0000-0000-000000000000}"/>
          </ac:spMkLst>
        </pc:spChg>
        <pc:spChg chg="mod">
          <ac:chgData name="Juan Gomez Duque" userId="12ffef9d-c492-4764-9ece-d82edf94b9a1" providerId="ADAL" clId="{ABAA6C63-61B9-4861-AB23-F2FB18883BF7}" dt="2022-10-07T14:19:38.010" v="83" actId="14100"/>
          <ac:spMkLst>
            <pc:docMk/>
            <pc:sldMk cId="2613437586" sldId="262"/>
            <ac:spMk id="5" creationId="{00000000-0000-0000-0000-000000000000}"/>
          </ac:spMkLst>
        </pc:spChg>
        <pc:spChg chg="mod">
          <ac:chgData name="Juan Gomez Duque" userId="12ffef9d-c492-4764-9ece-d82edf94b9a1" providerId="ADAL" clId="{ABAA6C63-61B9-4861-AB23-F2FB18883BF7}" dt="2022-10-07T14:19:42.819" v="84" actId="1076"/>
          <ac:spMkLst>
            <pc:docMk/>
            <pc:sldMk cId="2613437586" sldId="262"/>
            <ac:spMk id="8" creationId="{00000000-0000-0000-0000-000000000000}"/>
          </ac:spMkLst>
        </pc:spChg>
      </pc:sldChg>
      <pc:sldChg chg="addSp delSp modSp mod">
        <pc:chgData name="Juan Gomez Duque" userId="12ffef9d-c492-4764-9ece-d82edf94b9a1" providerId="ADAL" clId="{ABAA6C63-61B9-4861-AB23-F2FB18883BF7}" dt="2022-10-07T16:42:02.669" v="98" actId="1076"/>
        <pc:sldMkLst>
          <pc:docMk/>
          <pc:sldMk cId="2797926722" sldId="263"/>
        </pc:sldMkLst>
        <pc:picChg chg="del">
          <ac:chgData name="Juan Gomez Duque" userId="12ffef9d-c492-4764-9ece-d82edf94b9a1" providerId="ADAL" clId="{ABAA6C63-61B9-4861-AB23-F2FB18883BF7}" dt="2022-10-07T16:18:59.155" v="85" actId="478"/>
          <ac:picMkLst>
            <pc:docMk/>
            <pc:sldMk cId="2797926722" sldId="263"/>
            <ac:picMk id="2" creationId="{00000000-0000-0000-0000-000000000000}"/>
          </ac:picMkLst>
        </pc:picChg>
        <pc:picChg chg="add mod modCrop">
          <ac:chgData name="Juan Gomez Duque" userId="12ffef9d-c492-4764-9ece-d82edf94b9a1" providerId="ADAL" clId="{ABAA6C63-61B9-4861-AB23-F2FB18883BF7}" dt="2022-10-07T16:42:02.669" v="98" actId="1076"/>
          <ac:picMkLst>
            <pc:docMk/>
            <pc:sldMk cId="2797926722" sldId="263"/>
            <ac:picMk id="3" creationId="{8F1C83C4-2103-4679-B26B-96EE789BC04E}"/>
          </ac:picMkLst>
        </pc:picChg>
        <pc:picChg chg="add mod">
          <ac:chgData name="Juan Gomez Duque" userId="12ffef9d-c492-4764-9ece-d82edf94b9a1" providerId="ADAL" clId="{ABAA6C63-61B9-4861-AB23-F2FB18883BF7}" dt="2022-10-07T16:42:02.669" v="98" actId="1076"/>
          <ac:picMkLst>
            <pc:docMk/>
            <pc:sldMk cId="2797926722" sldId="263"/>
            <ac:picMk id="7" creationId="{54EDBA5A-F4EC-4918-B792-FAC91A41C2C5}"/>
          </ac:picMkLst>
        </pc:picChg>
      </pc:sldChg>
      <pc:sldChg chg="addSp delSp modSp mod">
        <pc:chgData name="Juan Gomez Duque" userId="12ffef9d-c492-4764-9ece-d82edf94b9a1" providerId="ADAL" clId="{ABAA6C63-61B9-4861-AB23-F2FB18883BF7}" dt="2022-10-07T16:42:25.388" v="103" actId="1076"/>
        <pc:sldMkLst>
          <pc:docMk/>
          <pc:sldMk cId="2360346233" sldId="264"/>
        </pc:sldMkLst>
        <pc:picChg chg="del">
          <ac:chgData name="Juan Gomez Duque" userId="12ffef9d-c492-4764-9ece-d82edf94b9a1" providerId="ADAL" clId="{ABAA6C63-61B9-4861-AB23-F2FB18883BF7}" dt="2022-10-07T16:42:08.504" v="99" actId="478"/>
          <ac:picMkLst>
            <pc:docMk/>
            <pc:sldMk cId="2360346233" sldId="264"/>
            <ac:picMk id="2" creationId="{00000000-0000-0000-0000-000000000000}"/>
          </ac:picMkLst>
        </pc:picChg>
        <pc:picChg chg="add mod">
          <ac:chgData name="Juan Gomez Duque" userId="12ffef9d-c492-4764-9ece-d82edf94b9a1" providerId="ADAL" clId="{ABAA6C63-61B9-4861-AB23-F2FB18883BF7}" dt="2022-10-07T16:42:25.388" v="103" actId="1076"/>
          <ac:picMkLst>
            <pc:docMk/>
            <pc:sldMk cId="2360346233" sldId="264"/>
            <ac:picMk id="3" creationId="{31208DF1-4096-4500-9AAB-F51CDE497B65}"/>
          </ac:picMkLst>
        </pc:picChg>
      </pc:sldChg>
      <pc:sldChg chg="modSp mod">
        <pc:chgData name="Juan Gomez Duque" userId="12ffef9d-c492-4764-9ece-d82edf94b9a1" providerId="ADAL" clId="{ABAA6C63-61B9-4861-AB23-F2FB18883BF7}" dt="2022-10-07T16:43:32.092" v="160" actId="20577"/>
        <pc:sldMkLst>
          <pc:docMk/>
          <pc:sldMk cId="3125686507" sldId="265"/>
        </pc:sldMkLst>
        <pc:spChg chg="mod">
          <ac:chgData name="Juan Gomez Duque" userId="12ffef9d-c492-4764-9ece-d82edf94b9a1" providerId="ADAL" clId="{ABAA6C63-61B9-4861-AB23-F2FB18883BF7}" dt="2022-10-07T16:43:32.092" v="160" actId="20577"/>
          <ac:spMkLst>
            <pc:docMk/>
            <pc:sldMk cId="3125686507" sldId="265"/>
            <ac:spMk id="7" creationId="{00000000-0000-0000-0000-000000000000}"/>
          </ac:spMkLst>
        </pc:spChg>
      </pc:sldChg>
      <pc:sldChg chg="modSp mod">
        <pc:chgData name="Juan Gomez Duque" userId="12ffef9d-c492-4764-9ece-d82edf94b9a1" providerId="ADAL" clId="{ABAA6C63-61B9-4861-AB23-F2FB18883BF7}" dt="2022-10-07T16:43:52.002" v="172" actId="20577"/>
        <pc:sldMkLst>
          <pc:docMk/>
          <pc:sldMk cId="2882355790" sldId="267"/>
        </pc:sldMkLst>
        <pc:spChg chg="mod">
          <ac:chgData name="Juan Gomez Duque" userId="12ffef9d-c492-4764-9ece-d82edf94b9a1" providerId="ADAL" clId="{ABAA6C63-61B9-4861-AB23-F2FB18883BF7}" dt="2022-10-07T16:43:52.002" v="172" actId="20577"/>
          <ac:spMkLst>
            <pc:docMk/>
            <pc:sldMk cId="2882355790" sldId="267"/>
            <ac:spMk id="7" creationId="{00000000-0000-0000-0000-000000000000}"/>
          </ac:spMkLst>
        </pc:spChg>
      </pc:sldChg>
    </pc:docChg>
  </pc:docChgLst>
  <pc:docChgLst>
    <pc:chgData name="Kamira Sanchez" userId="d90880d6-78a9-457c-991e-24450603455a" providerId="ADAL" clId="{88289097-A39D-4AD0-8822-B61270DD88CD}"/>
    <pc:docChg chg="custSel modSld">
      <pc:chgData name="Kamira Sanchez" userId="d90880d6-78a9-457c-991e-24450603455a" providerId="ADAL" clId="{88289097-A39D-4AD0-8822-B61270DD88CD}" dt="2023-07-04T21:03:28.647" v="25" actId="20577"/>
      <pc:docMkLst>
        <pc:docMk/>
      </pc:docMkLst>
      <pc:sldChg chg="modSp mod">
        <pc:chgData name="Kamira Sanchez" userId="d90880d6-78a9-457c-991e-24450603455a" providerId="ADAL" clId="{88289097-A39D-4AD0-8822-B61270DD88CD}" dt="2023-07-04T12:23:18.025" v="1" actId="20577"/>
        <pc:sldMkLst>
          <pc:docMk/>
          <pc:sldMk cId="908644750" sldId="260"/>
        </pc:sldMkLst>
        <pc:spChg chg="mod">
          <ac:chgData name="Kamira Sanchez" userId="d90880d6-78a9-457c-991e-24450603455a" providerId="ADAL" clId="{88289097-A39D-4AD0-8822-B61270DD88CD}" dt="2023-07-04T12:23:18.025" v="1" actId="20577"/>
          <ac:spMkLst>
            <pc:docMk/>
            <pc:sldMk cId="908644750" sldId="260"/>
            <ac:spMk id="7" creationId="{00000000-0000-0000-0000-000000000000}"/>
          </ac:spMkLst>
        </pc:spChg>
      </pc:sldChg>
      <pc:sldChg chg="addSp delSp modSp mod">
        <pc:chgData name="Kamira Sanchez" userId="d90880d6-78a9-457c-991e-24450603455a" providerId="ADAL" clId="{88289097-A39D-4AD0-8822-B61270DD88CD}" dt="2023-07-04T12:45:44.927" v="16" actId="20577"/>
        <pc:sldMkLst>
          <pc:docMk/>
          <pc:sldMk cId="2797926722" sldId="263"/>
        </pc:sldMkLst>
        <pc:graphicFrameChg chg="add del mod">
          <ac:chgData name="Kamira Sanchez" userId="d90880d6-78a9-457c-991e-24450603455a" providerId="ADAL" clId="{88289097-A39D-4AD0-8822-B61270DD88CD}" dt="2023-07-04T12:45:14.130" v="4"/>
          <ac:graphicFrameMkLst>
            <pc:docMk/>
            <pc:sldMk cId="2797926722" sldId="263"/>
            <ac:graphicFrameMk id="2" creationId="{2ED06F9A-97F6-4E4C-9EDD-0346339559D3}"/>
          </ac:graphicFrameMkLst>
        </pc:graphicFrameChg>
        <pc:graphicFrameChg chg="add mod modGraphic">
          <ac:chgData name="Kamira Sanchez" userId="d90880d6-78a9-457c-991e-24450603455a" providerId="ADAL" clId="{88289097-A39D-4AD0-8822-B61270DD88CD}" dt="2023-07-04T12:45:44.927" v="16" actId="20577"/>
          <ac:graphicFrameMkLst>
            <pc:docMk/>
            <pc:sldMk cId="2797926722" sldId="263"/>
            <ac:graphicFrameMk id="5" creationId="{8CBB2A8A-2D64-51DF-158C-9A4677FA1E35}"/>
          </ac:graphicFrameMkLst>
        </pc:graphicFrameChg>
        <pc:picChg chg="del">
          <ac:chgData name="Kamira Sanchez" userId="d90880d6-78a9-457c-991e-24450603455a" providerId="ADAL" clId="{88289097-A39D-4AD0-8822-B61270DD88CD}" dt="2023-07-04T12:45:12.196" v="2" actId="478"/>
          <ac:picMkLst>
            <pc:docMk/>
            <pc:sldMk cId="2797926722" sldId="263"/>
            <ac:picMk id="3" creationId="{8F1C83C4-2103-4679-B26B-96EE789BC04E}"/>
          </ac:picMkLst>
        </pc:picChg>
        <pc:picChg chg="del">
          <ac:chgData name="Kamira Sanchez" userId="d90880d6-78a9-457c-991e-24450603455a" providerId="ADAL" clId="{88289097-A39D-4AD0-8822-B61270DD88CD}" dt="2023-07-04T12:45:27.764" v="9" actId="478"/>
          <ac:picMkLst>
            <pc:docMk/>
            <pc:sldMk cId="2797926722" sldId="263"/>
            <ac:picMk id="7" creationId="{54EDBA5A-F4EC-4918-B792-FAC91A41C2C5}"/>
          </ac:picMkLst>
        </pc:picChg>
      </pc:sldChg>
      <pc:sldChg chg="addSp delSp modSp mod">
        <pc:chgData name="Kamira Sanchez" userId="d90880d6-78a9-457c-991e-24450603455a" providerId="ADAL" clId="{88289097-A39D-4AD0-8822-B61270DD88CD}" dt="2023-07-04T13:10:49.977" v="22" actId="1076"/>
        <pc:sldMkLst>
          <pc:docMk/>
          <pc:sldMk cId="2360346233" sldId="264"/>
        </pc:sldMkLst>
        <pc:grpChg chg="del">
          <ac:chgData name="Kamira Sanchez" userId="d90880d6-78a9-457c-991e-24450603455a" providerId="ADAL" clId="{88289097-A39D-4AD0-8822-B61270DD88CD}" dt="2023-07-04T13:10:38.412" v="17" actId="478"/>
          <ac:grpSpMkLst>
            <pc:docMk/>
            <pc:sldMk cId="2360346233" sldId="264"/>
            <ac:grpSpMk id="4" creationId="{B20E8D55-28E5-4573-9F9D-E3320DCA9104}"/>
          </ac:grpSpMkLst>
        </pc:grpChg>
        <pc:graphicFrameChg chg="add mod modGraphic">
          <ac:chgData name="Kamira Sanchez" userId="d90880d6-78a9-457c-991e-24450603455a" providerId="ADAL" clId="{88289097-A39D-4AD0-8822-B61270DD88CD}" dt="2023-07-04T13:10:49.977" v="22" actId="1076"/>
          <ac:graphicFrameMkLst>
            <pc:docMk/>
            <pc:sldMk cId="2360346233" sldId="264"/>
            <ac:graphicFrameMk id="5" creationId="{5A1711BA-3264-F630-6B67-DDD981E97BDE}"/>
          </ac:graphicFrameMkLst>
        </pc:graphicFrameChg>
      </pc:sldChg>
      <pc:sldChg chg="modSp mod">
        <pc:chgData name="Kamira Sanchez" userId="d90880d6-78a9-457c-991e-24450603455a" providerId="ADAL" clId="{88289097-A39D-4AD0-8822-B61270DD88CD}" dt="2023-07-04T13:20:28.764" v="23" actId="20577"/>
        <pc:sldMkLst>
          <pc:docMk/>
          <pc:sldMk cId="3125686507" sldId="265"/>
        </pc:sldMkLst>
        <pc:spChg chg="mod">
          <ac:chgData name="Kamira Sanchez" userId="d90880d6-78a9-457c-991e-24450603455a" providerId="ADAL" clId="{88289097-A39D-4AD0-8822-B61270DD88CD}" dt="2023-07-04T13:20:28.764" v="23" actId="20577"/>
          <ac:spMkLst>
            <pc:docMk/>
            <pc:sldMk cId="3125686507" sldId="265"/>
            <ac:spMk id="7" creationId="{00000000-0000-0000-0000-000000000000}"/>
          </ac:spMkLst>
        </pc:spChg>
      </pc:sldChg>
      <pc:sldChg chg="modSp mod">
        <pc:chgData name="Kamira Sanchez" userId="d90880d6-78a9-457c-991e-24450603455a" providerId="ADAL" clId="{88289097-A39D-4AD0-8822-B61270DD88CD}" dt="2023-07-04T21:03:28.647" v="25" actId="20577"/>
        <pc:sldMkLst>
          <pc:docMk/>
          <pc:sldMk cId="2882355790" sldId="267"/>
        </pc:sldMkLst>
        <pc:spChg chg="mod">
          <ac:chgData name="Kamira Sanchez" userId="d90880d6-78a9-457c-991e-24450603455a" providerId="ADAL" clId="{88289097-A39D-4AD0-8822-B61270DD88CD}" dt="2023-07-04T21:03:28.647" v="25" actId="20577"/>
          <ac:spMkLst>
            <pc:docMk/>
            <pc:sldMk cId="2882355790" sldId="267"/>
            <ac:spMk id="7" creationId="{00000000-0000-0000-0000-000000000000}"/>
          </ac:spMkLst>
        </pc:spChg>
      </pc:sldChg>
    </pc:docChg>
  </pc:docChgLst>
  <pc:docChgLst>
    <pc:chgData name="Claudia Dapelo" userId="6834f8f6-426f-42b4-bdb1-35a33e8fe58e" providerId="ADAL" clId="{0EE75F37-66D9-4F29-A3C0-2E6FF5B672D7}"/>
    <pc:docChg chg="custSel modSld">
      <pc:chgData name="Claudia Dapelo" userId="6834f8f6-426f-42b4-bdb1-35a33e8fe58e" providerId="ADAL" clId="{0EE75F37-66D9-4F29-A3C0-2E6FF5B672D7}" dt="2022-08-18T16:12:39.746" v="87" actId="21"/>
      <pc:docMkLst>
        <pc:docMk/>
      </pc:docMkLst>
      <pc:sldChg chg="modSp mod">
        <pc:chgData name="Claudia Dapelo" userId="6834f8f6-426f-42b4-bdb1-35a33e8fe58e" providerId="ADAL" clId="{0EE75F37-66D9-4F29-A3C0-2E6FF5B672D7}" dt="2022-08-18T16:09:47.669" v="8" actId="14100"/>
        <pc:sldMkLst>
          <pc:docMk/>
          <pc:sldMk cId="1441733616" sldId="257"/>
        </pc:sldMkLst>
        <pc:spChg chg="mod">
          <ac:chgData name="Claudia Dapelo" userId="6834f8f6-426f-42b4-bdb1-35a33e8fe58e" providerId="ADAL" clId="{0EE75F37-66D9-4F29-A3C0-2E6FF5B672D7}" dt="2022-08-18T16:09:47.669" v="8" actId="14100"/>
          <ac:spMkLst>
            <pc:docMk/>
            <pc:sldMk cId="1441733616" sldId="257"/>
            <ac:spMk id="7" creationId="{00000000-0000-0000-0000-000000000000}"/>
          </ac:spMkLst>
        </pc:spChg>
      </pc:sldChg>
      <pc:sldChg chg="addSp modSp mod">
        <pc:chgData name="Claudia Dapelo" userId="6834f8f6-426f-42b4-bdb1-35a33e8fe58e" providerId="ADAL" clId="{0EE75F37-66D9-4F29-A3C0-2E6FF5B672D7}" dt="2022-08-18T16:10:20.251" v="18" actId="1076"/>
        <pc:sldMkLst>
          <pc:docMk/>
          <pc:sldMk cId="975841315" sldId="259"/>
        </pc:sldMkLst>
        <pc:spChg chg="mod">
          <ac:chgData name="Claudia Dapelo" userId="6834f8f6-426f-42b4-bdb1-35a33e8fe58e" providerId="ADAL" clId="{0EE75F37-66D9-4F29-A3C0-2E6FF5B672D7}" dt="2022-08-18T16:10:11.555" v="13" actId="255"/>
          <ac:spMkLst>
            <pc:docMk/>
            <pc:sldMk cId="975841315" sldId="259"/>
            <ac:spMk id="4" creationId="{00000000-0000-0000-0000-000000000000}"/>
          </ac:spMkLst>
        </pc:spChg>
        <pc:spChg chg="mod">
          <ac:chgData name="Claudia Dapelo" userId="6834f8f6-426f-42b4-bdb1-35a33e8fe58e" providerId="ADAL" clId="{0EE75F37-66D9-4F29-A3C0-2E6FF5B672D7}" dt="2022-08-18T16:10:11.555" v="13" actId="255"/>
          <ac:spMkLst>
            <pc:docMk/>
            <pc:sldMk cId="975841315" sldId="259"/>
            <ac:spMk id="5" creationId="{00000000-0000-0000-0000-000000000000}"/>
          </ac:spMkLst>
        </pc:spChg>
        <pc:spChg chg="mod">
          <ac:chgData name="Claudia Dapelo" userId="6834f8f6-426f-42b4-bdb1-35a33e8fe58e" providerId="ADAL" clId="{0EE75F37-66D9-4F29-A3C0-2E6FF5B672D7}" dt="2022-08-18T16:10:16.355" v="16" actId="14100"/>
          <ac:spMkLst>
            <pc:docMk/>
            <pc:sldMk cId="975841315" sldId="259"/>
            <ac:spMk id="7" creationId="{00000000-0000-0000-0000-000000000000}"/>
          </ac:spMkLst>
        </pc:spChg>
        <pc:spChg chg="mod">
          <ac:chgData name="Claudia Dapelo" userId="6834f8f6-426f-42b4-bdb1-35a33e8fe58e" providerId="ADAL" clId="{0EE75F37-66D9-4F29-A3C0-2E6FF5B672D7}" dt="2022-08-18T16:10:11.555" v="13" actId="255"/>
          <ac:spMkLst>
            <pc:docMk/>
            <pc:sldMk cId="975841315" sldId="259"/>
            <ac:spMk id="8" creationId="{00000000-0000-0000-0000-000000000000}"/>
          </ac:spMkLst>
        </pc:spChg>
        <pc:grpChg chg="add mod">
          <ac:chgData name="Claudia Dapelo" userId="6834f8f6-426f-42b4-bdb1-35a33e8fe58e" providerId="ADAL" clId="{0EE75F37-66D9-4F29-A3C0-2E6FF5B672D7}" dt="2022-08-18T16:10:20.251" v="18" actId="1076"/>
          <ac:grpSpMkLst>
            <pc:docMk/>
            <pc:sldMk cId="975841315" sldId="259"/>
            <ac:grpSpMk id="2" creationId="{E3DB50DE-96AB-4BE2-B7BC-A1984782E89A}"/>
          </ac:grpSpMkLst>
        </pc:grpChg>
      </pc:sldChg>
      <pc:sldChg chg="modSp mod">
        <pc:chgData name="Claudia Dapelo" userId="6834f8f6-426f-42b4-bdb1-35a33e8fe58e" providerId="ADAL" clId="{0EE75F37-66D9-4F29-A3C0-2E6FF5B672D7}" dt="2022-08-18T16:10:27.916" v="22" actId="14100"/>
        <pc:sldMkLst>
          <pc:docMk/>
          <pc:sldMk cId="908644750" sldId="260"/>
        </pc:sldMkLst>
        <pc:spChg chg="mod">
          <ac:chgData name="Claudia Dapelo" userId="6834f8f6-426f-42b4-bdb1-35a33e8fe58e" providerId="ADAL" clId="{0EE75F37-66D9-4F29-A3C0-2E6FF5B672D7}" dt="2022-08-18T16:10:27.916" v="22" actId="14100"/>
          <ac:spMkLst>
            <pc:docMk/>
            <pc:sldMk cId="908644750" sldId="260"/>
            <ac:spMk id="7" creationId="{00000000-0000-0000-0000-000000000000}"/>
          </ac:spMkLst>
        </pc:spChg>
      </pc:sldChg>
      <pc:sldChg chg="modSp mod">
        <pc:chgData name="Claudia Dapelo" userId="6834f8f6-426f-42b4-bdb1-35a33e8fe58e" providerId="ADAL" clId="{0EE75F37-66D9-4F29-A3C0-2E6FF5B672D7}" dt="2022-08-18T16:10:44.508" v="31" actId="14100"/>
        <pc:sldMkLst>
          <pc:docMk/>
          <pc:sldMk cId="2574028492" sldId="261"/>
        </pc:sldMkLst>
        <pc:spChg chg="mod">
          <ac:chgData name="Claudia Dapelo" userId="6834f8f6-426f-42b4-bdb1-35a33e8fe58e" providerId="ADAL" clId="{0EE75F37-66D9-4F29-A3C0-2E6FF5B672D7}" dt="2022-08-18T16:10:44.508" v="31" actId="14100"/>
          <ac:spMkLst>
            <pc:docMk/>
            <pc:sldMk cId="2574028492" sldId="261"/>
            <ac:spMk id="7" creationId="{00000000-0000-0000-0000-000000000000}"/>
          </ac:spMkLst>
        </pc:spChg>
      </pc:sldChg>
      <pc:sldChg chg="addSp modSp mod">
        <pc:chgData name="Claudia Dapelo" userId="6834f8f6-426f-42b4-bdb1-35a33e8fe58e" providerId="ADAL" clId="{0EE75F37-66D9-4F29-A3C0-2E6FF5B672D7}" dt="2022-08-18T16:11:05.067" v="40" actId="1076"/>
        <pc:sldMkLst>
          <pc:docMk/>
          <pc:sldMk cId="2613437586" sldId="262"/>
        </pc:sldMkLst>
        <pc:spChg chg="mod">
          <ac:chgData name="Claudia Dapelo" userId="6834f8f6-426f-42b4-bdb1-35a33e8fe58e" providerId="ADAL" clId="{0EE75F37-66D9-4F29-A3C0-2E6FF5B672D7}" dt="2022-08-18T16:10:56.985" v="36" actId="255"/>
          <ac:spMkLst>
            <pc:docMk/>
            <pc:sldMk cId="2613437586" sldId="262"/>
            <ac:spMk id="4" creationId="{00000000-0000-0000-0000-000000000000}"/>
          </ac:spMkLst>
        </pc:spChg>
        <pc:spChg chg="mod">
          <ac:chgData name="Claudia Dapelo" userId="6834f8f6-426f-42b4-bdb1-35a33e8fe58e" providerId="ADAL" clId="{0EE75F37-66D9-4F29-A3C0-2E6FF5B672D7}" dt="2022-08-18T16:10:56.985" v="36" actId="255"/>
          <ac:spMkLst>
            <pc:docMk/>
            <pc:sldMk cId="2613437586" sldId="262"/>
            <ac:spMk id="5" creationId="{00000000-0000-0000-0000-000000000000}"/>
          </ac:spMkLst>
        </pc:spChg>
        <pc:spChg chg="mod">
          <ac:chgData name="Claudia Dapelo" userId="6834f8f6-426f-42b4-bdb1-35a33e8fe58e" providerId="ADAL" clId="{0EE75F37-66D9-4F29-A3C0-2E6FF5B672D7}" dt="2022-08-18T16:10:51.078" v="34" actId="14100"/>
          <ac:spMkLst>
            <pc:docMk/>
            <pc:sldMk cId="2613437586" sldId="262"/>
            <ac:spMk id="7" creationId="{00000000-0000-0000-0000-000000000000}"/>
          </ac:spMkLst>
        </pc:spChg>
        <pc:spChg chg="mod">
          <ac:chgData name="Claudia Dapelo" userId="6834f8f6-426f-42b4-bdb1-35a33e8fe58e" providerId="ADAL" clId="{0EE75F37-66D9-4F29-A3C0-2E6FF5B672D7}" dt="2022-08-18T16:10:56.985" v="36" actId="255"/>
          <ac:spMkLst>
            <pc:docMk/>
            <pc:sldMk cId="2613437586" sldId="262"/>
            <ac:spMk id="8" creationId="{00000000-0000-0000-0000-000000000000}"/>
          </ac:spMkLst>
        </pc:spChg>
        <pc:grpChg chg="add mod">
          <ac:chgData name="Claudia Dapelo" userId="6834f8f6-426f-42b4-bdb1-35a33e8fe58e" providerId="ADAL" clId="{0EE75F37-66D9-4F29-A3C0-2E6FF5B672D7}" dt="2022-08-18T16:11:05.067" v="40" actId="1076"/>
          <ac:grpSpMkLst>
            <pc:docMk/>
            <pc:sldMk cId="2613437586" sldId="262"/>
            <ac:grpSpMk id="2" creationId="{601352D4-8E9E-42E4-9BFC-11F2E0941F70}"/>
          </ac:grpSpMkLst>
        </pc:grpChg>
      </pc:sldChg>
      <pc:sldChg chg="delSp modSp mod">
        <pc:chgData name="Claudia Dapelo" userId="6834f8f6-426f-42b4-bdb1-35a33e8fe58e" providerId="ADAL" clId="{0EE75F37-66D9-4F29-A3C0-2E6FF5B672D7}" dt="2022-08-18T16:11:35.172" v="55" actId="14100"/>
        <pc:sldMkLst>
          <pc:docMk/>
          <pc:sldMk cId="2797926722" sldId="263"/>
        </pc:sldMkLst>
        <pc:spChg chg="mod">
          <ac:chgData name="Claudia Dapelo" userId="6834f8f6-426f-42b4-bdb1-35a33e8fe58e" providerId="ADAL" clId="{0EE75F37-66D9-4F29-A3C0-2E6FF5B672D7}" dt="2022-08-18T16:11:35.172" v="55" actId="14100"/>
          <ac:spMkLst>
            <pc:docMk/>
            <pc:sldMk cId="2797926722" sldId="263"/>
            <ac:spMk id="4" creationId="{00000000-0000-0000-0000-000000000000}"/>
          </ac:spMkLst>
        </pc:spChg>
        <pc:spChg chg="del mod">
          <ac:chgData name="Claudia Dapelo" userId="6834f8f6-426f-42b4-bdb1-35a33e8fe58e" providerId="ADAL" clId="{0EE75F37-66D9-4F29-A3C0-2E6FF5B672D7}" dt="2022-08-18T16:11:17.540" v="48" actId="478"/>
          <ac:spMkLst>
            <pc:docMk/>
            <pc:sldMk cId="2797926722" sldId="263"/>
            <ac:spMk id="7" creationId="{00000000-0000-0000-0000-000000000000}"/>
          </ac:spMkLst>
        </pc:spChg>
        <pc:picChg chg="mod">
          <ac:chgData name="Claudia Dapelo" userId="6834f8f6-426f-42b4-bdb1-35a33e8fe58e" providerId="ADAL" clId="{0EE75F37-66D9-4F29-A3C0-2E6FF5B672D7}" dt="2022-08-18T16:11:14.875" v="46" actId="1076"/>
          <ac:picMkLst>
            <pc:docMk/>
            <pc:sldMk cId="2797926722" sldId="263"/>
            <ac:picMk id="2" creationId="{00000000-0000-0000-0000-000000000000}"/>
          </ac:picMkLst>
        </pc:picChg>
      </pc:sldChg>
      <pc:sldChg chg="modSp mod">
        <pc:chgData name="Claudia Dapelo" userId="6834f8f6-426f-42b4-bdb1-35a33e8fe58e" providerId="ADAL" clId="{0EE75F37-66D9-4F29-A3C0-2E6FF5B672D7}" dt="2022-08-18T16:12:09.580" v="74" actId="14100"/>
        <pc:sldMkLst>
          <pc:docMk/>
          <pc:sldMk cId="2360346233" sldId="264"/>
        </pc:sldMkLst>
        <pc:spChg chg="mod">
          <ac:chgData name="Claudia Dapelo" userId="6834f8f6-426f-42b4-bdb1-35a33e8fe58e" providerId="ADAL" clId="{0EE75F37-66D9-4F29-A3C0-2E6FF5B672D7}" dt="2022-08-18T16:12:09.580" v="74" actId="14100"/>
          <ac:spMkLst>
            <pc:docMk/>
            <pc:sldMk cId="2360346233" sldId="264"/>
            <ac:spMk id="10" creationId="{00000000-0000-0000-0000-000000000000}"/>
          </ac:spMkLst>
        </pc:spChg>
        <pc:picChg chg="mod">
          <ac:chgData name="Claudia Dapelo" userId="6834f8f6-426f-42b4-bdb1-35a33e8fe58e" providerId="ADAL" clId="{0EE75F37-66D9-4F29-A3C0-2E6FF5B672D7}" dt="2022-08-18T16:12:04.355" v="72" actId="1076"/>
          <ac:picMkLst>
            <pc:docMk/>
            <pc:sldMk cId="2360346233" sldId="264"/>
            <ac:picMk id="2" creationId="{00000000-0000-0000-0000-000000000000}"/>
          </ac:picMkLst>
        </pc:picChg>
      </pc:sldChg>
      <pc:sldChg chg="modSp mod">
        <pc:chgData name="Claudia Dapelo" userId="6834f8f6-426f-42b4-bdb1-35a33e8fe58e" providerId="ADAL" clId="{0EE75F37-66D9-4F29-A3C0-2E6FF5B672D7}" dt="2022-08-18T16:12:18.686" v="79" actId="14100"/>
        <pc:sldMkLst>
          <pc:docMk/>
          <pc:sldMk cId="3125686507" sldId="265"/>
        </pc:sldMkLst>
        <pc:spChg chg="mod">
          <ac:chgData name="Claudia Dapelo" userId="6834f8f6-426f-42b4-bdb1-35a33e8fe58e" providerId="ADAL" clId="{0EE75F37-66D9-4F29-A3C0-2E6FF5B672D7}" dt="2022-08-18T16:12:18.686" v="79" actId="14100"/>
          <ac:spMkLst>
            <pc:docMk/>
            <pc:sldMk cId="3125686507" sldId="265"/>
            <ac:spMk id="7" creationId="{00000000-0000-0000-0000-000000000000}"/>
          </ac:spMkLst>
        </pc:spChg>
      </pc:sldChg>
      <pc:sldChg chg="modSp mod">
        <pc:chgData name="Claudia Dapelo" userId="6834f8f6-426f-42b4-bdb1-35a33e8fe58e" providerId="ADAL" clId="{0EE75F37-66D9-4F29-A3C0-2E6FF5B672D7}" dt="2022-08-18T16:12:27.286" v="83" actId="14100"/>
        <pc:sldMkLst>
          <pc:docMk/>
          <pc:sldMk cId="2882355790" sldId="267"/>
        </pc:sldMkLst>
        <pc:spChg chg="mod">
          <ac:chgData name="Claudia Dapelo" userId="6834f8f6-426f-42b4-bdb1-35a33e8fe58e" providerId="ADAL" clId="{0EE75F37-66D9-4F29-A3C0-2E6FF5B672D7}" dt="2022-08-18T16:12:27.286" v="83" actId="14100"/>
          <ac:spMkLst>
            <pc:docMk/>
            <pc:sldMk cId="2882355790" sldId="267"/>
            <ac:spMk id="7" creationId="{00000000-0000-0000-0000-000000000000}"/>
          </ac:spMkLst>
        </pc:spChg>
      </pc:sldChg>
      <pc:sldChg chg="addSp delSp modSp mod">
        <pc:chgData name="Claudia Dapelo" userId="6834f8f6-426f-42b4-bdb1-35a33e8fe58e" providerId="ADAL" clId="{0EE75F37-66D9-4F29-A3C0-2E6FF5B672D7}" dt="2022-08-18T16:12:39.746" v="87" actId="21"/>
        <pc:sldMkLst>
          <pc:docMk/>
          <pc:sldMk cId="3360984552" sldId="274"/>
        </pc:sldMkLst>
        <pc:spChg chg="del">
          <ac:chgData name="Claudia Dapelo" userId="6834f8f6-426f-42b4-bdb1-35a33e8fe58e" providerId="ADAL" clId="{0EE75F37-66D9-4F29-A3C0-2E6FF5B672D7}" dt="2022-08-18T16:09:31.814" v="0" actId="478"/>
          <ac:spMkLst>
            <pc:docMk/>
            <pc:sldMk cId="3360984552" sldId="274"/>
            <ac:spMk id="4" creationId="{CED8DB4F-AB5D-4B0E-8EB0-4B9FE1ED77FD}"/>
          </ac:spMkLst>
        </pc:spChg>
        <pc:spChg chg="add del mod">
          <ac:chgData name="Claudia Dapelo" userId="6834f8f6-426f-42b4-bdb1-35a33e8fe58e" providerId="ADAL" clId="{0EE75F37-66D9-4F29-A3C0-2E6FF5B672D7}" dt="2022-08-18T16:12:39.746" v="87" actId="21"/>
          <ac:spMkLst>
            <pc:docMk/>
            <pc:sldMk cId="3360984552" sldId="274"/>
            <ac:spMk id="5" creationId="{E49493D5-D22D-4677-9199-4DA37455179E}"/>
          </ac:spMkLst>
        </pc:spChg>
        <pc:spChg chg="mod">
          <ac:chgData name="Claudia Dapelo" userId="6834f8f6-426f-42b4-bdb1-35a33e8fe58e" providerId="ADAL" clId="{0EE75F37-66D9-4F29-A3C0-2E6FF5B672D7}" dt="2022-08-18T16:09:39.508" v="4" actId="404"/>
          <ac:spMkLst>
            <pc:docMk/>
            <pc:sldMk cId="3360984552" sldId="274"/>
            <ac:spMk id="7" creationId="{00000000-0000-0000-0000-000000000000}"/>
          </ac:spMkLst>
        </pc:spChg>
      </pc:sldChg>
      <pc:sldChg chg="modSp mod">
        <pc:chgData name="Claudia Dapelo" userId="6834f8f6-426f-42b4-bdb1-35a33e8fe58e" providerId="ADAL" clId="{0EE75F37-66D9-4F29-A3C0-2E6FF5B672D7}" dt="2022-08-18T16:12:32.996" v="85" actId="255"/>
        <pc:sldMkLst>
          <pc:docMk/>
          <pc:sldMk cId="1672661572" sldId="275"/>
        </pc:sldMkLst>
        <pc:spChg chg="mod">
          <ac:chgData name="Claudia Dapelo" userId="6834f8f6-426f-42b4-bdb1-35a33e8fe58e" providerId="ADAL" clId="{0EE75F37-66D9-4F29-A3C0-2E6FF5B672D7}" dt="2022-08-18T16:12:32.996" v="85" actId="255"/>
          <ac:spMkLst>
            <pc:docMk/>
            <pc:sldMk cId="1672661572" sldId="275"/>
            <ac:spMk id="7" creationId="{00000000-0000-0000-0000-000000000000}"/>
          </ac:spMkLst>
        </pc:spChg>
        <pc:spChg chg="mod">
          <ac:chgData name="Claudia Dapelo" userId="6834f8f6-426f-42b4-bdb1-35a33e8fe58e" providerId="ADAL" clId="{0EE75F37-66D9-4F29-A3C0-2E6FF5B672D7}" dt="2022-08-18T16:12:32.996" v="85" actId="255"/>
          <ac:spMkLst>
            <pc:docMk/>
            <pc:sldMk cId="1672661572" sldId="275"/>
            <ac:spMk id="10" creationId="{00000000-0000-0000-0000-000000000000}"/>
          </ac:spMkLst>
        </pc:spChg>
      </pc:sldChg>
      <pc:sldChg chg="modSp mod">
        <pc:chgData name="Claudia Dapelo" userId="6834f8f6-426f-42b4-bdb1-35a33e8fe58e" providerId="ADAL" clId="{0EE75F37-66D9-4F29-A3C0-2E6FF5B672D7}" dt="2022-08-18T16:10:36.253" v="27" actId="14100"/>
        <pc:sldMkLst>
          <pc:docMk/>
          <pc:sldMk cId="1615179197" sldId="276"/>
        </pc:sldMkLst>
        <pc:spChg chg="mod">
          <ac:chgData name="Claudia Dapelo" userId="6834f8f6-426f-42b4-bdb1-35a33e8fe58e" providerId="ADAL" clId="{0EE75F37-66D9-4F29-A3C0-2E6FF5B672D7}" dt="2022-08-18T16:10:36.253" v="27" actId="14100"/>
          <ac:spMkLst>
            <pc:docMk/>
            <pc:sldMk cId="1615179197" sldId="27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4400-82C7-4974-A286-84C6F4E5A155}" type="datetimeFigureOut">
              <a:rPr lang="en-GB" smtClean="0"/>
              <a:t>04/07/2023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7774-5E61-4118-8011-1BE3E348837A}" type="slidenum">
              <a:rPr lang="en-GB" smtClean="0"/>
              <a:t>‹#›</a:t>
            </a:fld>
            <a:endParaRPr lang="en-GB"/>
          </a:p>
        </p:txBody>
      </p:sp>
    </p:spTree>
    <p:extLst>
      <p:ext uri="{BB962C8B-B14F-4D97-AF65-F5344CB8AC3E}">
        <p14:creationId xmlns:p14="http://schemas.microsoft.com/office/powerpoint/2010/main" val="61820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2 se </a:t>
            </a:r>
            <a:r>
              <a:rPr lang="en-GB" dirty="0" err="1"/>
              <a:t>basa</a:t>
            </a:r>
            <a:r>
              <a:rPr lang="en-GB" dirty="0"/>
              <a:t> en la NIC 7. Si los participantes están familiarizados con las NIIF, considere resaltar este hecho.</a:t>
            </a:r>
          </a:p>
        </p:txBody>
      </p:sp>
      <p:sp>
        <p:nvSpPr>
          <p:cNvPr id="4" name="Slide Number Placeholder 3"/>
          <p:cNvSpPr>
            <a:spLocks noGrp="1"/>
          </p:cNvSpPr>
          <p:nvPr>
            <p:ph type="sldNum" sz="quarter" idx="5"/>
          </p:nvPr>
        </p:nvSpPr>
        <p:spPr/>
        <p:txBody>
          <a:bodyPr/>
          <a:lstStyle/>
          <a:p>
            <a:fld id="{9CA37774-5E61-4118-8011-1BE3E348837A}" type="slidenum">
              <a:rPr lang="en-GB" smtClean="0"/>
              <a:t>1</a:t>
            </a:fld>
            <a:endParaRPr lang="en-GB"/>
          </a:p>
        </p:txBody>
      </p:sp>
    </p:spTree>
    <p:extLst>
      <p:ext uri="{BB962C8B-B14F-4D97-AF65-F5344CB8AC3E}">
        <p14:creationId xmlns:p14="http://schemas.microsoft.com/office/powerpoint/2010/main" val="18354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equivalentes de efectivo son un elemento importante de los estados de flujo de efectivo. Los participantes que estén familiarizados con la NIC 7 conocerán los equivalentes de efectivo. Los equivalentes de efectivo también se utilizan </a:t>
            </a:r>
            <a:r>
              <a:rPr lang="en-GB" dirty="0" err="1"/>
              <a:t>en</a:t>
            </a:r>
            <a:r>
              <a:rPr lang="en-GB" dirty="0"/>
              <a:t> la NICSP de base de efectivo, por lo que los participantes que estén familiarizados con esa Norma también deben conocer los equivalentes de efectivo. Sin embargo, para los participantes que solo tienen experiencia en otros marcos de contabilidad de efectivo, este puede ser un concepto nuevo. Considere una votación a mano alzada (o una encuesta en línea) para ver cuántos participantes conocen los equivalentes de efectivo. Si el número es pequeño, considere una discusión (chat o </a:t>
            </a:r>
            <a:r>
              <a:rPr lang="en-GB" dirty="0" err="1"/>
              <a:t>subgrupo</a:t>
            </a:r>
            <a:r>
              <a:rPr lang="en-GB" dirty="0"/>
              <a:t> </a:t>
            </a:r>
            <a:r>
              <a:rPr lang="en-GB" dirty="0" err="1"/>
              <a:t>en</a:t>
            </a:r>
            <a:r>
              <a:rPr lang="en-GB" dirty="0"/>
              <a:t> línea).</a:t>
            </a:r>
          </a:p>
          <a:p>
            <a:endParaRPr lang="en-GB" dirty="0"/>
          </a:p>
          <a:p>
            <a:r>
              <a:rPr lang="en-GB" dirty="0"/>
              <a:t>Hay puntos de discusión en la siguiente diapositiva.</a:t>
            </a:r>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4</a:t>
            </a:fld>
            <a:endParaRPr lang="en-GB"/>
          </a:p>
        </p:txBody>
      </p:sp>
    </p:spTree>
    <p:extLst>
      <p:ext uri="{BB962C8B-B14F-4D97-AF65-F5344CB8AC3E}">
        <p14:creationId xmlns:p14="http://schemas.microsoft.com/office/powerpoint/2010/main" val="42447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una discusión sobre estos escenarios (usando salas de chat o de </a:t>
            </a:r>
            <a:r>
              <a:rPr lang="en-GB" dirty="0" err="1"/>
              <a:t>subgrupos</a:t>
            </a:r>
            <a:r>
              <a:rPr lang="en-GB" dirty="0"/>
              <a:t> si imparte la capacitación en línea).</a:t>
            </a:r>
          </a:p>
          <a:p>
            <a:endParaRPr lang="en-GB" dirty="0"/>
          </a:p>
          <a:p>
            <a:r>
              <a:rPr lang="en-GB" dirty="0"/>
              <a:t>Respuesta:</a:t>
            </a:r>
          </a:p>
          <a:p>
            <a:r>
              <a:rPr lang="en-GB" dirty="0"/>
              <a:t>La inversión es un equivalente en efectivo. Es a corto plazo (fecha de vencimiento dentro de los dos meses posteriores a la fecha de compra), altamente líquido (negociado en el mercado activo), </a:t>
            </a:r>
            <a:r>
              <a:rPr lang="en-GB" dirty="0" err="1"/>
              <a:t>fácilmente</a:t>
            </a:r>
            <a:r>
              <a:rPr lang="en-GB" dirty="0"/>
              <a:t> convertible a una cantidad conocida de efectivo (capital más intereses al vencimiento o al valor de mercado si se vende antes del vencimiento) y sujeto a un riesgo insignificante de cambios en el valor (es poco probable que el bono del gobierno con una tasa de interés fija cerca del vencimiento fluctúe significativamente en valor).</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5</a:t>
            </a:fld>
            <a:endParaRPr lang="en-GB"/>
          </a:p>
        </p:txBody>
      </p:sp>
    </p:spTree>
    <p:extLst>
      <p:ext uri="{BB962C8B-B14F-4D97-AF65-F5344CB8AC3E}">
        <p14:creationId xmlns:p14="http://schemas.microsoft.com/office/powerpoint/2010/main" val="231972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una discusión sobre estos escenarios (usando salas de chat o de </a:t>
            </a:r>
            <a:r>
              <a:rPr lang="en-GB" dirty="0" err="1"/>
              <a:t>subgrupos</a:t>
            </a:r>
            <a:r>
              <a:rPr lang="en-GB" dirty="0"/>
              <a:t> si imparte la capacitación en línea).</a:t>
            </a:r>
          </a:p>
          <a:p>
            <a:endParaRPr lang="en-GB" dirty="0"/>
          </a:p>
          <a:p>
            <a:r>
              <a:rPr lang="en-GB" dirty="0"/>
              <a:t>Respuesta:</a:t>
            </a:r>
          </a:p>
          <a:p>
            <a:r>
              <a:rPr lang="en-GB" dirty="0"/>
              <a:t>El sobregiro bancario es un </a:t>
            </a:r>
            <a:r>
              <a:rPr lang="en-GB" dirty="0" err="1"/>
              <a:t>equivalente</a:t>
            </a:r>
            <a:r>
              <a:rPr lang="en-GB" dirty="0"/>
              <a:t> de efectivo. Es reembolsable bajo demanda y forma parte integral de la gestión de efectivo de la entidad.</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6</a:t>
            </a:fld>
            <a:endParaRPr lang="en-GB"/>
          </a:p>
        </p:txBody>
      </p:sp>
    </p:spTree>
    <p:extLst>
      <p:ext uri="{BB962C8B-B14F-4D97-AF65-F5344CB8AC3E}">
        <p14:creationId xmlns:p14="http://schemas.microsoft.com/office/powerpoint/2010/main" val="12523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Otros ejemplos de actividades de operación, actividades de inversión y actividades de financiación se incluyen en el </a:t>
            </a:r>
            <a:r>
              <a:rPr lang="en-GB"/>
              <a:t>Módulo de presentación (páginas 23 – 24).</a:t>
            </a:r>
            <a:endParaRPr lang="en-GB" dirty="0"/>
          </a:p>
          <a:p>
            <a:endParaRPr lang="en-GB" dirty="0"/>
          </a:p>
          <a:p>
            <a:r>
              <a:rPr lang="en-GB" dirty="0"/>
              <a:t>Considere agregar una encuesta / mano alzada para ver si los participantes pueden clasificar los flujos de efectivo de manera adecuada.</a:t>
            </a:r>
          </a:p>
        </p:txBody>
      </p:sp>
      <p:sp>
        <p:nvSpPr>
          <p:cNvPr id="4" name="Slide Number Placeholder 3"/>
          <p:cNvSpPr>
            <a:spLocks noGrp="1"/>
          </p:cNvSpPr>
          <p:nvPr>
            <p:ph type="sldNum" sz="quarter" idx="5"/>
          </p:nvPr>
        </p:nvSpPr>
        <p:spPr/>
        <p:txBody>
          <a:bodyPr/>
          <a:lstStyle/>
          <a:p>
            <a:fld id="{9CA37774-5E61-4118-8011-1BE3E348837A}" type="slidenum">
              <a:rPr lang="en-GB" smtClean="0"/>
              <a:t>7</a:t>
            </a:fld>
            <a:endParaRPr lang="en-GB"/>
          </a:p>
        </p:txBody>
      </p:sp>
    </p:spTree>
    <p:extLst>
      <p:ext uri="{BB962C8B-B14F-4D97-AF65-F5344CB8AC3E}">
        <p14:creationId xmlns:p14="http://schemas.microsoft.com/office/powerpoint/2010/main" val="95822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NICSP señalan que se prefiere el uso del método directo, ya que proporciona información más útil para los usuarios. Sin embargo, es necesario establecer sistemas para identificar los flujos de efectivo por separado de las entradas de devengo, y muchas entidades utilizan el método indirecto para simplificar. Las entidades que han utilizado previamente la contabilidad de efectivo pueden tener los sistemas de registro de efectivo necesarios para utilizar el método directo.</a:t>
            </a:r>
          </a:p>
          <a:p>
            <a:endParaRPr lang="en-GB" dirty="0"/>
          </a:p>
          <a:p>
            <a:r>
              <a:rPr lang="en-GB" dirty="0"/>
              <a:t>Considere una discusión con los participantes sobre qué enfoque está utilizando o planea usar su organización. Si la capacitación se imparte en línea, esto sería adecuado para una encuesta o chat (si se discuten las razones).</a:t>
            </a:r>
          </a:p>
        </p:txBody>
      </p:sp>
      <p:sp>
        <p:nvSpPr>
          <p:cNvPr id="4" name="Slide Number Placeholder 3"/>
          <p:cNvSpPr>
            <a:spLocks noGrp="1"/>
          </p:cNvSpPr>
          <p:nvPr>
            <p:ph type="sldNum" sz="quarter" idx="5"/>
          </p:nvPr>
        </p:nvSpPr>
        <p:spPr/>
        <p:txBody>
          <a:bodyPr/>
          <a:lstStyle/>
          <a:p>
            <a:fld id="{9CA37774-5E61-4118-8011-1BE3E348837A}" type="slidenum">
              <a:rPr lang="en-GB" smtClean="0"/>
              <a:t>8</a:t>
            </a:fld>
            <a:endParaRPr lang="en-GB"/>
          </a:p>
        </p:txBody>
      </p:sp>
    </p:spTree>
    <p:extLst>
      <p:ext uri="{BB962C8B-B14F-4D97-AF65-F5344CB8AC3E}">
        <p14:creationId xmlns:p14="http://schemas.microsoft.com/office/powerpoint/2010/main" val="142194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Estado de </a:t>
            </a:r>
            <a:r>
              <a:rPr lang="en-US" b="1" dirty="0" err="1">
                <a:latin typeface="Arial" panose="020B0604020202020204" pitchFamily="34" charset="0"/>
                <a:cs typeface="Arial" panose="020B0604020202020204" pitchFamily="34" charset="0"/>
              </a:rPr>
              <a:t>Flujos</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Efectivo</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10" name="Title 1"/>
          <p:cNvSpPr txBox="1">
            <a:spLocks/>
          </p:cNvSpPr>
          <p:nvPr/>
        </p:nvSpPr>
        <p:spPr bwMode="auto">
          <a:xfrm>
            <a:off x="539750" y="895761"/>
            <a:ext cx="7885113" cy="94287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0000" lnSpcReduction="100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Entidad del Sector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Público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Estado Consolidado de Flujos de Efectivo (Método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Indirecto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Para el año terminado el 31 de diciembre de 20X2</a:t>
            </a:r>
            <a:b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b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 miles de unidades monetarias)</a:t>
            </a:r>
          </a:p>
        </p:txBody>
      </p:sp>
      <p:graphicFrame>
        <p:nvGraphicFramePr>
          <p:cNvPr id="5" name="Table 4">
            <a:extLst>
              <a:ext uri="{FF2B5EF4-FFF2-40B4-BE49-F238E27FC236}">
                <a16:creationId xmlns:a16="http://schemas.microsoft.com/office/drawing/2014/main" id="{5A1711BA-3264-F630-6B67-DDD981E97BDE}"/>
              </a:ext>
            </a:extLst>
          </p:cNvPr>
          <p:cNvGraphicFramePr>
            <a:graphicFrameLocks noGrp="1"/>
          </p:cNvGraphicFramePr>
          <p:nvPr>
            <p:extLst>
              <p:ext uri="{D42A27DB-BD31-4B8C-83A1-F6EECF244321}">
                <p14:modId xmlns:p14="http://schemas.microsoft.com/office/powerpoint/2010/main" val="2971598232"/>
              </p:ext>
            </p:extLst>
          </p:nvPr>
        </p:nvGraphicFramePr>
        <p:xfrm>
          <a:off x="1997242" y="2066484"/>
          <a:ext cx="5426242" cy="2964919"/>
        </p:xfrm>
        <a:graphic>
          <a:graphicData uri="http://schemas.openxmlformats.org/drawingml/2006/table">
            <a:tbl>
              <a:tblPr firstRow="1" firstCol="1" lastRow="1" lastCol="1" bandRow="1" bandCol="1"/>
              <a:tblGrid>
                <a:gridCol w="3105315">
                  <a:extLst>
                    <a:ext uri="{9D8B030D-6E8A-4147-A177-3AD203B41FA5}">
                      <a16:colId xmlns:a16="http://schemas.microsoft.com/office/drawing/2014/main" val="956021821"/>
                    </a:ext>
                  </a:extLst>
                </a:gridCol>
                <a:gridCol w="1095993">
                  <a:extLst>
                    <a:ext uri="{9D8B030D-6E8A-4147-A177-3AD203B41FA5}">
                      <a16:colId xmlns:a16="http://schemas.microsoft.com/office/drawing/2014/main" val="3738099466"/>
                    </a:ext>
                  </a:extLst>
                </a:gridCol>
                <a:gridCol w="1224934">
                  <a:extLst>
                    <a:ext uri="{9D8B030D-6E8A-4147-A177-3AD203B41FA5}">
                      <a16:colId xmlns:a16="http://schemas.microsoft.com/office/drawing/2014/main" val="1158632075"/>
                    </a:ext>
                  </a:extLst>
                </a:gridCol>
              </a:tblGrid>
              <a:tr h="173513">
                <a:tc>
                  <a:txBody>
                    <a:bodyPr/>
                    <a:lstStyle/>
                    <a:p>
                      <a:pPr algn="just">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marL="1270" algn="ctr">
                        <a:lnSpc>
                          <a:spcPts val="1200"/>
                        </a:lnSpc>
                        <a:spcBef>
                          <a:spcPts val="140"/>
                        </a:spcBef>
                        <a:spcAft>
                          <a:spcPts val="0"/>
                        </a:spcAft>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20X2</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algn="ctr">
                        <a:lnSpc>
                          <a:spcPts val="1200"/>
                        </a:lnSpc>
                        <a:spcBef>
                          <a:spcPts val="140"/>
                        </a:spcBef>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20X1</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extLst>
                  <a:ext uri="{0D108BD9-81ED-4DB2-BD59-A6C34878D82A}">
                    <a16:rowId xmlns:a16="http://schemas.microsoft.com/office/drawing/2014/main" val="1777887496"/>
                  </a:ext>
                </a:extLst>
              </a:tr>
              <a:tr h="235272">
                <a:tc gridSpan="2">
                  <a:txBody>
                    <a:bodyPr/>
                    <a:lstStyle/>
                    <a:p>
                      <a:pPr marL="50800" algn="just">
                        <a:lnSpc>
                          <a:spcPts val="1200"/>
                        </a:lnSpc>
                        <a:spcBef>
                          <a:spcPts val="190"/>
                        </a:spcBef>
                        <a:spcAft>
                          <a:spcPts val="0"/>
                        </a:spcAft>
                      </a:pPr>
                      <a:r>
                        <a:rPr lang="es-PE" sz="1000" b="1" spc="5">
                          <a:solidFill>
                            <a:srgbClr val="231F20"/>
                          </a:solidFill>
                          <a:effectLst/>
                          <a:latin typeface="Arial" panose="020B0604020202020204" pitchFamily="34" charset="0"/>
                          <a:ea typeface="Arial" panose="020B0604020202020204" pitchFamily="34" charset="0"/>
                          <a:cs typeface="Arial" panose="020B0604020202020204" pitchFamily="34" charset="0"/>
                        </a:rPr>
                        <a:t>Flujos de efectivo de actividades de operación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s-MX"/>
                    </a:p>
                  </a:txBody>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7707210"/>
                  </a:ext>
                </a:extLst>
              </a:tr>
              <a:tr h="159299">
                <a:tc>
                  <a:txBody>
                    <a:bodyPr/>
                    <a:lstStyle/>
                    <a:p>
                      <a:pPr marL="140970" algn="just">
                        <a:lnSpc>
                          <a:spcPts val="1200"/>
                        </a:lnSpc>
                        <a:spcBef>
                          <a:spcPts val="75"/>
                        </a:spcBef>
                        <a:spcAft>
                          <a:spcPts val="0"/>
                        </a:spcAft>
                      </a:pPr>
                      <a:r>
                        <a:rPr lang="es-MX" sz="1000">
                          <a:solidFill>
                            <a:srgbClr val="231F20"/>
                          </a:solidFill>
                          <a:effectLst/>
                          <a:latin typeface="Arial" panose="020B0604020202020204" pitchFamily="34" charset="0"/>
                          <a:ea typeface="Arial" panose="020B0604020202020204" pitchFamily="34" charset="0"/>
                          <a:cs typeface="Arial" panose="020B0604020202020204" pitchFamily="34" charset="0"/>
                        </a:rPr>
                        <a:t>Superávit o déficil del periodo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1692616786"/>
                  </a:ext>
                </a:extLst>
              </a:tr>
              <a:tr h="235272">
                <a:tc>
                  <a:txBody>
                    <a:bodyPr/>
                    <a:lstStyle/>
                    <a:p>
                      <a:pPr marL="140970" algn="just">
                        <a:lnSpc>
                          <a:spcPts val="1200"/>
                        </a:lnSpc>
                        <a:spcBef>
                          <a:spcPts val="75"/>
                        </a:spcBef>
                        <a:spcAft>
                          <a:spcPts val="0"/>
                        </a:spcAft>
                      </a:pPr>
                      <a:r>
                        <a:rPr lang="es-PE" sz="1000">
                          <a:solidFill>
                            <a:srgbClr val="231F20"/>
                          </a:solidFill>
                          <a:effectLst/>
                          <a:latin typeface="Arial" panose="020B0604020202020204" pitchFamily="34" charset="0"/>
                          <a:ea typeface="Arial" panose="020B0604020202020204" pitchFamily="34" charset="0"/>
                          <a:cs typeface="Arial" panose="020B0604020202020204" pitchFamily="34" charset="0"/>
                        </a:rPr>
                        <a:t>Ajustes por partidas no monetarias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158750270"/>
                  </a:ext>
                </a:extLst>
              </a:tr>
              <a:tr h="159299">
                <a:tc>
                  <a:txBody>
                    <a:bodyPr/>
                    <a:lstStyle/>
                    <a:p>
                      <a:pPr marL="140970" algn="just">
                        <a:lnSpc>
                          <a:spcPts val="1200"/>
                        </a:lnSpc>
                        <a:spcBef>
                          <a:spcPts val="75"/>
                        </a:spcBef>
                        <a:spcAft>
                          <a:spcPts val="0"/>
                        </a:spcAft>
                      </a:pPr>
                      <a:r>
                        <a:rPr lang="en-US" sz="1000">
                          <a:solidFill>
                            <a:srgbClr val="231F20"/>
                          </a:solidFill>
                          <a:effectLst/>
                          <a:latin typeface="Arial" panose="020B0604020202020204" pitchFamily="34" charset="0"/>
                          <a:ea typeface="Arial" panose="020B0604020202020204" pitchFamily="34" charset="0"/>
                          <a:cs typeface="Arial" panose="020B0604020202020204" pitchFamily="34" charset="0"/>
                        </a:rPr>
                        <a:t>Gastos de depreciación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2699285944"/>
                  </a:ext>
                </a:extLst>
              </a:tr>
              <a:tr h="235272">
                <a:tc>
                  <a:txBody>
                    <a:bodyPr/>
                    <a:lstStyle/>
                    <a:p>
                      <a:pPr marL="140970" algn="just">
                        <a:lnSpc>
                          <a:spcPts val="1200"/>
                        </a:lnSpc>
                        <a:spcBef>
                          <a:spcPts val="75"/>
                        </a:spcBef>
                        <a:spcAft>
                          <a:spcPts val="0"/>
                        </a:spcAft>
                      </a:pPr>
                      <a:r>
                        <a:rPr lang="es-MX" sz="1000">
                          <a:solidFill>
                            <a:srgbClr val="231F20"/>
                          </a:solidFill>
                          <a:effectLst/>
                          <a:latin typeface="Arial" panose="020B0604020202020204" pitchFamily="34" charset="0"/>
                          <a:ea typeface="Arial" panose="020B0604020202020204" pitchFamily="34" charset="0"/>
                          <a:cs typeface="Arial" panose="020B0604020202020204" pitchFamily="34" charset="0"/>
                        </a:rPr>
                        <a:t>Aumento de las cuentas por cobrar</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19472702"/>
                  </a:ext>
                </a:extLst>
              </a:tr>
              <a:tr h="235272">
                <a:tc>
                  <a:txBody>
                    <a:bodyPr/>
                    <a:lstStyle/>
                    <a:p>
                      <a:pPr marL="140970" algn="just">
                        <a:lnSpc>
                          <a:spcPts val="1200"/>
                        </a:lnSpc>
                        <a:spcBef>
                          <a:spcPts val="75"/>
                        </a:spcBef>
                        <a:spcAft>
                          <a:spcPts val="0"/>
                        </a:spcAft>
                      </a:pPr>
                      <a:r>
                        <a:rPr lang="es-MX" sz="1000">
                          <a:solidFill>
                            <a:srgbClr val="231F20"/>
                          </a:solidFill>
                          <a:effectLst/>
                          <a:latin typeface="Arial" panose="020B0604020202020204" pitchFamily="34" charset="0"/>
                          <a:ea typeface="Arial" panose="020B0604020202020204" pitchFamily="34" charset="0"/>
                          <a:cs typeface="Arial" panose="020B0604020202020204" pitchFamily="34" charset="0"/>
                        </a:rPr>
                        <a:t>Aumento de las cuentas por pagar</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2686708876"/>
                  </a:ext>
                </a:extLst>
              </a:tr>
              <a:tr h="264681">
                <a:tc>
                  <a:txBody>
                    <a:bodyPr/>
                    <a:lstStyle/>
                    <a:p>
                      <a:pPr marL="140970" algn="just">
                        <a:lnSpc>
                          <a:spcPts val="1200"/>
                        </a:lnSpc>
                        <a:spcBef>
                          <a:spcPts val="75"/>
                        </a:spcBef>
                        <a:spcAft>
                          <a:spcPts val="0"/>
                        </a:spcAft>
                      </a:pPr>
                      <a:r>
                        <a:rPr lang="es-PE"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Flujos de efectivo netos de actividades de operación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1660876"/>
                  </a:ext>
                </a:extLst>
              </a:tr>
              <a:tr h="159299">
                <a:tc gridSpan="3">
                  <a:txBody>
                    <a:bodyPr/>
                    <a:lstStyle/>
                    <a:p>
                      <a:pPr marL="50800" algn="just">
                        <a:lnSpc>
                          <a:spcPts val="1200"/>
                        </a:lnSpc>
                        <a:spcBef>
                          <a:spcPts val="190"/>
                        </a:spcBef>
                        <a:spcAft>
                          <a:spcPts val="0"/>
                        </a:spcAft>
                      </a:pPr>
                      <a:r>
                        <a:rPr lang="es-PE"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Flujos de efectivo de actividades de inversión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7D26"/>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26968926"/>
                  </a:ext>
                </a:extLst>
              </a:tr>
              <a:tr h="235272">
                <a:tc>
                  <a:txBody>
                    <a:bodyPr/>
                    <a:lstStyle/>
                    <a:p>
                      <a:pPr marL="142875" algn="just">
                        <a:lnSpc>
                          <a:spcPts val="1200"/>
                        </a:lnSpc>
                        <a:spcBef>
                          <a:spcPts val="75"/>
                        </a:spcBef>
                        <a:spcAft>
                          <a:spcPts val="0"/>
                        </a:spcAft>
                      </a:pPr>
                      <a:r>
                        <a:rPr lang="es-PE" sz="1000" spc="5">
                          <a:solidFill>
                            <a:srgbClr val="231F20"/>
                          </a:solidFill>
                          <a:effectLst/>
                          <a:latin typeface="Arial" panose="020B0604020202020204" pitchFamily="34" charset="0"/>
                          <a:ea typeface="Arial" panose="020B0604020202020204" pitchFamily="34" charset="0"/>
                          <a:cs typeface="Arial" panose="020B0604020202020204" pitchFamily="34" charset="0"/>
                        </a:rPr>
                        <a:t>Compra de propiedad, planta y equipo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0083128"/>
                  </a:ext>
                </a:extLst>
              </a:tr>
              <a:tr h="159299">
                <a:tc gridSpan="3">
                  <a:txBody>
                    <a:bodyPr/>
                    <a:lstStyle/>
                    <a:p>
                      <a:pPr marL="50800" algn="just">
                        <a:lnSpc>
                          <a:spcPts val="1200"/>
                        </a:lnSpc>
                        <a:spcBef>
                          <a:spcPts val="190"/>
                        </a:spcBef>
                        <a:spcAft>
                          <a:spcPts val="0"/>
                        </a:spcAft>
                      </a:pPr>
                      <a:r>
                        <a:rPr lang="es-PE"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Flujos de efectivo de actividades de financiación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7D26"/>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58373131"/>
                  </a:ext>
                </a:extLst>
              </a:tr>
              <a:tr h="159299">
                <a:tc>
                  <a:txBody>
                    <a:bodyPr/>
                    <a:lstStyle/>
                    <a:p>
                      <a:pPr marL="142875" algn="just">
                        <a:lnSpc>
                          <a:spcPts val="1200"/>
                        </a:lnSpc>
                        <a:spcBef>
                          <a:spcPts val="75"/>
                        </a:spcBef>
                        <a:spcAft>
                          <a:spcPts val="0"/>
                        </a:spcAft>
                      </a:pPr>
                      <a:r>
                        <a:rPr lang="en-US" sz="1000" spc="5">
                          <a:solidFill>
                            <a:srgbClr val="231F20"/>
                          </a:solidFill>
                          <a:effectLst/>
                          <a:latin typeface="Arial" panose="020B0604020202020204" pitchFamily="34" charset="0"/>
                          <a:ea typeface="Arial" panose="020B0604020202020204" pitchFamily="34" charset="0"/>
                          <a:cs typeface="Arial" panose="020B0604020202020204" pitchFamily="34" charset="0"/>
                        </a:rPr>
                        <a:t>Desembolsos de préstamos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0975902"/>
                  </a:ext>
                </a:extLst>
              </a:tr>
              <a:tr h="235272">
                <a:tc>
                  <a:txBody>
                    <a:bodyPr/>
                    <a:lstStyle/>
                    <a:p>
                      <a:pPr marL="50800" algn="just">
                        <a:lnSpc>
                          <a:spcPts val="1200"/>
                        </a:lnSpc>
                        <a:spcBef>
                          <a:spcPts val="190"/>
                        </a:spcBef>
                        <a:spcAft>
                          <a:spcPts val="0"/>
                        </a:spcAft>
                      </a:pPr>
                      <a:r>
                        <a:rPr lang="es-PE" sz="1000" b="1">
                          <a:solidFill>
                            <a:srgbClr val="231F20"/>
                          </a:solidFill>
                          <a:effectLst/>
                          <a:latin typeface="Arial" panose="020B0604020202020204" pitchFamily="34" charset="0"/>
                          <a:ea typeface="Arial" panose="020B0604020202020204" pitchFamily="34" charset="0"/>
                          <a:cs typeface="Arial" panose="020B0604020202020204" pitchFamily="34" charset="0"/>
                        </a:rPr>
                        <a:t>Aumento (disminución) neto de efectivo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1672846188"/>
                  </a:ext>
                </a:extLst>
              </a:tr>
              <a:tr h="159299">
                <a:tc>
                  <a:txBody>
                    <a:bodyPr/>
                    <a:lstStyle/>
                    <a:p>
                      <a:pPr marL="50800" algn="just">
                        <a:lnSpc>
                          <a:spcPts val="1200"/>
                        </a:lnSpc>
                        <a:spcBef>
                          <a:spcPts val="190"/>
                        </a:spcBef>
                        <a:spcAft>
                          <a:spcPts val="0"/>
                        </a:spcAft>
                      </a:pPr>
                      <a:r>
                        <a:rPr lang="es-MX"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Efectivo al inicio del período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8525979"/>
                  </a:ext>
                </a:extLst>
              </a:tr>
              <a:tr h="159299">
                <a:tc>
                  <a:txBody>
                    <a:bodyPr/>
                    <a:lstStyle/>
                    <a:p>
                      <a:pPr marL="50800" algn="just">
                        <a:lnSpc>
                          <a:spcPts val="1200"/>
                        </a:lnSpc>
                        <a:spcBef>
                          <a:spcPts val="190"/>
                        </a:spcBef>
                        <a:spcAft>
                          <a:spcPts val="0"/>
                        </a:spcAft>
                      </a:pPr>
                      <a:r>
                        <a:rPr lang="es-MX"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Efectivo</a:t>
                      </a:r>
                      <a:r>
                        <a:rPr lang="es-MX" sz="1000" b="1" spc="-4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s-MX" sz="1000" b="1" spc="5">
                          <a:solidFill>
                            <a:srgbClr val="231F20"/>
                          </a:solidFill>
                          <a:effectLst/>
                          <a:latin typeface="Arial" panose="020B0604020202020204" pitchFamily="34" charset="0"/>
                          <a:ea typeface="Arial" panose="020B0604020202020204" pitchFamily="34" charset="0"/>
                          <a:cs typeface="Arial" panose="020B0604020202020204" pitchFamily="34" charset="0"/>
                        </a:rPr>
                        <a:t>al final del período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7D26"/>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3801695069"/>
                  </a:ext>
                </a:extLst>
              </a:tr>
            </a:tbl>
          </a:graphicData>
        </a:graphic>
      </p:graphicFrame>
    </p:spTree>
    <p:extLst>
      <p:ext uri="{BB962C8B-B14F-4D97-AF65-F5344CB8AC3E}">
        <p14:creationId xmlns:p14="http://schemas.microsoft.com/office/powerpoint/2010/main" val="23603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908050"/>
            <a:ext cx="7885113" cy="4616648"/>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Flujos</a:t>
            </a:r>
            <a:r>
              <a:rPr lang="en-US" b="1" dirty="0">
                <a:solidFill>
                  <a:schemeClr val="accent5"/>
                </a:solidFill>
                <a:latin typeface="Arial" panose="020B0604020202020204" pitchFamily="34" charset="0"/>
                <a:cs typeface="Arial" panose="020B0604020202020204" pitchFamily="34" charset="0"/>
              </a:rPr>
              <a:t> de efectivo </a:t>
            </a:r>
            <a:r>
              <a:rPr lang="en-US" b="1" dirty="0" err="1">
                <a:solidFill>
                  <a:schemeClr val="accent5"/>
                </a:solidFill>
                <a:latin typeface="Arial" panose="020B0604020202020204" pitchFamily="34" charset="0"/>
                <a:cs typeface="Arial" panose="020B0604020202020204" pitchFamily="34" charset="0"/>
              </a:rPr>
              <a:t>neto</a:t>
            </a:r>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Los flujos de efectivo </a:t>
            </a:r>
            <a:r>
              <a:rPr lang="en-US" kern="0" dirty="0" err="1">
                <a:solidFill>
                  <a:schemeClr val="accent5"/>
                </a:solidFill>
                <a:latin typeface="Arial" pitchFamily="34" charset="0"/>
                <a:ea typeface="ＭＳ Ｐゴシック" charset="0"/>
                <a:cs typeface="Arial" pitchFamily="34" charset="0"/>
              </a:rPr>
              <a:t>podrán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presentarse</a:t>
            </a:r>
            <a:r>
              <a:rPr lang="en-US" kern="0" dirty="0">
                <a:solidFill>
                  <a:schemeClr val="accent5"/>
                </a:solidFill>
                <a:latin typeface="Arial" pitchFamily="34" charset="0"/>
                <a:ea typeface="ＭＳ Ｐゴシック" charset="0"/>
                <a:cs typeface="Arial" pitchFamily="34" charset="0"/>
              </a:rPr>
              <a:t> de forma neta cuando:</a:t>
            </a:r>
          </a:p>
          <a:p>
            <a:pPr marL="694944" lvl="1" indent="-347472"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Sean </a:t>
            </a:r>
            <a:r>
              <a:rPr lang="en-US" kern="0" dirty="0" err="1">
                <a:solidFill>
                  <a:schemeClr val="accent5"/>
                </a:solidFill>
                <a:latin typeface="Arial" pitchFamily="34" charset="0"/>
                <a:ea typeface="ＭＳ Ｐゴシック" charset="0"/>
                <a:cs typeface="Arial" pitchFamily="34" charset="0"/>
              </a:rPr>
              <a:t>recibos</a:t>
            </a:r>
            <a:r>
              <a:rPr lang="en-US" kern="0" dirty="0">
                <a:solidFill>
                  <a:schemeClr val="accent5"/>
                </a:solidFill>
                <a:latin typeface="Arial" pitchFamily="34" charset="0"/>
                <a:ea typeface="ＭＳ Ｐゴシック" charset="0"/>
                <a:cs typeface="Arial" pitchFamily="34" charset="0"/>
              </a:rPr>
              <a:t> en efectivo recaudados y pagos realizados en nombre de otros (por ejemplo, recaudación de impuestos por un nivel de gobierno para otro nivel de gobierno)</a:t>
            </a:r>
          </a:p>
          <a:p>
            <a:pPr marL="694944" lvl="1" indent="-347472"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Recibos y pagos en efectivo cuando</a:t>
            </a:r>
          </a:p>
          <a:p>
            <a:pPr marL="1042416" lvl="2" indent="-347472"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La rotación es rápida</a:t>
            </a:r>
          </a:p>
          <a:p>
            <a:pPr marL="1042416" lvl="2" indent="-347472"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Las cantidades son grandes</a:t>
            </a:r>
          </a:p>
          <a:p>
            <a:pPr marL="1042416" lvl="2" indent="-347472"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Los vencimientos son cortos</a:t>
            </a:r>
          </a:p>
          <a:p>
            <a:pPr marL="668337" lvl="2"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(por ejemplo, compra y venta de inversiones)</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881956"/>
            <a:ext cx="7885113" cy="499624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Revelaciones</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kern="0" dirty="0">
                <a:solidFill>
                  <a:schemeClr val="accent5"/>
                </a:solidFill>
                <a:latin typeface="Arial" pitchFamily="34" charset="0"/>
                <a:ea typeface="ＭＳ Ｐゴシック" charset="0"/>
                <a:cs typeface="Arial" pitchFamily="34" charset="0"/>
              </a:rPr>
              <a:t>Evolución de los pasivos derivados de las actividades de financiación</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Componentes de efectivo y equivalentes de efectivo</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Información adicional relevante para los usuarios en la comprensión de la posición financiera y la liquidez de la entidad</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Importe de las facilidades y restricciones de empréstito no utilizadas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Flujos de efectivo de intereses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negocios</a:t>
            </a:r>
            <a:r>
              <a:rPr lang="en-US" kern="0" dirty="0">
                <a:solidFill>
                  <a:schemeClr val="accent5"/>
                </a:solidFill>
                <a:latin typeface="Arial" pitchFamily="34" charset="0"/>
                <a:ea typeface="ＭＳ Ｐゴシック" charset="0"/>
                <a:cs typeface="Arial" pitchFamily="34" charset="0"/>
              </a:rPr>
              <a:t> conjuntos </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Importe y naturaleza de los saldos de </a:t>
            </a:r>
            <a:r>
              <a:rPr lang="en-US" kern="0" dirty="0" err="1">
                <a:solidFill>
                  <a:schemeClr val="accent5"/>
                </a:solidFill>
                <a:latin typeface="Arial" pitchFamily="34" charset="0"/>
                <a:ea typeface="ＭＳ Ｐゴシック" charset="0"/>
                <a:cs typeface="Arial" pitchFamily="34" charset="0"/>
              </a:rPr>
              <a:t>efectivo</a:t>
            </a:r>
            <a:r>
              <a:rPr lang="en-US" kern="0" dirty="0">
                <a:solidFill>
                  <a:schemeClr val="accent5"/>
                </a:solidFill>
                <a:latin typeface="Arial" pitchFamily="34" charset="0"/>
                <a:ea typeface="ＭＳ Ｐゴシック" charset="0"/>
                <a:cs typeface="Arial" pitchFamily="34" charset="0"/>
              </a:rPr>
              <a:t> restringidos</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Conciliación del superávit/déficit con el flujo de caja neto de las actividades operativas cuando se utiliza el método directo</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05513"/>
          </a:xfrm>
          <a:prstGeom prst="rect">
            <a:avLst/>
          </a:prstGeom>
          <a:noFill/>
        </p:spPr>
        <p:txBody>
          <a:bodyPr wrap="square" rtlCol="0">
            <a:spAutoFit/>
          </a:bodyPr>
          <a:lstStyle/>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Preguntas y discusión</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Tree>
    <p:extLst>
      <p:ext uri="{BB962C8B-B14F-4D97-AF65-F5344CB8AC3E}">
        <p14:creationId xmlns:p14="http://schemas.microsoft.com/office/powerpoint/2010/main" val="16726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3400" y="881956"/>
            <a:ext cx="7891463" cy="2616101"/>
          </a:xfrm>
          <a:prstGeom prst="rect">
            <a:avLst/>
          </a:prstGeom>
          <a:noFill/>
        </p:spPr>
        <p:txBody>
          <a:bodyPr wrap="square" rtlCol="0">
            <a:spAutoFit/>
          </a:bodyPr>
          <a:lstStyle/>
          <a:p>
            <a:pPr defTabSz="914400" fontAlgn="base">
              <a:spcBef>
                <a:spcPts val="776"/>
              </a:spcBef>
              <a:spcAft>
                <a:spcPct val="0"/>
              </a:spcAft>
            </a:pPr>
            <a:endPar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Tree>
    <p:extLst>
      <p:ext uri="{BB962C8B-B14F-4D97-AF65-F5344CB8AC3E}">
        <p14:creationId xmlns:p14="http://schemas.microsoft.com/office/powerpoint/2010/main" val="33609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881956"/>
            <a:ext cx="7885113" cy="441146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Objetivo del estado de </a:t>
            </a:r>
            <a:r>
              <a:rPr lang="en-US" b="1" dirty="0" err="1">
                <a:solidFill>
                  <a:schemeClr val="accent5"/>
                </a:solidFill>
                <a:latin typeface="Arial" panose="020B0604020202020204" pitchFamily="34" charset="0"/>
                <a:cs typeface="Arial" panose="020B0604020202020204" pitchFamily="34" charset="0"/>
              </a:rPr>
              <a:t>flujos</a:t>
            </a:r>
            <a:r>
              <a:rPr lang="en-US" b="1" dirty="0">
                <a:solidFill>
                  <a:schemeClr val="accent5"/>
                </a:solidFill>
                <a:latin typeface="Arial" panose="020B0604020202020204" pitchFamily="34" charset="0"/>
                <a:cs typeface="Arial" panose="020B0604020202020204" pitchFamily="34" charset="0"/>
              </a:rPr>
              <a:t> de efectivo</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Es un </a:t>
            </a:r>
            <a:r>
              <a:rPr lang="en-US" kern="0" dirty="0" err="1">
                <a:solidFill>
                  <a:schemeClr val="accent5"/>
                </a:solidFill>
                <a:latin typeface="Arial" pitchFamily="34" charset="0"/>
                <a:ea typeface="ＭＳ Ｐゴシック" charset="0"/>
                <a:cs typeface="Arial" pitchFamily="34" charset="0"/>
              </a:rPr>
              <a:t>un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estado</a:t>
            </a:r>
            <a:r>
              <a:rPr lang="en-US" kern="0" dirty="0">
                <a:solidFill>
                  <a:schemeClr val="accent5"/>
                </a:solidFill>
                <a:latin typeface="Arial" pitchFamily="34" charset="0"/>
                <a:ea typeface="ＭＳ Ｐゴシック" charset="0"/>
                <a:cs typeface="Arial" pitchFamily="34" charset="0"/>
              </a:rPr>
              <a:t> financiero </a:t>
            </a:r>
            <a:r>
              <a:rPr lang="en-US" kern="0" dirty="0" err="1">
                <a:solidFill>
                  <a:schemeClr val="accent5"/>
                </a:solidFill>
                <a:latin typeface="Arial" pitchFamily="34" charset="0"/>
                <a:ea typeface="ＭＳ Ｐゴシック" charset="0"/>
                <a:cs typeface="Arial" pitchFamily="34" charset="0"/>
              </a:rPr>
              <a:t>obligatorio</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err="1">
                <a:solidFill>
                  <a:schemeClr val="accent5"/>
                </a:solidFill>
                <a:latin typeface="Arial" pitchFamily="34" charset="0"/>
                <a:ea typeface="ＭＳ Ｐゴシック" charset="0"/>
                <a:cs typeface="Arial" pitchFamily="34" charset="0"/>
              </a:rPr>
              <a:t>Proporciona</a:t>
            </a:r>
            <a:r>
              <a:rPr lang="en-US" kern="0" dirty="0">
                <a:solidFill>
                  <a:schemeClr val="accent5"/>
                </a:solidFill>
                <a:latin typeface="Arial" pitchFamily="34" charset="0"/>
                <a:ea typeface="ＭＳ Ｐゴシック" charset="0"/>
                <a:cs typeface="Arial" pitchFamily="34" charset="0"/>
              </a:rPr>
              <a:t> a los usuarios una base para evaluar cómo la entidad genera y utiliza el efectivo</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Los usuarios pueden evaluar el efecto que las actividades tuvieron en la posición financiera</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La información tiene valor predictivo</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Importes, </a:t>
            </a:r>
            <a:r>
              <a:rPr lang="en-US" kern="0" dirty="0" err="1">
                <a:solidFill>
                  <a:schemeClr val="accent5"/>
                </a:solidFill>
                <a:latin typeface="Arial" pitchFamily="34" charset="0"/>
                <a:ea typeface="ＭＳ Ｐゴシック" charset="0"/>
                <a:cs typeface="Arial" pitchFamily="34" charset="0"/>
              </a:rPr>
              <a:t>momento</a:t>
            </a:r>
            <a:r>
              <a:rPr lang="en-US" kern="0" dirty="0">
                <a:solidFill>
                  <a:schemeClr val="accent5"/>
                </a:solidFill>
                <a:latin typeface="Arial" pitchFamily="34" charset="0"/>
                <a:ea typeface="ＭＳ Ｐゴシック" charset="0"/>
                <a:cs typeface="Arial" pitchFamily="34" charset="0"/>
              </a:rPr>
              <a:t> y certeza de los flujos de efectivo futuros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Necesidades futuras de efectivo</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Sostenibilidad de las actividades</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3400" y="881956"/>
            <a:ext cx="8051800" cy="130292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Efectivo y equivalentes de efectivo</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E3DB50DE-96AB-4BE2-B7BC-A1984782E89A}"/>
              </a:ext>
            </a:extLst>
          </p:cNvPr>
          <p:cNvGrpSpPr/>
          <p:nvPr/>
        </p:nvGrpSpPr>
        <p:grpSpPr>
          <a:xfrm>
            <a:off x="539750" y="1801419"/>
            <a:ext cx="7866063" cy="2782234"/>
            <a:chOff x="439738" y="1524000"/>
            <a:chExt cx="8331729" cy="3443111"/>
          </a:xfrm>
        </p:grpSpPr>
        <p:sp>
          <p:nvSpPr>
            <p:cNvPr id="4" name="Rectangle 3"/>
            <p:cNvSpPr/>
            <p:nvPr/>
          </p:nvSpPr>
          <p:spPr>
            <a:xfrm>
              <a:off x="439738" y="1524000"/>
              <a:ext cx="3940351"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Efectivo</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Efectivo</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Depósitos a la vista</a:t>
              </a:r>
              <a:endParaRPr kumimoji="0" lang="en-CA"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808538" y="1524000"/>
              <a:ext cx="3962929"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Equivalentes de efectivo</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Inversiones líquidas a corto plazo (3 meses o menos)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Fácilmente convertible</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Riesgo poco significativo</a:t>
              </a:r>
              <a:endParaRPr kumimoji="0" lang="en-CA"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39738" y="4063988"/>
              <a:ext cx="8331729" cy="9031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Los componentes deben ser revelados</a:t>
              </a:r>
              <a:endParaRPr kumimoji="0" lang="en-CA"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881956"/>
            <a:ext cx="7885113" cy="2718693"/>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Efectivo y equivalentes de efectivo</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Escenario 1</a:t>
            </a: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Una entidad adquiere un bono del estado a tasa fija a </a:t>
            </a:r>
            <a:r>
              <a:rPr lang="en-US" kern="0" dirty="0" err="1">
                <a:solidFill>
                  <a:schemeClr val="accent5"/>
                </a:solidFill>
                <a:latin typeface="Arial" pitchFamily="34" charset="0"/>
                <a:ea typeface="ＭＳ Ｐゴシック" charset="0"/>
                <a:cs typeface="Arial" pitchFamily="34" charset="0"/>
              </a:rPr>
              <a:t>tres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años</a:t>
            </a:r>
            <a:r>
              <a:rPr lang="en-US" kern="0" dirty="0">
                <a:solidFill>
                  <a:schemeClr val="accent5"/>
                </a:solidFill>
                <a:latin typeface="Arial" pitchFamily="34" charset="0"/>
                <a:ea typeface="ＭＳ Ｐゴシック" charset="0"/>
                <a:cs typeface="Arial" pitchFamily="34" charset="0"/>
              </a:rPr>
              <a:t>, en un mercado </a:t>
            </a:r>
            <a:r>
              <a:rPr lang="en-US" kern="0" dirty="0" err="1">
                <a:solidFill>
                  <a:schemeClr val="accent5"/>
                </a:solidFill>
                <a:latin typeface="Arial" pitchFamily="34" charset="0"/>
                <a:ea typeface="ＭＳ Ｐゴシック" charset="0"/>
                <a:cs typeface="Arial" pitchFamily="34" charset="0"/>
              </a:rPr>
              <a:t>activo</a:t>
            </a:r>
            <a:r>
              <a:rPr lang="en-US" kern="0" dirty="0">
                <a:solidFill>
                  <a:schemeClr val="accent5"/>
                </a:solidFill>
                <a:latin typeface="Arial" pitchFamily="34" charset="0"/>
                <a:ea typeface="ＭＳ Ｐゴシック" charset="0"/>
                <a:cs typeface="Arial" pitchFamily="34" charset="0"/>
              </a:rPr>
              <a:t>, dos meses antes de su vencimiento.</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¿El bono es efectivo y equivalente en </a:t>
            </a:r>
            <a:r>
              <a:rPr lang="en-US" kern="0" dirty="0" err="1">
                <a:solidFill>
                  <a:schemeClr val="accent5"/>
                </a:solidFill>
                <a:latin typeface="Arial" pitchFamily="34" charset="0"/>
                <a:ea typeface="ＭＳ Ｐゴシック" charset="0"/>
                <a:cs typeface="Arial" pitchFamily="34" charset="0"/>
              </a:rPr>
              <a:t>efectivo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881956"/>
            <a:ext cx="7885113" cy="3247043"/>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Efectivo y equivalentes de efectivo</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600"/>
              </a:spcBef>
              <a:spcAft>
                <a:spcPct val="0"/>
              </a:spcAft>
            </a:pPr>
            <a:r>
              <a:rPr lang="en-US" kern="0" dirty="0">
                <a:solidFill>
                  <a:schemeClr val="accent5"/>
                </a:solidFill>
                <a:latin typeface="Arial" pitchFamily="34" charset="0"/>
                <a:ea typeface="ＭＳ Ｐゴシック" charset="0"/>
                <a:cs typeface="Arial" pitchFamily="34" charset="0"/>
              </a:rPr>
              <a:t>Escenario 2</a:t>
            </a: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El banco general de una entidad fluctúa entre tener un saldo y un sobregiro de acuerdo con el ciclo de ingresos y pagos en efectivo de la entidad. El sobregiro es reembolsable bajo demanda.</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¿El sobregiro es parte del efectivo y equivalentes de efectivo? </a:t>
            </a:r>
            <a:r>
              <a:rPr lang="en-US" kern="0" dirty="0" err="1">
                <a:solidFill>
                  <a:schemeClr val="accent5"/>
                </a:solidFill>
                <a:latin typeface="Arial" pitchFamily="34" charset="0"/>
                <a:ea typeface="ＭＳ Ｐゴシック" charset="0"/>
                <a:cs typeface="Arial" pitchFamily="34" charset="0"/>
              </a:rPr>
              <a:t>Explique</a:t>
            </a: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9750" y="881956"/>
            <a:ext cx="7885113" cy="448327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 de </a:t>
            </a:r>
            <a:r>
              <a:rPr lang="en-US" b="1" dirty="0" err="1">
                <a:solidFill>
                  <a:schemeClr val="accent5"/>
                </a:solidFill>
                <a:latin typeface="Arial" panose="020B0604020202020204" pitchFamily="34" charset="0"/>
                <a:cs typeface="Arial" panose="020B0604020202020204" pitchFamily="34" charset="0"/>
              </a:rPr>
              <a:t>flujos</a:t>
            </a:r>
            <a:r>
              <a:rPr lang="en-US" b="1" dirty="0">
                <a:solidFill>
                  <a:schemeClr val="accent5"/>
                </a:solidFill>
                <a:latin typeface="Arial" panose="020B0604020202020204" pitchFamily="34" charset="0"/>
                <a:cs typeface="Arial" panose="020B0604020202020204" pitchFamily="34" charset="0"/>
              </a:rPr>
              <a:t> de efectivo</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err="1">
                <a:solidFill>
                  <a:schemeClr val="accent5"/>
                </a:solidFill>
                <a:latin typeface="Arial" pitchFamily="34" charset="0"/>
                <a:ea typeface="ＭＳ Ｐゴシック" charset="0"/>
                <a:cs typeface="Arial" pitchFamily="34" charset="0"/>
              </a:rPr>
              <a:t>Reporta</a:t>
            </a:r>
            <a:r>
              <a:rPr lang="en-US" kern="0" dirty="0">
                <a:solidFill>
                  <a:schemeClr val="accent5"/>
                </a:solidFill>
                <a:latin typeface="Arial" pitchFamily="34" charset="0"/>
                <a:ea typeface="ＭＳ Ｐゴシック" charset="0"/>
                <a:cs typeface="Arial" pitchFamily="34" charset="0"/>
              </a:rPr>
              <a:t> los flujos de efectivo clasificados por:</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Actividades operativas: derivadas de las principales actividades generadoras de efectivo, por ejemplo: ingresos </a:t>
            </a:r>
            <a:r>
              <a:rPr lang="en-US" kern="0" dirty="0" err="1">
                <a:solidFill>
                  <a:schemeClr val="accent5"/>
                </a:solidFill>
                <a:latin typeface="Arial" pitchFamily="34" charset="0"/>
                <a:ea typeface="ＭＳ Ｐゴシック" charset="0"/>
                <a:cs typeface="Arial" pitchFamily="34" charset="0"/>
              </a:rPr>
              <a:t>por</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Impuestos</a:t>
            </a:r>
            <a:r>
              <a:rPr lang="en-US" kern="0" dirty="0">
                <a:solidFill>
                  <a:schemeClr val="accent5"/>
                </a:solidFill>
                <a:latin typeface="Arial" pitchFamily="34" charset="0"/>
                <a:ea typeface="ＭＳ Ｐゴシック" charset="0"/>
                <a:cs typeface="Arial" pitchFamily="34" charset="0"/>
              </a:rPr>
              <a:t>, pagos a Proveedores.</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Actividades de inversión: compra/venta de activos y otras inversiones a largo plazo para obtener recursos que contribuyan a la prestación de servicios futuros.</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Actividades de financiación: cambios en el tamaño y la composición del capital aportado y los empréstitos de la entidad, por ejemplo: el pago de intereses y emisión de deuda.</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7" name="TextBox 6"/>
          <p:cNvSpPr txBox="1"/>
          <p:nvPr/>
        </p:nvSpPr>
        <p:spPr>
          <a:xfrm>
            <a:off x="533400" y="881956"/>
            <a:ext cx="8051800" cy="130292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Reporte de Actividades Operativas</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601352D4-8E9E-42E4-9BFC-11F2E0941F70}"/>
              </a:ext>
            </a:extLst>
          </p:cNvPr>
          <p:cNvGrpSpPr/>
          <p:nvPr/>
        </p:nvGrpSpPr>
        <p:grpSpPr>
          <a:xfrm>
            <a:off x="558800" y="1740310"/>
            <a:ext cx="7866063" cy="2899689"/>
            <a:chOff x="381000" y="1523999"/>
            <a:chExt cx="8413044" cy="3836705"/>
          </a:xfrm>
        </p:grpSpPr>
        <p:sp>
          <p:nvSpPr>
            <p:cNvPr id="4" name="Rectangle 3"/>
            <p:cNvSpPr/>
            <p:nvPr/>
          </p:nvSpPr>
          <p:spPr>
            <a:xfrm>
              <a:off x="381000" y="1523999"/>
              <a:ext cx="3897489" cy="287670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Método directo</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Revela</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principales clases de ingresos brutos en efectivo</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pagos brutos en efectivo</a:t>
              </a:r>
              <a:endParaRPr kumimoji="0" lang="en-CA"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495800" y="1523999"/>
              <a:ext cx="4298244" cy="2876703"/>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Método indirecto</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Superávit/déficit </a:t>
              </a: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ajustado</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por</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transacciones no monetarias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Aplazamientos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Devengados</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381000" y="4595333"/>
              <a:ext cx="8400344" cy="76537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Se </a:t>
              </a: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prefiere</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lang="en-US" kern="0" dirty="0" err="1">
                  <a:solidFill>
                    <a:srgbClr val="FFFFFF"/>
                  </a:solidFill>
                  <a:latin typeface="Arial" pitchFamily="34" charset="0"/>
                  <a:cs typeface="Arial" pitchFamily="34" charset="0"/>
                </a:rPr>
                <a:t>el</a:t>
              </a:r>
              <a:r>
                <a:rPr lang="en-US" kern="0" dirty="0">
                  <a:solidFill>
                    <a:srgbClr val="FFFFFF"/>
                  </a:solidFill>
                  <a:latin typeface="Arial" pitchFamily="34" charset="0"/>
                  <a:cs typeface="Arial" pitchFamily="34" charset="0"/>
                </a:rPr>
                <a:t> u</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so del </a:t>
              </a: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método</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directo</a:t>
              </a:r>
              <a:endParaRPr kumimoji="0" lang="en-CA"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6134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 de Flujo de Efectivo</a:t>
            </a:r>
          </a:p>
        </p:txBody>
      </p:sp>
      <p:sp>
        <p:nvSpPr>
          <p:cNvPr id="4" name="Title 1"/>
          <p:cNvSpPr txBox="1">
            <a:spLocks/>
          </p:cNvSpPr>
          <p:nvPr/>
        </p:nvSpPr>
        <p:spPr bwMode="auto">
          <a:xfrm>
            <a:off x="539750" y="908050"/>
            <a:ext cx="7885113" cy="94041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0000" lnSpcReduction="100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Entidad del Sector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Público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endParaRPr lang="en-US" sz="1800" b="1" kern="0" dirty="0">
              <a:solidFill>
                <a:schemeClr val="accent5"/>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Estado Consolidado de Flujos de Efectivo (Método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Directo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Para el año terminado el 31 de diciembre de 20X2</a:t>
            </a:r>
            <a:b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b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 miles de unidades monetarias)</a:t>
            </a:r>
          </a:p>
        </p:txBody>
      </p:sp>
      <p:graphicFrame>
        <p:nvGraphicFramePr>
          <p:cNvPr id="5" name="Table 4">
            <a:extLst>
              <a:ext uri="{FF2B5EF4-FFF2-40B4-BE49-F238E27FC236}">
                <a16:creationId xmlns:a16="http://schemas.microsoft.com/office/drawing/2014/main" id="{8CBB2A8A-2D64-51DF-158C-9A4677FA1E35}"/>
              </a:ext>
            </a:extLst>
          </p:cNvPr>
          <p:cNvGraphicFramePr>
            <a:graphicFrameLocks noGrp="1"/>
          </p:cNvGraphicFramePr>
          <p:nvPr>
            <p:extLst>
              <p:ext uri="{D42A27DB-BD31-4B8C-83A1-F6EECF244321}">
                <p14:modId xmlns:p14="http://schemas.microsoft.com/office/powerpoint/2010/main" val="3393347983"/>
              </p:ext>
            </p:extLst>
          </p:nvPr>
        </p:nvGraphicFramePr>
        <p:xfrm>
          <a:off x="2243468" y="1985043"/>
          <a:ext cx="4847662" cy="3320415"/>
        </p:xfrm>
        <a:graphic>
          <a:graphicData uri="http://schemas.openxmlformats.org/drawingml/2006/table">
            <a:tbl>
              <a:tblPr firstRow="1" firstCol="1" lastRow="1" lastCol="1" bandRow="1" bandCol="1"/>
              <a:tblGrid>
                <a:gridCol w="2996194">
                  <a:extLst>
                    <a:ext uri="{9D8B030D-6E8A-4147-A177-3AD203B41FA5}">
                      <a16:colId xmlns:a16="http://schemas.microsoft.com/office/drawing/2014/main" val="3142943235"/>
                    </a:ext>
                  </a:extLst>
                </a:gridCol>
                <a:gridCol w="895871">
                  <a:extLst>
                    <a:ext uri="{9D8B030D-6E8A-4147-A177-3AD203B41FA5}">
                      <a16:colId xmlns:a16="http://schemas.microsoft.com/office/drawing/2014/main" val="1460184018"/>
                    </a:ext>
                  </a:extLst>
                </a:gridCol>
                <a:gridCol w="955597">
                  <a:extLst>
                    <a:ext uri="{9D8B030D-6E8A-4147-A177-3AD203B41FA5}">
                      <a16:colId xmlns:a16="http://schemas.microsoft.com/office/drawing/2014/main" val="2679114579"/>
                    </a:ext>
                  </a:extLst>
                </a:gridCol>
              </a:tblGrid>
              <a:tr h="224790">
                <a:tc>
                  <a:txBody>
                    <a:bodyPr/>
                    <a:lstStyle/>
                    <a:p>
                      <a:pPr algn="just">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marL="1270" algn="ctr">
                        <a:lnSpc>
                          <a:spcPts val="1200"/>
                        </a:lnSpc>
                        <a:spcBef>
                          <a:spcPts val="140"/>
                        </a:spcBef>
                        <a:spcAft>
                          <a:spcPts val="0"/>
                        </a:spcAft>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20X2</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marL="1270" algn="ctr">
                        <a:lnSpc>
                          <a:spcPts val="1200"/>
                        </a:lnSpc>
                        <a:spcBef>
                          <a:spcPts val="140"/>
                        </a:spcBef>
                        <a:spcAft>
                          <a:spcPts val="0"/>
                        </a:spcAft>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20X1</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7D2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extLst>
                  <a:ext uri="{0D108BD9-81ED-4DB2-BD59-A6C34878D82A}">
                    <a16:rowId xmlns:a16="http://schemas.microsoft.com/office/drawing/2014/main" val="3368726073"/>
                  </a:ext>
                </a:extLst>
              </a:tr>
              <a:tr h="206375">
                <a:tc gridSpan="2">
                  <a:txBody>
                    <a:bodyPr/>
                    <a:lstStyle/>
                    <a:p>
                      <a:pPr marL="50800" algn="just">
                        <a:lnSpc>
                          <a:spcPts val="1200"/>
                        </a:lnSpc>
                        <a:spcBef>
                          <a:spcPts val="190"/>
                        </a:spcBef>
                        <a:spcAft>
                          <a:spcPts val="0"/>
                        </a:spcAft>
                      </a:pPr>
                      <a:r>
                        <a:rPr lang="es-PE" sz="1000" b="1" spc="5" dirty="0">
                          <a:solidFill>
                            <a:srgbClr val="231F20"/>
                          </a:solidFill>
                          <a:effectLst/>
                          <a:latin typeface="Arial" panose="020B0604020202020204" pitchFamily="34" charset="0"/>
                          <a:ea typeface="Arial" panose="020B0604020202020204" pitchFamily="34" charset="0"/>
                          <a:cs typeface="Arial" panose="020B0604020202020204" pitchFamily="34" charset="0"/>
                        </a:rPr>
                        <a:t>Flujos de efectivo de las actividades de operación</a:t>
                      </a:r>
                      <a:endParaRPr lang="es-MX"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s-MX"/>
                    </a:p>
                  </a:txBody>
                  <a:tcPr/>
                </a:tc>
                <a:tc>
                  <a:txBody>
                    <a:bodyPr/>
                    <a:lstStyle/>
                    <a:p>
                      <a:pPr algn="just">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61942423"/>
                  </a:ext>
                </a:extLst>
              </a:tr>
              <a:tr h="206375">
                <a:tc>
                  <a:txBody>
                    <a:bodyPr/>
                    <a:lstStyle/>
                    <a:p>
                      <a:pPr marL="140970" algn="just">
                        <a:lnSpc>
                          <a:spcPts val="1200"/>
                        </a:lnSpc>
                        <a:spcBef>
                          <a:spcPts val="75"/>
                        </a:spcBef>
                        <a:spcAft>
                          <a:spcPts val="0"/>
                        </a:spcAft>
                      </a:pPr>
                      <a:r>
                        <a:rPr lang="en-US" sz="1000" spc="5">
                          <a:solidFill>
                            <a:srgbClr val="231F20"/>
                          </a:solidFill>
                          <a:effectLst/>
                          <a:latin typeface="Arial" panose="020B0604020202020204" pitchFamily="34" charset="0"/>
                          <a:ea typeface="Arial" panose="020B0604020202020204" pitchFamily="34" charset="0"/>
                          <a:cs typeface="Arial" panose="020B0604020202020204" pitchFamily="34" charset="0"/>
                        </a:rPr>
                        <a:t>Ingresos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just">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just">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1062205826"/>
                  </a:ext>
                </a:extLst>
              </a:tr>
              <a:tr h="206375">
                <a:tc>
                  <a:txBody>
                    <a:bodyPr/>
                    <a:lstStyle/>
                    <a:p>
                      <a:pPr marL="140970" algn="just">
                        <a:lnSpc>
                          <a:spcPts val="1200"/>
                        </a:lnSpc>
                        <a:spcBef>
                          <a:spcPts val="75"/>
                        </a:spcBef>
                        <a:spcAft>
                          <a:spcPts val="0"/>
                        </a:spcAft>
                      </a:pPr>
                      <a:r>
                        <a:rPr lang="es-PE" sz="1000" spc="5">
                          <a:solidFill>
                            <a:srgbClr val="231F20"/>
                          </a:solidFill>
                          <a:effectLst/>
                          <a:latin typeface="Arial" panose="020B0604020202020204" pitchFamily="34" charset="0"/>
                          <a:ea typeface="Arial" panose="020B0604020202020204" pitchFamily="34" charset="0"/>
                          <a:cs typeface="Arial" panose="020B0604020202020204" pitchFamily="34" charset="0"/>
                        </a:rPr>
                        <a:t>Tasas, multas, sanciones y licencias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78455810"/>
                  </a:ext>
                </a:extLst>
              </a:tr>
              <a:tr h="206375">
                <a:tc>
                  <a:txBody>
                    <a:bodyPr/>
                    <a:lstStyle/>
                    <a:p>
                      <a:pPr marL="140970" algn="just">
                        <a:lnSpc>
                          <a:spcPts val="1200"/>
                        </a:lnSpc>
                        <a:spcBef>
                          <a:spcPts val="75"/>
                        </a:spcBef>
                        <a:spcAft>
                          <a:spcPts val="0"/>
                        </a:spcAft>
                      </a:pPr>
                      <a:r>
                        <a:rPr lang="en-US" sz="1000">
                          <a:solidFill>
                            <a:srgbClr val="231F20"/>
                          </a:solidFill>
                          <a:effectLst/>
                          <a:latin typeface="Arial" panose="020B0604020202020204" pitchFamily="34" charset="0"/>
                          <a:ea typeface="Arial" panose="020B0604020202020204" pitchFamily="34" charset="0"/>
                          <a:cs typeface="Arial" panose="020B0604020202020204" pitchFamily="34" charset="0"/>
                        </a:rPr>
                        <a:t>Ot</a:t>
                      </a:r>
                      <a:r>
                        <a:rPr lang="en-US" sz="1000" spc="5">
                          <a:solidFill>
                            <a:srgbClr val="231F20"/>
                          </a:solidFill>
                          <a:effectLst/>
                          <a:latin typeface="Arial" panose="020B0604020202020204" pitchFamily="34" charset="0"/>
                          <a:ea typeface="Arial" panose="020B0604020202020204" pitchFamily="34" charset="0"/>
                          <a:cs typeface="Arial" panose="020B0604020202020204" pitchFamily="34" charset="0"/>
                        </a:rPr>
                        <a:t>ros ingresos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108776289"/>
                  </a:ext>
                </a:extLst>
              </a:tr>
              <a:tr h="206375">
                <a:tc>
                  <a:txBody>
                    <a:bodyPr/>
                    <a:lstStyle/>
                    <a:p>
                      <a:pPr marL="140970" algn="just">
                        <a:lnSpc>
                          <a:spcPts val="1200"/>
                        </a:lnSpc>
                        <a:spcBef>
                          <a:spcPts val="75"/>
                        </a:spcBef>
                        <a:spcAft>
                          <a:spcPts val="0"/>
                        </a:spcAft>
                      </a:pPr>
                      <a:r>
                        <a:rPr lang="en-US" sz="1000">
                          <a:solidFill>
                            <a:srgbClr val="231F20"/>
                          </a:solidFill>
                          <a:effectLst/>
                          <a:latin typeface="Arial" panose="020B0604020202020204" pitchFamily="34" charset="0"/>
                          <a:ea typeface="Arial" panose="020B0604020202020204" pitchFamily="34" charset="0"/>
                          <a:cs typeface="Arial" panose="020B0604020202020204" pitchFamily="34" charset="0"/>
                        </a:rPr>
                        <a:t>Pagos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97706045"/>
                  </a:ext>
                </a:extLst>
              </a:tr>
              <a:tr h="206375">
                <a:tc>
                  <a:txBody>
                    <a:bodyPr/>
                    <a:lstStyle/>
                    <a:p>
                      <a:pPr marL="140970" algn="just">
                        <a:lnSpc>
                          <a:spcPts val="1200"/>
                        </a:lnSpc>
                        <a:spcBef>
                          <a:spcPts val="75"/>
                        </a:spcBef>
                        <a:spcAft>
                          <a:spcPts val="0"/>
                        </a:spcAft>
                      </a:pPr>
                      <a:r>
                        <a:rPr lang="en-US" sz="1000">
                          <a:solidFill>
                            <a:srgbClr val="231F20"/>
                          </a:solidFill>
                          <a:effectLst/>
                          <a:latin typeface="Arial" panose="020B0604020202020204" pitchFamily="34" charset="0"/>
                          <a:ea typeface="Arial" panose="020B0604020202020204" pitchFamily="34" charset="0"/>
                          <a:cs typeface="Arial" panose="020B0604020202020204" pitchFamily="34" charset="0"/>
                        </a:rPr>
                        <a:t>Costos de empleados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438052459"/>
                  </a:ext>
                </a:extLst>
              </a:tr>
              <a:tr h="206375">
                <a:tc>
                  <a:txBody>
                    <a:bodyPr/>
                    <a:lstStyle/>
                    <a:p>
                      <a:pPr marL="140970" algn="just">
                        <a:lnSpc>
                          <a:spcPts val="1200"/>
                        </a:lnSpc>
                        <a:spcBef>
                          <a:spcPts val="75"/>
                        </a:spcBef>
                        <a:spcAft>
                          <a:spcPts val="0"/>
                        </a:spcAft>
                      </a:pPr>
                      <a:r>
                        <a:rPr lang="en-US" sz="1000">
                          <a:solidFill>
                            <a:srgbClr val="231F20"/>
                          </a:solidFill>
                          <a:effectLst/>
                          <a:latin typeface="Arial" panose="020B0604020202020204" pitchFamily="34" charset="0"/>
                          <a:ea typeface="Arial" panose="020B0604020202020204" pitchFamily="34" charset="0"/>
                          <a:cs typeface="Arial" panose="020B0604020202020204" pitchFamily="34" charset="0"/>
                        </a:rPr>
                        <a:t>Otros gastos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8010232"/>
                  </a:ext>
                </a:extLst>
              </a:tr>
              <a:tr h="206375">
                <a:tc>
                  <a:txBody>
                    <a:bodyPr/>
                    <a:lstStyle/>
                    <a:p>
                      <a:pPr marL="142875" algn="just">
                        <a:lnSpc>
                          <a:spcPts val="1200"/>
                        </a:lnSpc>
                        <a:spcBef>
                          <a:spcPts val="75"/>
                        </a:spcBef>
                        <a:spcAft>
                          <a:spcPts val="0"/>
                        </a:spcAft>
                      </a:pPr>
                      <a:r>
                        <a:rPr lang="es-PE" sz="1000">
                          <a:solidFill>
                            <a:srgbClr val="231F20"/>
                          </a:solidFill>
                          <a:effectLst/>
                          <a:latin typeface="Arial" panose="020B0604020202020204" pitchFamily="34" charset="0"/>
                          <a:ea typeface="Arial" panose="020B0604020202020204" pitchFamily="34" charset="0"/>
                          <a:cs typeface="Arial" panose="020B0604020202020204" pitchFamily="34" charset="0"/>
                        </a:rPr>
                        <a:t>Efectivo neto de actividades de operación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172458581"/>
                  </a:ext>
                </a:extLst>
              </a:tr>
              <a:tr h="206375">
                <a:tc gridSpan="3">
                  <a:txBody>
                    <a:bodyPr/>
                    <a:lstStyle/>
                    <a:p>
                      <a:pPr marL="50800" algn="just">
                        <a:lnSpc>
                          <a:spcPts val="1200"/>
                        </a:lnSpc>
                        <a:spcBef>
                          <a:spcPts val="190"/>
                        </a:spcBef>
                        <a:spcAft>
                          <a:spcPts val="0"/>
                        </a:spcAft>
                      </a:pPr>
                      <a:r>
                        <a:rPr lang="es-PE"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Flujo de efectivo de las actividades de inversión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49839285"/>
                  </a:ext>
                </a:extLst>
              </a:tr>
              <a:tr h="206375">
                <a:tc>
                  <a:txBody>
                    <a:bodyPr/>
                    <a:lstStyle/>
                    <a:p>
                      <a:pPr marL="142875" algn="just">
                        <a:lnSpc>
                          <a:spcPts val="1200"/>
                        </a:lnSpc>
                        <a:spcBef>
                          <a:spcPts val="75"/>
                        </a:spcBef>
                        <a:spcAft>
                          <a:spcPts val="0"/>
                        </a:spcAft>
                      </a:pPr>
                      <a:r>
                        <a:rPr lang="es-PE" sz="1000" spc="5">
                          <a:solidFill>
                            <a:srgbClr val="231F20"/>
                          </a:solidFill>
                          <a:effectLst/>
                          <a:latin typeface="Arial" panose="020B0604020202020204" pitchFamily="34" charset="0"/>
                          <a:ea typeface="Arial" panose="020B0604020202020204" pitchFamily="34" charset="0"/>
                          <a:cs typeface="Arial" panose="020B0604020202020204" pitchFamily="34" charset="0"/>
                        </a:rPr>
                        <a:t>Compra de propiedad, planta y equipo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2513879682"/>
                  </a:ext>
                </a:extLst>
              </a:tr>
              <a:tr h="206375">
                <a:tc gridSpan="3">
                  <a:txBody>
                    <a:bodyPr/>
                    <a:lstStyle/>
                    <a:p>
                      <a:pPr marL="50800" algn="just">
                        <a:lnSpc>
                          <a:spcPts val="1200"/>
                        </a:lnSpc>
                        <a:spcBef>
                          <a:spcPts val="190"/>
                        </a:spcBef>
                        <a:spcAft>
                          <a:spcPts val="0"/>
                        </a:spcAft>
                      </a:pPr>
                      <a:r>
                        <a:rPr lang="es-PE"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Flujo de efectivo de las actividades de financiación</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44724927"/>
                  </a:ext>
                </a:extLst>
              </a:tr>
              <a:tr h="206375">
                <a:tc>
                  <a:txBody>
                    <a:bodyPr/>
                    <a:lstStyle/>
                    <a:p>
                      <a:pPr marL="142875" algn="just">
                        <a:lnSpc>
                          <a:spcPts val="1200"/>
                        </a:lnSpc>
                        <a:spcBef>
                          <a:spcPts val="75"/>
                        </a:spcBef>
                        <a:spcAft>
                          <a:spcPts val="0"/>
                        </a:spcAft>
                      </a:pPr>
                      <a:r>
                        <a:rPr lang="en-US" sz="1000" spc="5">
                          <a:solidFill>
                            <a:srgbClr val="231F20"/>
                          </a:solidFill>
                          <a:effectLst/>
                          <a:latin typeface="Arial" panose="020B0604020202020204" pitchFamily="34" charset="0"/>
                          <a:ea typeface="Arial" panose="020B0604020202020204" pitchFamily="34" charset="0"/>
                          <a:cs typeface="Arial" panose="020B0604020202020204" pitchFamily="34" charset="0"/>
                        </a:rPr>
                        <a:t>Desembolsos de préstamos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3321637964"/>
                  </a:ext>
                </a:extLst>
              </a:tr>
              <a:tr h="206375">
                <a:tc>
                  <a:txBody>
                    <a:bodyPr/>
                    <a:lstStyle/>
                    <a:p>
                      <a:pPr marL="50800" algn="just">
                        <a:lnSpc>
                          <a:spcPts val="1200"/>
                        </a:lnSpc>
                        <a:spcBef>
                          <a:spcPts val="190"/>
                        </a:spcBef>
                        <a:spcAft>
                          <a:spcPts val="0"/>
                        </a:spcAft>
                      </a:pPr>
                      <a:r>
                        <a:rPr lang="es-PE" sz="1000" b="1">
                          <a:solidFill>
                            <a:srgbClr val="231F20"/>
                          </a:solidFill>
                          <a:effectLst/>
                          <a:latin typeface="Arial" panose="020B0604020202020204" pitchFamily="34" charset="0"/>
                          <a:ea typeface="Arial" panose="020B0604020202020204" pitchFamily="34" charset="0"/>
                          <a:cs typeface="Arial" panose="020B0604020202020204" pitchFamily="34" charset="0"/>
                        </a:rPr>
                        <a:t>Aumento (disminución) neto en efectivo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394198821"/>
                  </a:ext>
                </a:extLst>
              </a:tr>
              <a:tr h="206375">
                <a:tc>
                  <a:txBody>
                    <a:bodyPr/>
                    <a:lstStyle/>
                    <a:p>
                      <a:pPr marL="50800" algn="just">
                        <a:lnSpc>
                          <a:spcPts val="1200"/>
                        </a:lnSpc>
                        <a:spcBef>
                          <a:spcPts val="190"/>
                        </a:spcBef>
                        <a:spcAft>
                          <a:spcPts val="0"/>
                        </a:spcAft>
                      </a:pPr>
                      <a:r>
                        <a:rPr lang="es-MX"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Efectivo</a:t>
                      </a:r>
                      <a:r>
                        <a:rPr lang="es-MX" sz="1000" b="1" spc="17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s-MX"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al inicio del período </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algn="ctr">
                        <a:lnSpc>
                          <a:spcPts val="1200"/>
                        </a:lnSpc>
                        <a:spcBef>
                          <a:spcPts val="75"/>
                        </a:spcBef>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3349180636"/>
                  </a:ext>
                </a:extLst>
              </a:tr>
              <a:tr h="206375">
                <a:tc>
                  <a:txBody>
                    <a:bodyPr/>
                    <a:lstStyle/>
                    <a:p>
                      <a:pPr marL="50800" algn="just">
                        <a:lnSpc>
                          <a:spcPts val="1200"/>
                        </a:lnSpc>
                        <a:spcBef>
                          <a:spcPts val="190"/>
                        </a:spcBef>
                        <a:spcAft>
                          <a:spcPts val="0"/>
                        </a:spcAft>
                      </a:pPr>
                      <a:r>
                        <a:rPr lang="es-MX" sz="1000" b="1" spc="10">
                          <a:solidFill>
                            <a:srgbClr val="231F20"/>
                          </a:solidFill>
                          <a:effectLst/>
                          <a:latin typeface="Arial" panose="020B0604020202020204" pitchFamily="34" charset="0"/>
                          <a:ea typeface="Arial" panose="020B0604020202020204" pitchFamily="34" charset="0"/>
                          <a:cs typeface="Arial" panose="020B0604020202020204" pitchFamily="34" charset="0"/>
                        </a:rPr>
                        <a:t>Efectivo</a:t>
                      </a:r>
                      <a:r>
                        <a:rPr lang="es-MX" sz="1000" b="1" spc="-45">
                          <a:solidFill>
                            <a:srgbClr val="231F20"/>
                          </a:solidFill>
                          <a:effectLst/>
                          <a:latin typeface="Arial" panose="020B0604020202020204" pitchFamily="34" charset="0"/>
                          <a:ea typeface="Arial" panose="020B0604020202020204" pitchFamily="34" charset="0"/>
                          <a:cs typeface="Arial" panose="020B0604020202020204" pitchFamily="34" charset="0"/>
                        </a:rPr>
                        <a:t> al final del período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7D2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7D26"/>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ts val="1200"/>
                        </a:lnSpc>
                        <a:spcBef>
                          <a:spcPts val="75"/>
                        </a:spcBef>
                      </a:pPr>
                      <a:r>
                        <a:rPr lang="en-US" sz="1000" spc="1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7D26"/>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303109"/>
                  </a:ext>
                </a:extLst>
              </a:tr>
            </a:tbl>
          </a:graphicData>
        </a:graphic>
      </p:graphicFrame>
    </p:spTree>
    <p:extLst>
      <p:ext uri="{BB962C8B-B14F-4D97-AF65-F5344CB8AC3E}">
        <p14:creationId xmlns:p14="http://schemas.microsoft.com/office/powerpoint/2010/main" val="2797926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9B0169-5F73-4C42-B7DE-41D04C41938B}">
  <ds:schemaRefs>
    <ds:schemaRef ds:uri="http://schemas.microsoft.com/sharepoint/v3/contenttype/forms"/>
  </ds:schemaRefs>
</ds:datastoreItem>
</file>

<file path=customXml/itemProps2.xml><?xml version="1.0" encoding="utf-8"?>
<ds:datastoreItem xmlns:ds="http://schemas.openxmlformats.org/officeDocument/2006/customXml" ds:itemID="{5C63D820-F064-4277-B63D-C5F936DA37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C41F9F8A-54B8-40E7-93B3-97840CC7EBE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On-screen Show (4:3)</PresentationFormat>
  <Paragraphs>205</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35</cp:revision>
  <dcterms:created xsi:type="dcterms:W3CDTF">2014-09-10T19:10:10Z</dcterms:created>
  <dcterms:modified xsi:type="dcterms:W3CDTF">2023-07-04T21:03:33Z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14671400</vt:r8>
  </property>
</Properties>
</file>