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66" r:id="rId6"/>
    <p:sldId id="257" r:id="rId7"/>
    <p:sldId id="259" r:id="rId8"/>
    <p:sldId id="260" r:id="rId9"/>
    <p:sldId id="261" r:id="rId10"/>
    <p:sldId id="265" r:id="rId11"/>
    <p:sldId id="267" r:id="rId12"/>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20" autoAdjust="0"/>
    <p:restoredTop sz="63945" autoAdjust="0"/>
  </p:normalViewPr>
  <p:slideViewPr>
    <p:cSldViewPr snapToGrid="0" snapToObjects="1">
      <p:cViewPr>
        <p:scale>
          <a:sx n="75" d="100"/>
          <a:sy n="75" d="100"/>
        </p:scale>
        <p:origin x="460" y="-148"/>
      </p:cViewPr>
      <p:guideLst>
        <p:guide orient="horz" pos="572"/>
        <p:guide pos="340"/>
        <p:guide pos="528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mez Duque" userId="12ffef9d-c492-4764-9ece-d82edf94b9a1" providerId="ADAL" clId="{2339BE30-413D-49BF-994E-2F8A6530DFF1}"/>
    <pc:docChg chg="custSel modSld">
      <pc:chgData name="Juan Gomez Duque" userId="12ffef9d-c492-4764-9ece-d82edf94b9a1" providerId="ADAL" clId="{2339BE30-413D-49BF-994E-2F8A6530DFF1}" dt="2022-10-06T20:45:14.070" v="215"/>
      <pc:docMkLst>
        <pc:docMk/>
      </pc:docMkLst>
      <pc:sldChg chg="modSp mod">
        <pc:chgData name="Juan Gomez Duque" userId="12ffef9d-c492-4764-9ece-d82edf94b9a1" providerId="ADAL" clId="{2339BE30-413D-49BF-994E-2F8A6530DFF1}" dt="2022-10-06T20:44:54.268" v="214" actId="20577"/>
        <pc:sldMkLst>
          <pc:docMk/>
          <pc:sldMk cId="1441733616" sldId="257"/>
        </pc:sldMkLst>
        <pc:spChg chg="mod">
          <ac:chgData name="Juan Gomez Duque" userId="12ffef9d-c492-4764-9ece-d82edf94b9a1" providerId="ADAL" clId="{2339BE30-413D-49BF-994E-2F8A6530DFF1}" dt="2022-10-06T20:44:54.268" v="214" actId="20577"/>
          <ac:spMkLst>
            <pc:docMk/>
            <pc:sldMk cId="1441733616" sldId="257"/>
            <ac:spMk id="6" creationId="{00000000-0000-0000-0000-000000000000}"/>
          </ac:spMkLst>
        </pc:spChg>
        <pc:spChg chg="mod">
          <ac:chgData name="Juan Gomez Duque" userId="12ffef9d-c492-4764-9ece-d82edf94b9a1" providerId="ADAL" clId="{2339BE30-413D-49BF-994E-2F8A6530DFF1}" dt="2022-10-06T20:42:24.881" v="54" actId="20577"/>
          <ac:spMkLst>
            <pc:docMk/>
            <pc:sldMk cId="1441733616" sldId="257"/>
            <ac:spMk id="7" creationId="{00000000-0000-0000-0000-000000000000}"/>
          </ac:spMkLst>
        </pc:spChg>
      </pc:sldChg>
      <pc:sldChg chg="modSp mod">
        <pc:chgData name="Juan Gomez Duque" userId="12ffef9d-c492-4764-9ece-d82edf94b9a1" providerId="ADAL" clId="{2339BE30-413D-49BF-994E-2F8A6530DFF1}" dt="2022-10-06T20:41:48.446" v="16" actId="20577"/>
        <pc:sldMkLst>
          <pc:docMk/>
          <pc:sldMk cId="4120575675" sldId="258"/>
        </pc:sldMkLst>
        <pc:spChg chg="mod">
          <ac:chgData name="Juan Gomez Duque" userId="12ffef9d-c492-4764-9ece-d82edf94b9a1" providerId="ADAL" clId="{2339BE30-413D-49BF-994E-2F8A6530DFF1}" dt="2022-10-06T20:41:48.446" v="16" actId="20577"/>
          <ac:spMkLst>
            <pc:docMk/>
            <pc:sldMk cId="4120575675" sldId="258"/>
            <ac:spMk id="4" creationId="{00000000-0000-0000-0000-000000000000}"/>
          </ac:spMkLst>
        </pc:spChg>
      </pc:sldChg>
      <pc:sldChg chg="modSp mod">
        <pc:chgData name="Juan Gomez Duque" userId="12ffef9d-c492-4764-9ece-d82edf94b9a1" providerId="ADAL" clId="{2339BE30-413D-49BF-994E-2F8A6530DFF1}" dt="2022-10-06T20:44:44.697" v="202" actId="20577"/>
        <pc:sldMkLst>
          <pc:docMk/>
          <pc:sldMk cId="975841315" sldId="259"/>
        </pc:sldMkLst>
        <pc:spChg chg="mod">
          <ac:chgData name="Juan Gomez Duque" userId="12ffef9d-c492-4764-9ece-d82edf94b9a1" providerId="ADAL" clId="{2339BE30-413D-49BF-994E-2F8A6530DFF1}" dt="2022-10-06T20:44:44.697" v="202" actId="20577"/>
          <ac:spMkLst>
            <pc:docMk/>
            <pc:sldMk cId="975841315" sldId="259"/>
            <ac:spMk id="6" creationId="{00000000-0000-0000-0000-000000000000}"/>
          </ac:spMkLst>
        </pc:spChg>
        <pc:spChg chg="mod">
          <ac:chgData name="Juan Gomez Duque" userId="12ffef9d-c492-4764-9ece-d82edf94b9a1" providerId="ADAL" clId="{2339BE30-413D-49BF-994E-2F8A6530DFF1}" dt="2022-10-06T20:42:55.163" v="90" actId="20577"/>
          <ac:spMkLst>
            <pc:docMk/>
            <pc:sldMk cId="975841315" sldId="259"/>
            <ac:spMk id="7" creationId="{00000000-0000-0000-0000-000000000000}"/>
          </ac:spMkLst>
        </pc:spChg>
      </pc:sldChg>
      <pc:sldChg chg="modSp mod">
        <pc:chgData name="Juan Gomez Duque" userId="12ffef9d-c492-4764-9ece-d82edf94b9a1" providerId="ADAL" clId="{2339BE30-413D-49BF-994E-2F8A6530DFF1}" dt="2022-10-06T20:44:34.066" v="178" actId="20577"/>
        <pc:sldMkLst>
          <pc:docMk/>
          <pc:sldMk cId="908644750" sldId="260"/>
        </pc:sldMkLst>
        <pc:spChg chg="mod">
          <ac:chgData name="Juan Gomez Duque" userId="12ffef9d-c492-4764-9ece-d82edf94b9a1" providerId="ADAL" clId="{2339BE30-413D-49BF-994E-2F8A6530DFF1}" dt="2022-10-06T20:44:34.066" v="178" actId="20577"/>
          <ac:spMkLst>
            <pc:docMk/>
            <pc:sldMk cId="908644750" sldId="260"/>
            <ac:spMk id="6" creationId="{00000000-0000-0000-0000-000000000000}"/>
          </ac:spMkLst>
        </pc:spChg>
        <pc:spChg chg="mod">
          <ac:chgData name="Juan Gomez Duque" userId="12ffef9d-c492-4764-9ece-d82edf94b9a1" providerId="ADAL" clId="{2339BE30-413D-49BF-994E-2F8A6530DFF1}" dt="2022-10-06T20:43:22.612" v="112" actId="20577"/>
          <ac:spMkLst>
            <pc:docMk/>
            <pc:sldMk cId="908644750" sldId="260"/>
            <ac:spMk id="7" creationId="{00000000-0000-0000-0000-000000000000}"/>
          </ac:spMkLst>
        </pc:spChg>
      </pc:sldChg>
      <pc:sldChg chg="modSp mod">
        <pc:chgData name="Juan Gomez Duque" userId="12ffef9d-c492-4764-9ece-d82edf94b9a1" providerId="ADAL" clId="{2339BE30-413D-49BF-994E-2F8A6530DFF1}" dt="2022-10-06T20:44:24.776" v="152" actId="20577"/>
        <pc:sldMkLst>
          <pc:docMk/>
          <pc:sldMk cId="2574028492" sldId="261"/>
        </pc:sldMkLst>
        <pc:spChg chg="mod">
          <ac:chgData name="Juan Gomez Duque" userId="12ffef9d-c492-4764-9ece-d82edf94b9a1" providerId="ADAL" clId="{2339BE30-413D-49BF-994E-2F8A6530DFF1}" dt="2022-10-06T20:44:24.776" v="152" actId="20577"/>
          <ac:spMkLst>
            <pc:docMk/>
            <pc:sldMk cId="2574028492" sldId="261"/>
            <ac:spMk id="6" creationId="{00000000-0000-0000-0000-000000000000}"/>
          </ac:spMkLst>
        </pc:spChg>
      </pc:sldChg>
      <pc:sldChg chg="modSp mod">
        <pc:chgData name="Juan Gomez Duque" userId="12ffef9d-c492-4764-9ece-d82edf94b9a1" providerId="ADAL" clId="{2339BE30-413D-49BF-994E-2F8A6530DFF1}" dt="2022-10-06T20:44:17.742" v="144" actId="20577"/>
        <pc:sldMkLst>
          <pc:docMk/>
          <pc:sldMk cId="3125686507" sldId="265"/>
        </pc:sldMkLst>
        <pc:spChg chg="mod">
          <ac:chgData name="Juan Gomez Duque" userId="12ffef9d-c492-4764-9ece-d82edf94b9a1" providerId="ADAL" clId="{2339BE30-413D-49BF-994E-2F8A6530DFF1}" dt="2022-10-06T20:44:17.742" v="144" actId="20577"/>
          <ac:spMkLst>
            <pc:docMk/>
            <pc:sldMk cId="3125686507" sldId="265"/>
            <ac:spMk id="6" creationId="{00000000-0000-0000-0000-000000000000}"/>
          </ac:spMkLst>
        </pc:spChg>
        <pc:spChg chg="mod">
          <ac:chgData name="Juan Gomez Duque" userId="12ffef9d-c492-4764-9ece-d82edf94b9a1" providerId="ADAL" clId="{2339BE30-413D-49BF-994E-2F8A6530DFF1}" dt="2022-10-06T20:44:05.100" v="132" actId="20577"/>
          <ac:spMkLst>
            <pc:docMk/>
            <pc:sldMk cId="3125686507" sldId="265"/>
            <ac:spMk id="7" creationId="{00000000-0000-0000-0000-000000000000}"/>
          </ac:spMkLst>
        </pc:spChg>
      </pc:sldChg>
      <pc:sldChg chg="modSp mod">
        <pc:chgData name="Juan Gomez Duque" userId="12ffef9d-c492-4764-9ece-d82edf94b9a1" providerId="ADAL" clId="{2339BE30-413D-49BF-994E-2F8A6530DFF1}" dt="2022-10-06T20:41:59.685" v="28" actId="20577"/>
        <pc:sldMkLst>
          <pc:docMk/>
          <pc:sldMk cId="257460592" sldId="266"/>
        </pc:sldMkLst>
        <pc:spChg chg="mod">
          <ac:chgData name="Juan Gomez Duque" userId="12ffef9d-c492-4764-9ece-d82edf94b9a1" providerId="ADAL" clId="{2339BE30-413D-49BF-994E-2F8A6530DFF1}" dt="2022-10-06T20:41:59.685" v="28" actId="20577"/>
          <ac:spMkLst>
            <pc:docMk/>
            <pc:sldMk cId="257460592" sldId="266"/>
            <ac:spMk id="6" creationId="{00000000-0000-0000-0000-000000000000}"/>
          </ac:spMkLst>
        </pc:spChg>
      </pc:sldChg>
      <pc:sldChg chg="modSp mod">
        <pc:chgData name="Juan Gomez Duque" userId="12ffef9d-c492-4764-9ece-d82edf94b9a1" providerId="ADAL" clId="{2339BE30-413D-49BF-994E-2F8A6530DFF1}" dt="2022-10-06T20:45:14.070" v="215"/>
        <pc:sldMkLst>
          <pc:docMk/>
          <pc:sldMk cId="2728734702" sldId="267"/>
        </pc:sldMkLst>
        <pc:spChg chg="mod">
          <ac:chgData name="Juan Gomez Duque" userId="12ffef9d-c492-4764-9ece-d82edf94b9a1" providerId="ADAL" clId="{2339BE30-413D-49BF-994E-2F8A6530DFF1}" dt="2022-10-06T20:45:14.070" v="215"/>
          <ac:spMkLst>
            <pc:docMk/>
            <pc:sldMk cId="2728734702" sldId="267"/>
            <ac:spMk id="12" creationId="{00000000-0000-0000-0000-000000000000}"/>
          </ac:spMkLst>
        </pc:spChg>
      </pc:sldChg>
    </pc:docChg>
  </pc:docChgLst>
  <pc:docChgLst>
    <pc:chgData name="Kamira Sanchez" userId="d90880d6-78a9-457c-991e-24450603455a" providerId="ADAL" clId="{0432705B-5D64-4F15-A1E4-578DC717EC69}"/>
    <pc:docChg chg="modSld">
      <pc:chgData name="Kamira Sanchez" userId="d90880d6-78a9-457c-991e-24450603455a" providerId="ADAL" clId="{0432705B-5D64-4F15-A1E4-578DC717EC69}" dt="2023-05-22T15:05:31.321" v="546" actId="20577"/>
      <pc:docMkLst>
        <pc:docMk/>
      </pc:docMkLst>
      <pc:sldChg chg="modNotesTx">
        <pc:chgData name="Kamira Sanchez" userId="d90880d6-78a9-457c-991e-24450603455a" providerId="ADAL" clId="{0432705B-5D64-4F15-A1E4-578DC717EC69}" dt="2023-05-22T14:59:40.265" v="173" actId="20577"/>
        <pc:sldMkLst>
          <pc:docMk/>
          <pc:sldMk cId="1441733616" sldId="257"/>
        </pc:sldMkLst>
      </pc:sldChg>
      <pc:sldChg chg="modNotesTx">
        <pc:chgData name="Kamira Sanchez" userId="d90880d6-78a9-457c-991e-24450603455a" providerId="ADAL" clId="{0432705B-5D64-4F15-A1E4-578DC717EC69}" dt="2023-05-22T14:58:15.468" v="45" actId="20577"/>
        <pc:sldMkLst>
          <pc:docMk/>
          <pc:sldMk cId="4120575675" sldId="258"/>
        </pc:sldMkLst>
      </pc:sldChg>
      <pc:sldChg chg="modSp mod">
        <pc:chgData name="Kamira Sanchez" userId="d90880d6-78a9-457c-991e-24450603455a" providerId="ADAL" clId="{0432705B-5D64-4F15-A1E4-578DC717EC69}" dt="2023-05-22T15:00:15.339" v="176" actId="20577"/>
        <pc:sldMkLst>
          <pc:docMk/>
          <pc:sldMk cId="975841315" sldId="259"/>
        </pc:sldMkLst>
        <pc:spChg chg="mod">
          <ac:chgData name="Kamira Sanchez" userId="d90880d6-78a9-457c-991e-24450603455a" providerId="ADAL" clId="{0432705B-5D64-4F15-A1E4-578DC717EC69}" dt="2023-05-22T15:00:15.339" v="176" actId="20577"/>
          <ac:spMkLst>
            <pc:docMk/>
            <pc:sldMk cId="975841315" sldId="259"/>
            <ac:spMk id="7" creationId="{00000000-0000-0000-0000-000000000000}"/>
          </ac:spMkLst>
        </pc:spChg>
      </pc:sldChg>
      <pc:sldChg chg="modSp mod modNotesTx">
        <pc:chgData name="Kamira Sanchez" userId="d90880d6-78a9-457c-991e-24450603455a" providerId="ADAL" clId="{0432705B-5D64-4F15-A1E4-578DC717EC69}" dt="2023-05-22T15:02:18.052" v="315" actId="20577"/>
        <pc:sldMkLst>
          <pc:docMk/>
          <pc:sldMk cId="908644750" sldId="260"/>
        </pc:sldMkLst>
        <pc:spChg chg="mod">
          <ac:chgData name="Kamira Sanchez" userId="d90880d6-78a9-457c-991e-24450603455a" providerId="ADAL" clId="{0432705B-5D64-4F15-A1E4-578DC717EC69}" dt="2023-05-22T15:01:34.017" v="229" actId="20577"/>
          <ac:spMkLst>
            <pc:docMk/>
            <pc:sldMk cId="908644750" sldId="260"/>
            <ac:spMk id="7" creationId="{00000000-0000-0000-0000-000000000000}"/>
          </ac:spMkLst>
        </pc:spChg>
      </pc:sldChg>
      <pc:sldChg chg="modSp mod modNotesTx">
        <pc:chgData name="Kamira Sanchez" userId="d90880d6-78a9-457c-991e-24450603455a" providerId="ADAL" clId="{0432705B-5D64-4F15-A1E4-578DC717EC69}" dt="2023-05-22T15:04:08.759" v="461" actId="20577"/>
        <pc:sldMkLst>
          <pc:docMk/>
          <pc:sldMk cId="2574028492" sldId="261"/>
        </pc:sldMkLst>
        <pc:spChg chg="mod">
          <ac:chgData name="Kamira Sanchez" userId="d90880d6-78a9-457c-991e-24450603455a" providerId="ADAL" clId="{0432705B-5D64-4F15-A1E4-578DC717EC69}" dt="2023-05-22T15:03:30.833" v="379" actId="20577"/>
          <ac:spMkLst>
            <pc:docMk/>
            <pc:sldMk cId="2574028492" sldId="261"/>
            <ac:spMk id="7" creationId="{00000000-0000-0000-0000-000000000000}"/>
          </ac:spMkLst>
        </pc:spChg>
      </pc:sldChg>
      <pc:sldChg chg="modSp mod modNotesTx">
        <pc:chgData name="Kamira Sanchez" userId="d90880d6-78a9-457c-991e-24450603455a" providerId="ADAL" clId="{0432705B-5D64-4F15-A1E4-578DC717EC69}" dt="2023-05-22T15:05:20.359" v="545" actId="20577"/>
        <pc:sldMkLst>
          <pc:docMk/>
          <pc:sldMk cId="3125686507" sldId="265"/>
        </pc:sldMkLst>
        <pc:spChg chg="mod">
          <ac:chgData name="Kamira Sanchez" userId="d90880d6-78a9-457c-991e-24450603455a" providerId="ADAL" clId="{0432705B-5D64-4F15-A1E4-578DC717EC69}" dt="2023-05-22T15:05:13.477" v="532" actId="20577"/>
          <ac:spMkLst>
            <pc:docMk/>
            <pc:sldMk cId="3125686507" sldId="265"/>
            <ac:spMk id="7" creationId="{00000000-0000-0000-0000-000000000000}"/>
          </ac:spMkLst>
        </pc:spChg>
      </pc:sldChg>
      <pc:sldChg chg="modSp mod">
        <pc:chgData name="Kamira Sanchez" userId="d90880d6-78a9-457c-991e-24450603455a" providerId="ADAL" clId="{0432705B-5D64-4F15-A1E4-578DC717EC69}" dt="2023-05-22T15:05:31.321" v="546" actId="20577"/>
        <pc:sldMkLst>
          <pc:docMk/>
          <pc:sldMk cId="257460592" sldId="266"/>
        </pc:sldMkLst>
        <pc:spChg chg="mod">
          <ac:chgData name="Kamira Sanchez" userId="d90880d6-78a9-457c-991e-24450603455a" providerId="ADAL" clId="{0432705B-5D64-4F15-A1E4-578DC717EC69}" dt="2023-05-22T15:05:31.321" v="546" actId="20577"/>
          <ac:spMkLst>
            <pc:docMk/>
            <pc:sldMk cId="257460592" sldId="266"/>
            <ac:spMk id="7" creationId="{00000000-0000-0000-0000-000000000000}"/>
          </ac:spMkLst>
        </pc:spChg>
      </pc:sldChg>
    </pc:docChg>
  </pc:docChgLst>
  <pc:docChgLst>
    <pc:chgData name="Claudia Dapelo" userId="6834f8f6-426f-42b4-bdb1-35a33e8fe58e" providerId="ADAL" clId="{880319DD-0799-487D-8A6B-870A68640F57}"/>
    <pc:docChg chg="custSel modSld">
      <pc:chgData name="Claudia Dapelo" userId="6834f8f6-426f-42b4-bdb1-35a33e8fe58e" providerId="ADAL" clId="{880319DD-0799-487D-8A6B-870A68640F57}" dt="2022-08-18T16:23:00.937" v="60" actId="21"/>
      <pc:docMkLst>
        <pc:docMk/>
      </pc:docMkLst>
      <pc:sldChg chg="modSp mod">
        <pc:chgData name="Claudia Dapelo" userId="6834f8f6-426f-42b4-bdb1-35a33e8fe58e" providerId="ADAL" clId="{880319DD-0799-487D-8A6B-870A68640F57}" dt="2022-08-18T16:21:27.449" v="10" actId="14100"/>
        <pc:sldMkLst>
          <pc:docMk/>
          <pc:sldMk cId="1441733616" sldId="257"/>
        </pc:sldMkLst>
        <pc:spChg chg="mod">
          <ac:chgData name="Claudia Dapelo" userId="6834f8f6-426f-42b4-bdb1-35a33e8fe58e" providerId="ADAL" clId="{880319DD-0799-487D-8A6B-870A68640F57}" dt="2022-08-18T16:21:27.449" v="10" actId="14100"/>
          <ac:spMkLst>
            <pc:docMk/>
            <pc:sldMk cId="1441733616" sldId="257"/>
            <ac:spMk id="7" creationId="{00000000-0000-0000-0000-000000000000}"/>
          </ac:spMkLst>
        </pc:spChg>
      </pc:sldChg>
      <pc:sldChg chg="modSp mod">
        <pc:chgData name="Claudia Dapelo" userId="6834f8f6-426f-42b4-bdb1-35a33e8fe58e" providerId="ADAL" clId="{880319DD-0799-487D-8A6B-870A68640F57}" dt="2022-08-18T16:21:34.766" v="14" actId="14100"/>
        <pc:sldMkLst>
          <pc:docMk/>
          <pc:sldMk cId="975841315" sldId="259"/>
        </pc:sldMkLst>
        <pc:spChg chg="mod">
          <ac:chgData name="Claudia Dapelo" userId="6834f8f6-426f-42b4-bdb1-35a33e8fe58e" providerId="ADAL" clId="{880319DD-0799-487D-8A6B-870A68640F57}" dt="2022-08-18T16:21:34.766" v="14" actId="14100"/>
          <ac:spMkLst>
            <pc:docMk/>
            <pc:sldMk cId="975841315" sldId="259"/>
            <ac:spMk id="7" creationId="{00000000-0000-0000-0000-000000000000}"/>
          </ac:spMkLst>
        </pc:spChg>
      </pc:sldChg>
      <pc:sldChg chg="modSp mod">
        <pc:chgData name="Claudia Dapelo" userId="6834f8f6-426f-42b4-bdb1-35a33e8fe58e" providerId="ADAL" clId="{880319DD-0799-487D-8A6B-870A68640F57}" dt="2022-08-18T16:22:01.094" v="47" actId="20577"/>
        <pc:sldMkLst>
          <pc:docMk/>
          <pc:sldMk cId="908644750" sldId="260"/>
        </pc:sldMkLst>
        <pc:spChg chg="mod">
          <ac:chgData name="Claudia Dapelo" userId="6834f8f6-426f-42b4-bdb1-35a33e8fe58e" providerId="ADAL" clId="{880319DD-0799-487D-8A6B-870A68640F57}" dt="2022-08-18T16:22:01.094" v="47" actId="20577"/>
          <ac:spMkLst>
            <pc:docMk/>
            <pc:sldMk cId="908644750" sldId="260"/>
            <ac:spMk id="7" creationId="{00000000-0000-0000-0000-000000000000}"/>
          </ac:spMkLst>
        </pc:spChg>
      </pc:sldChg>
      <pc:sldChg chg="modSp mod">
        <pc:chgData name="Claudia Dapelo" userId="6834f8f6-426f-42b4-bdb1-35a33e8fe58e" providerId="ADAL" clId="{880319DD-0799-487D-8A6B-870A68640F57}" dt="2022-08-18T16:22:09.127" v="51" actId="14100"/>
        <pc:sldMkLst>
          <pc:docMk/>
          <pc:sldMk cId="2574028492" sldId="261"/>
        </pc:sldMkLst>
        <pc:spChg chg="mod">
          <ac:chgData name="Claudia Dapelo" userId="6834f8f6-426f-42b4-bdb1-35a33e8fe58e" providerId="ADAL" clId="{880319DD-0799-487D-8A6B-870A68640F57}" dt="2022-08-18T16:22:09.127" v="51" actId="14100"/>
          <ac:spMkLst>
            <pc:docMk/>
            <pc:sldMk cId="2574028492" sldId="261"/>
            <ac:spMk id="7" creationId="{00000000-0000-0000-0000-000000000000}"/>
          </ac:spMkLst>
        </pc:spChg>
      </pc:sldChg>
      <pc:sldChg chg="modSp mod">
        <pc:chgData name="Claudia Dapelo" userId="6834f8f6-426f-42b4-bdb1-35a33e8fe58e" providerId="ADAL" clId="{880319DD-0799-487D-8A6B-870A68640F57}" dt="2022-08-18T16:22:49.825" v="56" actId="14100"/>
        <pc:sldMkLst>
          <pc:docMk/>
          <pc:sldMk cId="3125686507" sldId="265"/>
        </pc:sldMkLst>
        <pc:spChg chg="mod">
          <ac:chgData name="Claudia Dapelo" userId="6834f8f6-426f-42b4-bdb1-35a33e8fe58e" providerId="ADAL" clId="{880319DD-0799-487D-8A6B-870A68640F57}" dt="2022-08-18T16:22:49.825" v="56" actId="14100"/>
          <ac:spMkLst>
            <pc:docMk/>
            <pc:sldMk cId="3125686507" sldId="265"/>
            <ac:spMk id="7" creationId="{00000000-0000-0000-0000-000000000000}"/>
          </ac:spMkLst>
        </pc:spChg>
      </pc:sldChg>
      <pc:sldChg chg="addSp delSp modSp mod">
        <pc:chgData name="Claudia Dapelo" userId="6834f8f6-426f-42b4-bdb1-35a33e8fe58e" providerId="ADAL" clId="{880319DD-0799-487D-8A6B-870A68640F57}" dt="2022-08-18T16:21:19.279" v="6" actId="14100"/>
        <pc:sldMkLst>
          <pc:docMk/>
          <pc:sldMk cId="257460592" sldId="266"/>
        </pc:sldMkLst>
        <pc:spChg chg="add del mod">
          <ac:chgData name="Claudia Dapelo" userId="6834f8f6-426f-42b4-bdb1-35a33e8fe58e" providerId="ADAL" clId="{880319DD-0799-487D-8A6B-870A68640F57}" dt="2022-08-18T16:20:54.314" v="1" actId="478"/>
          <ac:spMkLst>
            <pc:docMk/>
            <pc:sldMk cId="257460592" sldId="266"/>
            <ac:spMk id="4" creationId="{E81AD9AE-487D-4082-B1D2-48E5744063A6}"/>
          </ac:spMkLst>
        </pc:spChg>
        <pc:spChg chg="mod">
          <ac:chgData name="Claudia Dapelo" userId="6834f8f6-426f-42b4-bdb1-35a33e8fe58e" providerId="ADAL" clId="{880319DD-0799-487D-8A6B-870A68640F57}" dt="2022-08-18T16:21:19.279" v="6" actId="14100"/>
          <ac:spMkLst>
            <pc:docMk/>
            <pc:sldMk cId="257460592" sldId="266"/>
            <ac:spMk id="7" creationId="{00000000-0000-0000-0000-000000000000}"/>
          </ac:spMkLst>
        </pc:spChg>
      </pc:sldChg>
      <pc:sldChg chg="addSp delSp modSp mod">
        <pc:chgData name="Claudia Dapelo" userId="6834f8f6-426f-42b4-bdb1-35a33e8fe58e" providerId="ADAL" clId="{880319DD-0799-487D-8A6B-870A68640F57}" dt="2022-08-18T16:23:00.937" v="60" actId="21"/>
        <pc:sldMkLst>
          <pc:docMk/>
          <pc:sldMk cId="2728734702" sldId="267"/>
        </pc:sldMkLst>
        <pc:spChg chg="add del mod">
          <ac:chgData name="Claudia Dapelo" userId="6834f8f6-426f-42b4-bdb1-35a33e8fe58e" providerId="ADAL" clId="{880319DD-0799-487D-8A6B-870A68640F57}" dt="2022-08-18T16:23:00.937" v="60" actId="21"/>
          <ac:spMkLst>
            <pc:docMk/>
            <pc:sldMk cId="2728734702" sldId="267"/>
            <ac:spMk id="6" creationId="{13757E8F-762A-432F-8D2F-AC5249382B64}"/>
          </ac:spMkLst>
        </pc:spChg>
        <pc:spChg chg="mod">
          <ac:chgData name="Claudia Dapelo" userId="6834f8f6-426f-42b4-bdb1-35a33e8fe58e" providerId="ADAL" clId="{880319DD-0799-487D-8A6B-870A68640F57}" dt="2022-08-18T16:22:55.373" v="58" actId="404"/>
          <ac:spMkLst>
            <pc:docMk/>
            <pc:sldMk cId="2728734702" sldId="267"/>
            <ac:spMk id="7" creationId="{00000000-0000-0000-0000-000000000000}"/>
          </ac:spMkLst>
        </pc:spChg>
        <pc:spChg chg="mod">
          <ac:chgData name="Claudia Dapelo" userId="6834f8f6-426f-42b4-bdb1-35a33e8fe58e" providerId="ADAL" clId="{880319DD-0799-487D-8A6B-870A68640F57}" dt="2022-08-18T16:22:55.373" v="58" actId="404"/>
          <ac:spMkLst>
            <pc:docMk/>
            <pc:sldMk cId="2728734702" sldId="267"/>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E98E1-A861-4DE0-B261-1AC058CD00EC}" type="datetimeFigureOut">
              <a:rPr lang="en-GB" smtClean="0"/>
              <a:t>22/05/2023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7B0CE-EAB4-4B1E-927D-12E4A4D6885A}" type="slidenum">
              <a:rPr lang="en-GB" smtClean="0"/>
              <a:t>‹#›</a:t>
            </a:fld>
            <a:endParaRPr lang="en-GB"/>
          </a:p>
        </p:txBody>
      </p:sp>
    </p:spTree>
    <p:extLst>
      <p:ext uri="{BB962C8B-B14F-4D97-AF65-F5344CB8AC3E}">
        <p14:creationId xmlns:p14="http://schemas.microsoft.com/office/powerpoint/2010/main" val="255258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 bien la NICSP 20 se </a:t>
            </a:r>
            <a:r>
              <a:rPr lang="en-GB" dirty="0" err="1"/>
              <a:t>basa</a:t>
            </a:r>
            <a:r>
              <a:rPr lang="en-GB" dirty="0"/>
              <a:t> en la NIC 24, existen diferencias significativas. Si los participantes están familiarizados con las NIIF, considere resaltar este hecho. Al final de la NICSP 20 se incluye una comparación de la NICSP 20 y la NIC 24 en caso de que sea necesario.</a:t>
            </a:r>
          </a:p>
        </p:txBody>
      </p:sp>
      <p:sp>
        <p:nvSpPr>
          <p:cNvPr id="4" name="Slide Number Placeholder 3"/>
          <p:cNvSpPr>
            <a:spLocks noGrp="1"/>
          </p:cNvSpPr>
          <p:nvPr>
            <p:ph type="sldNum" sz="quarter" idx="5"/>
          </p:nvPr>
        </p:nvSpPr>
        <p:spPr/>
        <p:txBody>
          <a:bodyPr/>
          <a:lstStyle/>
          <a:p>
            <a:fld id="{74F7B0CE-EAB4-4B1E-927D-12E4A4D6885A}" type="slidenum">
              <a:rPr lang="en-GB" smtClean="0"/>
              <a:t>1</a:t>
            </a:fld>
            <a:endParaRPr lang="en-GB"/>
          </a:p>
        </p:txBody>
      </p:sp>
    </p:spTree>
    <p:extLst>
      <p:ext uri="{BB962C8B-B14F-4D97-AF65-F5344CB8AC3E}">
        <p14:creationId xmlns:p14="http://schemas.microsoft.com/office/powerpoint/2010/main" val="21290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 NICSP 20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revelación</a:t>
            </a:r>
            <a:r>
              <a:rPr lang="en-US" sz="1200" kern="1200" dirty="0">
                <a:solidFill>
                  <a:schemeClr val="tx1"/>
                </a:solidFill>
                <a:effectLst/>
                <a:latin typeface="+mn-lt"/>
                <a:ea typeface="+mn-ea"/>
                <a:cs typeface="+mn-cs"/>
              </a:rPr>
              <a:t> de la existencia de relaciones con partes vinculadas cuando exista control, y la </a:t>
            </a:r>
            <a:r>
              <a:rPr lang="en-US" sz="1200" kern="1200" dirty="0" err="1">
                <a:solidFill>
                  <a:schemeClr val="tx1"/>
                </a:solidFill>
                <a:effectLst/>
                <a:latin typeface="+mn-lt"/>
                <a:ea typeface="+mn-ea"/>
                <a:cs typeface="+mn-cs"/>
              </a:rPr>
              <a:t>revelación</a:t>
            </a:r>
            <a:r>
              <a:rPr lang="en-US" sz="1200" kern="1200" dirty="0">
                <a:solidFill>
                  <a:schemeClr val="tx1"/>
                </a:solidFill>
                <a:effectLst/>
                <a:latin typeface="+mn-lt"/>
                <a:ea typeface="+mn-ea"/>
                <a:cs typeface="+mn-cs"/>
              </a:rPr>
              <a:t> de información sobre las transacciones entre la entidad y sus </a:t>
            </a:r>
            <a:r>
              <a:rPr lang="en-US" sz="1200" kern="1200" dirty="0" err="1">
                <a:solidFill>
                  <a:schemeClr val="tx1"/>
                </a:solidFill>
                <a:effectLst/>
                <a:latin typeface="+mn-lt"/>
                <a:ea typeface="+mn-ea"/>
                <a:cs typeface="+mn-cs"/>
              </a:rPr>
              <a:t>partes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relacionadas</a:t>
            </a:r>
            <a:r>
              <a:rPr lang="en-US" sz="1200" kern="1200" dirty="0">
                <a:solidFill>
                  <a:schemeClr val="tx1"/>
                </a:solidFill>
                <a:effectLst/>
                <a:latin typeface="+mn-lt"/>
                <a:ea typeface="+mn-ea"/>
                <a:cs typeface="+mn-cs"/>
              </a:rPr>
              <a:t> en determinadas circunstancias.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 información es necesaria a efectos de rendición de cuentas y para facilitar una mejor comprensión de la situación financiera y el desempeño de la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informa</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revelación</a:t>
            </a:r>
            <a:r>
              <a:rPr lang="en-US" sz="1200" kern="1200" dirty="0">
                <a:solidFill>
                  <a:schemeClr val="tx1"/>
                </a:solidFill>
                <a:effectLst/>
                <a:latin typeface="+mn-lt"/>
                <a:ea typeface="+mn-ea"/>
                <a:cs typeface="+mn-cs"/>
              </a:rPr>
              <a:t> de transacciones con el personal de administración clave y sus familiares cercanos tiene como objetivo reducir el riesgo de que estas partes relacionadas realicen transacciones que expongan a la entidad a riesgos o que estén en términos más favorables de lo habitual.</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4F7B0CE-EAB4-4B1E-927D-12E4A4D6885A}" type="slidenum">
              <a:rPr lang="en-GB" smtClean="0"/>
              <a:t>3</a:t>
            </a:fld>
            <a:endParaRPr lang="en-GB"/>
          </a:p>
        </p:txBody>
      </p:sp>
    </p:spTree>
    <p:extLst>
      <p:ext uri="{BB962C8B-B14F-4D97-AF65-F5344CB8AC3E}">
        <p14:creationId xmlns:p14="http://schemas.microsoft.com/office/powerpoint/2010/main" val="20948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Vea ejemplos en la siguiente diapositiva</a:t>
            </a:r>
          </a:p>
        </p:txBody>
      </p:sp>
      <p:sp>
        <p:nvSpPr>
          <p:cNvPr id="4" name="Slide Number Placeholder 3"/>
          <p:cNvSpPr>
            <a:spLocks noGrp="1"/>
          </p:cNvSpPr>
          <p:nvPr>
            <p:ph type="sldNum" sz="quarter" idx="5"/>
          </p:nvPr>
        </p:nvSpPr>
        <p:spPr/>
        <p:txBody>
          <a:bodyPr/>
          <a:lstStyle/>
          <a:p>
            <a:fld id="{74F7B0CE-EAB4-4B1E-927D-12E4A4D6885A}" type="slidenum">
              <a:rPr lang="en-GB" smtClean="0"/>
              <a:t>4</a:t>
            </a:fld>
            <a:endParaRPr lang="en-GB"/>
          </a:p>
        </p:txBody>
      </p:sp>
    </p:spTree>
    <p:extLst>
      <p:ext uri="{BB962C8B-B14F-4D97-AF65-F5344CB8AC3E}">
        <p14:creationId xmlns:p14="http://schemas.microsoft.com/office/powerpoint/2010/main" val="2958355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a:t>
            </a:r>
            <a:r>
              <a:rPr lang="en-GB" dirty="0" err="1"/>
              <a:t>revelación</a:t>
            </a:r>
            <a:r>
              <a:rPr lang="en-GB" dirty="0"/>
              <a:t> de información de las </a:t>
            </a:r>
            <a:r>
              <a:rPr lang="en-GB" dirty="0" err="1"/>
              <a:t>partes</a:t>
            </a:r>
            <a:r>
              <a:rPr lang="en-GB" dirty="0"/>
              <a:t> </a:t>
            </a:r>
            <a:r>
              <a:rPr lang="en-GB" dirty="0" err="1"/>
              <a:t>relacionadas</a:t>
            </a:r>
            <a:r>
              <a:rPr lang="en-GB" dirty="0"/>
              <a:t> puede ser un desafío para las entidades que pasan a las NICSP de </a:t>
            </a:r>
            <a:r>
              <a:rPr lang="en-GB" dirty="0" err="1"/>
              <a:t>devengo</a:t>
            </a:r>
            <a:r>
              <a:rPr lang="en-GB" dirty="0"/>
              <a:t>.  Identificar a las partes relacionadas puede ser un desafío, ya que se requieren sistemas para registrar las inversiones del personal de administración clave y sus familias. Esto a menudo toma la forma de una declaración que se requiere anualmente del personal de gestión clave. Esto puede ser un desafío político, y puede haber resistencia a la introducción de un sistema similar. Es probable que la resistencia sea mayor en los países donde hay un historial de corrupción.</a:t>
            </a:r>
          </a:p>
          <a:p>
            <a:endParaRPr lang="en-GB" dirty="0"/>
          </a:p>
          <a:p>
            <a:r>
              <a:rPr lang="en-GB" dirty="0"/>
              <a:t>Considere una discusión (que podría ser a través de chat o grupos de trabajo si proporciona la capacitación en línea) sobre los desafíos que las organizaciones de los participantes experimentarían / habrían experimentado en esta área. También puede ser útil examinar los principios en el contexto de ejemplos de posible personal directivo clave de las organizaciones participantes.</a:t>
            </a:r>
          </a:p>
        </p:txBody>
      </p:sp>
      <p:sp>
        <p:nvSpPr>
          <p:cNvPr id="4" name="Slide Number Placeholder 3"/>
          <p:cNvSpPr>
            <a:spLocks noGrp="1"/>
          </p:cNvSpPr>
          <p:nvPr>
            <p:ph type="sldNum" sz="quarter" idx="5"/>
          </p:nvPr>
        </p:nvSpPr>
        <p:spPr/>
        <p:txBody>
          <a:bodyPr/>
          <a:lstStyle/>
          <a:p>
            <a:fld id="{74F7B0CE-EAB4-4B1E-927D-12E4A4D6885A}" type="slidenum">
              <a:rPr lang="en-GB" smtClean="0"/>
              <a:t>5</a:t>
            </a:fld>
            <a:endParaRPr lang="en-GB"/>
          </a:p>
        </p:txBody>
      </p:sp>
    </p:spTree>
    <p:extLst>
      <p:ext uri="{BB962C8B-B14F-4D97-AF65-F5344CB8AC3E}">
        <p14:creationId xmlns:p14="http://schemas.microsoft.com/office/powerpoint/2010/main" val="1050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NICSP 20 no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revelación</a:t>
            </a:r>
            <a:r>
              <a:rPr lang="en-US" sz="1200" kern="1200" dirty="0">
                <a:solidFill>
                  <a:schemeClr val="tx1"/>
                </a:solidFill>
                <a:effectLst/>
                <a:latin typeface="+mn-lt"/>
                <a:ea typeface="+mn-ea"/>
                <a:cs typeface="+mn-cs"/>
              </a:rPr>
              <a:t> de las transacciones entre </a:t>
            </a:r>
            <a:r>
              <a:rPr lang="en-US" sz="1200" kern="1200" dirty="0" err="1">
                <a:solidFill>
                  <a:schemeClr val="tx1"/>
                </a:solidFill>
                <a:effectLst/>
                <a:latin typeface="+mn-lt"/>
                <a:ea typeface="+mn-ea"/>
                <a:cs typeface="+mn-cs"/>
              </a:rPr>
              <a:t>partes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realizan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términos</a:t>
            </a:r>
            <a:r>
              <a:rPr lang="en-US" sz="1200" kern="1200" dirty="0">
                <a:solidFill>
                  <a:schemeClr val="tx1"/>
                </a:solidFill>
                <a:effectLst/>
                <a:latin typeface="+mn-lt"/>
                <a:ea typeface="+mn-ea"/>
                <a:cs typeface="+mn-cs"/>
              </a:rPr>
              <a:t> y condiciones normales.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4F7B0CE-EAB4-4B1E-927D-12E4A4D6885A}" type="slidenum">
              <a:rPr lang="en-GB" smtClean="0"/>
              <a:t>6</a:t>
            </a:fld>
            <a:endParaRPr lang="en-GB"/>
          </a:p>
        </p:txBody>
      </p:sp>
    </p:spTree>
    <p:extLst>
      <p:ext uri="{BB962C8B-B14F-4D97-AF65-F5344CB8AC3E}">
        <p14:creationId xmlns:p14="http://schemas.microsoft.com/office/powerpoint/2010/main" val="196687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Más detalles de las </a:t>
            </a:r>
            <a:r>
              <a:rPr lang="en-GB" dirty="0" err="1"/>
              <a:t>revelaciones</a:t>
            </a:r>
            <a:r>
              <a:rPr lang="en-GB" dirty="0"/>
              <a:t> requeridas se incluyen en el módulo de Presentación.</a:t>
            </a:r>
          </a:p>
        </p:txBody>
      </p:sp>
      <p:sp>
        <p:nvSpPr>
          <p:cNvPr id="4" name="Slide Number Placeholder 3"/>
          <p:cNvSpPr>
            <a:spLocks noGrp="1"/>
          </p:cNvSpPr>
          <p:nvPr>
            <p:ph type="sldNum" sz="quarter" idx="5"/>
          </p:nvPr>
        </p:nvSpPr>
        <p:spPr/>
        <p:txBody>
          <a:bodyPr/>
          <a:lstStyle/>
          <a:p>
            <a:fld id="{74F7B0CE-EAB4-4B1E-927D-12E4A4D6885A}" type="slidenum">
              <a:rPr lang="en-GB" smtClean="0"/>
              <a:t>7</a:t>
            </a:fld>
            <a:endParaRPr lang="en-GB"/>
          </a:p>
        </p:txBody>
      </p:sp>
    </p:spTree>
    <p:extLst>
      <p:ext uri="{BB962C8B-B14F-4D97-AF65-F5344CB8AC3E}">
        <p14:creationId xmlns:p14="http://schemas.microsoft.com/office/powerpoint/2010/main" val="43224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5/22/2023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Revelaciones de partes relacionadas</a:t>
            </a:r>
          </a:p>
          <a:p>
            <a:pPr algn="l"/>
            <a:r>
              <a:rPr lang="en-US" b="1" dirty="0">
                <a:latin typeface="Arial" panose="020B0604020202020204" pitchFamily="34" charset="0"/>
                <a:cs typeface="Arial" panose="020B0604020202020204" pitchFamily="34" charset="0"/>
              </a:rPr>
              <a:t>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20</a:t>
            </a:r>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Revelaciones de partes relacionadas</a:t>
            </a:r>
          </a:p>
        </p:txBody>
      </p:sp>
      <p:sp>
        <p:nvSpPr>
          <p:cNvPr id="7" name="TextBox 6"/>
          <p:cNvSpPr txBox="1"/>
          <p:nvPr/>
        </p:nvSpPr>
        <p:spPr>
          <a:xfrm>
            <a:off x="539750" y="881956"/>
            <a:ext cx="7848600" cy="1856919"/>
          </a:xfrm>
          <a:prstGeom prst="rect">
            <a:avLst/>
          </a:prstGeom>
          <a:noFill/>
        </p:spPr>
        <p:txBody>
          <a:bodyPr wrap="square" rtlCol="0">
            <a:spAutoFit/>
          </a:bodyPr>
          <a:lstStyle/>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endParaRPr lang="en-US" dirty="0">
              <a:solidFill>
                <a:schemeClr val="accent5"/>
              </a:solidFill>
            </a:endParaRPr>
          </a:p>
        </p:txBody>
      </p:sp>
    </p:spTree>
    <p:extLst>
      <p:ext uri="{BB962C8B-B14F-4D97-AF65-F5344CB8AC3E}">
        <p14:creationId xmlns:p14="http://schemas.microsoft.com/office/powerpoint/2010/main" val="25746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Revelaciones de partes relacionadas</a:t>
            </a:r>
          </a:p>
        </p:txBody>
      </p:sp>
      <p:sp>
        <p:nvSpPr>
          <p:cNvPr id="7" name="TextBox 6"/>
          <p:cNvSpPr txBox="1"/>
          <p:nvPr/>
        </p:nvSpPr>
        <p:spPr>
          <a:xfrm>
            <a:off x="539750" y="881956"/>
            <a:ext cx="7848600" cy="289310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Objetivo</a:t>
            </a: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Revelar la existencia de partes relacionadas cuando exista control: identificar a las partes que controlan o influyen significativamente</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Divulgar información sobre transacciones con partes relacionadas: determinar </a:t>
            </a:r>
            <a:r>
              <a:rPr lang="en-CA" kern="0" dirty="0" err="1">
                <a:solidFill>
                  <a:schemeClr val="accent5"/>
                </a:solidFill>
                <a:latin typeface="Arial"/>
                <a:ea typeface="ＭＳ Ｐゴシック" charset="0"/>
              </a:rPr>
              <a:t>qué</a:t>
            </a:r>
            <a:r>
              <a:rPr lang="en-CA" kern="0" dirty="0">
                <a:solidFill>
                  <a:schemeClr val="accent5"/>
                </a:solidFill>
                <a:latin typeface="Arial"/>
                <a:ea typeface="ＭＳ Ｐゴシック" charset="0"/>
              </a:rPr>
              <a:t> revelar</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Esencia sobre forma</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Revelaciones de partes relacionadas</a:t>
            </a:r>
          </a:p>
        </p:txBody>
      </p:sp>
      <p:sp>
        <p:nvSpPr>
          <p:cNvPr id="7" name="TextBox 6"/>
          <p:cNvSpPr txBox="1"/>
          <p:nvPr/>
        </p:nvSpPr>
        <p:spPr>
          <a:xfrm>
            <a:off x="539750" y="881956"/>
            <a:ext cx="7848600" cy="3929281"/>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Definición de partes relacionadas</a:t>
            </a:r>
          </a:p>
          <a:p>
            <a:endParaRPr lang="en-US" b="1" dirty="0">
              <a:solidFill>
                <a:schemeClr val="accent5"/>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CA" kern="0" dirty="0">
                <a:solidFill>
                  <a:schemeClr val="accent5"/>
                </a:solidFill>
                <a:latin typeface="Arial"/>
                <a:ea typeface="ＭＳ Ｐゴシック" charset="0"/>
              </a:rPr>
              <a:t>Se </a:t>
            </a:r>
            <a:r>
              <a:rPr lang="en-CA" kern="0" dirty="0" err="1">
                <a:solidFill>
                  <a:schemeClr val="accent5"/>
                </a:solidFill>
                <a:latin typeface="Arial"/>
                <a:ea typeface="ＭＳ Ｐゴシック" charset="0"/>
              </a:rPr>
              <a:t>considera</a:t>
            </a:r>
            <a:r>
              <a:rPr lang="en-CA" kern="0" dirty="0">
                <a:solidFill>
                  <a:schemeClr val="accent5"/>
                </a:solidFill>
                <a:latin typeface="Arial"/>
                <a:ea typeface="ＭＳ Ｐゴシック" charset="0"/>
              </a:rPr>
              <a:t> una parte relacionada si una de las partes tiene la capacidad de:</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Controlar a la otra parte o</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Ejercer una influencia significativa</a:t>
            </a:r>
          </a:p>
          <a:p>
            <a:pPr lvl="0" defTabSz="914400" fontAlgn="base">
              <a:spcBef>
                <a:spcPts val="776"/>
              </a:spcBef>
              <a:spcAft>
                <a:spcPct val="0"/>
              </a:spcAft>
            </a:pPr>
            <a:r>
              <a:rPr lang="en-CA" kern="0" dirty="0">
                <a:solidFill>
                  <a:schemeClr val="accent5"/>
                </a:solidFill>
                <a:latin typeface="Arial"/>
                <a:ea typeface="ＭＳ Ｐゴシック" charset="0"/>
              </a:rPr>
              <a:t>O si la entidad de la parte relacionada y otra entidad están sujetas a control común</a:t>
            </a:r>
          </a:p>
          <a:p>
            <a:endParaRPr lang="en-US" b="1" dirty="0">
              <a:solidFill>
                <a:schemeClr val="accent5"/>
              </a:solidFill>
              <a:latin typeface="Arial" panose="020B0604020202020204" pitchFamily="34" charset="0"/>
              <a:cs typeface="Arial" panose="020B0604020202020204" pitchFamily="34" charset="0"/>
            </a:endParaRP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Revelaciones de partes relacionadas</a:t>
            </a:r>
          </a:p>
        </p:txBody>
      </p:sp>
      <p:sp>
        <p:nvSpPr>
          <p:cNvPr id="7" name="TextBox 6"/>
          <p:cNvSpPr txBox="1"/>
          <p:nvPr/>
        </p:nvSpPr>
        <p:spPr>
          <a:xfrm>
            <a:off x="539750" y="881956"/>
            <a:ext cx="7848600" cy="4144724"/>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Ejemplos de Partes Relacionadas</a:t>
            </a:r>
          </a:p>
          <a:p>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1600" kern="0" dirty="0">
                <a:solidFill>
                  <a:schemeClr val="accent5"/>
                </a:solidFill>
                <a:latin typeface="Arial"/>
                <a:ea typeface="ＭＳ Ｐゴシック" charset="0"/>
              </a:rPr>
              <a:t>a) Las entidades que, directa o indirectamente, por conducto de uno o más intermediarios, </a:t>
            </a:r>
            <a:r>
              <a:rPr lang="en-US" sz="1600" kern="0" dirty="0" err="1">
                <a:solidFill>
                  <a:schemeClr val="accent5"/>
                </a:solidFill>
                <a:latin typeface="Arial"/>
                <a:ea typeface="ＭＳ Ｐゴシック" charset="0"/>
              </a:rPr>
              <a:t>controlen</a:t>
            </a:r>
            <a:r>
              <a:rPr lang="en-US" sz="1600" kern="0" dirty="0">
                <a:solidFill>
                  <a:schemeClr val="accent5"/>
                </a:solidFill>
                <a:latin typeface="Arial"/>
                <a:ea typeface="ＭＳ Ｐゴシック" charset="0"/>
              </a:rPr>
              <a:t>, o estén controladas por la </a:t>
            </a:r>
            <a:r>
              <a:rPr lang="en-US" sz="1600" kern="0" dirty="0" err="1">
                <a:solidFill>
                  <a:schemeClr val="accent5"/>
                </a:solidFill>
                <a:latin typeface="Arial"/>
                <a:ea typeface="ＭＳ Ｐゴシック" charset="0"/>
              </a:rPr>
              <a:t>entidad</a:t>
            </a:r>
            <a:r>
              <a:rPr lang="en-US" sz="1600" kern="0" dirty="0">
                <a:solidFill>
                  <a:schemeClr val="accent5"/>
                </a:solidFill>
                <a:latin typeface="Arial"/>
                <a:ea typeface="ＭＳ Ｐゴシック" charset="0"/>
              </a:rPr>
              <a:t> que </a:t>
            </a:r>
            <a:r>
              <a:rPr lang="en-US" sz="1600" kern="0" dirty="0" err="1">
                <a:solidFill>
                  <a:schemeClr val="accent5"/>
                </a:solidFill>
                <a:latin typeface="Arial"/>
                <a:ea typeface="ＭＳ Ｐゴシック" charset="0"/>
              </a:rPr>
              <a:t>informa</a:t>
            </a:r>
            <a:r>
              <a:rPr lang="en-US" sz="1600" kern="0" dirty="0">
                <a:solidFill>
                  <a:schemeClr val="accent5"/>
                </a:solidFill>
                <a:latin typeface="Arial"/>
                <a:ea typeface="ＭＳ Ｐゴシック" charset="0"/>
              </a:rPr>
              <a:t>;</a:t>
            </a:r>
          </a:p>
          <a:p>
            <a:pPr marL="896938" lvl="0" indent="-896938" defTabSz="914400" fontAlgn="base">
              <a:spcBef>
                <a:spcPts val="776"/>
              </a:spcBef>
              <a:spcAft>
                <a:spcPct val="0"/>
              </a:spcAft>
            </a:pPr>
            <a:r>
              <a:rPr lang="en-US" sz="1600" kern="0" dirty="0">
                <a:solidFill>
                  <a:schemeClr val="accent5"/>
                </a:solidFill>
                <a:latin typeface="Arial"/>
                <a:ea typeface="ＭＳ Ｐゴシック" charset="0"/>
              </a:rPr>
              <a:t> b) </a:t>
            </a:r>
            <a:r>
              <a:rPr lang="en-US" sz="1600" kern="0" dirty="0" err="1">
                <a:solidFill>
                  <a:schemeClr val="accent5"/>
                </a:solidFill>
                <a:latin typeface="Arial"/>
                <a:ea typeface="ＭＳ Ｐゴシック" charset="0"/>
              </a:rPr>
              <a:t>Asociadas</a:t>
            </a:r>
            <a:r>
              <a:rPr lang="en-US" sz="1600" kern="0" dirty="0">
                <a:solidFill>
                  <a:schemeClr val="accent5"/>
                </a:solidFill>
                <a:latin typeface="Arial"/>
                <a:ea typeface="ＭＳ Ｐゴシック" charset="0"/>
              </a:rPr>
              <a:t> (</a:t>
            </a:r>
            <a:r>
              <a:rPr lang="en-US" sz="1600" kern="0" dirty="0" err="1">
                <a:solidFill>
                  <a:schemeClr val="accent5"/>
                </a:solidFill>
                <a:latin typeface="Arial"/>
                <a:ea typeface="ＭＳ Ｐゴシック" charset="0"/>
              </a:rPr>
              <a:t>véase</a:t>
            </a:r>
            <a:r>
              <a:rPr lang="en-US" sz="1600" kern="0" dirty="0">
                <a:solidFill>
                  <a:schemeClr val="accent5"/>
                </a:solidFill>
                <a:latin typeface="Arial"/>
                <a:ea typeface="ＭＳ Ｐゴシック" charset="0"/>
              </a:rPr>
              <a:t> la NICSP 36, </a:t>
            </a:r>
            <a:r>
              <a:rPr lang="en-US" sz="1600" i="1" kern="0" dirty="0">
                <a:solidFill>
                  <a:schemeClr val="accent5"/>
                </a:solidFill>
                <a:latin typeface="Arial"/>
                <a:ea typeface="ＭＳ Ｐゴシック" charset="0"/>
              </a:rPr>
              <a:t>Inversiones </a:t>
            </a:r>
            <a:r>
              <a:rPr lang="en-US" sz="1600" i="1" kern="0" dirty="0" err="1">
                <a:solidFill>
                  <a:schemeClr val="accent5"/>
                </a:solidFill>
                <a:latin typeface="Arial"/>
                <a:ea typeface="ＭＳ Ｐゴシック" charset="0"/>
              </a:rPr>
              <a:t>en</a:t>
            </a:r>
            <a:r>
              <a:rPr lang="en-US" sz="1600" i="1" kern="0" dirty="0">
                <a:solidFill>
                  <a:schemeClr val="accent5"/>
                </a:solidFill>
                <a:latin typeface="Arial"/>
                <a:ea typeface="ＭＳ Ｐゴシック" charset="0"/>
              </a:rPr>
              <a:t> </a:t>
            </a:r>
            <a:r>
              <a:rPr lang="en-US" sz="1600" i="1" kern="0" dirty="0" err="1">
                <a:solidFill>
                  <a:schemeClr val="accent5"/>
                </a:solidFill>
                <a:latin typeface="Arial"/>
                <a:ea typeface="ＭＳ Ｐゴシック" charset="0"/>
              </a:rPr>
              <a:t>Asociadas</a:t>
            </a:r>
            <a:r>
              <a:rPr lang="en-US" sz="1600" i="1" kern="0" dirty="0">
                <a:solidFill>
                  <a:schemeClr val="accent5"/>
                </a:solidFill>
                <a:latin typeface="Arial"/>
                <a:ea typeface="ＭＳ Ｐゴシック" charset="0"/>
              </a:rPr>
              <a:t> y </a:t>
            </a:r>
            <a:r>
              <a:rPr lang="en-US" sz="1600" i="1" kern="0" dirty="0" err="1">
                <a:solidFill>
                  <a:schemeClr val="accent5"/>
                </a:solidFill>
                <a:latin typeface="Arial"/>
                <a:ea typeface="ＭＳ Ｐゴシック" charset="0"/>
              </a:rPr>
              <a:t>Negocios</a:t>
            </a:r>
            <a:r>
              <a:rPr lang="en-US" sz="1600" i="1" kern="0" dirty="0">
                <a:solidFill>
                  <a:schemeClr val="accent5"/>
                </a:solidFill>
                <a:latin typeface="Arial"/>
                <a:ea typeface="ＭＳ Ｐゴシック" charset="0"/>
              </a:rPr>
              <a:t> conjuntos</a:t>
            </a:r>
            <a:r>
              <a:rPr lang="en-US" sz="1600" kern="0" dirty="0">
                <a:solidFill>
                  <a:schemeClr val="accent5"/>
                </a:solidFill>
                <a:latin typeface="Arial"/>
                <a:ea typeface="ＭＳ Ｐゴシック" charset="0"/>
              </a:rPr>
              <a:t>);</a:t>
            </a:r>
          </a:p>
          <a:p>
            <a:pPr lvl="0" defTabSz="914400" fontAlgn="base">
              <a:spcBef>
                <a:spcPts val="776"/>
              </a:spcBef>
              <a:spcAft>
                <a:spcPct val="0"/>
              </a:spcAft>
            </a:pPr>
            <a:r>
              <a:rPr lang="en-US" sz="1600" kern="0" dirty="0">
                <a:solidFill>
                  <a:schemeClr val="accent5"/>
                </a:solidFill>
                <a:latin typeface="Arial"/>
                <a:ea typeface="ＭＳ Ｐゴシック" charset="0"/>
              </a:rPr>
              <a:t> c) Las personas que posean, directa o indirectamente, un interés en la </a:t>
            </a:r>
            <a:r>
              <a:rPr lang="en-US" sz="1600" kern="0" dirty="0" err="1">
                <a:solidFill>
                  <a:schemeClr val="accent5"/>
                </a:solidFill>
                <a:latin typeface="Arial"/>
                <a:ea typeface="ＭＳ Ｐゴシック" charset="0"/>
              </a:rPr>
              <a:t>entidad</a:t>
            </a:r>
            <a:r>
              <a:rPr lang="en-US" sz="1600" kern="0" dirty="0">
                <a:solidFill>
                  <a:schemeClr val="accent5"/>
                </a:solidFill>
                <a:latin typeface="Arial"/>
                <a:ea typeface="ＭＳ Ｐゴシック" charset="0"/>
              </a:rPr>
              <a:t> que </a:t>
            </a:r>
            <a:r>
              <a:rPr lang="en-US" sz="1600" kern="0" dirty="0" err="1">
                <a:solidFill>
                  <a:schemeClr val="accent5"/>
                </a:solidFill>
                <a:latin typeface="Arial"/>
                <a:ea typeface="ＭＳ Ｐゴシック" charset="0"/>
              </a:rPr>
              <a:t>informa</a:t>
            </a:r>
            <a:r>
              <a:rPr lang="en-US" sz="1600" kern="0" dirty="0">
                <a:solidFill>
                  <a:schemeClr val="accent5"/>
                </a:solidFill>
                <a:latin typeface="Arial"/>
                <a:ea typeface="ＭＳ Ｐゴシック" charset="0"/>
              </a:rPr>
              <a:t> que les dé una influencia significativa sobre la entidad, y los miembros cercanos de la familia de cualquiera de esas personas;</a:t>
            </a:r>
          </a:p>
          <a:p>
            <a:pPr lvl="0" defTabSz="914400" fontAlgn="base">
              <a:spcBef>
                <a:spcPts val="776"/>
              </a:spcBef>
              <a:spcAft>
                <a:spcPct val="0"/>
              </a:spcAft>
            </a:pPr>
            <a:r>
              <a:rPr lang="en-US" sz="1600" kern="0" dirty="0">
                <a:solidFill>
                  <a:schemeClr val="accent5"/>
                </a:solidFill>
                <a:latin typeface="Arial"/>
                <a:ea typeface="ＭＳ Ｐゴシック" charset="0"/>
              </a:rPr>
              <a:t>d) Personal directivo clave y miembros cercanos de la familia del personal directivo clave; y</a:t>
            </a:r>
          </a:p>
          <a:p>
            <a:pPr lvl="0" defTabSz="914400" fontAlgn="base">
              <a:spcBef>
                <a:spcPts val="776"/>
              </a:spcBef>
              <a:spcAft>
                <a:spcPct val="0"/>
              </a:spcAft>
            </a:pPr>
            <a:r>
              <a:rPr lang="en-US" sz="1600" kern="0" dirty="0">
                <a:solidFill>
                  <a:schemeClr val="accent5"/>
                </a:solidFill>
                <a:latin typeface="Arial"/>
                <a:ea typeface="ＭＳ Ｐゴシック" charset="0"/>
              </a:rPr>
              <a:t>e) Entidades en las que una persona descrita en los apartados c) o d) posea una participación sustancial en la propiedad, directa o indirectamente, o sobre las que esa persona pueda ejercer una influencia significativa.</a:t>
            </a:r>
            <a:endParaRPr lang="en-US" sz="1600"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Revelaciones de partes relacionadas</a:t>
            </a:r>
          </a:p>
        </p:txBody>
      </p:sp>
      <p:sp>
        <p:nvSpPr>
          <p:cNvPr id="7" name="TextBox 6"/>
          <p:cNvSpPr txBox="1"/>
          <p:nvPr/>
        </p:nvSpPr>
        <p:spPr>
          <a:xfrm>
            <a:off x="539750" y="881956"/>
            <a:ext cx="7848600" cy="2062103"/>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Transacciones con </a:t>
            </a:r>
            <a:r>
              <a:rPr lang="en-US" b="1" dirty="0" err="1">
                <a:solidFill>
                  <a:schemeClr val="accent5"/>
                </a:solidFill>
                <a:latin typeface="Arial" panose="020B0604020202020204" pitchFamily="34" charset="0"/>
                <a:cs typeface="Arial" panose="020B0604020202020204" pitchFamily="34" charset="0"/>
              </a:rPr>
              <a:t>partes</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relacionadas</a:t>
            </a:r>
            <a:endParaRPr lang="en-US" b="1" dirty="0">
              <a:solidFill>
                <a:schemeClr val="accent5"/>
              </a:solidFill>
              <a:latin typeface="Arial" panose="020B0604020202020204" pitchFamily="34" charset="0"/>
              <a:cs typeface="Arial" panose="020B0604020202020204" pitchFamily="34" charset="0"/>
            </a:endParaRPr>
          </a:p>
          <a:p>
            <a:endParaRPr lang="en-US" kern="0" dirty="0">
              <a:solidFill>
                <a:schemeClr val="accent5"/>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Transferencia de recursos u obligaciones entre </a:t>
            </a:r>
            <a:r>
              <a:rPr lang="en-CA" kern="0" dirty="0" err="1">
                <a:solidFill>
                  <a:schemeClr val="accent5"/>
                </a:solidFill>
                <a:latin typeface="Arial"/>
                <a:ea typeface="ＭＳ Ｐゴシック" charset="0"/>
              </a:rPr>
              <a:t>partes</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relacionadas</a:t>
            </a:r>
            <a:endParaRPr lang="en-CA"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El precio puede o no ser cobrado</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Se </a:t>
            </a:r>
            <a:r>
              <a:rPr lang="en-CA" kern="0" dirty="0" err="1">
                <a:solidFill>
                  <a:schemeClr val="accent5"/>
                </a:solidFill>
                <a:latin typeface="Arial"/>
                <a:ea typeface="ＭＳ Ｐゴシック" charset="0"/>
              </a:rPr>
              <a:t>excluye</a:t>
            </a:r>
            <a:r>
              <a:rPr lang="en-CA" kern="0" dirty="0">
                <a:solidFill>
                  <a:schemeClr val="accent5"/>
                </a:solidFill>
                <a:latin typeface="Arial"/>
                <a:ea typeface="ＭＳ Ｐゴシック" charset="0"/>
              </a:rPr>
              <a:t> la </a:t>
            </a:r>
            <a:r>
              <a:rPr lang="en-CA" kern="0" dirty="0" err="1">
                <a:solidFill>
                  <a:schemeClr val="accent5"/>
                </a:solidFill>
                <a:latin typeface="Arial"/>
                <a:ea typeface="ＭＳ Ｐゴシック" charset="0"/>
              </a:rPr>
              <a:t>dependencia</a:t>
            </a:r>
            <a:r>
              <a:rPr lang="en-CA" kern="0" dirty="0">
                <a:solidFill>
                  <a:schemeClr val="accent5"/>
                </a:solidFill>
                <a:latin typeface="Arial"/>
                <a:ea typeface="ＭＳ Ｐゴシック" charset="0"/>
              </a:rPr>
              <a:t> </a:t>
            </a:r>
            <a:r>
              <a:rPr lang="en-CA" kern="0" dirty="0" err="1">
                <a:solidFill>
                  <a:schemeClr val="accent5"/>
                </a:solidFill>
                <a:latin typeface="Arial"/>
                <a:ea typeface="ＭＳ Ｐゴシック" charset="0"/>
              </a:rPr>
              <a:t>económica</a:t>
            </a:r>
            <a:r>
              <a:rPr lang="en-CA" kern="0" dirty="0">
                <a:solidFill>
                  <a:schemeClr val="accent5"/>
                </a:solidFill>
                <a:latin typeface="Arial"/>
                <a:ea typeface="ＭＳ Ｐゴシック" charset="0"/>
              </a:rPr>
              <a:t> </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 Revelaciones de partes relacionadas</a:t>
            </a:r>
          </a:p>
        </p:txBody>
      </p:sp>
      <p:sp>
        <p:nvSpPr>
          <p:cNvPr id="7" name="TextBox 6"/>
          <p:cNvSpPr txBox="1"/>
          <p:nvPr/>
        </p:nvSpPr>
        <p:spPr>
          <a:xfrm>
            <a:off x="539750" y="881956"/>
            <a:ext cx="7848600" cy="3960058"/>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Revelación</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err="1">
                <a:solidFill>
                  <a:schemeClr val="accent5"/>
                </a:solidFill>
                <a:latin typeface="Arial"/>
                <a:ea typeface="ＭＳ Ｐゴシック" charset="0"/>
              </a:rPr>
              <a:t>Rendición</a:t>
            </a:r>
            <a:r>
              <a:rPr lang="en-CA" kern="0" dirty="0">
                <a:solidFill>
                  <a:schemeClr val="accent5"/>
                </a:solidFill>
                <a:latin typeface="Arial"/>
                <a:ea typeface="ＭＳ Ｐゴシック" charset="0"/>
              </a:rPr>
              <a:t> de </a:t>
            </a:r>
            <a:r>
              <a:rPr lang="en-CA" kern="0" dirty="0" err="1">
                <a:solidFill>
                  <a:schemeClr val="accent5"/>
                </a:solidFill>
                <a:latin typeface="Arial"/>
                <a:ea typeface="ＭＳ Ｐゴシック" charset="0"/>
              </a:rPr>
              <a:t>cuentas</a:t>
            </a:r>
            <a:endParaRPr lang="en-CA" kern="0" dirty="0">
              <a:solidFill>
                <a:schemeClr val="accent5"/>
              </a:solidFill>
              <a:latin typeface="Arial"/>
              <a:ea typeface="ＭＳ Ｐゴシック" charset="0"/>
            </a:endParaRP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Transparencia</a:t>
            </a:r>
          </a:p>
          <a:p>
            <a:pPr marL="342900" lvl="0" indent="-342900" defTabSz="914400" fontAlgn="base">
              <a:spcBef>
                <a:spcPts val="776"/>
              </a:spcBef>
              <a:spcAft>
                <a:spcPct val="0"/>
              </a:spcAft>
              <a:buFontTx/>
              <a:buChar char="•"/>
            </a:pPr>
            <a:r>
              <a:rPr lang="en-CA" kern="0" dirty="0" err="1">
                <a:solidFill>
                  <a:schemeClr val="accent5"/>
                </a:solidFill>
                <a:latin typeface="Arial"/>
                <a:ea typeface="ＭＳ Ｐゴシック" charset="0"/>
              </a:rPr>
              <a:t>Revelación</a:t>
            </a:r>
            <a:r>
              <a:rPr lang="en-CA" kern="0" dirty="0">
                <a:solidFill>
                  <a:schemeClr val="accent5"/>
                </a:solidFill>
                <a:latin typeface="Arial"/>
                <a:ea typeface="ＭＳ Ｐゴシック" charset="0"/>
              </a:rPr>
              <a:t> de </a:t>
            </a:r>
            <a:r>
              <a:rPr lang="en-CA" kern="0" dirty="0" err="1">
                <a:solidFill>
                  <a:schemeClr val="accent5"/>
                </a:solidFill>
                <a:latin typeface="Arial"/>
                <a:ea typeface="ＭＳ Ｐゴシック" charset="0"/>
              </a:rPr>
              <a:t>relaciones</a:t>
            </a:r>
            <a:r>
              <a:rPr lang="en-CA" kern="0" dirty="0">
                <a:solidFill>
                  <a:schemeClr val="accent5"/>
                </a:solidFill>
                <a:latin typeface="Arial"/>
                <a:ea typeface="ＭＳ Ｐゴシック" charset="0"/>
              </a:rPr>
              <a:t> con partes relacionadas</a:t>
            </a:r>
          </a:p>
          <a:p>
            <a:pPr marL="342900" lvl="0" indent="-342900" defTabSz="914400" fontAlgn="base">
              <a:spcBef>
                <a:spcPts val="776"/>
              </a:spcBef>
              <a:spcAft>
                <a:spcPct val="0"/>
              </a:spcAft>
              <a:buFontTx/>
              <a:buChar char="•"/>
            </a:pPr>
            <a:r>
              <a:rPr lang="en-CA" kern="0" dirty="0">
                <a:solidFill>
                  <a:schemeClr val="accent5"/>
                </a:solidFill>
                <a:latin typeface="Arial"/>
                <a:ea typeface="ＭＳ Ｐゴシック" charset="0"/>
              </a:rPr>
              <a:t>Transacciones </a:t>
            </a:r>
            <a:r>
              <a:rPr lang="en-CA" kern="0" dirty="0" err="1">
                <a:solidFill>
                  <a:schemeClr val="accent5"/>
                </a:solidFill>
                <a:latin typeface="Arial"/>
                <a:ea typeface="ＭＳ Ｐゴシック" charset="0"/>
              </a:rPr>
              <a:t>reveladas</a:t>
            </a:r>
            <a:r>
              <a:rPr lang="en-CA" kern="0" dirty="0">
                <a:solidFill>
                  <a:schemeClr val="accent5"/>
                </a:solidFill>
                <a:latin typeface="Arial"/>
                <a:ea typeface="ＭＳ Ｐゴシック" charset="0"/>
              </a:rPr>
              <a:t>: tipos, elementos para aclarar la importancia</a:t>
            </a:r>
          </a:p>
          <a:p>
            <a:pPr marL="342900" lvl="0" indent="-342900" defTabSz="914400" fontAlgn="base">
              <a:spcBef>
                <a:spcPts val="776"/>
              </a:spcBef>
              <a:spcAft>
                <a:spcPct val="0"/>
              </a:spcAft>
              <a:buFontTx/>
              <a:buChar char="•"/>
            </a:pPr>
            <a:r>
              <a:rPr lang="en-CA" kern="0" dirty="0" err="1">
                <a:solidFill>
                  <a:schemeClr val="accent5"/>
                </a:solidFill>
                <a:latin typeface="Arial"/>
                <a:ea typeface="ＭＳ Ｐゴシック" charset="0"/>
              </a:rPr>
              <a:t>Detalles</a:t>
            </a:r>
            <a:r>
              <a:rPr lang="en-CA" kern="0" dirty="0">
                <a:solidFill>
                  <a:schemeClr val="accent5"/>
                </a:solidFill>
                <a:latin typeface="Arial"/>
                <a:ea typeface="ＭＳ Ｐゴシック" charset="0"/>
              </a:rPr>
              <a:t> del personal clave de gestión</a:t>
            </a:r>
          </a:p>
          <a:p>
            <a:pPr lvl="0" defTabSz="914400" fontAlgn="base">
              <a:spcBef>
                <a:spcPts val="776"/>
              </a:spcBef>
              <a:spcAft>
                <a:spcPct val="0"/>
              </a:spcAft>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8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405513"/>
          </a:xfrm>
          <a:prstGeom prst="rect">
            <a:avLst/>
          </a:prstGeom>
          <a:noFill/>
        </p:spPr>
        <p:txBody>
          <a:bodyPr wrap="square" rtlCol="0">
            <a:spAutoFit/>
          </a:bodyPr>
          <a:lstStyle/>
          <a:p>
            <a:pPr lvl="0" defTabSz="914400" fontAlgn="base">
              <a:spcBef>
                <a:spcPts val="776"/>
              </a:spcBef>
              <a:spcAft>
                <a:spcPct val="0"/>
              </a:spcAft>
            </a:pPr>
            <a:r>
              <a:rPr lang="en-US" kern="0" dirty="0">
                <a:solidFill>
                  <a:schemeClr val="accent5"/>
                </a:solidFill>
                <a:latin typeface="Arial" pitchFamily="34" charset="0"/>
                <a:ea typeface="ＭＳ Ｐゴシック" charset="0"/>
                <a:cs typeface="Arial" pitchFamily="34" charset="0"/>
              </a:rPr>
              <a:t>Discusión</a:t>
            </a:r>
          </a:p>
          <a:p>
            <a:pPr lvl="0" defTabSz="914400" fontAlgn="base">
              <a:spcBef>
                <a:spcPts val="776"/>
              </a:spcBef>
              <a:spcAft>
                <a:spcPct val="0"/>
              </a:spcAft>
            </a:pPr>
            <a:endParaRPr lang="en-US" kern="0" dirty="0">
              <a:solidFill>
                <a:schemeClr val="accent5"/>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chemeClr val="accent5"/>
                </a:solidFill>
                <a:latin typeface="Arial" pitchFamily="34" charset="0"/>
                <a:ea typeface="ＭＳ Ｐゴシック" charset="0"/>
                <a:cs typeface="Arial" pitchFamily="34" charset="0"/>
              </a:rPr>
              <a:t>Visite el sitio web del IPSASB 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Presentación</a:t>
            </a:r>
            <a:r>
              <a:rPr lang="en-US" sz="2400">
                <a:solidFill>
                  <a:schemeClr val="bg1"/>
                </a:solidFill>
              </a:rPr>
              <a:t>: Revelaciones </a:t>
            </a:r>
            <a:r>
              <a:rPr lang="en-US" sz="2400" dirty="0">
                <a:solidFill>
                  <a:schemeClr val="bg1"/>
                </a:solidFill>
              </a:rPr>
              <a:t>de partes relacionadas</a:t>
            </a:r>
          </a:p>
        </p:txBody>
      </p:sp>
    </p:spTree>
    <p:extLst>
      <p:ext uri="{BB962C8B-B14F-4D97-AF65-F5344CB8AC3E}">
        <p14:creationId xmlns:p14="http://schemas.microsoft.com/office/powerpoint/2010/main" val="2728734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178C3-D425-4E9D-813C-A6CC9E5FC9BF}"/>
</file>

<file path=customXml/itemProps2.xml><?xml version="1.0" encoding="utf-8"?>
<ds:datastoreItem xmlns:ds="http://schemas.openxmlformats.org/officeDocument/2006/customXml" ds:itemID="{F4B0D08A-A37C-4521-A8BF-87D92C9EB20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a5f5a3eb-0a2d-4d6a-9165-21ef9946a014"/>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92AAB026-A583-41A6-AD20-7AD08F9EC2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On-screen Show (4:3)</PresentationFormat>
  <Paragraphs>66</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38</cp:revision>
  <dcterms:created xsi:type="dcterms:W3CDTF">2014-09-10T19:10:10Z</dcterms:created>
  <dcterms:modified xsi:type="dcterms:W3CDTF">2023-05-22T15:05:37Z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14671600</vt:r8>
  </property>
</Properties>
</file>