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58" r:id="rId5"/>
    <p:sldId id="263" r:id="rId6"/>
    <p:sldId id="257" r:id="rId7"/>
    <p:sldId id="259" r:id="rId8"/>
    <p:sldId id="260" r:id="rId9"/>
    <p:sldId id="262" r:id="rId10"/>
    <p:sldId id="261" r:id="rId11"/>
    <p:sldId id="264" r:id="rId12"/>
  </p:sldIdLst>
  <p:sldSz cx="9144000" cy="6858000" type="screen4x3"/>
  <p:notesSz cx="6858000" cy="9144000"/>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2" userDrawn="1">
          <p15:clr>
            <a:srgbClr val="A4A3A4"/>
          </p15:clr>
        </p15:guide>
        <p15:guide id="2" pos="340" userDrawn="1">
          <p15:clr>
            <a:srgbClr val="A4A3A4"/>
          </p15:clr>
        </p15:guide>
        <p15:guide id="3" pos="52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68421" autoAdjust="0"/>
  </p:normalViewPr>
  <p:slideViewPr>
    <p:cSldViewPr snapToGrid="0" snapToObjects="1">
      <p:cViewPr varScale="1">
        <p:scale>
          <a:sx n="45" d="100"/>
          <a:sy n="45" d="100"/>
        </p:scale>
        <p:origin x="1326" y="30"/>
      </p:cViewPr>
      <p:guideLst>
        <p:guide orient="horz" pos="572"/>
        <p:guide pos="340"/>
        <p:guide pos="528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Dapelo" userId="6834f8f6-426f-42b4-bdb1-35a33e8fe58e" providerId="ADAL" clId="{6EBE18FA-F670-4186-B515-4C962A6C7280}"/>
    <pc:docChg chg="custSel modSld">
      <pc:chgData name="Claudia Dapelo" userId="6834f8f6-426f-42b4-bdb1-35a33e8fe58e" providerId="ADAL" clId="{6EBE18FA-F670-4186-B515-4C962A6C7280}" dt="2022-08-18T15:57:00.956" v="30" actId="21"/>
      <pc:docMkLst>
        <pc:docMk/>
      </pc:docMkLst>
      <pc:sldChg chg="modSp mod">
        <pc:chgData name="Claudia Dapelo" userId="6834f8f6-426f-42b4-bdb1-35a33e8fe58e" providerId="ADAL" clId="{6EBE18FA-F670-4186-B515-4C962A6C7280}" dt="2022-08-18T15:29:45.827" v="9" actId="14100"/>
        <pc:sldMkLst>
          <pc:docMk/>
          <pc:sldMk cId="1441733616" sldId="257"/>
        </pc:sldMkLst>
        <pc:spChg chg="mod">
          <ac:chgData name="Claudia Dapelo" userId="6834f8f6-426f-42b4-bdb1-35a33e8fe58e" providerId="ADAL" clId="{6EBE18FA-F670-4186-B515-4C962A6C7280}" dt="2022-08-18T15:29:45.827" v="9" actId="14100"/>
          <ac:spMkLst>
            <pc:docMk/>
            <pc:sldMk cId="1441733616" sldId="257"/>
            <ac:spMk id="7" creationId="{00000000-0000-0000-0000-000000000000}"/>
          </ac:spMkLst>
        </pc:spChg>
      </pc:sldChg>
      <pc:sldChg chg="modSp mod">
        <pc:chgData name="Claudia Dapelo" userId="6834f8f6-426f-42b4-bdb1-35a33e8fe58e" providerId="ADAL" clId="{6EBE18FA-F670-4186-B515-4C962A6C7280}" dt="2022-08-18T15:29:52.507" v="13" actId="14100"/>
        <pc:sldMkLst>
          <pc:docMk/>
          <pc:sldMk cId="975841315" sldId="259"/>
        </pc:sldMkLst>
        <pc:spChg chg="mod">
          <ac:chgData name="Claudia Dapelo" userId="6834f8f6-426f-42b4-bdb1-35a33e8fe58e" providerId="ADAL" clId="{6EBE18FA-F670-4186-B515-4C962A6C7280}" dt="2022-08-18T15:29:52.507" v="13" actId="14100"/>
          <ac:spMkLst>
            <pc:docMk/>
            <pc:sldMk cId="975841315" sldId="259"/>
            <ac:spMk id="7" creationId="{00000000-0000-0000-0000-000000000000}"/>
          </ac:spMkLst>
        </pc:spChg>
      </pc:sldChg>
      <pc:sldChg chg="modSp mod">
        <pc:chgData name="Claudia Dapelo" userId="6834f8f6-426f-42b4-bdb1-35a33e8fe58e" providerId="ADAL" clId="{6EBE18FA-F670-4186-B515-4C962A6C7280}" dt="2022-08-18T15:30:00.587" v="17" actId="14100"/>
        <pc:sldMkLst>
          <pc:docMk/>
          <pc:sldMk cId="908644750" sldId="260"/>
        </pc:sldMkLst>
        <pc:spChg chg="mod">
          <ac:chgData name="Claudia Dapelo" userId="6834f8f6-426f-42b4-bdb1-35a33e8fe58e" providerId="ADAL" clId="{6EBE18FA-F670-4186-B515-4C962A6C7280}" dt="2022-08-18T15:30:00.587" v="17" actId="14100"/>
          <ac:spMkLst>
            <pc:docMk/>
            <pc:sldMk cId="908644750" sldId="260"/>
            <ac:spMk id="7" creationId="{00000000-0000-0000-0000-000000000000}"/>
          </ac:spMkLst>
        </pc:spChg>
      </pc:sldChg>
      <pc:sldChg chg="modSp mod">
        <pc:chgData name="Claudia Dapelo" userId="6834f8f6-426f-42b4-bdb1-35a33e8fe58e" providerId="ADAL" clId="{6EBE18FA-F670-4186-B515-4C962A6C7280}" dt="2022-08-18T15:33:30.786" v="26" actId="14100"/>
        <pc:sldMkLst>
          <pc:docMk/>
          <pc:sldMk cId="2574028492" sldId="261"/>
        </pc:sldMkLst>
        <pc:spChg chg="mod">
          <ac:chgData name="Claudia Dapelo" userId="6834f8f6-426f-42b4-bdb1-35a33e8fe58e" providerId="ADAL" clId="{6EBE18FA-F670-4186-B515-4C962A6C7280}" dt="2022-08-18T15:33:30.786" v="26" actId="14100"/>
          <ac:spMkLst>
            <pc:docMk/>
            <pc:sldMk cId="2574028492" sldId="261"/>
            <ac:spMk id="7" creationId="{00000000-0000-0000-0000-000000000000}"/>
          </ac:spMkLst>
        </pc:spChg>
      </pc:sldChg>
      <pc:sldChg chg="modSp mod">
        <pc:chgData name="Claudia Dapelo" userId="6834f8f6-426f-42b4-bdb1-35a33e8fe58e" providerId="ADAL" clId="{6EBE18FA-F670-4186-B515-4C962A6C7280}" dt="2022-08-18T15:30:08.444" v="21" actId="14100"/>
        <pc:sldMkLst>
          <pc:docMk/>
          <pc:sldMk cId="1800644926" sldId="262"/>
        </pc:sldMkLst>
        <pc:spChg chg="mod">
          <ac:chgData name="Claudia Dapelo" userId="6834f8f6-426f-42b4-bdb1-35a33e8fe58e" providerId="ADAL" clId="{6EBE18FA-F670-4186-B515-4C962A6C7280}" dt="2022-08-18T15:30:08.444" v="21" actId="14100"/>
          <ac:spMkLst>
            <pc:docMk/>
            <pc:sldMk cId="1800644926" sldId="262"/>
            <ac:spMk id="7" creationId="{00000000-0000-0000-0000-000000000000}"/>
          </ac:spMkLst>
        </pc:spChg>
      </pc:sldChg>
      <pc:sldChg chg="addSp delSp modSp mod">
        <pc:chgData name="Claudia Dapelo" userId="6834f8f6-426f-42b4-bdb1-35a33e8fe58e" providerId="ADAL" clId="{6EBE18FA-F670-4186-B515-4C962A6C7280}" dt="2022-08-18T15:57:00.956" v="30" actId="21"/>
        <pc:sldMkLst>
          <pc:docMk/>
          <pc:sldMk cId="3210453642" sldId="263"/>
        </pc:sldMkLst>
        <pc:spChg chg="add del">
          <ac:chgData name="Claudia Dapelo" userId="6834f8f6-426f-42b4-bdb1-35a33e8fe58e" providerId="ADAL" clId="{6EBE18FA-F670-4186-B515-4C962A6C7280}" dt="2022-08-18T15:57:00.956" v="30" actId="21"/>
          <ac:spMkLst>
            <pc:docMk/>
            <pc:sldMk cId="3210453642" sldId="263"/>
            <ac:spMk id="2" creationId="{AC438F23-214C-427F-9625-E23D987C23AD}"/>
          </ac:spMkLst>
        </pc:spChg>
        <pc:spChg chg="add del mod">
          <ac:chgData name="Claudia Dapelo" userId="6834f8f6-426f-42b4-bdb1-35a33e8fe58e" providerId="ADAL" clId="{6EBE18FA-F670-4186-B515-4C962A6C7280}" dt="2022-08-18T15:29:27.244" v="1" actId="478"/>
          <ac:spMkLst>
            <pc:docMk/>
            <pc:sldMk cId="3210453642" sldId="263"/>
            <ac:spMk id="4" creationId="{A4A46B93-AB8D-48BE-8517-EA668AE3E9B4}"/>
          </ac:spMkLst>
        </pc:spChg>
        <pc:spChg chg="mod">
          <ac:chgData name="Claudia Dapelo" userId="6834f8f6-426f-42b4-bdb1-35a33e8fe58e" providerId="ADAL" clId="{6EBE18FA-F670-4186-B515-4C962A6C7280}" dt="2022-08-18T15:29:32.991" v="5" actId="404"/>
          <ac:spMkLst>
            <pc:docMk/>
            <pc:sldMk cId="3210453642" sldId="263"/>
            <ac:spMk id="7" creationId="{00000000-0000-0000-0000-000000000000}"/>
          </ac:spMkLst>
        </pc:spChg>
      </pc:sldChg>
      <pc:sldChg chg="modSp mod">
        <pc:chgData name="Claudia Dapelo" userId="6834f8f6-426f-42b4-bdb1-35a33e8fe58e" providerId="ADAL" clId="{6EBE18FA-F670-4186-B515-4C962A6C7280}" dt="2022-08-18T15:33:36.735" v="28" actId="404"/>
        <pc:sldMkLst>
          <pc:docMk/>
          <pc:sldMk cId="3315551135" sldId="264"/>
        </pc:sldMkLst>
        <pc:spChg chg="mod">
          <ac:chgData name="Claudia Dapelo" userId="6834f8f6-426f-42b4-bdb1-35a33e8fe58e" providerId="ADAL" clId="{6EBE18FA-F670-4186-B515-4C962A6C7280}" dt="2022-08-18T15:33:36.735" v="28" actId="404"/>
          <ac:spMkLst>
            <pc:docMk/>
            <pc:sldMk cId="3315551135" sldId="264"/>
            <ac:spMk id="7" creationId="{00000000-0000-0000-0000-000000000000}"/>
          </ac:spMkLst>
        </pc:spChg>
        <pc:spChg chg="mod">
          <ac:chgData name="Claudia Dapelo" userId="6834f8f6-426f-42b4-bdb1-35a33e8fe58e" providerId="ADAL" clId="{6EBE18FA-F670-4186-B515-4C962A6C7280}" dt="2022-08-18T15:33:36.735" v="28" actId="404"/>
          <ac:spMkLst>
            <pc:docMk/>
            <pc:sldMk cId="3315551135" sldId="264"/>
            <ac:spMk id="10" creationId="{00000000-0000-0000-0000-000000000000}"/>
          </ac:spMkLst>
        </pc:spChg>
      </pc:sldChg>
    </pc:docChg>
  </pc:docChgLst>
  <pc:docChgLst>
    <pc:chgData name="Juan Gomez Duque" userId="12ffef9d-c492-4764-9ece-d82edf94b9a1" providerId="ADAL" clId="{AB3D560B-DFD9-4A1F-816E-50606834B406}"/>
    <pc:docChg chg="custSel modSld">
      <pc:chgData name="Juan Gomez Duque" userId="12ffef9d-c492-4764-9ece-d82edf94b9a1" providerId="ADAL" clId="{AB3D560B-DFD9-4A1F-816E-50606834B406}" dt="2022-10-06T20:21:39.019" v="37" actId="20577"/>
      <pc:docMkLst>
        <pc:docMk/>
      </pc:docMkLst>
      <pc:sldChg chg="modSp mod">
        <pc:chgData name="Juan Gomez Duque" userId="12ffef9d-c492-4764-9ece-d82edf94b9a1" providerId="ADAL" clId="{AB3D560B-DFD9-4A1F-816E-50606834B406}" dt="2022-10-06T20:17:53.852" v="4" actId="20577"/>
        <pc:sldMkLst>
          <pc:docMk/>
          <pc:sldMk cId="4120575675" sldId="258"/>
        </pc:sldMkLst>
        <pc:spChg chg="mod">
          <ac:chgData name="Juan Gomez Duque" userId="12ffef9d-c492-4764-9ece-d82edf94b9a1" providerId="ADAL" clId="{AB3D560B-DFD9-4A1F-816E-50606834B406}" dt="2022-10-06T20:17:53.852" v="4" actId="20577"/>
          <ac:spMkLst>
            <pc:docMk/>
            <pc:sldMk cId="4120575675" sldId="258"/>
            <ac:spMk id="4" creationId="{00000000-0000-0000-0000-000000000000}"/>
          </ac:spMkLst>
        </pc:spChg>
      </pc:sldChg>
      <pc:sldChg chg="modSp mod">
        <pc:chgData name="Juan Gomez Duque" userId="12ffef9d-c492-4764-9ece-d82edf94b9a1" providerId="ADAL" clId="{AB3D560B-DFD9-4A1F-816E-50606834B406}" dt="2022-10-06T20:21:39.019" v="37" actId="20577"/>
        <pc:sldMkLst>
          <pc:docMk/>
          <pc:sldMk cId="1800644926" sldId="262"/>
        </pc:sldMkLst>
        <pc:spChg chg="mod">
          <ac:chgData name="Juan Gomez Duque" userId="12ffef9d-c492-4764-9ece-d82edf94b9a1" providerId="ADAL" clId="{AB3D560B-DFD9-4A1F-816E-50606834B406}" dt="2022-10-06T20:21:39.019" v="37" actId="20577"/>
          <ac:spMkLst>
            <pc:docMk/>
            <pc:sldMk cId="1800644926" sldId="262"/>
            <ac:spMk id="7" creationId="{00000000-0000-0000-0000-000000000000}"/>
          </ac:spMkLst>
        </pc:spChg>
      </pc:sldChg>
    </pc:docChg>
  </pc:docChgLst>
  <pc:docChgLst>
    <pc:chgData name="Kamira Sanchez" userId="d90880d6-78a9-457c-991e-24450603455a" providerId="ADAL" clId="{8FEE3035-069B-4C89-9344-D5BD259A9ACA}"/>
    <pc:docChg chg="custSel modSld">
      <pc:chgData name="Kamira Sanchez" userId="d90880d6-78a9-457c-991e-24450603455a" providerId="ADAL" clId="{8FEE3035-069B-4C89-9344-D5BD259A9ACA}" dt="2023-05-22T15:56:49.565" v="657" actId="20577"/>
      <pc:docMkLst>
        <pc:docMk/>
      </pc:docMkLst>
      <pc:sldChg chg="modSp mod modNotesTx">
        <pc:chgData name="Kamira Sanchez" userId="d90880d6-78a9-457c-991e-24450603455a" providerId="ADAL" clId="{8FEE3035-069B-4C89-9344-D5BD259A9ACA}" dt="2023-05-22T15:47:51.890" v="140" actId="20577"/>
        <pc:sldMkLst>
          <pc:docMk/>
          <pc:sldMk cId="1441733616" sldId="257"/>
        </pc:sldMkLst>
        <pc:spChg chg="mod">
          <ac:chgData name="Kamira Sanchez" userId="d90880d6-78a9-457c-991e-24450603455a" providerId="ADAL" clId="{8FEE3035-069B-4C89-9344-D5BD259A9ACA}" dt="2023-05-22T15:45:44.230" v="61" actId="6549"/>
          <ac:spMkLst>
            <pc:docMk/>
            <pc:sldMk cId="1441733616" sldId="257"/>
            <ac:spMk id="6" creationId="{00000000-0000-0000-0000-000000000000}"/>
          </ac:spMkLst>
        </pc:spChg>
      </pc:sldChg>
      <pc:sldChg chg="modSp mod modNotesTx">
        <pc:chgData name="Kamira Sanchez" userId="d90880d6-78a9-457c-991e-24450603455a" providerId="ADAL" clId="{8FEE3035-069B-4C89-9344-D5BD259A9ACA}" dt="2023-05-22T15:46:27.847" v="77" actId="20577"/>
        <pc:sldMkLst>
          <pc:docMk/>
          <pc:sldMk cId="4120575675" sldId="258"/>
        </pc:sldMkLst>
        <pc:spChg chg="mod">
          <ac:chgData name="Kamira Sanchez" userId="d90880d6-78a9-457c-991e-24450603455a" providerId="ADAL" clId="{8FEE3035-069B-4C89-9344-D5BD259A9ACA}" dt="2023-05-22T15:44:22.488" v="16" actId="20577"/>
          <ac:spMkLst>
            <pc:docMk/>
            <pc:sldMk cId="4120575675" sldId="258"/>
            <ac:spMk id="4" creationId="{00000000-0000-0000-0000-000000000000}"/>
          </ac:spMkLst>
        </pc:spChg>
      </pc:sldChg>
      <pc:sldChg chg="modSp mod">
        <pc:chgData name="Kamira Sanchez" userId="d90880d6-78a9-457c-991e-24450603455a" providerId="ADAL" clId="{8FEE3035-069B-4C89-9344-D5BD259A9ACA}" dt="2023-05-22T15:48:28.406" v="200" actId="6549"/>
        <pc:sldMkLst>
          <pc:docMk/>
          <pc:sldMk cId="975841315" sldId="259"/>
        </pc:sldMkLst>
        <pc:spChg chg="mod">
          <ac:chgData name="Kamira Sanchez" userId="d90880d6-78a9-457c-991e-24450603455a" providerId="ADAL" clId="{8FEE3035-069B-4C89-9344-D5BD259A9ACA}" dt="2023-05-22T15:48:28.406" v="200" actId="6549"/>
          <ac:spMkLst>
            <pc:docMk/>
            <pc:sldMk cId="975841315" sldId="259"/>
            <ac:spMk id="7" creationId="{00000000-0000-0000-0000-000000000000}"/>
          </ac:spMkLst>
        </pc:spChg>
      </pc:sldChg>
      <pc:sldChg chg="modSp mod modNotesTx">
        <pc:chgData name="Kamira Sanchez" userId="d90880d6-78a9-457c-991e-24450603455a" providerId="ADAL" clId="{8FEE3035-069B-4C89-9344-D5BD259A9ACA}" dt="2023-05-22T15:54:25.456" v="456" actId="20577"/>
        <pc:sldMkLst>
          <pc:docMk/>
          <pc:sldMk cId="908644750" sldId="260"/>
        </pc:sldMkLst>
        <pc:spChg chg="mod">
          <ac:chgData name="Kamira Sanchez" userId="d90880d6-78a9-457c-991e-24450603455a" providerId="ADAL" clId="{8FEE3035-069B-4C89-9344-D5BD259A9ACA}" dt="2023-05-22T15:53:23.870" v="369" actId="20577"/>
          <ac:spMkLst>
            <pc:docMk/>
            <pc:sldMk cId="908644750" sldId="260"/>
            <ac:spMk id="7" creationId="{00000000-0000-0000-0000-000000000000}"/>
          </ac:spMkLst>
        </pc:spChg>
      </pc:sldChg>
      <pc:sldChg chg="modSp mod modNotesTx">
        <pc:chgData name="Kamira Sanchez" userId="d90880d6-78a9-457c-991e-24450603455a" providerId="ADAL" clId="{8FEE3035-069B-4C89-9344-D5BD259A9ACA}" dt="2023-05-22T15:56:49.565" v="657" actId="20577"/>
        <pc:sldMkLst>
          <pc:docMk/>
          <pc:sldMk cId="2574028492" sldId="261"/>
        </pc:sldMkLst>
        <pc:spChg chg="mod">
          <ac:chgData name="Kamira Sanchez" userId="d90880d6-78a9-457c-991e-24450603455a" providerId="ADAL" clId="{8FEE3035-069B-4C89-9344-D5BD259A9ACA}" dt="2023-05-22T15:56:37.778" v="628" actId="20577"/>
          <ac:spMkLst>
            <pc:docMk/>
            <pc:sldMk cId="2574028492" sldId="261"/>
            <ac:spMk id="7" creationId="{00000000-0000-0000-0000-000000000000}"/>
          </ac:spMkLst>
        </pc:spChg>
      </pc:sldChg>
      <pc:sldChg chg="modSp mod modNotesTx">
        <pc:chgData name="Kamira Sanchez" userId="d90880d6-78a9-457c-991e-24450603455a" providerId="ADAL" clId="{8FEE3035-069B-4C89-9344-D5BD259A9ACA}" dt="2023-05-22T15:56:11.433" v="580" actId="20577"/>
        <pc:sldMkLst>
          <pc:docMk/>
          <pc:sldMk cId="1800644926" sldId="262"/>
        </pc:sldMkLst>
        <pc:spChg chg="mod">
          <ac:chgData name="Kamira Sanchez" userId="d90880d6-78a9-457c-991e-24450603455a" providerId="ADAL" clId="{8FEE3035-069B-4C89-9344-D5BD259A9ACA}" dt="2023-05-22T15:55:54.968" v="565" actId="20577"/>
          <ac:spMkLst>
            <pc:docMk/>
            <pc:sldMk cId="1800644926" sldId="262"/>
            <ac:spMk id="7" creationId="{00000000-0000-0000-0000-000000000000}"/>
          </ac:spMkLst>
        </pc:spChg>
      </pc:sldChg>
      <pc:sldChg chg="modSp mod">
        <pc:chgData name="Kamira Sanchez" userId="d90880d6-78a9-457c-991e-24450603455a" providerId="ADAL" clId="{8FEE3035-069B-4C89-9344-D5BD259A9ACA}" dt="2023-05-22T15:45:23.754" v="37" actId="6549"/>
        <pc:sldMkLst>
          <pc:docMk/>
          <pc:sldMk cId="3210453642" sldId="263"/>
        </pc:sldMkLst>
        <pc:spChg chg="mod">
          <ac:chgData name="Kamira Sanchez" userId="d90880d6-78a9-457c-991e-24450603455a" providerId="ADAL" clId="{8FEE3035-069B-4C89-9344-D5BD259A9ACA}" dt="2023-05-22T15:45:23.754" v="37" actId="6549"/>
          <ac:spMkLst>
            <pc:docMk/>
            <pc:sldMk cId="3210453642" sldId="263"/>
            <ac:spMk id="6" creationId="{00000000-0000-0000-0000-000000000000}"/>
          </ac:spMkLst>
        </pc:spChg>
        <pc:spChg chg="mod">
          <ac:chgData name="Kamira Sanchez" userId="d90880d6-78a9-457c-991e-24450603455a" providerId="ADAL" clId="{8FEE3035-069B-4C89-9344-D5BD259A9ACA}" dt="2023-05-22T15:45:04.603" v="17"/>
          <ac:spMkLst>
            <pc:docMk/>
            <pc:sldMk cId="3210453642" sldId="263"/>
            <ac:spMk id="7" creationId="{00000000-0000-0000-0000-000000000000}"/>
          </ac:spMkLst>
        </pc:spChg>
      </pc:sldChg>
    </pc:docChg>
  </pc:docChgLst>
  <pc:docChgLst>
    <pc:chgData name="Kamira Sanchez" userId="d90880d6-78a9-457c-991e-24450603455a" providerId="ADAL" clId="{A4B1222B-4B9F-4345-8DDB-70930DFD7F12}"/>
    <pc:docChg chg="modSld">
      <pc:chgData name="Kamira Sanchez" userId="d90880d6-78a9-457c-991e-24450603455a" providerId="ADAL" clId="{A4B1222B-4B9F-4345-8DDB-70930DFD7F12}" dt="2023-07-04T21:52:14.781" v="3" actId="20577"/>
      <pc:docMkLst>
        <pc:docMk/>
      </pc:docMkLst>
      <pc:sldChg chg="modSp mod">
        <pc:chgData name="Kamira Sanchez" userId="d90880d6-78a9-457c-991e-24450603455a" providerId="ADAL" clId="{A4B1222B-4B9F-4345-8DDB-70930DFD7F12}" dt="2023-07-04T21:52:14.781" v="3" actId="20577"/>
        <pc:sldMkLst>
          <pc:docMk/>
          <pc:sldMk cId="908644750" sldId="260"/>
        </pc:sldMkLst>
        <pc:spChg chg="mod">
          <ac:chgData name="Kamira Sanchez" userId="d90880d6-78a9-457c-991e-24450603455a" providerId="ADAL" clId="{A4B1222B-4B9F-4345-8DDB-70930DFD7F12}" dt="2023-07-04T21:52:14.781" v="3" actId="20577"/>
          <ac:spMkLst>
            <pc:docMk/>
            <pc:sldMk cId="908644750" sldId="260"/>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101DCD-D80E-47A4-BE68-7FA49DD361F0}" type="datetimeFigureOut">
              <a:rPr lang="en-GB" smtClean="0"/>
              <a:t>04/07/2023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1E2ED0-3DC7-4C75-9A9C-37BB3251B8A1}" type="slidenum">
              <a:rPr lang="en-GB" smtClean="0"/>
              <a:t>‹#›</a:t>
            </a:fld>
            <a:endParaRPr lang="en-GB"/>
          </a:p>
        </p:txBody>
      </p:sp>
    </p:spTree>
    <p:extLst>
      <p:ext uri="{BB962C8B-B14F-4D97-AF65-F5344CB8AC3E}">
        <p14:creationId xmlns:p14="http://schemas.microsoft.com/office/powerpoint/2010/main" val="1566399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 NICSP 4 se </a:t>
            </a:r>
            <a:r>
              <a:rPr lang="en-GB" dirty="0" err="1"/>
              <a:t>basa</a:t>
            </a:r>
            <a:r>
              <a:rPr lang="en-GB" dirty="0"/>
              <a:t> </a:t>
            </a:r>
            <a:r>
              <a:rPr lang="en-GB" dirty="0" err="1"/>
              <a:t>en</a:t>
            </a:r>
            <a:r>
              <a:rPr lang="en-GB" dirty="0"/>
              <a:t> la NIC 21. Si los participantes están familiarizados con las NIIF, considere resaltar este hecho.</a:t>
            </a:r>
          </a:p>
        </p:txBody>
      </p:sp>
      <p:sp>
        <p:nvSpPr>
          <p:cNvPr id="4" name="Slide Number Placeholder 3"/>
          <p:cNvSpPr>
            <a:spLocks noGrp="1"/>
          </p:cNvSpPr>
          <p:nvPr>
            <p:ph type="sldNum" sz="quarter" idx="5"/>
          </p:nvPr>
        </p:nvSpPr>
        <p:spPr/>
        <p:txBody>
          <a:bodyPr/>
          <a:lstStyle/>
          <a:p>
            <a:fld id="{6D1E2ED0-3DC7-4C75-9A9C-37BB3251B8A1}" type="slidenum">
              <a:rPr lang="en-GB" smtClean="0"/>
              <a:t>1</a:t>
            </a:fld>
            <a:endParaRPr lang="en-GB"/>
          </a:p>
        </p:txBody>
      </p:sp>
    </p:spTree>
    <p:extLst>
      <p:ext uri="{BB962C8B-B14F-4D97-AF65-F5344CB8AC3E}">
        <p14:creationId xmlns:p14="http://schemas.microsoft.com/office/powerpoint/2010/main" val="3428618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Obsérvese que la NICSP 4 se </a:t>
            </a:r>
            <a:r>
              <a:rPr lang="en-GB" dirty="0" err="1"/>
              <a:t>ocupa</a:t>
            </a:r>
            <a:r>
              <a:rPr lang="en-GB" dirty="0"/>
              <a:t> de las transacciones a medida que tienen lugar y de los saldos resultantes de esas transacciones al final del </a:t>
            </a:r>
            <a:r>
              <a:rPr lang="en-GB" dirty="0" err="1"/>
              <a:t>período</a:t>
            </a:r>
            <a:r>
              <a:rPr lang="en-GB" dirty="0"/>
              <a:t> </a:t>
            </a:r>
            <a:r>
              <a:rPr lang="en-GB" dirty="0" err="1"/>
              <a:t>sobre</a:t>
            </a:r>
            <a:r>
              <a:rPr lang="en-GB" dirty="0"/>
              <a:t> </a:t>
            </a:r>
            <a:r>
              <a:rPr lang="en-GB" dirty="0" err="1"/>
              <a:t>el</a:t>
            </a:r>
            <a:r>
              <a:rPr lang="en-GB" dirty="0"/>
              <a:t> que se informa. Por lo tanto, si un préstamo se toma en una moneda extranjera, la NICSP 4 </a:t>
            </a:r>
            <a:r>
              <a:rPr lang="en-GB" dirty="0" err="1"/>
              <a:t>aborda</a:t>
            </a:r>
            <a:r>
              <a:rPr lang="en-GB" dirty="0"/>
              <a:t> tanto el reconocimiento inicial como la medición cuando se toma el préstamo, además de </a:t>
            </a:r>
            <a:r>
              <a:rPr lang="en-GB" dirty="0" err="1"/>
              <a:t>cualquier</a:t>
            </a:r>
            <a:r>
              <a:rPr lang="en-GB" dirty="0"/>
              <a:t> </a:t>
            </a:r>
            <a:r>
              <a:rPr lang="en-GB" dirty="0" err="1"/>
              <a:t>reexpresión</a:t>
            </a:r>
            <a:r>
              <a:rPr lang="en-GB" dirty="0"/>
              <a:t> de ese préstamo al final del año.</a:t>
            </a:r>
          </a:p>
          <a:p>
            <a:endParaRPr lang="en-GB" dirty="0"/>
          </a:p>
          <a:p>
            <a:r>
              <a:rPr lang="en-GB" dirty="0"/>
              <a:t>La mayoría de los países usarán su moneda como moneda de presentación.</a:t>
            </a:r>
          </a:p>
        </p:txBody>
      </p:sp>
      <p:sp>
        <p:nvSpPr>
          <p:cNvPr id="4" name="Slide Number Placeholder 3"/>
          <p:cNvSpPr>
            <a:spLocks noGrp="1"/>
          </p:cNvSpPr>
          <p:nvPr>
            <p:ph type="sldNum" sz="quarter" idx="5"/>
          </p:nvPr>
        </p:nvSpPr>
        <p:spPr/>
        <p:txBody>
          <a:bodyPr/>
          <a:lstStyle/>
          <a:p>
            <a:fld id="{6D1E2ED0-3DC7-4C75-9A9C-37BB3251B8A1}" type="slidenum">
              <a:rPr lang="en-GB" smtClean="0"/>
              <a:t>3</a:t>
            </a:fld>
            <a:endParaRPr lang="en-GB"/>
          </a:p>
        </p:txBody>
      </p:sp>
    </p:spTree>
    <p:extLst>
      <p:ext uri="{BB962C8B-B14F-4D97-AF65-F5344CB8AC3E}">
        <p14:creationId xmlns:p14="http://schemas.microsoft.com/office/powerpoint/2010/main" val="1176555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 mayoría de los países usarán su moneda como moneda funcional, pero algunos países pueden tener una moneda funcional diferente, por ejemplo, el US $.</a:t>
            </a:r>
          </a:p>
          <a:p>
            <a:endParaRPr lang="en-GB" dirty="0"/>
          </a:p>
          <a:p>
            <a:r>
              <a:rPr lang="en-GB" dirty="0"/>
              <a:t>Dependiendo de los países de los participantes, considere si se requiere una discusión de la moneda funcional.</a:t>
            </a:r>
          </a:p>
        </p:txBody>
      </p:sp>
      <p:sp>
        <p:nvSpPr>
          <p:cNvPr id="4" name="Slide Number Placeholder 3"/>
          <p:cNvSpPr>
            <a:spLocks noGrp="1"/>
          </p:cNvSpPr>
          <p:nvPr>
            <p:ph type="sldNum" sz="quarter" idx="5"/>
          </p:nvPr>
        </p:nvSpPr>
        <p:spPr/>
        <p:txBody>
          <a:bodyPr/>
          <a:lstStyle/>
          <a:p>
            <a:fld id="{6D1E2ED0-3DC7-4C75-9A9C-37BB3251B8A1}" type="slidenum">
              <a:rPr lang="en-GB" smtClean="0"/>
              <a:t>4</a:t>
            </a:fld>
            <a:endParaRPr lang="en-GB"/>
          </a:p>
        </p:txBody>
      </p:sp>
    </p:spTree>
    <p:extLst>
      <p:ext uri="{BB962C8B-B14F-4D97-AF65-F5344CB8AC3E}">
        <p14:creationId xmlns:p14="http://schemas.microsoft.com/office/powerpoint/2010/main" val="4161989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Convertir</a:t>
            </a:r>
            <a:r>
              <a:rPr lang="en-GB" dirty="0"/>
              <a:t> es el término utilizado para describir el proceso de conversión del valor de la moneda extranjera al </a:t>
            </a:r>
            <a:r>
              <a:rPr lang="en-GB" dirty="0" err="1"/>
              <a:t>valor</a:t>
            </a:r>
            <a:r>
              <a:rPr lang="en-GB" dirty="0"/>
              <a:t> de la </a:t>
            </a:r>
            <a:r>
              <a:rPr lang="en-GB" dirty="0" err="1"/>
              <a:t>moneda</a:t>
            </a:r>
            <a:r>
              <a:rPr lang="en-GB" dirty="0"/>
              <a:t> </a:t>
            </a:r>
            <a:r>
              <a:rPr lang="en-GB" dirty="0" err="1"/>
              <a:t>funcional</a:t>
            </a:r>
            <a:r>
              <a:rPr lang="en-GB" dirty="0"/>
              <a:t>.</a:t>
            </a:r>
          </a:p>
          <a:p>
            <a:endParaRPr lang="en-GB" dirty="0"/>
          </a:p>
          <a:p>
            <a:r>
              <a:rPr lang="en-GB" dirty="0"/>
              <a:t>Obsérvese que la NICSP 4 dependen de las políticas contables seleccionadas en el marco de </a:t>
            </a:r>
            <a:r>
              <a:rPr lang="en-GB" dirty="0" err="1"/>
              <a:t>otras</a:t>
            </a:r>
            <a:r>
              <a:rPr lang="en-GB" dirty="0"/>
              <a:t> NICSPs.</a:t>
            </a:r>
          </a:p>
          <a:p>
            <a:endParaRPr lang="en-GB" dirty="0"/>
          </a:p>
          <a:p>
            <a:r>
              <a:rPr lang="en-GB" dirty="0"/>
              <a:t>Por ejemplo, la propiedad de inversión puede mantenerse a </a:t>
            </a:r>
            <a:r>
              <a:rPr lang="en-GB" dirty="0" err="1"/>
              <a:t>costo</a:t>
            </a:r>
            <a:r>
              <a:rPr lang="en-GB" dirty="0"/>
              <a:t> histórico o a valor razonable. Si se mide al costo histórico, la moneda extranjera se convierte en la fecha de la transacción (cuando se compra la propiedad); no se lleva a cabo ninguna reformulación después de ese punto. Sin embargo, si la propiedad de inversión se mide a valor razonable, se traduce cada vez que se evalúa el valor razonable, que puede ser anual.</a:t>
            </a:r>
          </a:p>
          <a:p>
            <a:endParaRPr lang="en-GB" dirty="0"/>
          </a:p>
          <a:p>
            <a:r>
              <a:rPr lang="en-US" sz="1200" kern="1200" dirty="0">
                <a:solidFill>
                  <a:schemeClr val="tx1"/>
                </a:solidFill>
                <a:effectLst/>
                <a:latin typeface="+mn-lt"/>
                <a:ea typeface="+mn-ea"/>
                <a:cs typeface="+mn-cs"/>
              </a:rPr>
              <a:t>Por razones prácticas, a menudo se utiliza una tasa que se aproxima a la tasa real en la fecha de la transacción, por ejemplo, una tasa promedio durante una semana. Esto puede ser relevante cuando hay un volumen significativo de transacciones.</a:t>
            </a:r>
            <a:endParaRPr lang="en-GB" dirty="0"/>
          </a:p>
        </p:txBody>
      </p:sp>
      <p:sp>
        <p:nvSpPr>
          <p:cNvPr id="4" name="Slide Number Placeholder 3"/>
          <p:cNvSpPr>
            <a:spLocks noGrp="1"/>
          </p:cNvSpPr>
          <p:nvPr>
            <p:ph type="sldNum" sz="quarter" idx="5"/>
          </p:nvPr>
        </p:nvSpPr>
        <p:spPr/>
        <p:txBody>
          <a:bodyPr/>
          <a:lstStyle/>
          <a:p>
            <a:fld id="{6D1E2ED0-3DC7-4C75-9A9C-37BB3251B8A1}" type="slidenum">
              <a:rPr lang="en-GB" smtClean="0"/>
              <a:t>5</a:t>
            </a:fld>
            <a:endParaRPr lang="en-GB"/>
          </a:p>
        </p:txBody>
      </p:sp>
    </p:spTree>
    <p:extLst>
      <p:ext uri="{BB962C8B-B14F-4D97-AF65-F5344CB8AC3E}">
        <p14:creationId xmlns:p14="http://schemas.microsoft.com/office/powerpoint/2010/main" val="4165707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Para muchas entidades del sector público, las únicas diferencias cambiarias que encontrarán serán en partidas monetarias. Si la organización de los participantes tiene otras diferencias, considere la posibilidad de seguir discutiendo las diferencias de </a:t>
            </a:r>
            <a:r>
              <a:rPr lang="en-GB" dirty="0" err="1"/>
              <a:t>tipo</a:t>
            </a:r>
            <a:r>
              <a:rPr lang="en-GB" dirty="0"/>
              <a:t> de </a:t>
            </a:r>
            <a:r>
              <a:rPr lang="en-GB" dirty="0" err="1"/>
              <a:t>cambio</a:t>
            </a:r>
            <a:r>
              <a:rPr lang="en-GB" dirty="0"/>
              <a:t>.</a:t>
            </a:r>
          </a:p>
        </p:txBody>
      </p:sp>
      <p:sp>
        <p:nvSpPr>
          <p:cNvPr id="4" name="Slide Number Placeholder 3"/>
          <p:cNvSpPr>
            <a:spLocks noGrp="1"/>
          </p:cNvSpPr>
          <p:nvPr>
            <p:ph type="sldNum" sz="quarter" idx="5"/>
          </p:nvPr>
        </p:nvSpPr>
        <p:spPr/>
        <p:txBody>
          <a:bodyPr/>
          <a:lstStyle/>
          <a:p>
            <a:fld id="{6D1E2ED0-3DC7-4C75-9A9C-37BB3251B8A1}" type="slidenum">
              <a:rPr lang="en-GB" smtClean="0"/>
              <a:t>6</a:t>
            </a:fld>
            <a:endParaRPr lang="en-GB"/>
          </a:p>
        </p:txBody>
      </p:sp>
    </p:spTree>
    <p:extLst>
      <p:ext uri="{BB962C8B-B14F-4D97-AF65-F5344CB8AC3E}">
        <p14:creationId xmlns:p14="http://schemas.microsoft.com/office/powerpoint/2010/main" val="1327699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Para muchas entidades del sector público, las únicas diferencias cambiarias que encontrarán serán en partidas monetarias. Si la organización de los participantes tiene otras diferencias, considere la posibilidad de seguir examinando </a:t>
            </a:r>
            <a:r>
              <a:rPr lang="en-GB" dirty="0" err="1"/>
              <a:t>los</a:t>
            </a:r>
            <a:r>
              <a:rPr lang="en-GB" dirty="0"/>
              <a:t> </a:t>
            </a:r>
            <a:r>
              <a:rPr lang="en-GB" dirty="0" err="1"/>
              <a:t>requerimientos</a:t>
            </a:r>
            <a:r>
              <a:rPr lang="en-GB" dirty="0"/>
              <a:t> de </a:t>
            </a:r>
            <a:r>
              <a:rPr lang="en-GB" dirty="0" err="1"/>
              <a:t>revelación</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Los cambios en la moneda funcional son raros, pero ocurren (por ejemplo,., </a:t>
            </a:r>
            <a:r>
              <a:rPr lang="en-GB" dirty="0" err="1"/>
              <a:t>adopción</a:t>
            </a:r>
            <a:r>
              <a:rPr lang="en-GB" dirty="0"/>
              <a:t> del euro).</a:t>
            </a:r>
          </a:p>
          <a:p>
            <a:endParaRPr lang="en-GB" dirty="0"/>
          </a:p>
        </p:txBody>
      </p:sp>
      <p:sp>
        <p:nvSpPr>
          <p:cNvPr id="4" name="Slide Number Placeholder 3"/>
          <p:cNvSpPr>
            <a:spLocks noGrp="1"/>
          </p:cNvSpPr>
          <p:nvPr>
            <p:ph type="sldNum" sz="quarter" idx="5"/>
          </p:nvPr>
        </p:nvSpPr>
        <p:spPr/>
        <p:txBody>
          <a:bodyPr/>
          <a:lstStyle/>
          <a:p>
            <a:fld id="{6D1E2ED0-3DC7-4C75-9A9C-37BB3251B8A1}" type="slidenum">
              <a:rPr lang="en-GB" smtClean="0"/>
              <a:t>7</a:t>
            </a:fld>
            <a:endParaRPr lang="en-GB"/>
          </a:p>
        </p:txBody>
      </p:sp>
    </p:spTree>
    <p:extLst>
      <p:ext uri="{BB962C8B-B14F-4D97-AF65-F5344CB8AC3E}">
        <p14:creationId xmlns:p14="http://schemas.microsoft.com/office/powerpoint/2010/main" val="4100101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7/4/2023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7/4/2023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7/4/2023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7/4/2023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7/4/2023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7/4/2023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7/4/2023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7/4/2023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7/4/2023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7/4/2023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7/4/2023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7 - Presentation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27981" y="2713637"/>
            <a:ext cx="11964037" cy="8972326"/>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1" y="-2552095"/>
            <a:ext cx="9269352" cy="6767419"/>
          </a:xfrm>
          <a:prstGeom prst="rect">
            <a:avLst/>
          </a:prstGeom>
        </p:spPr>
      </p:pic>
      <p:pic>
        <p:nvPicPr>
          <p:cNvPr id="2" name="Picture 1" descr="7 - Presenta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6797" y="1722260"/>
            <a:ext cx="11770641" cy="8827291"/>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err="1">
                <a:latin typeface="Arial" panose="020B0604020202020204" pitchFamily="34" charset="0"/>
                <a:cs typeface="Arial" panose="020B0604020202020204" pitchFamily="34" charset="0"/>
              </a:rPr>
              <a:t>Moneda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Extranjera</a:t>
            </a:r>
            <a:endParaRPr lang="en-US" b="1" dirty="0">
              <a:latin typeface="Arial" panose="020B0604020202020204" pitchFamily="34" charset="0"/>
              <a:cs typeface="Arial" panose="020B0604020202020204" pitchFamily="34" charset="0"/>
            </a:endParaRPr>
          </a:p>
          <a:p>
            <a:pPr algn="l"/>
            <a:r>
              <a:rPr lang="en-US" b="1" dirty="0">
                <a:latin typeface="Arial" panose="020B0604020202020204" pitchFamily="34" charset="0"/>
                <a:cs typeface="Arial" panose="020B0604020202020204" pitchFamily="34" charset="0"/>
              </a:rPr>
              <a:t>NICSP</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4</a:t>
            </a:r>
          </a:p>
          <a:p>
            <a:pPr algn="l"/>
            <a:endParaRPr lang="en-US" sz="1250" dirty="0"/>
          </a:p>
        </p:txBody>
      </p:sp>
    </p:spTree>
    <p:extLst>
      <p:ext uri="{BB962C8B-B14F-4D97-AF65-F5344CB8AC3E}">
        <p14:creationId xmlns:p14="http://schemas.microsoft.com/office/powerpoint/2010/main" val="4120575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Presentación: </a:t>
            </a:r>
            <a:r>
              <a:rPr lang="en-US" sz="2400" dirty="0" err="1">
                <a:solidFill>
                  <a:schemeClr val="bg1"/>
                </a:solidFill>
              </a:rPr>
              <a:t>Moneda</a:t>
            </a:r>
            <a:r>
              <a:rPr lang="en-US" sz="2400" dirty="0">
                <a:solidFill>
                  <a:schemeClr val="bg1"/>
                </a:solidFill>
              </a:rPr>
              <a:t> </a:t>
            </a:r>
            <a:r>
              <a:rPr lang="en-US" sz="2400" dirty="0" err="1">
                <a:solidFill>
                  <a:schemeClr val="bg1"/>
                </a:solidFill>
              </a:rPr>
              <a:t>Extranjera</a:t>
            </a:r>
            <a:endParaRPr lang="en-US" sz="2400" dirty="0">
              <a:solidFill>
                <a:schemeClr val="bg1"/>
              </a:solidFill>
            </a:endParaRPr>
          </a:p>
        </p:txBody>
      </p:sp>
      <p:sp>
        <p:nvSpPr>
          <p:cNvPr id="7" name="TextBox 6"/>
          <p:cNvSpPr txBox="1"/>
          <p:nvPr/>
        </p:nvSpPr>
        <p:spPr>
          <a:xfrm>
            <a:off x="533400" y="881956"/>
            <a:ext cx="7854950" cy="2623795"/>
          </a:xfrm>
          <a:prstGeom prst="rect">
            <a:avLst/>
          </a:prstGeom>
          <a:noFill/>
        </p:spPr>
        <p:txBody>
          <a:bodyPr wrap="square" rtlCol="0">
            <a:spAutoFit/>
          </a:bodyPr>
          <a:lstStyle/>
          <a:p>
            <a:pPr defTabSz="914400" fontAlgn="base">
              <a:spcBef>
                <a:spcPts val="776"/>
              </a:spcBef>
              <a:spcAft>
                <a:spcPct val="0"/>
              </a:spcAft>
            </a:pPr>
            <a:endParaRPr lang="en-US" i="1" kern="0" dirty="0">
              <a:solidFill>
                <a:schemeClr val="accent5"/>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18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El Manual de Pronunciamientos de </a:t>
            </a:r>
            <a:r>
              <a:rPr lang="en-US" sz="1800" i="1"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Contabilidad</a:t>
            </a:r>
            <a:r>
              <a:rPr lang="en-US" sz="18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del Sector </a:t>
            </a:r>
            <a:r>
              <a:rPr lang="en-US" sz="1800" i="1"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Público</a:t>
            </a:r>
            <a:r>
              <a:rPr lang="en-US" sz="18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es la principal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fuente</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autorizada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principios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internacionales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contabilidad</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generalmente</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aceptados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para las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entidades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del sector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público</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p>
          <a:p>
            <a:pPr defTabSz="914400" fontAlgn="base">
              <a:spcBef>
                <a:spcPts val="776"/>
              </a:spcBef>
              <a:spcAft>
                <a:spcPct val="0"/>
              </a:spcAft>
            </a:pP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Toda la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información</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en</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esta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presentación</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es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propia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y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está</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protegida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por</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derechos de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autor</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t>
            </a:r>
            <a:endParaRPr lang="en-US" kern="0" dirty="0">
              <a:solidFill>
                <a:schemeClr val="accent5"/>
              </a:solidFill>
              <a:latin typeface="Arial" panose="020B0604020202020204" pitchFamily="34" charset="0"/>
              <a:ea typeface="ＭＳ Ｐゴシック" charset="0"/>
              <a:cs typeface="Arial" panose="020B0604020202020204" pitchFamily="34" charset="0"/>
            </a:endParaRPr>
          </a:p>
          <a:p>
            <a:pPr marL="342900" indent="-342900" defTabSz="914400" fontAlgn="base">
              <a:spcBef>
                <a:spcPts val="776"/>
              </a:spcBef>
              <a:spcAft>
                <a:spcPct val="0"/>
              </a:spcAft>
              <a:buFontTx/>
              <a:buChar char="•"/>
            </a:pPr>
            <a:endParaRPr lang="en-US" kern="0" dirty="0">
              <a:solidFill>
                <a:schemeClr val="accent5"/>
              </a:solidFill>
              <a:latin typeface="Arial" panose="020B0604020202020204" pitchFamily="34" charset="0"/>
              <a:ea typeface="ＭＳ Ｐゴシック" charset="0"/>
              <a:cs typeface="Arial" panose="020B0604020202020204" pitchFamily="34" charset="0"/>
            </a:endParaRPr>
          </a:p>
          <a:p>
            <a:endParaRPr lang="en-US" dirty="0">
              <a:solidFill>
                <a:schemeClr val="accent5"/>
              </a:solidFill>
            </a:endParaRPr>
          </a:p>
        </p:txBody>
      </p:sp>
    </p:spTree>
    <p:extLst>
      <p:ext uri="{BB962C8B-B14F-4D97-AF65-F5344CB8AC3E}">
        <p14:creationId xmlns:p14="http://schemas.microsoft.com/office/powerpoint/2010/main" val="3210453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Presentación: </a:t>
            </a:r>
            <a:r>
              <a:rPr lang="en-US" sz="2400" dirty="0" err="1">
                <a:solidFill>
                  <a:schemeClr val="bg1"/>
                </a:solidFill>
              </a:rPr>
              <a:t>Moneda</a:t>
            </a:r>
            <a:r>
              <a:rPr lang="en-US" sz="2400" dirty="0">
                <a:solidFill>
                  <a:schemeClr val="bg1"/>
                </a:solidFill>
              </a:rPr>
              <a:t> </a:t>
            </a:r>
            <a:r>
              <a:rPr lang="en-US" sz="2400" dirty="0" err="1">
                <a:solidFill>
                  <a:schemeClr val="bg1"/>
                </a:solidFill>
              </a:rPr>
              <a:t>Extranjera</a:t>
            </a:r>
            <a:endParaRPr lang="en-US" sz="2400" dirty="0">
              <a:solidFill>
                <a:schemeClr val="bg1"/>
              </a:solidFill>
            </a:endParaRPr>
          </a:p>
        </p:txBody>
      </p:sp>
      <p:sp>
        <p:nvSpPr>
          <p:cNvPr id="7" name="TextBox 6"/>
          <p:cNvSpPr txBox="1"/>
          <p:nvPr/>
        </p:nvSpPr>
        <p:spPr>
          <a:xfrm>
            <a:off x="539750" y="881956"/>
            <a:ext cx="7848600" cy="2339102"/>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Alcance</a:t>
            </a:r>
          </a:p>
          <a:p>
            <a:endParaRPr lang="en-US" kern="0" dirty="0">
              <a:solidFill>
                <a:schemeClr val="accent5"/>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CA" kern="0" dirty="0">
                <a:solidFill>
                  <a:schemeClr val="accent5"/>
                </a:solidFill>
                <a:latin typeface="Arial"/>
                <a:ea typeface="ＭＳ Ｐゴシック" charset="0"/>
              </a:rPr>
              <a:t>Transacciones en moneda extranjera</a:t>
            </a:r>
          </a:p>
          <a:p>
            <a:pPr marL="342900" lvl="0" indent="-342900" defTabSz="914400" fontAlgn="base">
              <a:spcBef>
                <a:spcPts val="776"/>
              </a:spcBef>
              <a:spcAft>
                <a:spcPct val="0"/>
              </a:spcAft>
              <a:buFontTx/>
              <a:buChar char="•"/>
            </a:pPr>
            <a:r>
              <a:rPr lang="en-CA" kern="0" dirty="0">
                <a:solidFill>
                  <a:schemeClr val="accent5"/>
                </a:solidFill>
                <a:latin typeface="Arial"/>
                <a:ea typeface="ＭＳ Ｐゴシック" charset="0"/>
              </a:rPr>
              <a:t>Operaciones en el extranjero</a:t>
            </a:r>
          </a:p>
          <a:p>
            <a:pPr marL="342900" lvl="0" indent="-342900" defTabSz="914400" fontAlgn="base">
              <a:spcBef>
                <a:spcPts val="776"/>
              </a:spcBef>
              <a:spcAft>
                <a:spcPct val="0"/>
              </a:spcAft>
              <a:buFontTx/>
              <a:buChar char="•"/>
            </a:pPr>
            <a:r>
              <a:rPr lang="en-CA" kern="0" dirty="0">
                <a:solidFill>
                  <a:schemeClr val="accent5"/>
                </a:solidFill>
                <a:latin typeface="Arial"/>
                <a:ea typeface="ＭＳ Ｐゴシック" charset="0"/>
              </a:rPr>
              <a:t>Moneda de presentación</a:t>
            </a:r>
          </a:p>
          <a:p>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Presentación: Divisas</a:t>
            </a:r>
          </a:p>
        </p:txBody>
      </p:sp>
      <p:sp>
        <p:nvSpPr>
          <p:cNvPr id="7" name="TextBox 6"/>
          <p:cNvSpPr txBox="1"/>
          <p:nvPr/>
        </p:nvSpPr>
        <p:spPr>
          <a:xfrm>
            <a:off x="539750" y="881956"/>
            <a:ext cx="7848600" cy="3652282"/>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Moneda funcional</a:t>
            </a:r>
          </a:p>
          <a:p>
            <a:endParaRPr lang="en-US" b="1" dirty="0">
              <a:solidFill>
                <a:schemeClr val="accent5"/>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kern="0" dirty="0">
                <a:solidFill>
                  <a:schemeClr val="accent5"/>
                </a:solidFill>
                <a:latin typeface="Arial"/>
                <a:ea typeface="ＭＳ Ｐゴシック" charset="0"/>
              </a:rPr>
              <a:t>Moneda del entorno económico primario en el que opera la entidad</a:t>
            </a:r>
          </a:p>
          <a:p>
            <a:pPr marL="342900" lvl="0" indent="-342900" defTabSz="914400" fontAlgn="base">
              <a:spcBef>
                <a:spcPts val="776"/>
              </a:spcBef>
              <a:spcAft>
                <a:spcPct val="0"/>
              </a:spcAft>
              <a:buFontTx/>
              <a:buChar char="•"/>
            </a:pPr>
            <a:r>
              <a:rPr lang="en-CA" kern="0" dirty="0">
                <a:solidFill>
                  <a:schemeClr val="accent5"/>
                </a:solidFill>
                <a:latin typeface="Arial"/>
                <a:ea typeface="ＭＳ Ｐゴシック" charset="0"/>
              </a:rPr>
              <a:t>Generalmente sencillo</a:t>
            </a:r>
          </a:p>
          <a:p>
            <a:pPr marL="342900" lvl="0" indent="-342900" defTabSz="914400" fontAlgn="base">
              <a:spcBef>
                <a:spcPts val="776"/>
              </a:spcBef>
              <a:spcAft>
                <a:spcPct val="0"/>
              </a:spcAft>
              <a:buFontTx/>
              <a:buChar char="•"/>
            </a:pPr>
            <a:r>
              <a:rPr lang="en-CA" kern="0" dirty="0">
                <a:solidFill>
                  <a:schemeClr val="accent5"/>
                </a:solidFill>
                <a:latin typeface="Arial"/>
                <a:ea typeface="ＭＳ Ｐゴシック" charset="0"/>
              </a:rPr>
              <a:t>Ingresos recaudados; costes liquidados</a:t>
            </a:r>
          </a:p>
          <a:p>
            <a:pPr marL="342900" lvl="0" indent="-342900" defTabSz="914400" fontAlgn="base">
              <a:spcBef>
                <a:spcPts val="776"/>
              </a:spcBef>
              <a:spcAft>
                <a:spcPct val="0"/>
              </a:spcAft>
              <a:buFontTx/>
              <a:buChar char="•"/>
            </a:pPr>
            <a:r>
              <a:rPr lang="en-CA" kern="0" dirty="0">
                <a:solidFill>
                  <a:schemeClr val="accent5"/>
                </a:solidFill>
                <a:latin typeface="Arial"/>
                <a:ea typeface="ＭＳ Ｐゴシック" charset="0"/>
              </a:rPr>
              <a:t>Los </a:t>
            </a:r>
            <a:r>
              <a:rPr lang="en-CA" kern="0" dirty="0" err="1">
                <a:solidFill>
                  <a:schemeClr val="accent5"/>
                </a:solidFill>
                <a:latin typeface="Arial"/>
                <a:ea typeface="ＭＳ Ｐゴシック" charset="0"/>
              </a:rPr>
              <a:t>elementos</a:t>
            </a:r>
            <a:r>
              <a:rPr lang="en-CA" kern="0" dirty="0">
                <a:solidFill>
                  <a:schemeClr val="accent5"/>
                </a:solidFill>
                <a:latin typeface="Arial"/>
                <a:ea typeface="ＭＳ Ｐゴシック" charset="0"/>
              </a:rPr>
              <a:t> en moneda </a:t>
            </a:r>
            <a:r>
              <a:rPr lang="en-CA" kern="0" dirty="0" err="1">
                <a:solidFill>
                  <a:schemeClr val="accent5"/>
                </a:solidFill>
                <a:latin typeface="Arial"/>
                <a:ea typeface="ＭＳ Ｐゴシック" charset="0"/>
              </a:rPr>
              <a:t>extranjera</a:t>
            </a:r>
            <a:r>
              <a:rPr lang="en-CA" kern="0" dirty="0">
                <a:solidFill>
                  <a:schemeClr val="accent5"/>
                </a:solidFill>
                <a:latin typeface="Arial"/>
                <a:ea typeface="ＭＳ Ｐゴシック" charset="0"/>
              </a:rPr>
              <a:t> </a:t>
            </a:r>
            <a:r>
              <a:rPr lang="en-CA" kern="0" dirty="0" err="1">
                <a:solidFill>
                  <a:schemeClr val="accent5"/>
                </a:solidFill>
                <a:latin typeface="Arial"/>
                <a:ea typeface="ＭＳ Ｐゴシック" charset="0"/>
              </a:rPr>
              <a:t>generalmente</a:t>
            </a:r>
            <a:r>
              <a:rPr lang="en-CA" kern="0" dirty="0">
                <a:solidFill>
                  <a:schemeClr val="accent5"/>
                </a:solidFill>
                <a:latin typeface="Arial"/>
                <a:ea typeface="ＭＳ Ｐゴシック" charset="0"/>
              </a:rPr>
              <a:t> se </a:t>
            </a:r>
            <a:r>
              <a:rPr lang="en-CA" kern="0" dirty="0" err="1">
                <a:solidFill>
                  <a:schemeClr val="accent5"/>
                </a:solidFill>
                <a:latin typeface="Arial"/>
                <a:ea typeface="ＭＳ Ｐゴシック" charset="0"/>
              </a:rPr>
              <a:t>traducen</a:t>
            </a:r>
            <a:r>
              <a:rPr lang="en-CA" kern="0" dirty="0">
                <a:solidFill>
                  <a:schemeClr val="accent5"/>
                </a:solidFill>
                <a:latin typeface="Arial"/>
                <a:ea typeface="ＭＳ Ｐゴシック" charset="0"/>
              </a:rPr>
              <a:t> a la </a:t>
            </a:r>
            <a:r>
              <a:rPr lang="en-CA" kern="0" dirty="0" err="1">
                <a:solidFill>
                  <a:schemeClr val="accent5"/>
                </a:solidFill>
                <a:latin typeface="Arial"/>
                <a:ea typeface="ＭＳ Ｐゴシック" charset="0"/>
              </a:rPr>
              <a:t>moneda</a:t>
            </a:r>
            <a:r>
              <a:rPr lang="en-CA" kern="0" dirty="0">
                <a:solidFill>
                  <a:schemeClr val="accent5"/>
                </a:solidFill>
                <a:latin typeface="Arial"/>
                <a:ea typeface="ＭＳ Ｐゴシック" charset="0"/>
              </a:rPr>
              <a:t> funcional</a:t>
            </a:r>
          </a:p>
          <a:p>
            <a:endParaRPr lang="en-US" b="1" dirty="0">
              <a:solidFill>
                <a:schemeClr val="accent5"/>
              </a:solidFill>
              <a:latin typeface="Arial" panose="020B0604020202020204" pitchFamily="34" charset="0"/>
              <a:cs typeface="Arial" panose="020B0604020202020204" pitchFamily="34" charset="0"/>
            </a:endParaRPr>
          </a:p>
          <a:p>
            <a:endParaRPr lang="en-US" kern="0" dirty="0">
              <a:solidFill>
                <a:schemeClr val="accent5"/>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5841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Presentación: Divisas</a:t>
            </a:r>
          </a:p>
        </p:txBody>
      </p:sp>
      <p:sp>
        <p:nvSpPr>
          <p:cNvPr id="7" name="TextBox 6"/>
          <p:cNvSpPr txBox="1"/>
          <p:nvPr/>
        </p:nvSpPr>
        <p:spPr>
          <a:xfrm>
            <a:off x="539750" y="881956"/>
            <a:ext cx="7848600" cy="4411464"/>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Reconocimiento</a:t>
            </a:r>
          </a:p>
          <a:p>
            <a:endParaRPr lang="en-US" kern="0" dirty="0">
              <a:solidFill>
                <a:schemeClr val="accent5"/>
              </a:solidFill>
              <a:latin typeface="Arial" pitchFamily="34" charset="0"/>
              <a:ea typeface="ＭＳ Ｐゴシック" charset="0"/>
              <a:cs typeface="Arial" pitchFamily="34" charset="0"/>
            </a:endParaRPr>
          </a:p>
          <a:p>
            <a:pPr lvl="0" defTabSz="914400" fontAlgn="base">
              <a:spcBef>
                <a:spcPts val="776"/>
              </a:spcBef>
              <a:spcAft>
                <a:spcPct val="0"/>
              </a:spcAft>
            </a:pPr>
            <a:r>
              <a:rPr lang="en-CA" kern="0" dirty="0" err="1">
                <a:solidFill>
                  <a:schemeClr val="accent5"/>
                </a:solidFill>
                <a:latin typeface="Arial"/>
                <a:ea typeface="ＭＳ Ｐゴシック" charset="0"/>
              </a:rPr>
              <a:t>Inicial</a:t>
            </a:r>
            <a:r>
              <a:rPr lang="en-CA" kern="0" dirty="0">
                <a:solidFill>
                  <a:schemeClr val="accent5"/>
                </a:solidFill>
                <a:latin typeface="Arial"/>
                <a:ea typeface="ＭＳ Ｐゴシック" charset="0"/>
              </a:rPr>
              <a:t>:</a:t>
            </a:r>
          </a:p>
          <a:p>
            <a:pPr marL="914400" lvl="1" indent="-457200" defTabSz="914400" fontAlgn="base">
              <a:spcBef>
                <a:spcPts val="776"/>
              </a:spcBef>
              <a:spcAft>
                <a:spcPct val="0"/>
              </a:spcAft>
              <a:buFontTx/>
              <a:buChar char="–"/>
            </a:pPr>
            <a:r>
              <a:rPr lang="en-CA" kern="0" dirty="0">
                <a:solidFill>
                  <a:schemeClr val="accent5"/>
                </a:solidFill>
                <a:latin typeface="Arial"/>
                <a:ea typeface="ＭＳ Ｐゴシック" charset="0"/>
              </a:rPr>
              <a:t>Se </a:t>
            </a:r>
            <a:r>
              <a:rPr lang="en-CA" kern="0" dirty="0" err="1">
                <a:solidFill>
                  <a:schemeClr val="accent5"/>
                </a:solidFill>
                <a:latin typeface="Arial"/>
                <a:ea typeface="ＭＳ Ｐゴシック" charset="0"/>
              </a:rPr>
              <a:t>aplica</a:t>
            </a:r>
            <a:r>
              <a:rPr lang="en-CA" kern="0" dirty="0">
                <a:solidFill>
                  <a:schemeClr val="accent5"/>
                </a:solidFill>
                <a:latin typeface="Arial"/>
                <a:ea typeface="ＭＳ Ｐゴシック" charset="0"/>
              </a:rPr>
              <a:t> </a:t>
            </a:r>
            <a:r>
              <a:rPr lang="en-CA" kern="0" dirty="0" err="1">
                <a:solidFill>
                  <a:schemeClr val="accent5"/>
                </a:solidFill>
                <a:latin typeface="Arial"/>
                <a:ea typeface="ＭＳ Ｐゴシック" charset="0"/>
              </a:rPr>
              <a:t>el</a:t>
            </a:r>
            <a:r>
              <a:rPr lang="en-CA" kern="0" dirty="0">
                <a:solidFill>
                  <a:schemeClr val="accent5"/>
                </a:solidFill>
                <a:latin typeface="Arial"/>
                <a:ea typeface="ＭＳ Ｐゴシック" charset="0"/>
              </a:rPr>
              <a:t> </a:t>
            </a:r>
            <a:r>
              <a:rPr lang="en-CA" kern="0" dirty="0" err="1">
                <a:solidFill>
                  <a:schemeClr val="accent5"/>
                </a:solidFill>
                <a:latin typeface="Arial"/>
                <a:ea typeface="ＭＳ Ｐゴシック" charset="0"/>
              </a:rPr>
              <a:t>tipo</a:t>
            </a:r>
            <a:r>
              <a:rPr lang="en-CA" kern="0" dirty="0">
                <a:solidFill>
                  <a:schemeClr val="accent5"/>
                </a:solidFill>
                <a:latin typeface="Arial"/>
                <a:ea typeface="ＭＳ Ｐゴシック" charset="0"/>
              </a:rPr>
              <a:t> de cambio al contado al </a:t>
            </a:r>
            <a:r>
              <a:rPr lang="en-CA" kern="0" dirty="0" err="1">
                <a:solidFill>
                  <a:schemeClr val="accent5"/>
                </a:solidFill>
                <a:latin typeface="Arial"/>
                <a:ea typeface="ＭＳ Ｐゴシック" charset="0"/>
              </a:rPr>
              <a:t>importe</a:t>
            </a:r>
            <a:r>
              <a:rPr lang="en-CA" kern="0" dirty="0">
                <a:solidFill>
                  <a:schemeClr val="accent5"/>
                </a:solidFill>
                <a:latin typeface="Arial"/>
                <a:ea typeface="ＭＳ Ｐゴシック" charset="0"/>
              </a:rPr>
              <a:t> </a:t>
            </a:r>
            <a:r>
              <a:rPr lang="en-CA" kern="0" dirty="0" err="1">
                <a:solidFill>
                  <a:schemeClr val="accent5"/>
                </a:solidFill>
                <a:latin typeface="Arial"/>
                <a:ea typeface="ＭＳ Ｐゴシック" charset="0"/>
              </a:rPr>
              <a:t>en</a:t>
            </a:r>
            <a:r>
              <a:rPr lang="en-CA" kern="0" dirty="0">
                <a:solidFill>
                  <a:schemeClr val="accent5"/>
                </a:solidFill>
                <a:latin typeface="Arial"/>
                <a:ea typeface="ＭＳ Ｐゴシック" charset="0"/>
              </a:rPr>
              <a:t> </a:t>
            </a:r>
            <a:r>
              <a:rPr lang="en-CA" kern="0" dirty="0" err="1">
                <a:solidFill>
                  <a:schemeClr val="accent5"/>
                </a:solidFill>
                <a:latin typeface="Arial"/>
                <a:ea typeface="ＭＳ Ｐゴシック" charset="0"/>
              </a:rPr>
              <a:t>moneda</a:t>
            </a:r>
            <a:r>
              <a:rPr lang="en-CA" kern="0" dirty="0">
                <a:solidFill>
                  <a:schemeClr val="accent5"/>
                </a:solidFill>
                <a:latin typeface="Arial"/>
                <a:ea typeface="ＭＳ Ｐゴシック" charset="0"/>
              </a:rPr>
              <a:t> extranjera en la fecha de la transacción</a:t>
            </a:r>
          </a:p>
          <a:p>
            <a:pPr marL="57150" lvl="0" defTabSz="914400" fontAlgn="base">
              <a:spcBef>
                <a:spcPts val="776"/>
              </a:spcBef>
              <a:spcAft>
                <a:spcPct val="0"/>
              </a:spcAft>
            </a:pPr>
            <a:r>
              <a:rPr lang="en-CA" kern="0" dirty="0">
                <a:solidFill>
                  <a:schemeClr val="accent5"/>
                </a:solidFill>
                <a:latin typeface="Arial"/>
                <a:ea typeface="ＭＳ Ｐゴシック" charset="0"/>
              </a:rPr>
              <a:t>Posterior</a:t>
            </a:r>
          </a:p>
          <a:p>
            <a:pPr marL="914400" lvl="1" indent="-457200" defTabSz="914400" fontAlgn="base">
              <a:spcBef>
                <a:spcPts val="776"/>
              </a:spcBef>
              <a:spcAft>
                <a:spcPct val="0"/>
              </a:spcAft>
              <a:buFontTx/>
              <a:buChar char="–"/>
            </a:pPr>
            <a:r>
              <a:rPr lang="en-CA" kern="0" dirty="0">
                <a:solidFill>
                  <a:schemeClr val="accent5"/>
                </a:solidFill>
                <a:latin typeface="Arial"/>
                <a:ea typeface="ＭＳ Ｐゴシック" charset="0"/>
              </a:rPr>
              <a:t>Partidas monetarias en moneda </a:t>
            </a:r>
            <a:r>
              <a:rPr lang="en-CA" kern="0" dirty="0" err="1">
                <a:solidFill>
                  <a:schemeClr val="accent5"/>
                </a:solidFill>
                <a:latin typeface="Arial"/>
                <a:ea typeface="ＭＳ Ｐゴシック" charset="0"/>
              </a:rPr>
              <a:t>extranjera</a:t>
            </a:r>
            <a:r>
              <a:rPr lang="en-CA" kern="0" dirty="0">
                <a:solidFill>
                  <a:schemeClr val="accent5"/>
                </a:solidFill>
                <a:latin typeface="Arial"/>
                <a:ea typeface="ＭＳ Ｐゴシック" charset="0"/>
              </a:rPr>
              <a:t> se </a:t>
            </a:r>
            <a:r>
              <a:rPr lang="en-CA" kern="0" dirty="0" err="1">
                <a:solidFill>
                  <a:schemeClr val="accent5"/>
                </a:solidFill>
                <a:latin typeface="Arial"/>
                <a:ea typeface="ＭＳ Ｐゴシック" charset="0"/>
              </a:rPr>
              <a:t>convertirán</a:t>
            </a:r>
            <a:r>
              <a:rPr lang="en-CA" kern="0" dirty="0">
                <a:solidFill>
                  <a:schemeClr val="accent5"/>
                </a:solidFill>
                <a:latin typeface="Arial"/>
                <a:ea typeface="ＭＳ Ｐゴシック" charset="0"/>
              </a:rPr>
              <a:t> al tipo de cambio de cierre</a:t>
            </a:r>
          </a:p>
          <a:p>
            <a:pPr marL="914400" lvl="1" indent="-457200" defTabSz="914400" fontAlgn="base">
              <a:spcBef>
                <a:spcPts val="776"/>
              </a:spcBef>
              <a:spcAft>
                <a:spcPct val="0"/>
              </a:spcAft>
              <a:buFontTx/>
              <a:buChar char="–"/>
            </a:pPr>
            <a:r>
              <a:rPr lang="en-CA" kern="0" dirty="0">
                <a:solidFill>
                  <a:schemeClr val="accent5"/>
                </a:solidFill>
                <a:latin typeface="Arial"/>
                <a:ea typeface="ＭＳ Ｐゴシック" charset="0"/>
              </a:rPr>
              <a:t>Partidas no </a:t>
            </a:r>
            <a:r>
              <a:rPr lang="en-CA" kern="0" dirty="0" err="1">
                <a:solidFill>
                  <a:schemeClr val="accent5"/>
                </a:solidFill>
                <a:latin typeface="Arial"/>
                <a:ea typeface="ＭＳ Ｐゴシック" charset="0"/>
              </a:rPr>
              <a:t>monetarias</a:t>
            </a:r>
            <a:r>
              <a:rPr lang="en-CA" kern="0" dirty="0">
                <a:solidFill>
                  <a:schemeClr val="accent5"/>
                </a:solidFill>
                <a:latin typeface="Arial"/>
                <a:ea typeface="ＭＳ Ｐゴシック" charset="0"/>
              </a:rPr>
              <a:t> se </a:t>
            </a:r>
            <a:r>
              <a:rPr lang="en-CA" kern="0" dirty="0" err="1">
                <a:solidFill>
                  <a:schemeClr val="accent5"/>
                </a:solidFill>
                <a:latin typeface="Arial"/>
                <a:ea typeface="ＭＳ Ｐゴシック" charset="0"/>
              </a:rPr>
              <a:t>miden</a:t>
            </a:r>
            <a:r>
              <a:rPr lang="en-CA" kern="0" dirty="0">
                <a:solidFill>
                  <a:schemeClr val="accent5"/>
                </a:solidFill>
                <a:latin typeface="Arial"/>
                <a:ea typeface="ＭＳ Ｐゴシック" charset="0"/>
              </a:rPr>
              <a:t> al </a:t>
            </a:r>
            <a:r>
              <a:rPr lang="en-CA" kern="0" dirty="0" err="1">
                <a:solidFill>
                  <a:schemeClr val="accent5"/>
                </a:solidFill>
                <a:latin typeface="Arial"/>
                <a:ea typeface="ＭＳ Ｐゴシック" charset="0"/>
              </a:rPr>
              <a:t>costo</a:t>
            </a:r>
            <a:r>
              <a:rPr lang="en-CA" kern="0" dirty="0">
                <a:solidFill>
                  <a:schemeClr val="accent5"/>
                </a:solidFill>
                <a:latin typeface="Arial"/>
                <a:ea typeface="ＭＳ Ｐゴシック" charset="0"/>
              </a:rPr>
              <a:t> </a:t>
            </a:r>
            <a:r>
              <a:rPr lang="en-CA" kern="0" dirty="0" err="1">
                <a:solidFill>
                  <a:schemeClr val="accent5"/>
                </a:solidFill>
                <a:latin typeface="Arial"/>
                <a:ea typeface="ＭＳ Ｐゴシック" charset="0"/>
              </a:rPr>
              <a:t>histórico</a:t>
            </a:r>
            <a:r>
              <a:rPr lang="en-CA" kern="0" dirty="0">
                <a:solidFill>
                  <a:schemeClr val="accent5"/>
                </a:solidFill>
                <a:latin typeface="Arial"/>
                <a:ea typeface="ＭＳ Ｐゴシック" charset="0"/>
              </a:rPr>
              <a:t> </a:t>
            </a:r>
            <a:r>
              <a:rPr lang="en-CA" kern="0" dirty="0" err="1">
                <a:solidFill>
                  <a:schemeClr val="accent5"/>
                </a:solidFill>
                <a:latin typeface="Arial"/>
                <a:ea typeface="ＭＳ Ｐゴシック" charset="0"/>
              </a:rPr>
              <a:t>convertido</a:t>
            </a:r>
            <a:r>
              <a:rPr lang="en-CA" kern="0" dirty="0">
                <a:solidFill>
                  <a:schemeClr val="accent5"/>
                </a:solidFill>
                <a:latin typeface="Arial"/>
                <a:ea typeface="ＭＳ Ｐゴシック" charset="0"/>
              </a:rPr>
              <a:t> </a:t>
            </a:r>
            <a:r>
              <a:rPr lang="en-CA" kern="0" dirty="0" err="1">
                <a:solidFill>
                  <a:schemeClr val="accent5"/>
                </a:solidFill>
                <a:latin typeface="Arial"/>
                <a:ea typeface="ＭＳ Ｐゴシック" charset="0"/>
              </a:rPr>
              <a:t>en</a:t>
            </a:r>
            <a:r>
              <a:rPr lang="en-CA" kern="0" dirty="0">
                <a:solidFill>
                  <a:schemeClr val="accent5"/>
                </a:solidFill>
                <a:latin typeface="Arial"/>
                <a:ea typeface="ＭＳ Ｐゴシック" charset="0"/>
              </a:rPr>
              <a:t> la fecha de la transacción</a:t>
            </a:r>
          </a:p>
          <a:p>
            <a:pPr marL="914400" lvl="1" indent="-457200" defTabSz="914400" fontAlgn="base">
              <a:spcBef>
                <a:spcPts val="776"/>
              </a:spcBef>
              <a:spcAft>
                <a:spcPct val="0"/>
              </a:spcAft>
              <a:buFontTx/>
              <a:buChar char="–"/>
            </a:pPr>
            <a:r>
              <a:rPr lang="en-CA" kern="0" dirty="0" err="1">
                <a:solidFill>
                  <a:schemeClr val="accent5"/>
                </a:solidFill>
                <a:latin typeface="Arial"/>
                <a:ea typeface="ＭＳ Ｐゴシック" charset="0"/>
              </a:rPr>
              <a:t>Partidas</a:t>
            </a:r>
            <a:r>
              <a:rPr lang="en-CA" kern="0" dirty="0">
                <a:solidFill>
                  <a:schemeClr val="accent5"/>
                </a:solidFill>
                <a:latin typeface="Arial"/>
                <a:ea typeface="ＭＳ Ｐゴシック" charset="0"/>
              </a:rPr>
              <a:t> no </a:t>
            </a:r>
            <a:r>
              <a:rPr lang="en-CA" kern="0" dirty="0" err="1">
                <a:solidFill>
                  <a:schemeClr val="accent5"/>
                </a:solidFill>
                <a:latin typeface="Arial"/>
                <a:ea typeface="ＭＳ Ｐゴシック" charset="0"/>
              </a:rPr>
              <a:t>monetarias</a:t>
            </a:r>
            <a:r>
              <a:rPr lang="en-CA" kern="0" dirty="0">
                <a:solidFill>
                  <a:schemeClr val="accent5"/>
                </a:solidFill>
                <a:latin typeface="Arial"/>
                <a:ea typeface="ＭＳ Ｐゴシック" charset="0"/>
              </a:rPr>
              <a:t> a valor </a:t>
            </a:r>
            <a:r>
              <a:rPr lang="en-CA" kern="0" dirty="0" err="1">
                <a:solidFill>
                  <a:schemeClr val="accent5"/>
                </a:solidFill>
                <a:latin typeface="Arial"/>
                <a:ea typeface="ＭＳ Ｐゴシック" charset="0"/>
              </a:rPr>
              <a:t>razonable</a:t>
            </a:r>
            <a:r>
              <a:rPr lang="en-CA" kern="0" dirty="0">
                <a:solidFill>
                  <a:schemeClr val="accent5"/>
                </a:solidFill>
                <a:latin typeface="Arial"/>
                <a:ea typeface="ＭＳ Ｐゴシック" charset="0"/>
              </a:rPr>
              <a:t> se </a:t>
            </a:r>
            <a:r>
              <a:rPr lang="en-CA" kern="0" dirty="0" err="1">
                <a:solidFill>
                  <a:schemeClr val="accent5"/>
                </a:solidFill>
                <a:latin typeface="Arial"/>
                <a:ea typeface="ＭＳ Ｐゴシック" charset="0"/>
              </a:rPr>
              <a:t>convierten</a:t>
            </a:r>
            <a:r>
              <a:rPr lang="en-CA" kern="0" dirty="0">
                <a:solidFill>
                  <a:schemeClr val="accent5"/>
                </a:solidFill>
                <a:latin typeface="Arial"/>
                <a:ea typeface="ＭＳ Ｐゴシック" charset="0"/>
              </a:rPr>
              <a:t> </a:t>
            </a:r>
            <a:r>
              <a:rPr lang="en-CA" kern="0" dirty="0" err="1">
                <a:solidFill>
                  <a:schemeClr val="accent5"/>
                </a:solidFill>
                <a:latin typeface="Arial"/>
                <a:ea typeface="ＭＳ Ｐゴシック" charset="0"/>
              </a:rPr>
              <a:t>en</a:t>
            </a:r>
            <a:r>
              <a:rPr lang="en-CA" kern="0" dirty="0">
                <a:solidFill>
                  <a:schemeClr val="accent5"/>
                </a:solidFill>
                <a:latin typeface="Arial"/>
                <a:ea typeface="ＭＳ Ｐゴシック" charset="0"/>
              </a:rPr>
              <a:t> la fecha en que se determinó el valor razonable</a:t>
            </a:r>
          </a:p>
          <a:p>
            <a:pPr lvl="0" defTabSz="914400" fontAlgn="base">
              <a:spcBef>
                <a:spcPts val="776"/>
              </a:spcBef>
              <a:spcAft>
                <a:spcPct val="0"/>
              </a:spcAft>
            </a:pPr>
            <a:endParaRPr lang="en-US" b="1"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8644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Presentación: Divisas</a:t>
            </a:r>
          </a:p>
        </p:txBody>
      </p:sp>
      <p:sp>
        <p:nvSpPr>
          <p:cNvPr id="7" name="TextBox 6"/>
          <p:cNvSpPr txBox="1"/>
          <p:nvPr/>
        </p:nvSpPr>
        <p:spPr>
          <a:xfrm>
            <a:off x="539750" y="881956"/>
            <a:ext cx="7848600" cy="2995692"/>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Diferencias de cambio</a:t>
            </a:r>
          </a:p>
          <a:p>
            <a:endParaRPr lang="en-US" b="1" dirty="0">
              <a:solidFill>
                <a:schemeClr val="accent5"/>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kern="0" dirty="0">
                <a:solidFill>
                  <a:schemeClr val="accent5"/>
                </a:solidFill>
                <a:latin typeface="Arial"/>
                <a:ea typeface="ＭＳ Ｐゴシック" charset="0"/>
              </a:rPr>
              <a:t>Partidas monetarias: Se </a:t>
            </a:r>
            <a:r>
              <a:rPr lang="en-CA" kern="0" dirty="0" err="1">
                <a:solidFill>
                  <a:schemeClr val="accent5"/>
                </a:solidFill>
                <a:latin typeface="Arial"/>
                <a:ea typeface="ＭＳ Ｐゴシック" charset="0"/>
              </a:rPr>
              <a:t>reconocen</a:t>
            </a:r>
            <a:r>
              <a:rPr lang="en-CA" kern="0" dirty="0">
                <a:solidFill>
                  <a:schemeClr val="accent5"/>
                </a:solidFill>
                <a:latin typeface="Arial"/>
                <a:ea typeface="ＭＳ Ｐゴシック" charset="0"/>
              </a:rPr>
              <a:t>  las diferencias en </a:t>
            </a:r>
            <a:r>
              <a:rPr lang="en-CA" kern="0" dirty="0" err="1">
                <a:solidFill>
                  <a:schemeClr val="accent5"/>
                </a:solidFill>
                <a:latin typeface="Arial"/>
                <a:ea typeface="ＭＳ Ｐゴシック" charset="0"/>
              </a:rPr>
              <a:t>el</a:t>
            </a:r>
            <a:r>
              <a:rPr lang="en-CA" kern="0" dirty="0">
                <a:solidFill>
                  <a:schemeClr val="accent5"/>
                </a:solidFill>
                <a:latin typeface="Arial"/>
                <a:ea typeface="ＭＳ Ｐゴシック" charset="0"/>
              </a:rPr>
              <a:t> </a:t>
            </a:r>
            <a:r>
              <a:rPr lang="en-CA" kern="0" dirty="0" err="1">
                <a:solidFill>
                  <a:schemeClr val="accent5"/>
                </a:solidFill>
                <a:latin typeface="Arial"/>
                <a:ea typeface="ＭＳ Ｐゴシック" charset="0"/>
              </a:rPr>
              <a:t>resultado</a:t>
            </a:r>
            <a:endParaRPr lang="en-CA" kern="0" dirty="0">
              <a:solidFill>
                <a:schemeClr val="accent5"/>
              </a:solidFill>
              <a:latin typeface="Arial"/>
              <a:ea typeface="ＭＳ Ｐゴシック" charset="0"/>
            </a:endParaRPr>
          </a:p>
          <a:p>
            <a:pPr marL="342900" lvl="0" indent="-342900" defTabSz="914400" fontAlgn="base">
              <a:spcBef>
                <a:spcPts val="776"/>
              </a:spcBef>
              <a:spcAft>
                <a:spcPct val="0"/>
              </a:spcAft>
              <a:buFontTx/>
              <a:buChar char="•"/>
            </a:pPr>
            <a:r>
              <a:rPr lang="en-CA" kern="0" dirty="0">
                <a:solidFill>
                  <a:schemeClr val="accent5"/>
                </a:solidFill>
                <a:latin typeface="Arial"/>
                <a:ea typeface="ＭＳ Ｐゴシック" charset="0"/>
              </a:rPr>
              <a:t>Partida no monetaria – Se </a:t>
            </a:r>
            <a:r>
              <a:rPr lang="en-CA" kern="0" dirty="0" err="1">
                <a:solidFill>
                  <a:schemeClr val="accent5"/>
                </a:solidFill>
                <a:latin typeface="Arial"/>
                <a:ea typeface="ＭＳ Ｐゴシック" charset="0"/>
              </a:rPr>
              <a:t>reconocen</a:t>
            </a:r>
            <a:r>
              <a:rPr lang="en-CA" kern="0" dirty="0">
                <a:solidFill>
                  <a:schemeClr val="accent5"/>
                </a:solidFill>
                <a:latin typeface="Arial"/>
                <a:ea typeface="ＭＳ Ｐゴシック" charset="0"/>
              </a:rPr>
              <a:t> </a:t>
            </a:r>
            <a:r>
              <a:rPr lang="en-CA" kern="0" dirty="0" err="1">
                <a:solidFill>
                  <a:schemeClr val="accent5"/>
                </a:solidFill>
                <a:latin typeface="Arial"/>
                <a:ea typeface="ＭＳ Ｐゴシック" charset="0"/>
              </a:rPr>
              <a:t>en</a:t>
            </a:r>
            <a:r>
              <a:rPr lang="en-CA" kern="0" dirty="0">
                <a:solidFill>
                  <a:schemeClr val="accent5"/>
                </a:solidFill>
                <a:latin typeface="Arial"/>
                <a:ea typeface="ＭＳ Ｐゴシック" charset="0"/>
              </a:rPr>
              <a:t> </a:t>
            </a:r>
            <a:r>
              <a:rPr lang="en-CA" kern="0" dirty="0" err="1">
                <a:solidFill>
                  <a:schemeClr val="accent5"/>
                </a:solidFill>
                <a:latin typeface="Arial"/>
                <a:ea typeface="ＭＳ Ｐゴシック" charset="0"/>
              </a:rPr>
              <a:t>donde</a:t>
            </a:r>
            <a:r>
              <a:rPr lang="en-CA" kern="0" dirty="0">
                <a:solidFill>
                  <a:schemeClr val="accent5"/>
                </a:solidFill>
                <a:latin typeface="Arial"/>
                <a:ea typeface="ＭＳ Ｐゴシック" charset="0"/>
              </a:rPr>
              <a:t> se reconoce la ganancia/pérdida relacionada – activos netos/patrimonio o </a:t>
            </a:r>
            <a:r>
              <a:rPr lang="en-CA" kern="0" dirty="0" err="1">
                <a:solidFill>
                  <a:schemeClr val="accent5"/>
                </a:solidFill>
                <a:latin typeface="Arial"/>
                <a:ea typeface="ＭＳ Ｐゴシック" charset="0"/>
              </a:rPr>
              <a:t>resultado</a:t>
            </a:r>
            <a:endParaRPr lang="en-CA" kern="0" dirty="0">
              <a:solidFill>
                <a:schemeClr val="accent5"/>
              </a:solidFill>
              <a:latin typeface="Arial"/>
              <a:ea typeface="ＭＳ Ｐゴシック" charset="0"/>
            </a:endParaRPr>
          </a:p>
          <a:p>
            <a:pPr marL="342900" lvl="0" indent="-342900" defTabSz="914400" fontAlgn="base">
              <a:spcBef>
                <a:spcPts val="776"/>
              </a:spcBef>
              <a:spcAft>
                <a:spcPct val="0"/>
              </a:spcAft>
              <a:buFontTx/>
              <a:buChar char="•"/>
            </a:pPr>
            <a:r>
              <a:rPr lang="en-CA" kern="0" dirty="0" err="1">
                <a:solidFill>
                  <a:schemeClr val="accent5"/>
                </a:solidFill>
                <a:latin typeface="Arial"/>
                <a:ea typeface="ＭＳ Ｐゴシック" charset="0"/>
              </a:rPr>
              <a:t>Partida</a:t>
            </a:r>
            <a:r>
              <a:rPr lang="en-CA" kern="0" dirty="0">
                <a:solidFill>
                  <a:schemeClr val="accent5"/>
                </a:solidFill>
                <a:latin typeface="Arial"/>
                <a:ea typeface="ＭＳ Ｐゴシック" charset="0"/>
              </a:rPr>
              <a:t> monetaria de las operaciones en el extranjero – </a:t>
            </a:r>
            <a:r>
              <a:rPr lang="en-CA" kern="0" dirty="0" err="1">
                <a:solidFill>
                  <a:schemeClr val="accent5"/>
                </a:solidFill>
                <a:latin typeface="Arial"/>
                <a:ea typeface="ＭＳ Ｐゴシック" charset="0"/>
              </a:rPr>
              <a:t>en</a:t>
            </a:r>
            <a:r>
              <a:rPr lang="en-CA" kern="0" dirty="0">
                <a:solidFill>
                  <a:schemeClr val="accent5"/>
                </a:solidFill>
                <a:latin typeface="Arial"/>
                <a:ea typeface="ＭＳ Ｐゴシック" charset="0"/>
              </a:rPr>
              <a:t> </a:t>
            </a:r>
            <a:r>
              <a:rPr lang="en-CA" kern="0" dirty="0" err="1">
                <a:solidFill>
                  <a:schemeClr val="accent5"/>
                </a:solidFill>
                <a:latin typeface="Arial"/>
                <a:ea typeface="ＭＳ Ｐゴシック" charset="0"/>
              </a:rPr>
              <a:t>el</a:t>
            </a:r>
            <a:r>
              <a:rPr lang="en-CA" kern="0" dirty="0">
                <a:solidFill>
                  <a:schemeClr val="accent5"/>
                </a:solidFill>
                <a:latin typeface="Arial"/>
                <a:ea typeface="ＭＳ Ｐゴシック" charset="0"/>
              </a:rPr>
              <a:t> </a:t>
            </a:r>
            <a:r>
              <a:rPr lang="en-CA" kern="0" dirty="0" err="1">
                <a:solidFill>
                  <a:schemeClr val="accent5"/>
                </a:solidFill>
                <a:latin typeface="Arial"/>
                <a:ea typeface="ＭＳ Ｐゴシック" charset="0"/>
              </a:rPr>
              <a:t>resultado</a:t>
            </a:r>
            <a:r>
              <a:rPr lang="en-CA" kern="0" dirty="0">
                <a:solidFill>
                  <a:schemeClr val="accent5"/>
                </a:solidFill>
                <a:latin typeface="Arial"/>
                <a:ea typeface="ＭＳ Ｐゴシック" charset="0"/>
              </a:rPr>
              <a:t> de los estados financieros separados</a:t>
            </a:r>
          </a:p>
          <a:p>
            <a:endParaRPr lang="en-US" kern="0" dirty="0">
              <a:solidFill>
                <a:schemeClr val="accent5"/>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b="1"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0644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Presentación: Divisas</a:t>
            </a:r>
          </a:p>
        </p:txBody>
      </p:sp>
      <p:sp>
        <p:nvSpPr>
          <p:cNvPr id="7" name="TextBox 6"/>
          <p:cNvSpPr txBox="1"/>
          <p:nvPr/>
        </p:nvSpPr>
        <p:spPr>
          <a:xfrm>
            <a:off x="533400" y="911031"/>
            <a:ext cx="7854950" cy="2893100"/>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Revelación</a:t>
            </a:r>
          </a:p>
          <a:p>
            <a:endParaRPr lang="en-US" b="1" dirty="0">
              <a:solidFill>
                <a:schemeClr val="accent5"/>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kern="0" dirty="0">
                <a:solidFill>
                  <a:schemeClr val="accent5"/>
                </a:solidFill>
                <a:latin typeface="Arial"/>
                <a:ea typeface="ＭＳ Ｐゴシック" charset="0"/>
              </a:rPr>
              <a:t>Diferencias de cambio reconocidas </a:t>
            </a:r>
            <a:r>
              <a:rPr lang="en-CA" kern="0" dirty="0" err="1">
                <a:solidFill>
                  <a:schemeClr val="accent5"/>
                </a:solidFill>
                <a:latin typeface="Arial"/>
                <a:ea typeface="ＭＳ Ｐゴシック" charset="0"/>
              </a:rPr>
              <a:t>en</a:t>
            </a:r>
            <a:r>
              <a:rPr lang="en-CA" kern="0" dirty="0">
                <a:solidFill>
                  <a:schemeClr val="accent5"/>
                </a:solidFill>
                <a:latin typeface="Arial"/>
                <a:ea typeface="ＭＳ Ｐゴシック" charset="0"/>
              </a:rPr>
              <a:t> </a:t>
            </a:r>
            <a:r>
              <a:rPr lang="en-CA" kern="0" dirty="0" err="1">
                <a:solidFill>
                  <a:schemeClr val="accent5"/>
                </a:solidFill>
                <a:latin typeface="Arial"/>
                <a:ea typeface="ＭＳ Ｐゴシック" charset="0"/>
              </a:rPr>
              <a:t>el</a:t>
            </a:r>
            <a:r>
              <a:rPr lang="en-CA" kern="0" dirty="0">
                <a:solidFill>
                  <a:schemeClr val="accent5"/>
                </a:solidFill>
                <a:latin typeface="Arial"/>
                <a:ea typeface="ＭＳ Ｐゴシック" charset="0"/>
              </a:rPr>
              <a:t> </a:t>
            </a:r>
            <a:r>
              <a:rPr lang="en-CA" kern="0" dirty="0" err="1">
                <a:solidFill>
                  <a:schemeClr val="accent5"/>
                </a:solidFill>
                <a:latin typeface="Arial"/>
                <a:ea typeface="ＭＳ Ｐゴシック" charset="0"/>
              </a:rPr>
              <a:t>resultado</a:t>
            </a:r>
            <a:endParaRPr lang="en-CA" kern="0" dirty="0">
              <a:solidFill>
                <a:schemeClr val="accent5"/>
              </a:solidFill>
              <a:latin typeface="Arial"/>
              <a:ea typeface="ＭＳ Ｐゴシック" charset="0"/>
            </a:endParaRPr>
          </a:p>
          <a:p>
            <a:pPr marL="342900" lvl="0" indent="-342900" defTabSz="914400" fontAlgn="base">
              <a:spcBef>
                <a:spcPts val="776"/>
              </a:spcBef>
              <a:spcAft>
                <a:spcPct val="0"/>
              </a:spcAft>
              <a:buFontTx/>
              <a:buChar char="•"/>
            </a:pPr>
            <a:r>
              <a:rPr lang="en-CA" kern="0" dirty="0">
                <a:solidFill>
                  <a:schemeClr val="accent5"/>
                </a:solidFill>
                <a:latin typeface="Arial"/>
                <a:ea typeface="ＭＳ Ｐゴシック" charset="0"/>
              </a:rPr>
              <a:t>Diferencias de </a:t>
            </a:r>
            <a:r>
              <a:rPr lang="en-CA" kern="0" dirty="0" err="1">
                <a:solidFill>
                  <a:schemeClr val="accent5"/>
                </a:solidFill>
                <a:latin typeface="Arial"/>
                <a:ea typeface="ＭＳ Ｐゴシック" charset="0"/>
              </a:rPr>
              <a:t>cambio</a:t>
            </a:r>
            <a:r>
              <a:rPr lang="en-CA" kern="0" dirty="0">
                <a:solidFill>
                  <a:schemeClr val="accent5"/>
                </a:solidFill>
                <a:latin typeface="Arial"/>
                <a:ea typeface="ＭＳ Ｐゴシック" charset="0"/>
              </a:rPr>
              <a:t> </a:t>
            </a:r>
            <a:r>
              <a:rPr lang="en-CA" kern="0" dirty="0" err="1">
                <a:solidFill>
                  <a:schemeClr val="accent5"/>
                </a:solidFill>
                <a:latin typeface="Arial"/>
                <a:ea typeface="ＭＳ Ｐゴシック" charset="0"/>
              </a:rPr>
              <a:t>netas</a:t>
            </a:r>
            <a:r>
              <a:rPr lang="en-CA" kern="0" dirty="0">
                <a:solidFill>
                  <a:schemeClr val="accent5"/>
                </a:solidFill>
                <a:latin typeface="Arial"/>
                <a:ea typeface="ＭＳ Ｐゴシック" charset="0"/>
              </a:rPr>
              <a:t> </a:t>
            </a:r>
            <a:r>
              <a:rPr lang="en-CA" kern="0" dirty="0" err="1">
                <a:solidFill>
                  <a:schemeClr val="accent5"/>
                </a:solidFill>
                <a:latin typeface="Arial"/>
                <a:ea typeface="ＭＳ Ｐゴシック" charset="0"/>
              </a:rPr>
              <a:t>reconocidas</a:t>
            </a:r>
            <a:r>
              <a:rPr lang="en-CA" kern="0" dirty="0">
                <a:solidFill>
                  <a:schemeClr val="accent5"/>
                </a:solidFill>
                <a:latin typeface="Arial"/>
                <a:ea typeface="ＭＳ Ｐゴシック" charset="0"/>
              </a:rPr>
              <a:t> </a:t>
            </a:r>
            <a:r>
              <a:rPr lang="en-CA" kern="0" dirty="0" err="1">
                <a:solidFill>
                  <a:schemeClr val="accent5"/>
                </a:solidFill>
                <a:latin typeface="Arial"/>
                <a:ea typeface="ＭＳ Ｐゴシック" charset="0"/>
              </a:rPr>
              <a:t>en</a:t>
            </a:r>
            <a:r>
              <a:rPr lang="en-CA" kern="0" dirty="0">
                <a:solidFill>
                  <a:schemeClr val="accent5"/>
                </a:solidFill>
                <a:latin typeface="Arial"/>
                <a:ea typeface="ＭＳ Ｐゴシック" charset="0"/>
              </a:rPr>
              <a:t> </a:t>
            </a:r>
            <a:r>
              <a:rPr lang="en-CA" kern="0" dirty="0" err="1">
                <a:solidFill>
                  <a:schemeClr val="accent5"/>
                </a:solidFill>
                <a:latin typeface="Arial"/>
                <a:ea typeface="ＭＳ Ｐゴシック" charset="0"/>
              </a:rPr>
              <a:t>los</a:t>
            </a:r>
            <a:r>
              <a:rPr lang="en-CA" kern="0" dirty="0">
                <a:solidFill>
                  <a:schemeClr val="accent5"/>
                </a:solidFill>
                <a:latin typeface="Arial"/>
                <a:ea typeface="ＭＳ Ｐゴシック" charset="0"/>
              </a:rPr>
              <a:t> </a:t>
            </a:r>
            <a:r>
              <a:rPr lang="en-CA" kern="0" dirty="0" err="1">
                <a:solidFill>
                  <a:schemeClr val="accent5"/>
                </a:solidFill>
                <a:latin typeface="Arial"/>
                <a:ea typeface="ＭＳ Ｐゴシック" charset="0"/>
              </a:rPr>
              <a:t>activos</a:t>
            </a:r>
            <a:r>
              <a:rPr lang="en-CA" kern="0" dirty="0">
                <a:solidFill>
                  <a:schemeClr val="accent5"/>
                </a:solidFill>
                <a:latin typeface="Arial"/>
                <a:ea typeface="ＭＳ Ｐゴシック" charset="0"/>
              </a:rPr>
              <a:t> netos/</a:t>
            </a:r>
            <a:r>
              <a:rPr lang="en-CA" kern="0" dirty="0" err="1">
                <a:solidFill>
                  <a:schemeClr val="accent5"/>
                </a:solidFill>
                <a:latin typeface="Arial"/>
                <a:ea typeface="ＭＳ Ｐゴシック" charset="0"/>
              </a:rPr>
              <a:t>patrimonio</a:t>
            </a:r>
            <a:endParaRPr lang="en-CA" kern="0" dirty="0">
              <a:solidFill>
                <a:schemeClr val="accent5"/>
              </a:solidFill>
              <a:latin typeface="Arial"/>
              <a:ea typeface="ＭＳ Ｐゴシック" charset="0"/>
            </a:endParaRPr>
          </a:p>
          <a:p>
            <a:pPr marL="342900" lvl="0" indent="-342900" defTabSz="914400" fontAlgn="base">
              <a:spcBef>
                <a:spcPts val="776"/>
              </a:spcBef>
              <a:spcAft>
                <a:spcPct val="0"/>
              </a:spcAft>
              <a:buFontTx/>
              <a:buChar char="•"/>
            </a:pPr>
            <a:r>
              <a:rPr lang="en-CA" kern="0" dirty="0">
                <a:solidFill>
                  <a:schemeClr val="accent5"/>
                </a:solidFill>
                <a:latin typeface="Arial"/>
                <a:ea typeface="ＭＳ Ｐゴシック" charset="0"/>
              </a:rPr>
              <a:t>Cambio en la moneda funcional</a:t>
            </a:r>
          </a:p>
          <a:p>
            <a:endParaRPr lang="en-US" b="1" dirty="0">
              <a:solidFill>
                <a:schemeClr val="accent5"/>
              </a:solidFill>
              <a:latin typeface="Arial" panose="020B0604020202020204" pitchFamily="34" charset="0"/>
              <a:cs typeface="Arial" panose="020B0604020202020204" pitchFamily="34" charset="0"/>
            </a:endParaRPr>
          </a:p>
          <a:p>
            <a:endParaRPr lang="en-US" kern="0" dirty="0">
              <a:solidFill>
                <a:schemeClr val="accent5"/>
              </a:solidFill>
              <a:latin typeface="Arial" pitchFamily="34" charset="0"/>
              <a:ea typeface="ＭＳ Ｐゴシック" charset="0"/>
              <a:cs typeface="Arial" pitchFamily="34" charset="0"/>
            </a:endParaRPr>
          </a:p>
          <a:p>
            <a:endParaRPr lang="en-US" b="1"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4028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1405513"/>
          </a:xfrm>
          <a:prstGeom prst="rect">
            <a:avLst/>
          </a:prstGeom>
          <a:noFill/>
        </p:spPr>
        <p:txBody>
          <a:bodyPr wrap="square" rtlCol="0">
            <a:spAutoFit/>
          </a:bodyPr>
          <a:lstStyle/>
          <a:p>
            <a:pPr lvl="0" defTabSz="914400" fontAlgn="base">
              <a:spcBef>
                <a:spcPts val="776"/>
              </a:spcBef>
              <a:spcAft>
                <a:spcPct val="0"/>
              </a:spcAft>
            </a:pPr>
            <a:r>
              <a:rPr lang="en-US" kern="0" dirty="0">
                <a:solidFill>
                  <a:schemeClr val="accent5"/>
                </a:solidFill>
                <a:latin typeface="Arial" pitchFamily="34" charset="0"/>
                <a:ea typeface="ＭＳ Ｐゴシック" charset="0"/>
                <a:cs typeface="Arial" pitchFamily="34" charset="0"/>
              </a:rPr>
              <a:t>Discusión</a:t>
            </a:r>
          </a:p>
          <a:p>
            <a:pPr lvl="0" defTabSz="914400" fontAlgn="base">
              <a:spcBef>
                <a:spcPts val="776"/>
              </a:spcBef>
              <a:spcAft>
                <a:spcPct val="0"/>
              </a:spcAft>
            </a:pPr>
            <a:endParaRPr lang="en-US" kern="0" dirty="0">
              <a:solidFill>
                <a:schemeClr val="accent5"/>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p:txBody>
      </p:sp>
      <p:pic>
        <p:nvPicPr>
          <p:cNvPr id="9"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10" name="Rectangle 9"/>
          <p:cNvSpPr/>
          <p:nvPr/>
        </p:nvSpPr>
        <p:spPr>
          <a:xfrm>
            <a:off x="605284" y="4139464"/>
            <a:ext cx="4572000" cy="646331"/>
          </a:xfrm>
          <a:prstGeom prst="rect">
            <a:avLst/>
          </a:prstGeom>
        </p:spPr>
        <p:txBody>
          <a:bodyPr>
            <a:spAutoFit/>
          </a:bodyPr>
          <a:lstStyle/>
          <a:p>
            <a:pPr marL="342900" lvl="0" indent="-342900" defTabSz="914400" fontAlgn="base">
              <a:spcBef>
                <a:spcPts val="776"/>
              </a:spcBef>
              <a:spcAft>
                <a:spcPct val="0"/>
              </a:spcAft>
              <a:buFontTx/>
              <a:buChar char="•"/>
              <a:defRPr/>
            </a:pPr>
            <a:r>
              <a:rPr lang="en-GB" kern="0" dirty="0">
                <a:solidFill>
                  <a:schemeClr val="accent5"/>
                </a:solidFill>
                <a:latin typeface="Arial" pitchFamily="34" charset="0"/>
                <a:ea typeface="ＭＳ Ｐゴシック" charset="0"/>
                <a:cs typeface="Arial" pitchFamily="34" charset="0"/>
              </a:rPr>
              <a:t>Visite el sitio web del IPSASB http://www.ipsasb.org  </a:t>
            </a:r>
          </a:p>
        </p:txBody>
      </p:sp>
      <p:sp>
        <p:nvSpPr>
          <p:cNvPr id="12" name="TextBox 11"/>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Presentación: Divisas</a:t>
            </a:r>
          </a:p>
        </p:txBody>
      </p:sp>
    </p:spTree>
    <p:extLst>
      <p:ext uri="{BB962C8B-B14F-4D97-AF65-F5344CB8AC3E}">
        <p14:creationId xmlns:p14="http://schemas.microsoft.com/office/powerpoint/2010/main" val="33155511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USTOMLAYOUT" val="F"/>
</p:tagLst>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A4288652454C4586B98FAE2126F255" ma:contentTypeVersion="17" ma:contentTypeDescription="Create a new document." ma:contentTypeScope="" ma:versionID="308da3c889dfd96add8d261e2a2d147a">
  <xsd:schema xmlns:xsd="http://www.w3.org/2001/XMLSchema" xmlns:xs="http://www.w3.org/2001/XMLSchema" xmlns:p="http://schemas.microsoft.com/office/2006/metadata/properties" xmlns:ns2="c1721f8e-06c6-448a-986f-e92a1836bd4c" xmlns:ns3="a5f5a3eb-0a2d-4d6a-9165-21ef9946a014" targetNamespace="http://schemas.microsoft.com/office/2006/metadata/properties" ma:root="true" ma:fieldsID="e2528ad8a4a77389d993dce8c93d41f1" ns2:_="" ns3:_="">
    <xsd:import namespace="c1721f8e-06c6-448a-986f-e92a1836bd4c"/>
    <xsd:import namespace="a5f5a3eb-0a2d-4d6a-9165-21ef9946a01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ExhibitNo_x002e_"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21f8e-06c6-448a-986f-e92a1836bd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ExhibitNo_x002e_" ma:index="18" nillable="true" ma:displayName="Exhibit No." ma:format="Dropdown" ma:internalName="ExhibitNo_x002e_">
      <xsd:simpleType>
        <xsd:restriction base="dms:Text">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7cc8cff-5d31-4a56-b24b-a9f0825dd0ce}" ma:internalName="TaxCatchAll"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xhibitNo_x002e_ xmlns="c1721f8e-06c6-448a-986f-e92a1836bd4c" xsi:nil="true"/>
    <lcf76f155ced4ddcb4097134ff3c332f xmlns="c1721f8e-06c6-448a-986f-e92a1836bd4c">
      <Terms xmlns="http://schemas.microsoft.com/office/infopath/2007/PartnerControls"/>
    </lcf76f155ced4ddcb4097134ff3c332f>
    <TaxCatchAll xmlns="a5f5a3eb-0a2d-4d6a-9165-21ef9946a014" xsi:nil="true"/>
  </documentManagement>
</p:properties>
</file>

<file path=customXml/itemProps1.xml><?xml version="1.0" encoding="utf-8"?>
<ds:datastoreItem xmlns:ds="http://schemas.openxmlformats.org/officeDocument/2006/customXml" ds:itemID="{FAFF7EE8-7467-4ABD-8718-788CCF5FB14B}">
  <ds:schemaRefs>
    <ds:schemaRef ds:uri="http://schemas.microsoft.com/sharepoint/v3/contenttype/forms"/>
  </ds:schemaRefs>
</ds:datastoreItem>
</file>

<file path=customXml/itemProps2.xml><?xml version="1.0" encoding="utf-8"?>
<ds:datastoreItem xmlns:ds="http://schemas.openxmlformats.org/officeDocument/2006/customXml" ds:itemID="{06BCEF50-F07D-476F-B9C9-E4A1E1BDEB16}"/>
</file>

<file path=customXml/itemProps3.xml><?xml version="1.0" encoding="utf-8"?>
<ds:datastoreItem xmlns:ds="http://schemas.openxmlformats.org/officeDocument/2006/customXml" ds:itemID="{305AB390-1B80-49C1-A996-0EA576B07F6C}">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a5f5a3eb-0a2d-4d6a-9165-21ef9946a014"/>
    <ds:schemaRef ds:uri="http://schemas.microsoft.com/office/2006/documentManagement/types"/>
    <ds:schemaRef ds:uri="bb3cf181-f6d2-45cb-ba57-c6cc2309bf6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712</Words>
  <Application>Microsoft Office PowerPoint</Application>
  <PresentationFormat>On-screen Show (4:3)</PresentationFormat>
  <Paragraphs>71</Paragraphs>
  <Slides>8</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Kamira Sanchez</cp:lastModifiedBy>
  <cp:revision>39</cp:revision>
  <dcterms:created xsi:type="dcterms:W3CDTF">2014-09-10T19:10:10Z</dcterms:created>
  <dcterms:modified xsi:type="dcterms:W3CDTF">2023-07-04T21:53:44Z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Order">
    <vt:r8>14672000</vt:r8>
  </property>
</Properties>
</file>