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8" r:id="rId5"/>
    <p:sldId id="271" r:id="rId6"/>
    <p:sldId id="257" r:id="rId7"/>
    <p:sldId id="272" r:id="rId8"/>
    <p:sldId id="282" r:id="rId9"/>
    <p:sldId id="279" r:id="rId10"/>
    <p:sldId id="280" r:id="rId11"/>
    <p:sldId id="281" r:id="rId12"/>
    <p:sldId id="283" r:id="rId13"/>
    <p:sldId id="284" r:id="rId14"/>
    <p:sldId id="273" r:id="rId15"/>
    <p:sldId id="285" r:id="rId16"/>
    <p:sldId id="286" r:id="rId17"/>
    <p:sldId id="287" r:id="rId18"/>
    <p:sldId id="288" r:id="rId19"/>
    <p:sldId id="289" r:id="rId20"/>
    <p:sldId id="290" r:id="rId21"/>
    <p:sldId id="291" r:id="rId22"/>
    <p:sldId id="293" r:id="rId23"/>
    <p:sldId id="292" r:id="rId24"/>
    <p:sldId id="294" r:id="rId25"/>
    <p:sldId id="295" r:id="rId26"/>
    <p:sldId id="274" r:id="rId27"/>
    <p:sldId id="275" r:id="rId28"/>
    <p:sldId id="276" r:id="rId29"/>
    <p:sldId id="260" r:id="rId30"/>
    <p:sldId id="264" r:id="rId31"/>
    <p:sldId id="265" r:id="rId32"/>
    <p:sldId id="263" r:id="rId33"/>
    <p:sldId id="266" r:id="rId34"/>
    <p:sldId id="278" r:id="rId35"/>
    <p:sldId id="262"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 userDrawn="1">
          <p15:clr>
            <a:srgbClr val="A4A3A4"/>
          </p15:clr>
        </p15:guide>
        <p15:guide id="3" pos="53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1EDB7-9FB3-4EBE-B396-95541B045923}" v="1" dt="2023-07-05T07:03:50.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78615" autoAdjust="0"/>
  </p:normalViewPr>
  <p:slideViewPr>
    <p:cSldViewPr snapToGrid="0" snapToObjects="1">
      <p:cViewPr varScale="1">
        <p:scale>
          <a:sx n="51" d="100"/>
          <a:sy n="51" d="100"/>
        </p:scale>
        <p:origin x="1176" y="36"/>
      </p:cViewPr>
      <p:guideLst>
        <p:guide orient="horz" pos="2160"/>
        <p:guide pos="340"/>
        <p:guide pos="530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67BC568E-4934-421C-9B9B-EDC372C025E7}"/>
    <pc:docChg chg="modSld">
      <pc:chgData name="Paul Mason" userId="a428ece4f01b0f60" providerId="LiveId" clId="{67BC568E-4934-421C-9B9B-EDC372C025E7}" dt="2020-09-17T14:17:15.995" v="0" actId="6549"/>
      <pc:docMkLst>
        <pc:docMk/>
      </pc:docMkLst>
      <pc:sldChg chg="modSp mod">
        <pc:chgData name="Paul Mason" userId="a428ece4f01b0f60" providerId="LiveId" clId="{67BC568E-4934-421C-9B9B-EDC372C025E7}" dt="2020-09-17T14:17:15.995" v="0" actId="6549"/>
        <pc:sldMkLst>
          <pc:docMk/>
          <pc:sldMk cId="1420098849" sldId="282"/>
        </pc:sldMkLst>
        <pc:spChg chg="mod">
          <ac:chgData name="Paul Mason" userId="a428ece4f01b0f60" providerId="LiveId" clId="{67BC568E-4934-421C-9B9B-EDC372C025E7}" dt="2020-09-17T14:17:15.995" v="0" actId="6549"/>
          <ac:spMkLst>
            <pc:docMk/>
            <pc:sldMk cId="1420098849" sldId="282"/>
            <ac:spMk id="7" creationId="{00000000-0000-0000-0000-000000000000}"/>
          </ac:spMkLst>
        </pc:spChg>
      </pc:sldChg>
    </pc:docChg>
  </pc:docChgLst>
  <pc:docChgLst>
    <pc:chgData name="Patricia Bardales" userId="f56637db-a2bd-460b-802b-5884c8859057" providerId="ADAL" clId="{D096A41B-2B64-4624-94C5-A99751FE4A81}"/>
    <pc:docChg chg="undo custSel modSld">
      <pc:chgData name="Patricia Bardales" userId="f56637db-a2bd-460b-802b-5884c8859057" providerId="ADAL" clId="{D096A41B-2B64-4624-94C5-A99751FE4A81}" dt="2022-08-18T12:31:29.924" v="218" actId="14100"/>
      <pc:docMkLst>
        <pc:docMk/>
      </pc:docMkLst>
      <pc:sldChg chg="addSp delSp modSp mod">
        <pc:chgData name="Patricia Bardales" userId="f56637db-a2bd-460b-802b-5884c8859057" providerId="ADAL" clId="{D096A41B-2B64-4624-94C5-A99751FE4A81}" dt="2022-08-18T12:30:54.128" v="210" actId="14100"/>
        <pc:sldMkLst>
          <pc:docMk/>
          <pc:sldMk cId="1441733616" sldId="257"/>
        </pc:sldMkLst>
        <pc:spChg chg="add del mod">
          <ac:chgData name="Patricia Bardales" userId="f56637db-a2bd-460b-802b-5884c8859057" providerId="ADAL" clId="{D096A41B-2B64-4624-94C5-A99751FE4A81}" dt="2022-08-17T22:03:35.243" v="17" actId="21"/>
          <ac:spMkLst>
            <pc:docMk/>
            <pc:sldMk cId="1441733616" sldId="257"/>
            <ac:spMk id="4" creationId="{9A9D1A79-1946-4544-AA10-E5D92BDCDEA7}"/>
          </ac:spMkLst>
        </pc:spChg>
        <pc:spChg chg="mod">
          <ac:chgData name="Patricia Bardales" userId="f56637db-a2bd-460b-802b-5884c8859057" providerId="ADAL" clId="{D096A41B-2B64-4624-94C5-A99751FE4A81}" dt="2022-08-18T12:30:54.128" v="210" actId="14100"/>
          <ac:spMkLst>
            <pc:docMk/>
            <pc:sldMk cId="1441733616" sldId="257"/>
            <ac:spMk id="7" creationId="{00000000-0000-0000-0000-000000000000}"/>
          </ac:spMkLst>
        </pc:spChg>
      </pc:sldChg>
      <pc:sldChg chg="modSp mod">
        <pc:chgData name="Patricia Bardales" userId="f56637db-a2bd-460b-802b-5884c8859057" providerId="ADAL" clId="{D096A41B-2B64-4624-94C5-A99751FE4A81}" dt="2022-08-17T22:16:55.983" v="178" actId="14100"/>
        <pc:sldMkLst>
          <pc:docMk/>
          <pc:sldMk cId="1880306959" sldId="260"/>
        </pc:sldMkLst>
        <pc:spChg chg="mod">
          <ac:chgData name="Patricia Bardales" userId="f56637db-a2bd-460b-802b-5884c8859057" providerId="ADAL" clId="{D096A41B-2B64-4624-94C5-A99751FE4A81}" dt="2022-08-17T22:15:28.739" v="159" actId="207"/>
          <ac:spMkLst>
            <pc:docMk/>
            <pc:sldMk cId="1880306959" sldId="260"/>
            <ac:spMk id="7" creationId="{00000000-0000-0000-0000-000000000000}"/>
          </ac:spMkLst>
        </pc:spChg>
        <pc:graphicFrameChg chg="mod modGraphic">
          <ac:chgData name="Patricia Bardales" userId="f56637db-a2bd-460b-802b-5884c8859057" providerId="ADAL" clId="{D096A41B-2B64-4624-94C5-A99751FE4A81}" dt="2022-08-17T22:16:55.983" v="178" actId="14100"/>
          <ac:graphicFrameMkLst>
            <pc:docMk/>
            <pc:sldMk cId="1880306959" sldId="260"/>
            <ac:graphicFrameMk id="4" creationId="{3A9AC191-5C27-4E15-AAFF-B2B9D5BA9AAE}"/>
          </ac:graphicFrameMkLst>
        </pc:graphicFrameChg>
      </pc:sldChg>
      <pc:sldChg chg="modSp mod">
        <pc:chgData name="Patricia Bardales" userId="f56637db-a2bd-460b-802b-5884c8859057" providerId="ADAL" clId="{D096A41B-2B64-4624-94C5-A99751FE4A81}" dt="2022-08-17T22:18:34.691" v="206" actId="14100"/>
        <pc:sldMkLst>
          <pc:docMk/>
          <pc:sldMk cId="3972684024" sldId="262"/>
        </pc:sldMkLst>
        <pc:spChg chg="mod">
          <ac:chgData name="Patricia Bardales" userId="f56637db-a2bd-460b-802b-5884c8859057" providerId="ADAL" clId="{D096A41B-2B64-4624-94C5-A99751FE4A81}" dt="2022-08-17T22:18:34.691" v="206" actId="14100"/>
          <ac:spMkLst>
            <pc:docMk/>
            <pc:sldMk cId="3972684024" sldId="262"/>
            <ac:spMk id="7" creationId="{00000000-0000-0000-0000-000000000000}"/>
          </ac:spMkLst>
        </pc:spChg>
      </pc:sldChg>
      <pc:sldChg chg="modSp mod">
        <pc:chgData name="Patricia Bardales" userId="f56637db-a2bd-460b-802b-5884c8859057" providerId="ADAL" clId="{D096A41B-2B64-4624-94C5-A99751FE4A81}" dt="2022-08-17T22:17:30.142" v="187" actId="207"/>
        <pc:sldMkLst>
          <pc:docMk/>
          <pc:sldMk cId="320349835" sldId="263"/>
        </pc:sldMkLst>
        <pc:spChg chg="mod">
          <ac:chgData name="Patricia Bardales" userId="f56637db-a2bd-460b-802b-5884c8859057" providerId="ADAL" clId="{D096A41B-2B64-4624-94C5-A99751FE4A81}" dt="2022-08-17T22:17:16.254" v="182" actId="255"/>
          <ac:spMkLst>
            <pc:docMk/>
            <pc:sldMk cId="320349835" sldId="263"/>
            <ac:spMk id="7" creationId="{00000000-0000-0000-0000-000000000000}"/>
          </ac:spMkLst>
        </pc:spChg>
        <pc:graphicFrameChg chg="mod modGraphic">
          <ac:chgData name="Patricia Bardales" userId="f56637db-a2bd-460b-802b-5884c8859057" providerId="ADAL" clId="{D096A41B-2B64-4624-94C5-A99751FE4A81}" dt="2022-08-17T22:17:30.142" v="187" actId="207"/>
          <ac:graphicFrameMkLst>
            <pc:docMk/>
            <pc:sldMk cId="320349835" sldId="263"/>
            <ac:graphicFrameMk id="4" creationId="{FF2EC3DF-40EC-4406-8B8A-01A7991AE98D}"/>
          </ac:graphicFrameMkLst>
        </pc:graphicFrameChg>
      </pc:sldChg>
      <pc:sldChg chg="modSp mod">
        <pc:chgData name="Patricia Bardales" userId="f56637db-a2bd-460b-802b-5884c8859057" providerId="ADAL" clId="{D096A41B-2B64-4624-94C5-A99751FE4A81}" dt="2022-08-17T22:17:02.659" v="179" actId="14100"/>
        <pc:sldMkLst>
          <pc:docMk/>
          <pc:sldMk cId="251003212" sldId="264"/>
        </pc:sldMkLst>
        <pc:spChg chg="mod">
          <ac:chgData name="Patricia Bardales" userId="f56637db-a2bd-460b-802b-5884c8859057" providerId="ADAL" clId="{D096A41B-2B64-4624-94C5-A99751FE4A81}" dt="2022-08-17T22:15:57.277" v="165" actId="207"/>
          <ac:spMkLst>
            <pc:docMk/>
            <pc:sldMk cId="251003212" sldId="264"/>
            <ac:spMk id="7" creationId="{00000000-0000-0000-0000-000000000000}"/>
          </ac:spMkLst>
        </pc:spChg>
        <pc:graphicFrameChg chg="mod modGraphic">
          <ac:chgData name="Patricia Bardales" userId="f56637db-a2bd-460b-802b-5884c8859057" providerId="ADAL" clId="{D096A41B-2B64-4624-94C5-A99751FE4A81}" dt="2022-08-17T22:17:02.659" v="179" actId="14100"/>
          <ac:graphicFrameMkLst>
            <pc:docMk/>
            <pc:sldMk cId="251003212" sldId="264"/>
            <ac:graphicFrameMk id="4" creationId="{4B6EA4C4-6A48-416E-8845-CA797ACD9C01}"/>
          </ac:graphicFrameMkLst>
        </pc:graphicFrameChg>
      </pc:sldChg>
      <pc:sldChg chg="modSp mod">
        <pc:chgData name="Patricia Bardales" userId="f56637db-a2bd-460b-802b-5884c8859057" providerId="ADAL" clId="{D096A41B-2B64-4624-94C5-A99751FE4A81}" dt="2022-08-17T22:16:43.395" v="175" actId="14100"/>
        <pc:sldMkLst>
          <pc:docMk/>
          <pc:sldMk cId="2924472340" sldId="265"/>
        </pc:sldMkLst>
        <pc:spChg chg="mod">
          <ac:chgData name="Patricia Bardales" userId="f56637db-a2bd-460b-802b-5884c8859057" providerId="ADAL" clId="{D096A41B-2B64-4624-94C5-A99751FE4A81}" dt="2022-08-17T22:16:32.987" v="172" actId="207"/>
          <ac:spMkLst>
            <pc:docMk/>
            <pc:sldMk cId="2924472340" sldId="265"/>
            <ac:spMk id="7" creationId="{00000000-0000-0000-0000-000000000000}"/>
          </ac:spMkLst>
        </pc:spChg>
        <pc:graphicFrameChg chg="mod modGraphic">
          <ac:chgData name="Patricia Bardales" userId="f56637db-a2bd-460b-802b-5884c8859057" providerId="ADAL" clId="{D096A41B-2B64-4624-94C5-A99751FE4A81}" dt="2022-08-17T22:16:43.395" v="175" actId="14100"/>
          <ac:graphicFrameMkLst>
            <pc:docMk/>
            <pc:sldMk cId="2924472340" sldId="265"/>
            <ac:graphicFrameMk id="4" creationId="{573BA617-4E31-45FA-AA26-DA2C8E014B68}"/>
          </ac:graphicFrameMkLst>
        </pc:graphicFrameChg>
      </pc:sldChg>
      <pc:sldChg chg="modSp mod">
        <pc:chgData name="Patricia Bardales" userId="f56637db-a2bd-460b-802b-5884c8859057" providerId="ADAL" clId="{D096A41B-2B64-4624-94C5-A99751FE4A81}" dt="2022-08-17T22:17:53.082" v="194" actId="113"/>
        <pc:sldMkLst>
          <pc:docMk/>
          <pc:sldMk cId="3239544387" sldId="266"/>
        </pc:sldMkLst>
        <pc:spChg chg="mod">
          <ac:chgData name="Patricia Bardales" userId="f56637db-a2bd-460b-802b-5884c8859057" providerId="ADAL" clId="{D096A41B-2B64-4624-94C5-A99751FE4A81}" dt="2022-08-17T22:17:42.222" v="190" actId="255"/>
          <ac:spMkLst>
            <pc:docMk/>
            <pc:sldMk cId="3239544387" sldId="266"/>
            <ac:spMk id="7" creationId="{00000000-0000-0000-0000-000000000000}"/>
          </ac:spMkLst>
        </pc:spChg>
        <pc:graphicFrameChg chg="mod modGraphic">
          <ac:chgData name="Patricia Bardales" userId="f56637db-a2bd-460b-802b-5884c8859057" providerId="ADAL" clId="{D096A41B-2B64-4624-94C5-A99751FE4A81}" dt="2022-08-17T22:17:53.082" v="194" actId="113"/>
          <ac:graphicFrameMkLst>
            <pc:docMk/>
            <pc:sldMk cId="3239544387" sldId="266"/>
            <ac:graphicFrameMk id="4" creationId="{1EBC9FA3-5A26-4AFF-B731-949F7936832E}"/>
          </ac:graphicFrameMkLst>
        </pc:graphicFrameChg>
      </pc:sldChg>
      <pc:sldChg chg="addSp delSp modSp mod">
        <pc:chgData name="Patricia Bardales" userId="f56637db-a2bd-460b-802b-5884c8859057" providerId="ADAL" clId="{D096A41B-2B64-4624-94C5-A99751FE4A81}" dt="2022-08-18T12:30:47.926" v="209" actId="14100"/>
        <pc:sldMkLst>
          <pc:docMk/>
          <pc:sldMk cId="2885540052" sldId="271"/>
        </pc:sldMkLst>
        <pc:spChg chg="add del mod">
          <ac:chgData name="Patricia Bardales" userId="f56637db-a2bd-460b-802b-5884c8859057" providerId="ADAL" clId="{D096A41B-2B64-4624-94C5-A99751FE4A81}" dt="2022-08-18T12:30:43.952" v="208" actId="478"/>
          <ac:spMkLst>
            <pc:docMk/>
            <pc:sldMk cId="2885540052" sldId="271"/>
            <ac:spMk id="4" creationId="{EAE414E8-A55D-46C0-B965-F1717DD74077}"/>
          </ac:spMkLst>
        </pc:spChg>
        <pc:spChg chg="add del mod">
          <ac:chgData name="Patricia Bardales" userId="f56637db-a2bd-460b-802b-5884c8859057" providerId="ADAL" clId="{D096A41B-2B64-4624-94C5-A99751FE4A81}" dt="2022-08-17T22:03:14.763" v="11" actId="21"/>
          <ac:spMkLst>
            <pc:docMk/>
            <pc:sldMk cId="2885540052" sldId="271"/>
            <ac:spMk id="5" creationId="{CA17E0AB-4297-4F44-9C77-D0DA852A7737}"/>
          </ac:spMkLst>
        </pc:spChg>
        <pc:spChg chg="mod">
          <ac:chgData name="Patricia Bardales" userId="f56637db-a2bd-460b-802b-5884c8859057" providerId="ADAL" clId="{D096A41B-2B64-4624-94C5-A99751FE4A81}" dt="2022-08-18T12:30:47.926" v="209" actId="14100"/>
          <ac:spMkLst>
            <pc:docMk/>
            <pc:sldMk cId="2885540052" sldId="271"/>
            <ac:spMk id="7" creationId="{00000000-0000-0000-0000-000000000000}"/>
          </ac:spMkLst>
        </pc:spChg>
        <pc:picChg chg="add del mod">
          <ac:chgData name="Patricia Bardales" userId="f56637db-a2bd-460b-802b-5884c8859057" providerId="ADAL" clId="{D096A41B-2B64-4624-94C5-A99751FE4A81}" dt="2022-08-17T21:59:28.824" v="3"/>
          <ac:picMkLst>
            <pc:docMk/>
            <pc:sldMk cId="2885540052" sldId="271"/>
            <ac:picMk id="2" creationId="{1DECF5E5-FC8A-4D1A-9E85-DD89B9E816C1}"/>
          </ac:picMkLst>
        </pc:picChg>
      </pc:sldChg>
      <pc:sldChg chg="addSp delSp modSp mod">
        <pc:chgData name="Patricia Bardales" userId="f56637db-a2bd-460b-802b-5884c8859057" providerId="ADAL" clId="{D096A41B-2B64-4624-94C5-A99751FE4A81}" dt="2022-08-18T12:30:59.626" v="211" actId="14100"/>
        <pc:sldMkLst>
          <pc:docMk/>
          <pc:sldMk cId="3846044023" sldId="272"/>
        </pc:sldMkLst>
        <pc:spChg chg="add del mod">
          <ac:chgData name="Patricia Bardales" userId="f56637db-a2bd-460b-802b-5884c8859057" providerId="ADAL" clId="{D096A41B-2B64-4624-94C5-A99751FE4A81}" dt="2022-08-17T22:03:54.134" v="23" actId="21"/>
          <ac:spMkLst>
            <pc:docMk/>
            <pc:sldMk cId="3846044023" sldId="272"/>
            <ac:spMk id="4" creationId="{837274A4-F440-4DCC-BDB2-6A8428CFED58}"/>
          </ac:spMkLst>
        </pc:spChg>
        <pc:spChg chg="mod">
          <ac:chgData name="Patricia Bardales" userId="f56637db-a2bd-460b-802b-5884c8859057" providerId="ADAL" clId="{D096A41B-2B64-4624-94C5-A99751FE4A81}" dt="2022-08-18T12:30:59.626" v="211" actId="14100"/>
          <ac:spMkLst>
            <pc:docMk/>
            <pc:sldMk cId="3846044023" sldId="272"/>
            <ac:spMk id="7" creationId="{00000000-0000-0000-0000-000000000000}"/>
          </ac:spMkLst>
        </pc:spChg>
      </pc:sldChg>
      <pc:sldChg chg="addSp delSp modSp mod">
        <pc:chgData name="Patricia Bardales" userId="f56637db-a2bd-460b-802b-5884c8859057" providerId="ADAL" clId="{D096A41B-2B64-4624-94C5-A99751FE4A81}" dt="2022-08-18T12:31:29.924" v="218" actId="14100"/>
        <pc:sldMkLst>
          <pc:docMk/>
          <pc:sldMk cId="1282671902" sldId="273"/>
        </pc:sldMkLst>
        <pc:spChg chg="mod">
          <ac:chgData name="Patricia Bardales" userId="f56637db-a2bd-460b-802b-5884c8859057" providerId="ADAL" clId="{D096A41B-2B64-4624-94C5-A99751FE4A81}" dt="2022-08-17T22:10:17.892" v="83" actId="2711"/>
          <ac:spMkLst>
            <pc:docMk/>
            <pc:sldMk cId="1282671902" sldId="273"/>
            <ac:spMk id="2" creationId="{00000000-0000-0000-0000-000000000000}"/>
          </ac:spMkLst>
        </pc:spChg>
        <pc:spChg chg="mod">
          <ac:chgData name="Patricia Bardales" userId="f56637db-a2bd-460b-802b-5884c8859057" providerId="ADAL" clId="{D096A41B-2B64-4624-94C5-A99751FE4A81}" dt="2022-08-17T22:10:09.174" v="79" actId="404"/>
          <ac:spMkLst>
            <pc:docMk/>
            <pc:sldMk cId="1282671902" sldId="273"/>
            <ac:spMk id="5" creationId="{00000000-0000-0000-0000-000000000000}"/>
          </ac:spMkLst>
        </pc:spChg>
        <pc:spChg chg="mod">
          <ac:chgData name="Patricia Bardales" userId="f56637db-a2bd-460b-802b-5884c8859057" providerId="ADAL" clId="{D096A41B-2B64-4624-94C5-A99751FE4A81}" dt="2022-08-18T12:31:29.924" v="218" actId="14100"/>
          <ac:spMkLst>
            <pc:docMk/>
            <pc:sldMk cId="1282671902" sldId="273"/>
            <ac:spMk id="7" creationId="{00000000-0000-0000-0000-000000000000}"/>
          </ac:spMkLst>
        </pc:spChg>
        <pc:spChg chg="mod">
          <ac:chgData name="Patricia Bardales" userId="f56637db-a2bd-460b-802b-5884c8859057" providerId="ADAL" clId="{D096A41B-2B64-4624-94C5-A99751FE4A81}" dt="2022-08-17T22:10:05.783" v="77" actId="404"/>
          <ac:spMkLst>
            <pc:docMk/>
            <pc:sldMk cId="1282671902" sldId="273"/>
            <ac:spMk id="8" creationId="{00000000-0000-0000-0000-000000000000}"/>
          </ac:spMkLst>
        </pc:spChg>
        <pc:spChg chg="mod">
          <ac:chgData name="Patricia Bardales" userId="f56637db-a2bd-460b-802b-5884c8859057" providerId="ADAL" clId="{D096A41B-2B64-4624-94C5-A99751FE4A81}" dt="2022-08-17T22:10:01.168" v="75" actId="404"/>
          <ac:spMkLst>
            <pc:docMk/>
            <pc:sldMk cId="1282671902" sldId="273"/>
            <ac:spMk id="9" creationId="{00000000-0000-0000-0000-000000000000}"/>
          </ac:spMkLst>
        </pc:spChg>
        <pc:spChg chg="add del mod">
          <ac:chgData name="Patricia Bardales" userId="f56637db-a2bd-460b-802b-5884c8859057" providerId="ADAL" clId="{D096A41B-2B64-4624-94C5-A99751FE4A81}" dt="2022-08-17T22:09:56.004" v="73" actId="21"/>
          <ac:spMkLst>
            <pc:docMk/>
            <pc:sldMk cId="1282671902" sldId="273"/>
            <ac:spMk id="12" creationId="{AD96D1D5-0571-484C-9B47-A1F639FFFE69}"/>
          </ac:spMkLst>
        </pc:spChg>
      </pc:sldChg>
      <pc:sldChg chg="modSp mod">
        <pc:chgData name="Patricia Bardales" userId="f56637db-a2bd-460b-802b-5884c8859057" providerId="ADAL" clId="{D096A41B-2B64-4624-94C5-A99751FE4A81}" dt="2022-08-17T22:14:40.395" v="147" actId="207"/>
        <pc:sldMkLst>
          <pc:docMk/>
          <pc:sldMk cId="3168542173" sldId="274"/>
        </pc:sldMkLst>
        <pc:spChg chg="mod">
          <ac:chgData name="Patricia Bardales" userId="f56637db-a2bd-460b-802b-5884c8859057" providerId="ADAL" clId="{D096A41B-2B64-4624-94C5-A99751FE4A81}" dt="2022-08-17T22:14:40.395" v="147" actId="207"/>
          <ac:spMkLst>
            <pc:docMk/>
            <pc:sldMk cId="3168542173" sldId="274"/>
            <ac:spMk id="7" creationId="{00000000-0000-0000-0000-000000000000}"/>
          </ac:spMkLst>
        </pc:spChg>
      </pc:sldChg>
      <pc:sldChg chg="modSp mod">
        <pc:chgData name="Patricia Bardales" userId="f56637db-a2bd-460b-802b-5884c8859057" providerId="ADAL" clId="{D096A41B-2B64-4624-94C5-A99751FE4A81}" dt="2022-08-17T22:14:52.896" v="151" actId="207"/>
        <pc:sldMkLst>
          <pc:docMk/>
          <pc:sldMk cId="929950482" sldId="275"/>
        </pc:sldMkLst>
        <pc:spChg chg="mod">
          <ac:chgData name="Patricia Bardales" userId="f56637db-a2bd-460b-802b-5884c8859057" providerId="ADAL" clId="{D096A41B-2B64-4624-94C5-A99751FE4A81}" dt="2022-08-17T22:14:52.896" v="151" actId="207"/>
          <ac:spMkLst>
            <pc:docMk/>
            <pc:sldMk cId="929950482" sldId="275"/>
            <ac:spMk id="7" creationId="{00000000-0000-0000-0000-000000000000}"/>
          </ac:spMkLst>
        </pc:spChg>
      </pc:sldChg>
      <pc:sldChg chg="modSp mod">
        <pc:chgData name="Patricia Bardales" userId="f56637db-a2bd-460b-802b-5884c8859057" providerId="ADAL" clId="{D096A41B-2B64-4624-94C5-A99751FE4A81}" dt="2022-08-17T22:15:05.349" v="155" actId="255"/>
        <pc:sldMkLst>
          <pc:docMk/>
          <pc:sldMk cId="108685298" sldId="276"/>
        </pc:sldMkLst>
        <pc:spChg chg="mod">
          <ac:chgData name="Patricia Bardales" userId="f56637db-a2bd-460b-802b-5884c8859057" providerId="ADAL" clId="{D096A41B-2B64-4624-94C5-A99751FE4A81}" dt="2022-08-17T22:15:05.349" v="155" actId="255"/>
          <ac:spMkLst>
            <pc:docMk/>
            <pc:sldMk cId="108685298" sldId="276"/>
            <ac:spMk id="7" creationId="{00000000-0000-0000-0000-000000000000}"/>
          </ac:spMkLst>
        </pc:spChg>
      </pc:sldChg>
      <pc:sldChg chg="modSp mod">
        <pc:chgData name="Patricia Bardales" userId="f56637db-a2bd-460b-802b-5884c8859057" providerId="ADAL" clId="{D096A41B-2B64-4624-94C5-A99751FE4A81}" dt="2022-08-17T22:18:21.520" v="202" actId="255"/>
        <pc:sldMkLst>
          <pc:docMk/>
          <pc:sldMk cId="453618494" sldId="278"/>
        </pc:sldMkLst>
        <pc:spChg chg="mod">
          <ac:chgData name="Patricia Bardales" userId="f56637db-a2bd-460b-802b-5884c8859057" providerId="ADAL" clId="{D096A41B-2B64-4624-94C5-A99751FE4A81}" dt="2022-08-17T22:18:21.520" v="202" actId="255"/>
          <ac:spMkLst>
            <pc:docMk/>
            <pc:sldMk cId="453618494" sldId="278"/>
            <ac:spMk id="2" creationId="{00000000-0000-0000-0000-000000000000}"/>
          </ac:spMkLst>
        </pc:spChg>
        <pc:graphicFrameChg chg="modGraphic">
          <ac:chgData name="Patricia Bardales" userId="f56637db-a2bd-460b-802b-5884c8859057" providerId="ADAL" clId="{D096A41B-2B64-4624-94C5-A99751FE4A81}" dt="2022-08-17T22:18:09.811" v="198" actId="14100"/>
          <ac:graphicFrameMkLst>
            <pc:docMk/>
            <pc:sldMk cId="453618494" sldId="278"/>
            <ac:graphicFrameMk id="6" creationId="{00000000-0000-0000-0000-000000000000}"/>
          </ac:graphicFrameMkLst>
        </pc:graphicFrameChg>
      </pc:sldChg>
      <pc:sldChg chg="addSp delSp modSp mod">
        <pc:chgData name="Patricia Bardales" userId="f56637db-a2bd-460b-802b-5884c8859057" providerId="ADAL" clId="{D096A41B-2B64-4624-94C5-A99751FE4A81}" dt="2022-08-18T12:31:09.010" v="213" actId="14100"/>
        <pc:sldMkLst>
          <pc:docMk/>
          <pc:sldMk cId="4234826586" sldId="279"/>
        </pc:sldMkLst>
        <pc:spChg chg="add del mod">
          <ac:chgData name="Patricia Bardales" userId="f56637db-a2bd-460b-802b-5884c8859057" providerId="ADAL" clId="{D096A41B-2B64-4624-94C5-A99751FE4A81}" dt="2022-08-17T22:05:23.933" v="41" actId="21"/>
          <ac:spMkLst>
            <pc:docMk/>
            <pc:sldMk cId="4234826586" sldId="279"/>
            <ac:spMk id="4" creationId="{9DA1FC52-EC79-41C4-A151-410630F838FD}"/>
          </ac:spMkLst>
        </pc:spChg>
        <pc:spChg chg="mod">
          <ac:chgData name="Patricia Bardales" userId="f56637db-a2bd-460b-802b-5884c8859057" providerId="ADAL" clId="{D096A41B-2B64-4624-94C5-A99751FE4A81}" dt="2022-08-18T12:31:09.010" v="213" actId="14100"/>
          <ac:spMkLst>
            <pc:docMk/>
            <pc:sldMk cId="4234826586" sldId="279"/>
            <ac:spMk id="7" creationId="{00000000-0000-0000-0000-000000000000}"/>
          </ac:spMkLst>
        </pc:spChg>
      </pc:sldChg>
      <pc:sldChg chg="addSp delSp modSp mod">
        <pc:chgData name="Patricia Bardales" userId="f56637db-a2bd-460b-802b-5884c8859057" providerId="ADAL" clId="{D096A41B-2B64-4624-94C5-A99751FE4A81}" dt="2022-08-18T12:31:14.365" v="214" actId="14100"/>
        <pc:sldMkLst>
          <pc:docMk/>
          <pc:sldMk cId="3942844310" sldId="280"/>
        </pc:sldMkLst>
        <pc:spChg chg="mod">
          <ac:chgData name="Patricia Bardales" userId="f56637db-a2bd-460b-802b-5884c8859057" providerId="ADAL" clId="{D096A41B-2B64-4624-94C5-A99751FE4A81}" dt="2022-08-18T12:31:14.365" v="214" actId="14100"/>
          <ac:spMkLst>
            <pc:docMk/>
            <pc:sldMk cId="3942844310" sldId="280"/>
            <ac:spMk id="7" creationId="{00000000-0000-0000-0000-000000000000}"/>
          </ac:spMkLst>
        </pc:spChg>
        <pc:spChg chg="add del mod">
          <ac:chgData name="Patricia Bardales" userId="f56637db-a2bd-460b-802b-5884c8859057" providerId="ADAL" clId="{D096A41B-2B64-4624-94C5-A99751FE4A81}" dt="2022-08-17T22:06:33.316" v="47" actId="21"/>
          <ac:spMkLst>
            <pc:docMk/>
            <pc:sldMk cId="3942844310" sldId="280"/>
            <ac:spMk id="24" creationId="{F239EE38-BF5C-45A2-93F1-02D52C5DC433}"/>
          </ac:spMkLst>
        </pc:spChg>
      </pc:sldChg>
      <pc:sldChg chg="addSp delSp modSp mod">
        <pc:chgData name="Patricia Bardales" userId="f56637db-a2bd-460b-802b-5884c8859057" providerId="ADAL" clId="{D096A41B-2B64-4624-94C5-A99751FE4A81}" dt="2022-08-18T12:31:18.503" v="215" actId="14100"/>
        <pc:sldMkLst>
          <pc:docMk/>
          <pc:sldMk cId="960429774" sldId="281"/>
        </pc:sldMkLst>
        <pc:spChg chg="add del mod">
          <ac:chgData name="Patricia Bardales" userId="f56637db-a2bd-460b-802b-5884c8859057" providerId="ADAL" clId="{D096A41B-2B64-4624-94C5-A99751FE4A81}" dt="2022-08-17T22:07:04.271" v="53" actId="21"/>
          <ac:spMkLst>
            <pc:docMk/>
            <pc:sldMk cId="960429774" sldId="281"/>
            <ac:spMk id="4" creationId="{B36B4603-7A02-4CB2-838B-CFBE35612EB8}"/>
          </ac:spMkLst>
        </pc:spChg>
        <pc:spChg chg="mod">
          <ac:chgData name="Patricia Bardales" userId="f56637db-a2bd-460b-802b-5884c8859057" providerId="ADAL" clId="{D096A41B-2B64-4624-94C5-A99751FE4A81}" dt="2022-08-18T12:31:18.503" v="215" actId="14100"/>
          <ac:spMkLst>
            <pc:docMk/>
            <pc:sldMk cId="960429774" sldId="281"/>
            <ac:spMk id="7" creationId="{00000000-0000-0000-0000-000000000000}"/>
          </ac:spMkLst>
        </pc:spChg>
      </pc:sldChg>
      <pc:sldChg chg="addSp delSp modSp mod">
        <pc:chgData name="Patricia Bardales" userId="f56637db-a2bd-460b-802b-5884c8859057" providerId="ADAL" clId="{D096A41B-2B64-4624-94C5-A99751FE4A81}" dt="2022-08-18T12:31:04.410" v="212" actId="14100"/>
        <pc:sldMkLst>
          <pc:docMk/>
          <pc:sldMk cId="1420098849" sldId="282"/>
        </pc:sldMkLst>
        <pc:spChg chg="add del mod">
          <ac:chgData name="Patricia Bardales" userId="f56637db-a2bd-460b-802b-5884c8859057" providerId="ADAL" clId="{D096A41B-2B64-4624-94C5-A99751FE4A81}" dt="2022-08-17T22:05:04.102" v="35" actId="21"/>
          <ac:spMkLst>
            <pc:docMk/>
            <pc:sldMk cId="1420098849" sldId="282"/>
            <ac:spMk id="4" creationId="{A237B769-8FD2-4F40-869C-E9E3F0AC32CE}"/>
          </ac:spMkLst>
        </pc:spChg>
        <pc:spChg chg="mod">
          <ac:chgData name="Patricia Bardales" userId="f56637db-a2bd-460b-802b-5884c8859057" providerId="ADAL" clId="{D096A41B-2B64-4624-94C5-A99751FE4A81}" dt="2022-08-18T12:31:04.410" v="212" actId="14100"/>
          <ac:spMkLst>
            <pc:docMk/>
            <pc:sldMk cId="1420098849" sldId="282"/>
            <ac:spMk id="7" creationId="{00000000-0000-0000-0000-000000000000}"/>
          </ac:spMkLst>
        </pc:spChg>
      </pc:sldChg>
      <pc:sldChg chg="addSp delSp modSp mod">
        <pc:chgData name="Patricia Bardales" userId="f56637db-a2bd-460b-802b-5884c8859057" providerId="ADAL" clId="{D096A41B-2B64-4624-94C5-A99751FE4A81}" dt="2022-08-18T12:31:21.999" v="216" actId="14100"/>
        <pc:sldMkLst>
          <pc:docMk/>
          <pc:sldMk cId="1096356319" sldId="283"/>
        </pc:sldMkLst>
        <pc:spChg chg="add del mod">
          <ac:chgData name="Patricia Bardales" userId="f56637db-a2bd-460b-802b-5884c8859057" providerId="ADAL" clId="{D096A41B-2B64-4624-94C5-A99751FE4A81}" dt="2022-08-17T22:09:13.020" v="60" actId="21"/>
          <ac:spMkLst>
            <pc:docMk/>
            <pc:sldMk cId="1096356319" sldId="283"/>
            <ac:spMk id="4" creationId="{CCA3401F-E098-4372-8521-7F6A6210D73A}"/>
          </ac:spMkLst>
        </pc:spChg>
        <pc:spChg chg="mod">
          <ac:chgData name="Patricia Bardales" userId="f56637db-a2bd-460b-802b-5884c8859057" providerId="ADAL" clId="{D096A41B-2B64-4624-94C5-A99751FE4A81}" dt="2022-08-18T12:31:21.999" v="216" actId="14100"/>
          <ac:spMkLst>
            <pc:docMk/>
            <pc:sldMk cId="1096356319" sldId="283"/>
            <ac:spMk id="7" creationId="{00000000-0000-0000-0000-000000000000}"/>
          </ac:spMkLst>
        </pc:spChg>
      </pc:sldChg>
      <pc:sldChg chg="addSp delSp modSp mod">
        <pc:chgData name="Patricia Bardales" userId="f56637db-a2bd-460b-802b-5884c8859057" providerId="ADAL" clId="{D096A41B-2B64-4624-94C5-A99751FE4A81}" dt="2022-08-18T12:31:26.276" v="217" actId="14100"/>
        <pc:sldMkLst>
          <pc:docMk/>
          <pc:sldMk cId="4150023290" sldId="284"/>
        </pc:sldMkLst>
        <pc:spChg chg="add del mod">
          <ac:chgData name="Patricia Bardales" userId="f56637db-a2bd-460b-802b-5884c8859057" providerId="ADAL" clId="{D096A41B-2B64-4624-94C5-A99751FE4A81}" dt="2022-08-17T22:09:35.218" v="69" actId="21"/>
          <ac:spMkLst>
            <pc:docMk/>
            <pc:sldMk cId="4150023290" sldId="284"/>
            <ac:spMk id="4" creationId="{360F5C44-090B-4BD7-BB26-F3FE5727520D}"/>
          </ac:spMkLst>
        </pc:spChg>
        <pc:spChg chg="mod">
          <ac:chgData name="Patricia Bardales" userId="f56637db-a2bd-460b-802b-5884c8859057" providerId="ADAL" clId="{D096A41B-2B64-4624-94C5-A99751FE4A81}" dt="2022-08-18T12:31:26.276" v="217" actId="14100"/>
          <ac:spMkLst>
            <pc:docMk/>
            <pc:sldMk cId="4150023290" sldId="284"/>
            <ac:spMk id="7" creationId="{00000000-0000-0000-0000-000000000000}"/>
          </ac:spMkLst>
        </pc:spChg>
      </pc:sldChg>
      <pc:sldChg chg="addSp delSp modSp mod">
        <pc:chgData name="Patricia Bardales" userId="f56637db-a2bd-460b-802b-5884c8859057" providerId="ADAL" clId="{D096A41B-2B64-4624-94C5-A99751FE4A81}" dt="2022-08-17T22:10:52.641" v="91" actId="21"/>
        <pc:sldMkLst>
          <pc:docMk/>
          <pc:sldMk cId="1579940941" sldId="285"/>
        </pc:sldMkLst>
        <pc:spChg chg="add del mod">
          <ac:chgData name="Patricia Bardales" userId="f56637db-a2bd-460b-802b-5884c8859057" providerId="ADAL" clId="{D096A41B-2B64-4624-94C5-A99751FE4A81}" dt="2022-08-17T22:10:52.641" v="91" actId="21"/>
          <ac:spMkLst>
            <pc:docMk/>
            <pc:sldMk cId="1579940941" sldId="285"/>
            <ac:spMk id="4" creationId="{2BA19091-C155-4140-A690-FA218D58BE88}"/>
          </ac:spMkLst>
        </pc:spChg>
        <pc:spChg chg="mod">
          <ac:chgData name="Patricia Bardales" userId="f56637db-a2bd-460b-802b-5884c8859057" providerId="ADAL" clId="{D096A41B-2B64-4624-94C5-A99751FE4A81}" dt="2022-08-17T22:10:49.345" v="90" actId="207"/>
          <ac:spMkLst>
            <pc:docMk/>
            <pc:sldMk cId="1579940941" sldId="285"/>
            <ac:spMk id="7" creationId="{00000000-0000-0000-0000-000000000000}"/>
          </ac:spMkLst>
        </pc:spChg>
      </pc:sldChg>
      <pc:sldChg chg="addSp delSp modSp mod">
        <pc:chgData name="Patricia Bardales" userId="f56637db-a2bd-460b-802b-5884c8859057" providerId="ADAL" clId="{D096A41B-2B64-4624-94C5-A99751FE4A81}" dt="2022-08-17T22:11:11.699" v="97" actId="21"/>
        <pc:sldMkLst>
          <pc:docMk/>
          <pc:sldMk cId="3730539317" sldId="286"/>
        </pc:sldMkLst>
        <pc:spChg chg="add del mod">
          <ac:chgData name="Patricia Bardales" userId="f56637db-a2bd-460b-802b-5884c8859057" providerId="ADAL" clId="{D096A41B-2B64-4624-94C5-A99751FE4A81}" dt="2022-08-17T22:11:11.699" v="97" actId="21"/>
          <ac:spMkLst>
            <pc:docMk/>
            <pc:sldMk cId="3730539317" sldId="286"/>
            <ac:spMk id="4" creationId="{98C651D7-6897-4177-925F-CEEC3AB000CB}"/>
          </ac:spMkLst>
        </pc:spChg>
        <pc:spChg chg="mod">
          <ac:chgData name="Patricia Bardales" userId="f56637db-a2bd-460b-802b-5884c8859057" providerId="ADAL" clId="{D096A41B-2B64-4624-94C5-A99751FE4A81}" dt="2022-08-17T22:11:08.844" v="96" actId="255"/>
          <ac:spMkLst>
            <pc:docMk/>
            <pc:sldMk cId="3730539317" sldId="286"/>
            <ac:spMk id="7" creationId="{00000000-0000-0000-0000-000000000000}"/>
          </ac:spMkLst>
        </pc:spChg>
      </pc:sldChg>
      <pc:sldChg chg="addSp delSp modSp mod">
        <pc:chgData name="Patricia Bardales" userId="f56637db-a2bd-460b-802b-5884c8859057" providerId="ADAL" clId="{D096A41B-2B64-4624-94C5-A99751FE4A81}" dt="2022-08-17T22:11:32.265" v="104" actId="21"/>
        <pc:sldMkLst>
          <pc:docMk/>
          <pc:sldMk cId="2458281817" sldId="287"/>
        </pc:sldMkLst>
        <pc:spChg chg="add del mod">
          <ac:chgData name="Patricia Bardales" userId="f56637db-a2bd-460b-802b-5884c8859057" providerId="ADAL" clId="{D096A41B-2B64-4624-94C5-A99751FE4A81}" dt="2022-08-17T22:11:32.265" v="104" actId="21"/>
          <ac:spMkLst>
            <pc:docMk/>
            <pc:sldMk cId="2458281817" sldId="287"/>
            <ac:spMk id="4" creationId="{995E7D22-3D18-4EF3-9CB8-82C4C2493FAF}"/>
          </ac:spMkLst>
        </pc:spChg>
        <pc:spChg chg="mod">
          <ac:chgData name="Patricia Bardales" userId="f56637db-a2bd-460b-802b-5884c8859057" providerId="ADAL" clId="{D096A41B-2B64-4624-94C5-A99751FE4A81}" dt="2022-08-17T22:11:29.288" v="103" actId="255"/>
          <ac:spMkLst>
            <pc:docMk/>
            <pc:sldMk cId="2458281817" sldId="287"/>
            <ac:spMk id="7" creationId="{00000000-0000-0000-0000-000000000000}"/>
          </ac:spMkLst>
        </pc:spChg>
      </pc:sldChg>
      <pc:sldChg chg="modSp mod">
        <pc:chgData name="Patricia Bardales" userId="f56637db-a2bd-460b-802b-5884c8859057" providerId="ADAL" clId="{D096A41B-2B64-4624-94C5-A99751FE4A81}" dt="2022-08-17T22:12:17.013" v="108" actId="207"/>
        <pc:sldMkLst>
          <pc:docMk/>
          <pc:sldMk cId="3064089404" sldId="288"/>
        </pc:sldMkLst>
        <pc:spChg chg="mod">
          <ac:chgData name="Patricia Bardales" userId="f56637db-a2bd-460b-802b-5884c8859057" providerId="ADAL" clId="{D096A41B-2B64-4624-94C5-A99751FE4A81}" dt="2022-08-17T22:12:17.013" v="108" actId="207"/>
          <ac:spMkLst>
            <pc:docMk/>
            <pc:sldMk cId="3064089404" sldId="288"/>
            <ac:spMk id="4" creationId="{00000000-0000-0000-0000-000000000000}"/>
          </ac:spMkLst>
        </pc:spChg>
        <pc:spChg chg="mod">
          <ac:chgData name="Patricia Bardales" userId="f56637db-a2bd-460b-802b-5884c8859057" providerId="ADAL" clId="{D096A41B-2B64-4624-94C5-A99751FE4A81}" dt="2022-08-17T22:12:17.013" v="108" actId="207"/>
          <ac:spMkLst>
            <pc:docMk/>
            <pc:sldMk cId="3064089404" sldId="288"/>
            <ac:spMk id="5" creationId="{00000000-0000-0000-0000-000000000000}"/>
          </ac:spMkLst>
        </pc:spChg>
        <pc:spChg chg="mod">
          <ac:chgData name="Patricia Bardales" userId="f56637db-a2bd-460b-802b-5884c8859057" providerId="ADAL" clId="{D096A41B-2B64-4624-94C5-A99751FE4A81}" dt="2022-08-17T22:12:17.013" v="108" actId="207"/>
          <ac:spMkLst>
            <pc:docMk/>
            <pc:sldMk cId="3064089404" sldId="288"/>
            <ac:spMk id="7" creationId="{00000000-0000-0000-0000-000000000000}"/>
          </ac:spMkLst>
        </pc:spChg>
      </pc:sldChg>
      <pc:sldChg chg="modSp mod">
        <pc:chgData name="Patricia Bardales" userId="f56637db-a2bd-460b-802b-5884c8859057" providerId="ADAL" clId="{D096A41B-2B64-4624-94C5-A99751FE4A81}" dt="2022-08-17T22:12:31.402" v="112" actId="207"/>
        <pc:sldMkLst>
          <pc:docMk/>
          <pc:sldMk cId="2531098903" sldId="289"/>
        </pc:sldMkLst>
        <pc:spChg chg="mod">
          <ac:chgData name="Patricia Bardales" userId="f56637db-a2bd-460b-802b-5884c8859057" providerId="ADAL" clId="{D096A41B-2B64-4624-94C5-A99751FE4A81}" dt="2022-08-17T22:12:31.402" v="112" actId="207"/>
          <ac:spMkLst>
            <pc:docMk/>
            <pc:sldMk cId="2531098903" sldId="289"/>
            <ac:spMk id="7" creationId="{00000000-0000-0000-0000-000000000000}"/>
          </ac:spMkLst>
        </pc:spChg>
      </pc:sldChg>
      <pc:sldChg chg="modSp mod">
        <pc:chgData name="Patricia Bardales" userId="f56637db-a2bd-460b-802b-5884c8859057" providerId="ADAL" clId="{D096A41B-2B64-4624-94C5-A99751FE4A81}" dt="2022-08-17T22:12:42.121" v="115" actId="255"/>
        <pc:sldMkLst>
          <pc:docMk/>
          <pc:sldMk cId="1602209958" sldId="290"/>
        </pc:sldMkLst>
        <pc:spChg chg="mod">
          <ac:chgData name="Patricia Bardales" userId="f56637db-a2bd-460b-802b-5884c8859057" providerId="ADAL" clId="{D096A41B-2B64-4624-94C5-A99751FE4A81}" dt="2022-08-17T22:12:42.121" v="115" actId="255"/>
          <ac:spMkLst>
            <pc:docMk/>
            <pc:sldMk cId="1602209958" sldId="290"/>
            <ac:spMk id="7" creationId="{00000000-0000-0000-0000-000000000000}"/>
          </ac:spMkLst>
        </pc:spChg>
      </pc:sldChg>
      <pc:sldChg chg="modSp mod">
        <pc:chgData name="Patricia Bardales" userId="f56637db-a2bd-460b-802b-5884c8859057" providerId="ADAL" clId="{D096A41B-2B64-4624-94C5-A99751FE4A81}" dt="2022-08-17T22:13:15.904" v="122" actId="2711"/>
        <pc:sldMkLst>
          <pc:docMk/>
          <pc:sldMk cId="1725877974" sldId="291"/>
        </pc:sldMkLst>
        <pc:spChg chg="mod">
          <ac:chgData name="Patricia Bardales" userId="f56637db-a2bd-460b-802b-5884c8859057" providerId="ADAL" clId="{D096A41B-2B64-4624-94C5-A99751FE4A81}" dt="2022-08-17T22:13:15.904" v="122" actId="2711"/>
          <ac:spMkLst>
            <pc:docMk/>
            <pc:sldMk cId="1725877974" sldId="291"/>
            <ac:spMk id="2" creationId="{00000000-0000-0000-0000-000000000000}"/>
          </ac:spMkLst>
        </pc:spChg>
        <pc:spChg chg="mod">
          <ac:chgData name="Patricia Bardales" userId="f56637db-a2bd-460b-802b-5884c8859057" providerId="ADAL" clId="{D096A41B-2B64-4624-94C5-A99751FE4A81}" dt="2022-08-17T22:13:08.476" v="121" actId="255"/>
          <ac:spMkLst>
            <pc:docMk/>
            <pc:sldMk cId="1725877974" sldId="291"/>
            <ac:spMk id="3" creationId="{00000000-0000-0000-0000-000000000000}"/>
          </ac:spMkLst>
        </pc:spChg>
        <pc:spChg chg="mod">
          <ac:chgData name="Patricia Bardales" userId="f56637db-a2bd-460b-802b-5884c8859057" providerId="ADAL" clId="{D096A41B-2B64-4624-94C5-A99751FE4A81}" dt="2022-08-17T22:13:15.904" v="122" actId="2711"/>
          <ac:spMkLst>
            <pc:docMk/>
            <pc:sldMk cId="1725877974" sldId="291"/>
            <ac:spMk id="7" creationId="{00000000-0000-0000-0000-000000000000}"/>
          </ac:spMkLst>
        </pc:spChg>
      </pc:sldChg>
      <pc:sldChg chg="modSp mod">
        <pc:chgData name="Patricia Bardales" userId="f56637db-a2bd-460b-802b-5884c8859057" providerId="ADAL" clId="{D096A41B-2B64-4624-94C5-A99751FE4A81}" dt="2022-08-17T22:13:55.734" v="133" actId="14100"/>
        <pc:sldMkLst>
          <pc:docMk/>
          <pc:sldMk cId="2614803625" sldId="292"/>
        </pc:sldMkLst>
        <pc:spChg chg="mod">
          <ac:chgData name="Patricia Bardales" userId="f56637db-a2bd-460b-802b-5884c8859057" providerId="ADAL" clId="{D096A41B-2B64-4624-94C5-A99751FE4A81}" dt="2022-08-17T22:13:55.734" v="133" actId="14100"/>
          <ac:spMkLst>
            <pc:docMk/>
            <pc:sldMk cId="2614803625" sldId="292"/>
            <ac:spMk id="7" creationId="{00000000-0000-0000-0000-000000000000}"/>
          </ac:spMkLst>
        </pc:spChg>
      </pc:sldChg>
      <pc:sldChg chg="modSp mod">
        <pc:chgData name="Patricia Bardales" userId="f56637db-a2bd-460b-802b-5884c8859057" providerId="ADAL" clId="{D096A41B-2B64-4624-94C5-A99751FE4A81}" dt="2022-08-17T22:13:34.935" v="127" actId="207"/>
        <pc:sldMkLst>
          <pc:docMk/>
          <pc:sldMk cId="3269363918" sldId="293"/>
        </pc:sldMkLst>
        <pc:spChg chg="mod">
          <ac:chgData name="Patricia Bardales" userId="f56637db-a2bd-460b-802b-5884c8859057" providerId="ADAL" clId="{D096A41B-2B64-4624-94C5-A99751FE4A81}" dt="2022-08-17T22:13:34.935" v="127" actId="207"/>
          <ac:spMkLst>
            <pc:docMk/>
            <pc:sldMk cId="3269363918" sldId="293"/>
            <ac:spMk id="7" creationId="{00000000-0000-0000-0000-000000000000}"/>
          </ac:spMkLst>
        </pc:spChg>
      </pc:sldChg>
      <pc:sldChg chg="modSp mod">
        <pc:chgData name="Patricia Bardales" userId="f56637db-a2bd-460b-802b-5884c8859057" providerId="ADAL" clId="{D096A41B-2B64-4624-94C5-A99751FE4A81}" dt="2022-08-17T22:14:11.835" v="138" actId="207"/>
        <pc:sldMkLst>
          <pc:docMk/>
          <pc:sldMk cId="2403757519" sldId="294"/>
        </pc:sldMkLst>
        <pc:spChg chg="mod">
          <ac:chgData name="Patricia Bardales" userId="f56637db-a2bd-460b-802b-5884c8859057" providerId="ADAL" clId="{D096A41B-2B64-4624-94C5-A99751FE4A81}" dt="2022-08-17T22:14:11.835" v="138" actId="207"/>
          <ac:spMkLst>
            <pc:docMk/>
            <pc:sldMk cId="2403757519" sldId="294"/>
            <ac:spMk id="7" creationId="{00000000-0000-0000-0000-000000000000}"/>
          </ac:spMkLst>
        </pc:spChg>
      </pc:sldChg>
      <pc:sldChg chg="modSp mod">
        <pc:chgData name="Patricia Bardales" userId="f56637db-a2bd-460b-802b-5884c8859057" providerId="ADAL" clId="{D096A41B-2B64-4624-94C5-A99751FE4A81}" dt="2022-08-17T22:14:28.244" v="143" actId="207"/>
        <pc:sldMkLst>
          <pc:docMk/>
          <pc:sldMk cId="964759994" sldId="295"/>
        </pc:sldMkLst>
        <pc:spChg chg="mod">
          <ac:chgData name="Patricia Bardales" userId="f56637db-a2bd-460b-802b-5884c8859057" providerId="ADAL" clId="{D096A41B-2B64-4624-94C5-A99751FE4A81}" dt="2022-08-17T22:14:28.244" v="143" actId="207"/>
          <ac:spMkLst>
            <pc:docMk/>
            <pc:sldMk cId="964759994" sldId="295"/>
            <ac:spMk id="7" creationId="{00000000-0000-0000-0000-000000000000}"/>
          </ac:spMkLst>
        </pc:spChg>
      </pc:sldChg>
    </pc:docChg>
  </pc:docChgLst>
  <pc:docChgLst>
    <pc:chgData name="Paul Mason" userId="a428ece4f01b0f60" providerId="LiveId" clId="{0A355E28-0424-438E-88BD-E8A4CCF022E9}"/>
    <pc:docChg chg="modSld">
      <pc:chgData name="Paul Mason" userId="a428ece4f01b0f60" providerId="LiveId" clId="{0A355E28-0424-438E-88BD-E8A4CCF022E9}" dt="2020-07-28T16:53:43.510" v="69" actId="20577"/>
      <pc:docMkLst>
        <pc:docMk/>
      </pc:docMkLst>
      <pc:sldChg chg="modNotesTx">
        <pc:chgData name="Paul Mason" userId="a428ece4f01b0f60" providerId="LiveId" clId="{0A355E28-0424-438E-88BD-E8A4CCF022E9}" dt="2020-07-28T16:50:27.640" v="8" actId="20577"/>
        <pc:sldMkLst>
          <pc:docMk/>
          <pc:sldMk cId="1096356319" sldId="283"/>
        </pc:sldMkLst>
      </pc:sldChg>
      <pc:sldChg chg="modNotesTx">
        <pc:chgData name="Paul Mason" userId="a428ece4f01b0f60" providerId="LiveId" clId="{0A355E28-0424-438E-88BD-E8A4CCF022E9}" dt="2020-07-28T16:51:00.819" v="20" actId="20577"/>
        <pc:sldMkLst>
          <pc:docMk/>
          <pc:sldMk cId="4150023290" sldId="284"/>
        </pc:sldMkLst>
      </pc:sldChg>
      <pc:sldChg chg="modNotesTx">
        <pc:chgData name="Paul Mason" userId="a428ece4f01b0f60" providerId="LiveId" clId="{0A355E28-0424-438E-88BD-E8A4CCF022E9}" dt="2020-07-28T16:52:08.672" v="38" actId="20577"/>
        <pc:sldMkLst>
          <pc:docMk/>
          <pc:sldMk cId="1579940941" sldId="285"/>
        </pc:sldMkLst>
      </pc:sldChg>
      <pc:sldChg chg="modNotesTx">
        <pc:chgData name="Paul Mason" userId="a428ece4f01b0f60" providerId="LiveId" clId="{0A355E28-0424-438E-88BD-E8A4CCF022E9}" dt="2020-07-28T16:52:26.666" v="39" actId="20577"/>
        <pc:sldMkLst>
          <pc:docMk/>
          <pc:sldMk cId="3730539317" sldId="286"/>
        </pc:sldMkLst>
      </pc:sldChg>
      <pc:sldChg chg="modNotesTx">
        <pc:chgData name="Paul Mason" userId="a428ece4f01b0f60" providerId="LiveId" clId="{0A355E28-0424-438E-88BD-E8A4CCF022E9}" dt="2020-07-28T16:53:02.322" v="49" actId="20577"/>
        <pc:sldMkLst>
          <pc:docMk/>
          <pc:sldMk cId="2458281817" sldId="287"/>
        </pc:sldMkLst>
      </pc:sldChg>
      <pc:sldChg chg="modNotesTx">
        <pc:chgData name="Paul Mason" userId="a428ece4f01b0f60" providerId="LiveId" clId="{0A355E28-0424-438E-88BD-E8A4CCF022E9}" dt="2020-07-28T16:53:13.687" v="59" actId="20577"/>
        <pc:sldMkLst>
          <pc:docMk/>
          <pc:sldMk cId="3064089404" sldId="288"/>
        </pc:sldMkLst>
      </pc:sldChg>
      <pc:sldChg chg="modNotesTx">
        <pc:chgData name="Paul Mason" userId="a428ece4f01b0f60" providerId="LiveId" clId="{0A355E28-0424-438E-88BD-E8A4CCF022E9}" dt="2020-07-28T16:53:43.510" v="69" actId="20577"/>
        <pc:sldMkLst>
          <pc:docMk/>
          <pc:sldMk cId="2531098903" sldId="289"/>
        </pc:sldMkLst>
      </pc:sldChg>
    </pc:docChg>
  </pc:docChgLst>
  <pc:docChgLst>
    <pc:chgData name="Kamira Sanchez" userId="d90880d6-78a9-457c-991e-24450603455a" providerId="ADAL" clId="{248AC049-3B81-4014-A9AF-91F4DBE91C28}"/>
    <pc:docChg chg="undo custSel modSld">
      <pc:chgData name="Kamira Sanchez" userId="d90880d6-78a9-457c-991e-24450603455a" providerId="ADAL" clId="{248AC049-3B81-4014-A9AF-91F4DBE91C28}" dt="2023-05-24T09:17:50.024" v="3789" actId="20577"/>
      <pc:docMkLst>
        <pc:docMk/>
      </pc:docMkLst>
      <pc:sldChg chg="modSp mod modNotesTx">
        <pc:chgData name="Kamira Sanchez" userId="d90880d6-78a9-457c-991e-24450603455a" providerId="ADAL" clId="{248AC049-3B81-4014-A9AF-91F4DBE91C28}" dt="2023-05-24T08:02:46.416" v="507" actId="20577"/>
        <pc:sldMkLst>
          <pc:docMk/>
          <pc:sldMk cId="4120575675" sldId="258"/>
        </pc:sldMkLst>
        <pc:spChg chg="mod">
          <ac:chgData name="Kamira Sanchez" userId="d90880d6-78a9-457c-991e-24450603455a" providerId="ADAL" clId="{248AC049-3B81-4014-A9AF-91F4DBE91C28}" dt="2023-05-24T07:57:37.796" v="5" actId="20577"/>
          <ac:spMkLst>
            <pc:docMk/>
            <pc:sldMk cId="4120575675" sldId="258"/>
            <ac:spMk id="4" creationId="{00000000-0000-0000-0000-000000000000}"/>
          </ac:spMkLst>
        </pc:spChg>
      </pc:sldChg>
      <pc:sldChg chg="modSp mod">
        <pc:chgData name="Kamira Sanchez" userId="d90880d6-78a9-457c-991e-24450603455a" providerId="ADAL" clId="{248AC049-3B81-4014-A9AF-91F4DBE91C28}" dt="2023-05-24T09:13:40.828" v="3528" actId="20577"/>
        <pc:sldMkLst>
          <pc:docMk/>
          <pc:sldMk cId="1880306959" sldId="260"/>
        </pc:sldMkLst>
        <pc:graphicFrameChg chg="modGraphic">
          <ac:chgData name="Kamira Sanchez" userId="d90880d6-78a9-457c-991e-24450603455a" providerId="ADAL" clId="{248AC049-3B81-4014-A9AF-91F4DBE91C28}" dt="2023-05-24T09:13:40.828" v="3528" actId="20577"/>
          <ac:graphicFrameMkLst>
            <pc:docMk/>
            <pc:sldMk cId="1880306959" sldId="260"/>
            <ac:graphicFrameMk id="4" creationId="{3A9AC191-5C27-4E15-AAFF-B2B9D5BA9AAE}"/>
          </ac:graphicFrameMkLst>
        </pc:graphicFrameChg>
      </pc:sldChg>
      <pc:sldChg chg="modSp mod">
        <pc:chgData name="Kamira Sanchez" userId="d90880d6-78a9-457c-991e-24450603455a" providerId="ADAL" clId="{248AC049-3B81-4014-A9AF-91F4DBE91C28}" dt="2023-05-24T09:16:20.757" v="3737" actId="6549"/>
        <pc:sldMkLst>
          <pc:docMk/>
          <pc:sldMk cId="320349835" sldId="263"/>
        </pc:sldMkLst>
        <pc:graphicFrameChg chg="modGraphic">
          <ac:chgData name="Kamira Sanchez" userId="d90880d6-78a9-457c-991e-24450603455a" providerId="ADAL" clId="{248AC049-3B81-4014-A9AF-91F4DBE91C28}" dt="2023-05-24T09:16:20.757" v="3737" actId="6549"/>
          <ac:graphicFrameMkLst>
            <pc:docMk/>
            <pc:sldMk cId="320349835" sldId="263"/>
            <ac:graphicFrameMk id="4" creationId="{FF2EC3DF-40EC-4406-8B8A-01A7991AE98D}"/>
          </ac:graphicFrameMkLst>
        </pc:graphicFrameChg>
      </pc:sldChg>
      <pc:sldChg chg="modSp mod">
        <pc:chgData name="Kamira Sanchez" userId="d90880d6-78a9-457c-991e-24450603455a" providerId="ADAL" clId="{248AC049-3B81-4014-A9AF-91F4DBE91C28}" dt="2023-05-24T09:13:47.833" v="3547" actId="20577"/>
        <pc:sldMkLst>
          <pc:docMk/>
          <pc:sldMk cId="251003212" sldId="264"/>
        </pc:sldMkLst>
        <pc:graphicFrameChg chg="modGraphic">
          <ac:chgData name="Kamira Sanchez" userId="d90880d6-78a9-457c-991e-24450603455a" providerId="ADAL" clId="{248AC049-3B81-4014-A9AF-91F4DBE91C28}" dt="2023-05-24T09:13:47.833" v="3547" actId="20577"/>
          <ac:graphicFrameMkLst>
            <pc:docMk/>
            <pc:sldMk cId="251003212" sldId="264"/>
            <ac:graphicFrameMk id="4" creationId="{4B6EA4C4-6A48-416E-8845-CA797ACD9C01}"/>
          </ac:graphicFrameMkLst>
        </pc:graphicFrameChg>
      </pc:sldChg>
      <pc:sldChg chg="modSp mod">
        <pc:chgData name="Kamira Sanchez" userId="d90880d6-78a9-457c-991e-24450603455a" providerId="ADAL" clId="{248AC049-3B81-4014-A9AF-91F4DBE91C28}" dt="2023-05-24T09:15:27.616" v="3659" actId="20577"/>
        <pc:sldMkLst>
          <pc:docMk/>
          <pc:sldMk cId="2924472340" sldId="265"/>
        </pc:sldMkLst>
        <pc:graphicFrameChg chg="modGraphic">
          <ac:chgData name="Kamira Sanchez" userId="d90880d6-78a9-457c-991e-24450603455a" providerId="ADAL" clId="{248AC049-3B81-4014-A9AF-91F4DBE91C28}" dt="2023-05-24T09:15:27.616" v="3659" actId="20577"/>
          <ac:graphicFrameMkLst>
            <pc:docMk/>
            <pc:sldMk cId="2924472340" sldId="265"/>
            <ac:graphicFrameMk id="4" creationId="{573BA617-4E31-45FA-AA26-DA2C8E014B68}"/>
          </ac:graphicFrameMkLst>
        </pc:graphicFrameChg>
      </pc:sldChg>
      <pc:sldChg chg="modSp mod">
        <pc:chgData name="Kamira Sanchez" userId="d90880d6-78a9-457c-991e-24450603455a" providerId="ADAL" clId="{248AC049-3B81-4014-A9AF-91F4DBE91C28}" dt="2023-05-24T09:17:16.748" v="3774" actId="20577"/>
        <pc:sldMkLst>
          <pc:docMk/>
          <pc:sldMk cId="3239544387" sldId="266"/>
        </pc:sldMkLst>
        <pc:spChg chg="mod">
          <ac:chgData name="Kamira Sanchez" userId="d90880d6-78a9-457c-991e-24450603455a" providerId="ADAL" clId="{248AC049-3B81-4014-A9AF-91F4DBE91C28}" dt="2023-05-24T09:16:39.210" v="3742" actId="20577"/>
          <ac:spMkLst>
            <pc:docMk/>
            <pc:sldMk cId="3239544387" sldId="266"/>
            <ac:spMk id="7" creationId="{00000000-0000-0000-0000-000000000000}"/>
          </ac:spMkLst>
        </pc:spChg>
        <pc:graphicFrameChg chg="modGraphic">
          <ac:chgData name="Kamira Sanchez" userId="d90880d6-78a9-457c-991e-24450603455a" providerId="ADAL" clId="{248AC049-3B81-4014-A9AF-91F4DBE91C28}" dt="2023-05-24T09:17:16.748" v="3774" actId="20577"/>
          <ac:graphicFrameMkLst>
            <pc:docMk/>
            <pc:sldMk cId="3239544387" sldId="266"/>
            <ac:graphicFrameMk id="4" creationId="{1EBC9FA3-5A26-4AFF-B731-949F7936832E}"/>
          </ac:graphicFrameMkLst>
        </pc:graphicFrameChg>
      </pc:sldChg>
      <pc:sldChg chg="modSp mod">
        <pc:chgData name="Kamira Sanchez" userId="d90880d6-78a9-457c-991e-24450603455a" providerId="ADAL" clId="{248AC049-3B81-4014-A9AF-91F4DBE91C28}" dt="2023-05-24T07:57:49.167" v="6"/>
        <pc:sldMkLst>
          <pc:docMk/>
          <pc:sldMk cId="2885540052" sldId="271"/>
        </pc:sldMkLst>
        <pc:spChg chg="mod">
          <ac:chgData name="Kamira Sanchez" userId="d90880d6-78a9-457c-991e-24450603455a" providerId="ADAL" clId="{248AC049-3B81-4014-A9AF-91F4DBE91C28}" dt="2023-05-24T07:57:49.167" v="6"/>
          <ac:spMkLst>
            <pc:docMk/>
            <pc:sldMk cId="2885540052" sldId="271"/>
            <ac:spMk id="7" creationId="{00000000-0000-0000-0000-000000000000}"/>
          </ac:spMkLst>
        </pc:spChg>
      </pc:sldChg>
      <pc:sldChg chg="modSp mod modNotesTx">
        <pc:chgData name="Kamira Sanchez" userId="d90880d6-78a9-457c-991e-24450603455a" providerId="ADAL" clId="{248AC049-3B81-4014-A9AF-91F4DBE91C28}" dt="2023-05-24T08:08:11.581" v="929" actId="20577"/>
        <pc:sldMkLst>
          <pc:docMk/>
          <pc:sldMk cId="3846044023" sldId="272"/>
        </pc:sldMkLst>
        <pc:spChg chg="mod">
          <ac:chgData name="Kamira Sanchez" userId="d90880d6-78a9-457c-991e-24450603455a" providerId="ADAL" clId="{248AC049-3B81-4014-A9AF-91F4DBE91C28}" dt="2023-05-24T08:04:50.419" v="612" actId="20577"/>
          <ac:spMkLst>
            <pc:docMk/>
            <pc:sldMk cId="3846044023" sldId="272"/>
            <ac:spMk id="7" creationId="{00000000-0000-0000-0000-000000000000}"/>
          </ac:spMkLst>
        </pc:spChg>
      </pc:sldChg>
      <pc:sldChg chg="modSp mod">
        <pc:chgData name="Kamira Sanchez" userId="d90880d6-78a9-457c-991e-24450603455a" providerId="ADAL" clId="{248AC049-3B81-4014-A9AF-91F4DBE91C28}" dt="2023-05-24T08:43:29.136" v="2120" actId="14100"/>
        <pc:sldMkLst>
          <pc:docMk/>
          <pc:sldMk cId="1282671902" sldId="273"/>
        </pc:sldMkLst>
        <pc:spChg chg="mod">
          <ac:chgData name="Kamira Sanchez" userId="d90880d6-78a9-457c-991e-24450603455a" providerId="ADAL" clId="{248AC049-3B81-4014-A9AF-91F4DBE91C28}" dt="2023-05-24T08:43:16.921" v="2116" actId="14100"/>
          <ac:spMkLst>
            <pc:docMk/>
            <pc:sldMk cId="1282671902" sldId="273"/>
            <ac:spMk id="8" creationId="{00000000-0000-0000-0000-000000000000}"/>
          </ac:spMkLst>
        </pc:spChg>
        <pc:spChg chg="mod">
          <ac:chgData name="Kamira Sanchez" userId="d90880d6-78a9-457c-991e-24450603455a" providerId="ADAL" clId="{248AC049-3B81-4014-A9AF-91F4DBE91C28}" dt="2023-05-24T08:43:21.798" v="2118" actId="14100"/>
          <ac:spMkLst>
            <pc:docMk/>
            <pc:sldMk cId="1282671902" sldId="273"/>
            <ac:spMk id="9" creationId="{00000000-0000-0000-0000-000000000000}"/>
          </ac:spMkLst>
        </pc:spChg>
        <pc:cxnChg chg="mod">
          <ac:chgData name="Kamira Sanchez" userId="d90880d6-78a9-457c-991e-24450603455a" providerId="ADAL" clId="{248AC049-3B81-4014-A9AF-91F4DBE91C28}" dt="2023-05-24T08:43:29.136" v="2120" actId="14100"/>
          <ac:cxnSpMkLst>
            <pc:docMk/>
            <pc:sldMk cId="1282671902" sldId="273"/>
            <ac:cxnSpMk id="11" creationId="{00000000-0000-0000-0000-000000000000}"/>
          </ac:cxnSpMkLst>
        </pc:cxnChg>
      </pc:sldChg>
      <pc:sldChg chg="modSp mod">
        <pc:chgData name="Kamira Sanchez" userId="d90880d6-78a9-457c-991e-24450603455a" providerId="ADAL" clId="{248AC049-3B81-4014-A9AF-91F4DBE91C28}" dt="2023-05-24T09:01:43.971" v="3214" actId="20577"/>
        <pc:sldMkLst>
          <pc:docMk/>
          <pc:sldMk cId="929950482" sldId="275"/>
        </pc:sldMkLst>
        <pc:spChg chg="mod">
          <ac:chgData name="Kamira Sanchez" userId="d90880d6-78a9-457c-991e-24450603455a" providerId="ADAL" clId="{248AC049-3B81-4014-A9AF-91F4DBE91C28}" dt="2023-05-24T09:01:43.971" v="3214" actId="20577"/>
          <ac:spMkLst>
            <pc:docMk/>
            <pc:sldMk cId="929950482" sldId="275"/>
            <ac:spMk id="7" creationId="{00000000-0000-0000-0000-000000000000}"/>
          </ac:spMkLst>
        </pc:spChg>
      </pc:sldChg>
      <pc:sldChg chg="modSp mod">
        <pc:chgData name="Kamira Sanchez" userId="d90880d6-78a9-457c-991e-24450603455a" providerId="ADAL" clId="{248AC049-3B81-4014-A9AF-91F4DBE91C28}" dt="2023-05-24T09:03:01.576" v="3271" actId="6549"/>
        <pc:sldMkLst>
          <pc:docMk/>
          <pc:sldMk cId="108685298" sldId="276"/>
        </pc:sldMkLst>
        <pc:spChg chg="mod">
          <ac:chgData name="Kamira Sanchez" userId="d90880d6-78a9-457c-991e-24450603455a" providerId="ADAL" clId="{248AC049-3B81-4014-A9AF-91F4DBE91C28}" dt="2023-05-24T09:03:01.576" v="3271" actId="6549"/>
          <ac:spMkLst>
            <pc:docMk/>
            <pc:sldMk cId="108685298" sldId="276"/>
            <ac:spMk id="7" creationId="{00000000-0000-0000-0000-000000000000}"/>
          </ac:spMkLst>
        </pc:spChg>
      </pc:sldChg>
      <pc:sldChg chg="modSp mod">
        <pc:chgData name="Kamira Sanchez" userId="d90880d6-78a9-457c-991e-24450603455a" providerId="ADAL" clId="{248AC049-3B81-4014-A9AF-91F4DBE91C28}" dt="2023-05-24T09:17:50.024" v="3789" actId="20577"/>
        <pc:sldMkLst>
          <pc:docMk/>
          <pc:sldMk cId="453618494" sldId="278"/>
        </pc:sldMkLst>
        <pc:spChg chg="mod">
          <ac:chgData name="Kamira Sanchez" userId="d90880d6-78a9-457c-991e-24450603455a" providerId="ADAL" clId="{248AC049-3B81-4014-A9AF-91F4DBE91C28}" dt="2023-05-24T09:17:35.736" v="3782" actId="20577"/>
          <ac:spMkLst>
            <pc:docMk/>
            <pc:sldMk cId="453618494" sldId="278"/>
            <ac:spMk id="2" creationId="{00000000-0000-0000-0000-000000000000}"/>
          </ac:spMkLst>
        </pc:spChg>
        <pc:graphicFrameChg chg="modGraphic">
          <ac:chgData name="Kamira Sanchez" userId="d90880d6-78a9-457c-991e-24450603455a" providerId="ADAL" clId="{248AC049-3B81-4014-A9AF-91F4DBE91C28}" dt="2023-05-24T09:17:50.024" v="3789" actId="20577"/>
          <ac:graphicFrameMkLst>
            <pc:docMk/>
            <pc:sldMk cId="453618494" sldId="278"/>
            <ac:graphicFrameMk id="6" creationId="{00000000-0000-0000-0000-000000000000}"/>
          </ac:graphicFrameMkLst>
        </pc:graphicFrameChg>
      </pc:sldChg>
      <pc:sldChg chg="modSp mod modNotesTx">
        <pc:chgData name="Kamira Sanchez" userId="d90880d6-78a9-457c-991e-24450603455a" providerId="ADAL" clId="{248AC049-3B81-4014-A9AF-91F4DBE91C28}" dt="2023-05-24T08:28:31.256" v="1243" actId="20577"/>
        <pc:sldMkLst>
          <pc:docMk/>
          <pc:sldMk cId="4234826586" sldId="279"/>
        </pc:sldMkLst>
        <pc:spChg chg="mod">
          <ac:chgData name="Kamira Sanchez" userId="d90880d6-78a9-457c-991e-24450603455a" providerId="ADAL" clId="{248AC049-3B81-4014-A9AF-91F4DBE91C28}" dt="2023-05-24T08:16:30.894" v="1147" actId="6549"/>
          <ac:spMkLst>
            <pc:docMk/>
            <pc:sldMk cId="4234826586" sldId="279"/>
            <ac:spMk id="7" creationId="{00000000-0000-0000-0000-000000000000}"/>
          </ac:spMkLst>
        </pc:spChg>
      </pc:sldChg>
      <pc:sldChg chg="modSp mod modNotesTx">
        <pc:chgData name="Kamira Sanchez" userId="d90880d6-78a9-457c-991e-24450603455a" providerId="ADAL" clId="{248AC049-3B81-4014-A9AF-91F4DBE91C28}" dt="2023-05-24T08:30:48.059" v="1424" actId="6549"/>
        <pc:sldMkLst>
          <pc:docMk/>
          <pc:sldMk cId="3942844310" sldId="280"/>
        </pc:sldMkLst>
        <pc:spChg chg="mod">
          <ac:chgData name="Kamira Sanchez" userId="d90880d6-78a9-457c-991e-24450603455a" providerId="ADAL" clId="{248AC049-3B81-4014-A9AF-91F4DBE91C28}" dt="2023-05-24T08:28:46.143" v="1251" actId="20577"/>
          <ac:spMkLst>
            <pc:docMk/>
            <pc:sldMk cId="3942844310" sldId="280"/>
            <ac:spMk id="7" creationId="{00000000-0000-0000-0000-000000000000}"/>
          </ac:spMkLst>
        </pc:spChg>
        <pc:spChg chg="mod">
          <ac:chgData name="Kamira Sanchez" userId="d90880d6-78a9-457c-991e-24450603455a" providerId="ADAL" clId="{248AC049-3B81-4014-A9AF-91F4DBE91C28}" dt="2023-05-24T08:28:51.288" v="1256" actId="20577"/>
          <ac:spMkLst>
            <pc:docMk/>
            <pc:sldMk cId="3942844310" sldId="280"/>
            <ac:spMk id="10" creationId="{00000000-0000-0000-0000-000000000000}"/>
          </ac:spMkLst>
        </pc:spChg>
        <pc:spChg chg="mod">
          <ac:chgData name="Kamira Sanchez" userId="d90880d6-78a9-457c-991e-24450603455a" providerId="ADAL" clId="{248AC049-3B81-4014-A9AF-91F4DBE91C28}" dt="2023-05-24T08:29:23.673" v="1329" actId="20577"/>
          <ac:spMkLst>
            <pc:docMk/>
            <pc:sldMk cId="3942844310" sldId="280"/>
            <ac:spMk id="11" creationId="{00000000-0000-0000-0000-000000000000}"/>
          </ac:spMkLst>
        </pc:spChg>
        <pc:spChg chg="mod">
          <ac:chgData name="Kamira Sanchez" userId="d90880d6-78a9-457c-991e-24450603455a" providerId="ADAL" clId="{248AC049-3B81-4014-A9AF-91F4DBE91C28}" dt="2023-05-24T08:29:50.331" v="1382" actId="20577"/>
          <ac:spMkLst>
            <pc:docMk/>
            <pc:sldMk cId="3942844310" sldId="280"/>
            <ac:spMk id="13" creationId="{00000000-0000-0000-0000-000000000000}"/>
          </ac:spMkLst>
        </pc:spChg>
        <pc:spChg chg="mod">
          <ac:chgData name="Kamira Sanchez" userId="d90880d6-78a9-457c-991e-24450603455a" providerId="ADAL" clId="{248AC049-3B81-4014-A9AF-91F4DBE91C28}" dt="2023-05-24T08:29:59.217" v="1394" actId="20577"/>
          <ac:spMkLst>
            <pc:docMk/>
            <pc:sldMk cId="3942844310" sldId="280"/>
            <ac:spMk id="15" creationId="{00000000-0000-0000-0000-000000000000}"/>
          </ac:spMkLst>
        </pc:spChg>
      </pc:sldChg>
      <pc:sldChg chg="modSp mod modNotesTx">
        <pc:chgData name="Kamira Sanchez" userId="d90880d6-78a9-457c-991e-24450603455a" providerId="ADAL" clId="{248AC049-3B81-4014-A9AF-91F4DBE91C28}" dt="2023-05-24T08:32:42.838" v="1515" actId="20577"/>
        <pc:sldMkLst>
          <pc:docMk/>
          <pc:sldMk cId="960429774" sldId="281"/>
        </pc:sldMkLst>
        <pc:spChg chg="mod">
          <ac:chgData name="Kamira Sanchez" userId="d90880d6-78a9-457c-991e-24450603455a" providerId="ADAL" clId="{248AC049-3B81-4014-A9AF-91F4DBE91C28}" dt="2023-05-24T08:31:32.668" v="1448" actId="20577"/>
          <ac:spMkLst>
            <pc:docMk/>
            <pc:sldMk cId="960429774" sldId="281"/>
            <ac:spMk id="7" creationId="{00000000-0000-0000-0000-000000000000}"/>
          </ac:spMkLst>
        </pc:spChg>
      </pc:sldChg>
      <pc:sldChg chg="modSp mod">
        <pc:chgData name="Kamira Sanchez" userId="d90880d6-78a9-457c-991e-24450603455a" providerId="ADAL" clId="{248AC049-3B81-4014-A9AF-91F4DBE91C28}" dt="2023-05-24T08:09:40.459" v="1053" actId="20577"/>
        <pc:sldMkLst>
          <pc:docMk/>
          <pc:sldMk cId="1420098849" sldId="282"/>
        </pc:sldMkLst>
        <pc:spChg chg="mod">
          <ac:chgData name="Kamira Sanchez" userId="d90880d6-78a9-457c-991e-24450603455a" providerId="ADAL" clId="{248AC049-3B81-4014-A9AF-91F4DBE91C28}" dt="2023-05-24T08:09:40.459" v="1053" actId="20577"/>
          <ac:spMkLst>
            <pc:docMk/>
            <pc:sldMk cId="1420098849" sldId="282"/>
            <ac:spMk id="7" creationId="{00000000-0000-0000-0000-000000000000}"/>
          </ac:spMkLst>
        </pc:spChg>
      </pc:sldChg>
      <pc:sldChg chg="modSp mod modNotesTx">
        <pc:chgData name="Kamira Sanchez" userId="d90880d6-78a9-457c-991e-24450603455a" providerId="ADAL" clId="{248AC049-3B81-4014-A9AF-91F4DBE91C28}" dt="2023-05-24T08:36:34.380" v="1651" actId="20577"/>
        <pc:sldMkLst>
          <pc:docMk/>
          <pc:sldMk cId="1096356319" sldId="283"/>
        </pc:sldMkLst>
        <pc:spChg chg="mod">
          <ac:chgData name="Kamira Sanchez" userId="d90880d6-78a9-457c-991e-24450603455a" providerId="ADAL" clId="{248AC049-3B81-4014-A9AF-91F4DBE91C28}" dt="2023-05-24T08:36:14.867" v="1609" actId="20577"/>
          <ac:spMkLst>
            <pc:docMk/>
            <pc:sldMk cId="1096356319" sldId="283"/>
            <ac:spMk id="7" creationId="{00000000-0000-0000-0000-000000000000}"/>
          </ac:spMkLst>
        </pc:spChg>
      </pc:sldChg>
      <pc:sldChg chg="modSp mod modNotesTx">
        <pc:chgData name="Kamira Sanchez" userId="d90880d6-78a9-457c-991e-24450603455a" providerId="ADAL" clId="{248AC049-3B81-4014-A9AF-91F4DBE91C28}" dt="2023-05-24T08:42:29.259" v="2001" actId="20577"/>
        <pc:sldMkLst>
          <pc:docMk/>
          <pc:sldMk cId="4150023290" sldId="284"/>
        </pc:sldMkLst>
        <pc:spChg chg="mod">
          <ac:chgData name="Kamira Sanchez" userId="d90880d6-78a9-457c-991e-24450603455a" providerId="ADAL" clId="{248AC049-3B81-4014-A9AF-91F4DBE91C28}" dt="2023-05-24T08:41:57.022" v="1900" actId="20577"/>
          <ac:spMkLst>
            <pc:docMk/>
            <pc:sldMk cId="4150023290" sldId="284"/>
            <ac:spMk id="7" creationId="{00000000-0000-0000-0000-000000000000}"/>
          </ac:spMkLst>
        </pc:spChg>
      </pc:sldChg>
      <pc:sldChg chg="modSp mod modNotesTx">
        <pc:chgData name="Kamira Sanchez" userId="d90880d6-78a9-457c-991e-24450603455a" providerId="ADAL" clId="{248AC049-3B81-4014-A9AF-91F4DBE91C28}" dt="2023-05-24T08:45:20.018" v="2337" actId="20577"/>
        <pc:sldMkLst>
          <pc:docMk/>
          <pc:sldMk cId="1579940941" sldId="285"/>
        </pc:sldMkLst>
        <pc:spChg chg="mod">
          <ac:chgData name="Kamira Sanchez" userId="d90880d6-78a9-457c-991e-24450603455a" providerId="ADAL" clId="{248AC049-3B81-4014-A9AF-91F4DBE91C28}" dt="2023-05-24T08:45:20.018" v="2337" actId="20577"/>
          <ac:spMkLst>
            <pc:docMk/>
            <pc:sldMk cId="1579940941" sldId="285"/>
            <ac:spMk id="7" creationId="{00000000-0000-0000-0000-000000000000}"/>
          </ac:spMkLst>
        </pc:spChg>
      </pc:sldChg>
      <pc:sldChg chg="modSp mod modNotesTx">
        <pc:chgData name="Kamira Sanchez" userId="d90880d6-78a9-457c-991e-24450603455a" providerId="ADAL" clId="{248AC049-3B81-4014-A9AF-91F4DBE91C28}" dt="2023-05-24T08:46:51.737" v="2459" actId="20577"/>
        <pc:sldMkLst>
          <pc:docMk/>
          <pc:sldMk cId="3730539317" sldId="286"/>
        </pc:sldMkLst>
        <pc:spChg chg="mod">
          <ac:chgData name="Kamira Sanchez" userId="d90880d6-78a9-457c-991e-24450603455a" providerId="ADAL" clId="{248AC049-3B81-4014-A9AF-91F4DBE91C28}" dt="2023-05-24T08:45:46.274" v="2370" actId="20577"/>
          <ac:spMkLst>
            <pc:docMk/>
            <pc:sldMk cId="3730539317" sldId="286"/>
            <ac:spMk id="7" creationId="{00000000-0000-0000-0000-000000000000}"/>
          </ac:spMkLst>
        </pc:spChg>
      </pc:sldChg>
      <pc:sldChg chg="modSp mod modNotesTx">
        <pc:chgData name="Kamira Sanchez" userId="d90880d6-78a9-457c-991e-24450603455a" providerId="ADAL" clId="{248AC049-3B81-4014-A9AF-91F4DBE91C28}" dt="2023-05-24T08:48:03.510" v="2646" actId="6549"/>
        <pc:sldMkLst>
          <pc:docMk/>
          <pc:sldMk cId="2458281817" sldId="287"/>
        </pc:sldMkLst>
        <pc:spChg chg="mod">
          <ac:chgData name="Kamira Sanchez" userId="d90880d6-78a9-457c-991e-24450603455a" providerId="ADAL" clId="{248AC049-3B81-4014-A9AF-91F4DBE91C28}" dt="2023-05-24T08:47:48.157" v="2541" actId="20577"/>
          <ac:spMkLst>
            <pc:docMk/>
            <pc:sldMk cId="2458281817" sldId="287"/>
            <ac:spMk id="7" creationId="{00000000-0000-0000-0000-000000000000}"/>
          </ac:spMkLst>
        </pc:spChg>
      </pc:sldChg>
      <pc:sldChg chg="modSp mod modNotesTx">
        <pc:chgData name="Kamira Sanchez" userId="d90880d6-78a9-457c-991e-24450603455a" providerId="ADAL" clId="{248AC049-3B81-4014-A9AF-91F4DBE91C28}" dt="2023-05-24T08:50:23.822" v="2756" actId="20577"/>
        <pc:sldMkLst>
          <pc:docMk/>
          <pc:sldMk cId="3064089404" sldId="288"/>
        </pc:sldMkLst>
        <pc:spChg chg="mod">
          <ac:chgData name="Kamira Sanchez" userId="d90880d6-78a9-457c-991e-24450603455a" providerId="ADAL" clId="{248AC049-3B81-4014-A9AF-91F4DBE91C28}" dt="2023-05-24T08:49:11.858" v="2717" actId="20577"/>
          <ac:spMkLst>
            <pc:docMk/>
            <pc:sldMk cId="3064089404" sldId="288"/>
            <ac:spMk id="4" creationId="{00000000-0000-0000-0000-000000000000}"/>
          </ac:spMkLst>
        </pc:spChg>
        <pc:spChg chg="mod">
          <ac:chgData name="Kamira Sanchez" userId="d90880d6-78a9-457c-991e-24450603455a" providerId="ADAL" clId="{248AC049-3B81-4014-A9AF-91F4DBE91C28}" dt="2023-05-24T08:49:56.188" v="2741" actId="6549"/>
          <ac:spMkLst>
            <pc:docMk/>
            <pc:sldMk cId="3064089404" sldId="288"/>
            <ac:spMk id="5" creationId="{00000000-0000-0000-0000-000000000000}"/>
          </ac:spMkLst>
        </pc:spChg>
        <pc:spChg chg="mod">
          <ac:chgData name="Kamira Sanchez" userId="d90880d6-78a9-457c-991e-24450603455a" providerId="ADAL" clId="{248AC049-3B81-4014-A9AF-91F4DBE91C28}" dt="2023-05-24T08:48:21.232" v="2688" actId="20577"/>
          <ac:spMkLst>
            <pc:docMk/>
            <pc:sldMk cId="3064089404" sldId="288"/>
            <ac:spMk id="7" creationId="{00000000-0000-0000-0000-000000000000}"/>
          </ac:spMkLst>
        </pc:spChg>
      </pc:sldChg>
      <pc:sldChg chg="modSp mod modNotesTx">
        <pc:chgData name="Kamira Sanchez" userId="d90880d6-78a9-457c-991e-24450603455a" providerId="ADAL" clId="{248AC049-3B81-4014-A9AF-91F4DBE91C28}" dt="2023-05-24T08:51:32.849" v="2834" actId="20577"/>
        <pc:sldMkLst>
          <pc:docMk/>
          <pc:sldMk cId="2531098903" sldId="289"/>
        </pc:sldMkLst>
        <pc:spChg chg="mod">
          <ac:chgData name="Kamira Sanchez" userId="d90880d6-78a9-457c-991e-24450603455a" providerId="ADAL" clId="{248AC049-3B81-4014-A9AF-91F4DBE91C28}" dt="2023-05-24T08:51:17.860" v="2820" actId="6549"/>
          <ac:spMkLst>
            <pc:docMk/>
            <pc:sldMk cId="2531098903" sldId="289"/>
            <ac:spMk id="7" creationId="{00000000-0000-0000-0000-000000000000}"/>
          </ac:spMkLst>
        </pc:spChg>
      </pc:sldChg>
      <pc:sldChg chg="modSp mod">
        <pc:chgData name="Kamira Sanchez" userId="d90880d6-78a9-457c-991e-24450603455a" providerId="ADAL" clId="{248AC049-3B81-4014-A9AF-91F4DBE91C28}" dt="2023-05-24T08:53:01.753" v="2882" actId="20577"/>
        <pc:sldMkLst>
          <pc:docMk/>
          <pc:sldMk cId="1602209958" sldId="290"/>
        </pc:sldMkLst>
        <pc:spChg chg="mod">
          <ac:chgData name="Kamira Sanchez" userId="d90880d6-78a9-457c-991e-24450603455a" providerId="ADAL" clId="{248AC049-3B81-4014-A9AF-91F4DBE91C28}" dt="2023-05-24T08:53:01.753" v="2882" actId="20577"/>
          <ac:spMkLst>
            <pc:docMk/>
            <pc:sldMk cId="1602209958" sldId="290"/>
            <ac:spMk id="7" creationId="{00000000-0000-0000-0000-000000000000}"/>
          </ac:spMkLst>
        </pc:spChg>
      </pc:sldChg>
      <pc:sldChg chg="modSp mod modNotesTx">
        <pc:chgData name="Kamira Sanchez" userId="d90880d6-78a9-457c-991e-24450603455a" providerId="ADAL" clId="{248AC049-3B81-4014-A9AF-91F4DBE91C28}" dt="2023-05-24T08:54:13.359" v="2989" actId="20577"/>
        <pc:sldMkLst>
          <pc:docMk/>
          <pc:sldMk cId="1725877974" sldId="291"/>
        </pc:sldMkLst>
        <pc:spChg chg="mod">
          <ac:chgData name="Kamira Sanchez" userId="d90880d6-78a9-457c-991e-24450603455a" providerId="ADAL" clId="{248AC049-3B81-4014-A9AF-91F4DBE91C28}" dt="2023-05-24T08:53:56.127" v="2973" actId="20577"/>
          <ac:spMkLst>
            <pc:docMk/>
            <pc:sldMk cId="1725877974" sldId="291"/>
            <ac:spMk id="7" creationId="{00000000-0000-0000-0000-000000000000}"/>
          </ac:spMkLst>
        </pc:spChg>
      </pc:sldChg>
      <pc:sldChg chg="modSp mod">
        <pc:chgData name="Kamira Sanchez" userId="d90880d6-78a9-457c-991e-24450603455a" providerId="ADAL" clId="{248AC049-3B81-4014-A9AF-91F4DBE91C28}" dt="2023-05-24T08:57:10.740" v="3057" actId="20577"/>
        <pc:sldMkLst>
          <pc:docMk/>
          <pc:sldMk cId="2614803625" sldId="292"/>
        </pc:sldMkLst>
        <pc:spChg chg="mod">
          <ac:chgData name="Kamira Sanchez" userId="d90880d6-78a9-457c-991e-24450603455a" providerId="ADAL" clId="{248AC049-3B81-4014-A9AF-91F4DBE91C28}" dt="2023-05-24T08:57:10.740" v="3057" actId="20577"/>
          <ac:spMkLst>
            <pc:docMk/>
            <pc:sldMk cId="2614803625" sldId="292"/>
            <ac:spMk id="7" creationId="{00000000-0000-0000-0000-000000000000}"/>
          </ac:spMkLst>
        </pc:spChg>
      </pc:sldChg>
      <pc:sldChg chg="modSp mod">
        <pc:chgData name="Kamira Sanchez" userId="d90880d6-78a9-457c-991e-24450603455a" providerId="ADAL" clId="{248AC049-3B81-4014-A9AF-91F4DBE91C28}" dt="2023-05-24T08:55:41.841" v="2999" actId="20577"/>
        <pc:sldMkLst>
          <pc:docMk/>
          <pc:sldMk cId="3269363918" sldId="293"/>
        </pc:sldMkLst>
        <pc:spChg chg="mod">
          <ac:chgData name="Kamira Sanchez" userId="d90880d6-78a9-457c-991e-24450603455a" providerId="ADAL" clId="{248AC049-3B81-4014-A9AF-91F4DBE91C28}" dt="2023-05-24T08:55:41.841" v="2999" actId="20577"/>
          <ac:spMkLst>
            <pc:docMk/>
            <pc:sldMk cId="3269363918" sldId="293"/>
            <ac:spMk id="7" creationId="{00000000-0000-0000-0000-000000000000}"/>
          </ac:spMkLst>
        </pc:spChg>
      </pc:sldChg>
      <pc:sldChg chg="modSp mod">
        <pc:chgData name="Kamira Sanchez" userId="d90880d6-78a9-457c-991e-24450603455a" providerId="ADAL" clId="{248AC049-3B81-4014-A9AF-91F4DBE91C28}" dt="2023-05-24T08:58:32.043" v="3109" actId="20577"/>
        <pc:sldMkLst>
          <pc:docMk/>
          <pc:sldMk cId="2403757519" sldId="294"/>
        </pc:sldMkLst>
        <pc:spChg chg="mod">
          <ac:chgData name="Kamira Sanchez" userId="d90880d6-78a9-457c-991e-24450603455a" providerId="ADAL" clId="{248AC049-3B81-4014-A9AF-91F4DBE91C28}" dt="2023-05-24T08:58:32.043" v="3109" actId="20577"/>
          <ac:spMkLst>
            <pc:docMk/>
            <pc:sldMk cId="2403757519" sldId="294"/>
            <ac:spMk id="7" creationId="{00000000-0000-0000-0000-000000000000}"/>
          </ac:spMkLst>
        </pc:spChg>
      </pc:sldChg>
      <pc:sldChg chg="modSp mod">
        <pc:chgData name="Kamira Sanchez" userId="d90880d6-78a9-457c-991e-24450603455a" providerId="ADAL" clId="{248AC049-3B81-4014-A9AF-91F4DBE91C28}" dt="2023-05-24T09:00:04.363" v="3213" actId="20577"/>
        <pc:sldMkLst>
          <pc:docMk/>
          <pc:sldMk cId="964759994" sldId="295"/>
        </pc:sldMkLst>
        <pc:spChg chg="mod">
          <ac:chgData name="Kamira Sanchez" userId="d90880d6-78a9-457c-991e-24450603455a" providerId="ADAL" clId="{248AC049-3B81-4014-A9AF-91F4DBE91C28}" dt="2023-05-24T09:00:04.363" v="3213" actId="20577"/>
          <ac:spMkLst>
            <pc:docMk/>
            <pc:sldMk cId="964759994" sldId="295"/>
            <ac:spMk id="7" creationId="{00000000-0000-0000-0000-000000000000}"/>
          </ac:spMkLst>
        </pc:spChg>
      </pc:sldChg>
    </pc:docChg>
  </pc:docChgLst>
  <pc:docChgLst>
    <pc:chgData name="Paul Mason" userId="a428ece4f01b0f60" providerId="LiveId" clId="{482F5ED9-BB20-4C1C-84CA-8E79D063F1FB}"/>
    <pc:docChg chg="undo custSel modSld">
      <pc:chgData name="Paul Mason" userId="a428ece4f01b0f60" providerId="LiveId" clId="{482F5ED9-BB20-4C1C-84CA-8E79D063F1FB}" dt="2020-06-10T20:45:32.361" v="6788" actId="20577"/>
      <pc:docMkLst>
        <pc:docMk/>
      </pc:docMkLst>
      <pc:sldChg chg="modSp mod">
        <pc:chgData name="Paul Mason" userId="a428ece4f01b0f60" providerId="LiveId" clId="{482F5ED9-BB20-4C1C-84CA-8E79D063F1FB}" dt="2020-06-10T19:34:30.466" v="5096"/>
        <pc:sldMkLst>
          <pc:docMk/>
          <pc:sldMk cId="1441733616" sldId="257"/>
        </pc:sldMkLst>
        <pc:spChg chg="mod">
          <ac:chgData name="Paul Mason" userId="a428ece4f01b0f60" providerId="LiveId" clId="{482F5ED9-BB20-4C1C-84CA-8E79D063F1FB}" dt="2020-06-10T19:34:30.466" v="5096"/>
          <ac:spMkLst>
            <pc:docMk/>
            <pc:sldMk cId="1441733616" sldId="257"/>
            <ac:spMk id="6" creationId="{00000000-0000-0000-0000-000000000000}"/>
          </ac:spMkLst>
        </pc:spChg>
        <pc:spChg chg="mod">
          <ac:chgData name="Paul Mason" userId="a428ece4f01b0f60" providerId="LiveId" clId="{482F5ED9-BB20-4C1C-84CA-8E79D063F1FB}" dt="2020-06-09T19:45:36.277" v="72" actId="20577"/>
          <ac:spMkLst>
            <pc:docMk/>
            <pc:sldMk cId="1441733616" sldId="257"/>
            <ac:spMk id="7" creationId="{00000000-0000-0000-0000-000000000000}"/>
          </ac:spMkLst>
        </pc:spChg>
      </pc:sldChg>
      <pc:sldChg chg="modSp mod modNotesTx">
        <pc:chgData name="Paul Mason" userId="a428ece4f01b0f60" providerId="LiveId" clId="{482F5ED9-BB20-4C1C-84CA-8E79D063F1FB}" dt="2020-06-10T20:45:32.361" v="6788" actId="20577"/>
        <pc:sldMkLst>
          <pc:docMk/>
          <pc:sldMk cId="4120575675" sldId="258"/>
        </pc:sldMkLst>
        <pc:spChg chg="mod">
          <ac:chgData name="Paul Mason" userId="a428ece4f01b0f60" providerId="LiveId" clId="{482F5ED9-BB20-4C1C-84CA-8E79D063F1FB}" dt="2020-06-10T19:33:58.093" v="5093" actId="6549"/>
          <ac:spMkLst>
            <pc:docMk/>
            <pc:sldMk cId="4120575675" sldId="258"/>
            <ac:spMk id="4" creationId="{00000000-0000-0000-0000-000000000000}"/>
          </ac:spMkLst>
        </pc:spChg>
      </pc:sldChg>
      <pc:sldChg chg="addSp delSp modSp mod">
        <pc:chgData name="Paul Mason" userId="a428ece4f01b0f60" providerId="LiveId" clId="{482F5ED9-BB20-4C1C-84CA-8E79D063F1FB}" dt="2020-06-10T19:34:30.466" v="5096"/>
        <pc:sldMkLst>
          <pc:docMk/>
          <pc:sldMk cId="1880306959" sldId="260"/>
        </pc:sldMkLst>
        <pc:spChg chg="mod">
          <ac:chgData name="Paul Mason" userId="a428ece4f01b0f60" providerId="LiveId" clId="{482F5ED9-BB20-4C1C-84CA-8E79D063F1FB}" dt="2020-06-10T19:34:30.466" v="5096"/>
          <ac:spMkLst>
            <pc:docMk/>
            <pc:sldMk cId="1880306959" sldId="260"/>
            <ac:spMk id="5" creationId="{00000000-0000-0000-0000-000000000000}"/>
          </ac:spMkLst>
        </pc:spChg>
        <pc:graphicFrameChg chg="add del mod">
          <ac:chgData name="Paul Mason" userId="a428ece4f01b0f60" providerId="LiveId" clId="{482F5ED9-BB20-4C1C-84CA-8E79D063F1FB}" dt="2020-06-09T20:40:41.010" v="77"/>
          <ac:graphicFrameMkLst>
            <pc:docMk/>
            <pc:sldMk cId="1880306959" sldId="260"/>
            <ac:graphicFrameMk id="2" creationId="{1C9CFB9D-573C-49AC-9BAA-8137D7D6D002}"/>
          </ac:graphicFrameMkLst>
        </pc:graphicFrameChg>
        <pc:graphicFrameChg chg="add mod modGraphic">
          <ac:chgData name="Paul Mason" userId="a428ece4f01b0f60" providerId="LiveId" clId="{482F5ED9-BB20-4C1C-84CA-8E79D063F1FB}" dt="2020-06-09T20:51:17.573" v="99" actId="2711"/>
          <ac:graphicFrameMkLst>
            <pc:docMk/>
            <pc:sldMk cId="1880306959" sldId="260"/>
            <ac:graphicFrameMk id="4" creationId="{3A9AC191-5C27-4E15-AAFF-B2B9D5BA9AAE}"/>
          </ac:graphicFrameMkLst>
        </pc:graphicFrameChg>
        <pc:picChg chg="del">
          <ac:chgData name="Paul Mason" userId="a428ece4f01b0f60" providerId="LiveId" clId="{482F5ED9-BB20-4C1C-84CA-8E79D063F1FB}" dt="2020-06-09T20:40:24.015" v="73" actId="478"/>
          <ac:picMkLst>
            <pc:docMk/>
            <pc:sldMk cId="1880306959" sldId="260"/>
            <ac:picMk id="3" creationId="{00000000-0000-0000-0000-000000000000}"/>
          </ac:picMkLst>
        </pc:picChg>
      </pc:sldChg>
      <pc:sldChg chg="modSp">
        <pc:chgData name="Paul Mason" userId="a428ece4f01b0f60" providerId="LiveId" clId="{482F5ED9-BB20-4C1C-84CA-8E79D063F1FB}" dt="2020-06-10T19:34:30.466" v="5096"/>
        <pc:sldMkLst>
          <pc:docMk/>
          <pc:sldMk cId="3972684024" sldId="262"/>
        </pc:sldMkLst>
        <pc:spChg chg="mod">
          <ac:chgData name="Paul Mason" userId="a428ece4f01b0f60" providerId="LiveId" clId="{482F5ED9-BB20-4C1C-84CA-8E79D063F1FB}" dt="2020-06-10T19:34:30.466" v="5096"/>
          <ac:spMkLst>
            <pc:docMk/>
            <pc:sldMk cId="3972684024" sldId="262"/>
            <ac:spMk id="8" creationId="{00000000-0000-0000-0000-000000000000}"/>
          </ac:spMkLst>
        </pc:spChg>
      </pc:sldChg>
      <pc:sldChg chg="addSp delSp modSp mod">
        <pc:chgData name="Paul Mason" userId="a428ece4f01b0f60" providerId="LiveId" clId="{482F5ED9-BB20-4C1C-84CA-8E79D063F1FB}" dt="2020-06-10T19:34:30.466" v="5096"/>
        <pc:sldMkLst>
          <pc:docMk/>
          <pc:sldMk cId="320349835" sldId="263"/>
        </pc:sldMkLst>
        <pc:spChg chg="mod">
          <ac:chgData name="Paul Mason" userId="a428ece4f01b0f60" providerId="LiveId" clId="{482F5ED9-BB20-4C1C-84CA-8E79D063F1FB}" dt="2020-06-10T19:34:30.466" v="5096"/>
          <ac:spMkLst>
            <pc:docMk/>
            <pc:sldMk cId="320349835" sldId="263"/>
            <ac:spMk id="5" creationId="{00000000-0000-0000-0000-000000000000}"/>
          </ac:spMkLst>
        </pc:spChg>
        <pc:graphicFrameChg chg="add del mod modGraphic">
          <ac:chgData name="Paul Mason" userId="a428ece4f01b0f60" providerId="LiveId" clId="{482F5ED9-BB20-4C1C-84CA-8E79D063F1FB}" dt="2020-06-09T21:09:30.726" v="128"/>
          <ac:graphicFrameMkLst>
            <pc:docMk/>
            <pc:sldMk cId="320349835" sldId="263"/>
            <ac:graphicFrameMk id="3" creationId="{2B616685-B3A9-48A4-95C5-C7404BA7E886}"/>
          </ac:graphicFrameMkLst>
        </pc:graphicFrameChg>
        <pc:graphicFrameChg chg="add mod modGraphic">
          <ac:chgData name="Paul Mason" userId="a428ece4f01b0f60" providerId="LiveId" clId="{482F5ED9-BB20-4C1C-84CA-8E79D063F1FB}" dt="2020-06-09T21:10:37.018" v="151" actId="1036"/>
          <ac:graphicFrameMkLst>
            <pc:docMk/>
            <pc:sldMk cId="320349835" sldId="263"/>
            <ac:graphicFrameMk id="4" creationId="{FF2EC3DF-40EC-4406-8B8A-01A7991AE98D}"/>
          </ac:graphicFrameMkLst>
        </pc:graphicFrameChg>
        <pc:picChg chg="del">
          <ac:chgData name="Paul Mason" userId="a428ece4f01b0f60" providerId="LiveId" clId="{482F5ED9-BB20-4C1C-84CA-8E79D063F1FB}" dt="2020-06-09T21:09:08.904" v="120" actId="478"/>
          <ac:picMkLst>
            <pc:docMk/>
            <pc:sldMk cId="320349835" sldId="263"/>
            <ac:picMk id="2" creationId="{00000000-0000-0000-0000-000000000000}"/>
          </ac:picMkLst>
        </pc:picChg>
      </pc:sldChg>
      <pc:sldChg chg="addSp delSp modSp mod">
        <pc:chgData name="Paul Mason" userId="a428ece4f01b0f60" providerId="LiveId" clId="{482F5ED9-BB20-4C1C-84CA-8E79D063F1FB}" dt="2020-06-10T19:34:30.466" v="5096"/>
        <pc:sldMkLst>
          <pc:docMk/>
          <pc:sldMk cId="251003212" sldId="264"/>
        </pc:sldMkLst>
        <pc:spChg chg="mod">
          <ac:chgData name="Paul Mason" userId="a428ece4f01b0f60" providerId="LiveId" clId="{482F5ED9-BB20-4C1C-84CA-8E79D063F1FB}" dt="2020-06-10T19:34:30.466" v="5096"/>
          <ac:spMkLst>
            <pc:docMk/>
            <pc:sldMk cId="251003212" sldId="264"/>
            <ac:spMk id="5" creationId="{00000000-0000-0000-0000-000000000000}"/>
          </ac:spMkLst>
        </pc:spChg>
        <pc:graphicFrameChg chg="add del mod">
          <ac:chgData name="Paul Mason" userId="a428ece4f01b0f60" providerId="LiveId" clId="{482F5ED9-BB20-4C1C-84CA-8E79D063F1FB}" dt="2020-06-09T20:50:31.812" v="93"/>
          <ac:graphicFrameMkLst>
            <pc:docMk/>
            <pc:sldMk cId="251003212" sldId="264"/>
            <ac:graphicFrameMk id="3" creationId="{69260C7E-87AC-46A7-A00F-118CA28B5ED7}"/>
          </ac:graphicFrameMkLst>
        </pc:graphicFrameChg>
        <pc:graphicFrameChg chg="add mod modGraphic">
          <ac:chgData name="Paul Mason" userId="a428ece4f01b0f60" providerId="LiveId" clId="{482F5ED9-BB20-4C1C-84CA-8E79D063F1FB}" dt="2020-06-09T20:52:12.647" v="103"/>
          <ac:graphicFrameMkLst>
            <pc:docMk/>
            <pc:sldMk cId="251003212" sldId="264"/>
            <ac:graphicFrameMk id="4" creationId="{4B6EA4C4-6A48-416E-8845-CA797ACD9C01}"/>
          </ac:graphicFrameMkLst>
        </pc:graphicFrameChg>
        <pc:picChg chg="del">
          <ac:chgData name="Paul Mason" userId="a428ece4f01b0f60" providerId="LiveId" clId="{482F5ED9-BB20-4C1C-84CA-8E79D063F1FB}" dt="2020-06-09T20:50:23.159" v="91" actId="478"/>
          <ac:picMkLst>
            <pc:docMk/>
            <pc:sldMk cId="251003212" sldId="264"/>
            <ac:picMk id="2" creationId="{00000000-0000-0000-0000-000000000000}"/>
          </ac:picMkLst>
        </pc:picChg>
      </pc:sldChg>
      <pc:sldChg chg="addSp delSp modSp mod">
        <pc:chgData name="Paul Mason" userId="a428ece4f01b0f60" providerId="LiveId" clId="{482F5ED9-BB20-4C1C-84CA-8E79D063F1FB}" dt="2020-06-10T19:34:30.466" v="5096"/>
        <pc:sldMkLst>
          <pc:docMk/>
          <pc:sldMk cId="2924472340" sldId="265"/>
        </pc:sldMkLst>
        <pc:spChg chg="mod">
          <ac:chgData name="Paul Mason" userId="a428ece4f01b0f60" providerId="LiveId" clId="{482F5ED9-BB20-4C1C-84CA-8E79D063F1FB}" dt="2020-06-10T19:34:30.466" v="5096"/>
          <ac:spMkLst>
            <pc:docMk/>
            <pc:sldMk cId="2924472340" sldId="265"/>
            <ac:spMk id="5" creationId="{00000000-0000-0000-0000-000000000000}"/>
          </ac:spMkLst>
        </pc:spChg>
        <pc:graphicFrameChg chg="add del mod">
          <ac:chgData name="Paul Mason" userId="a428ece4f01b0f60" providerId="LiveId" clId="{482F5ED9-BB20-4C1C-84CA-8E79D063F1FB}" dt="2020-06-09T21:00:01.646" v="106"/>
          <ac:graphicFrameMkLst>
            <pc:docMk/>
            <pc:sldMk cId="2924472340" sldId="265"/>
            <ac:graphicFrameMk id="3" creationId="{848EB8F7-D0A2-484B-AC76-8E60837F6E09}"/>
          </ac:graphicFrameMkLst>
        </pc:graphicFrameChg>
        <pc:graphicFrameChg chg="add mod modGraphic">
          <ac:chgData name="Paul Mason" userId="a428ece4f01b0f60" providerId="LiveId" clId="{482F5ED9-BB20-4C1C-84CA-8E79D063F1FB}" dt="2020-06-09T21:01:08.310" v="119"/>
          <ac:graphicFrameMkLst>
            <pc:docMk/>
            <pc:sldMk cId="2924472340" sldId="265"/>
            <ac:graphicFrameMk id="4" creationId="{573BA617-4E31-45FA-AA26-DA2C8E014B68}"/>
          </ac:graphicFrameMkLst>
        </pc:graphicFrameChg>
        <pc:picChg chg="del">
          <ac:chgData name="Paul Mason" userId="a428ece4f01b0f60" providerId="LiveId" clId="{482F5ED9-BB20-4C1C-84CA-8E79D063F1FB}" dt="2020-06-09T20:59:44.591" v="104" actId="478"/>
          <ac:picMkLst>
            <pc:docMk/>
            <pc:sldMk cId="2924472340" sldId="265"/>
            <ac:picMk id="2" creationId="{00000000-0000-0000-0000-000000000000}"/>
          </ac:picMkLst>
        </pc:picChg>
      </pc:sldChg>
      <pc:sldChg chg="addSp delSp modSp mod">
        <pc:chgData name="Paul Mason" userId="a428ece4f01b0f60" providerId="LiveId" clId="{482F5ED9-BB20-4C1C-84CA-8E79D063F1FB}" dt="2020-06-10T19:34:30.466" v="5096"/>
        <pc:sldMkLst>
          <pc:docMk/>
          <pc:sldMk cId="3239544387" sldId="266"/>
        </pc:sldMkLst>
        <pc:spChg chg="mod">
          <ac:chgData name="Paul Mason" userId="a428ece4f01b0f60" providerId="LiveId" clId="{482F5ED9-BB20-4C1C-84CA-8E79D063F1FB}" dt="2020-06-10T19:34:30.466" v="5096"/>
          <ac:spMkLst>
            <pc:docMk/>
            <pc:sldMk cId="3239544387" sldId="266"/>
            <ac:spMk id="5" creationId="{00000000-0000-0000-0000-000000000000}"/>
          </ac:spMkLst>
        </pc:spChg>
        <pc:spChg chg="mod">
          <ac:chgData name="Paul Mason" userId="a428ece4f01b0f60" providerId="LiveId" clId="{482F5ED9-BB20-4C1C-84CA-8E79D063F1FB}" dt="2020-06-09T21:12:02.556" v="161" actId="6549"/>
          <ac:spMkLst>
            <pc:docMk/>
            <pc:sldMk cId="3239544387" sldId="266"/>
            <ac:spMk id="7" creationId="{00000000-0000-0000-0000-000000000000}"/>
          </ac:spMkLst>
        </pc:spChg>
        <pc:graphicFrameChg chg="add del mod">
          <ac:chgData name="Paul Mason" userId="a428ece4f01b0f60" providerId="LiveId" clId="{482F5ED9-BB20-4C1C-84CA-8E79D063F1FB}" dt="2020-06-09T21:17:17.355" v="166"/>
          <ac:graphicFrameMkLst>
            <pc:docMk/>
            <pc:sldMk cId="3239544387" sldId="266"/>
            <ac:graphicFrameMk id="3" creationId="{757C211D-60B1-48DF-996B-FE9ACA8F7911}"/>
          </ac:graphicFrameMkLst>
        </pc:graphicFrameChg>
        <pc:graphicFrameChg chg="add mod modGraphic">
          <ac:chgData name="Paul Mason" userId="a428ece4f01b0f60" providerId="LiveId" clId="{482F5ED9-BB20-4C1C-84CA-8E79D063F1FB}" dt="2020-06-09T21:18:26.120" v="175"/>
          <ac:graphicFrameMkLst>
            <pc:docMk/>
            <pc:sldMk cId="3239544387" sldId="266"/>
            <ac:graphicFrameMk id="4" creationId="{1EBC9FA3-5A26-4AFF-B731-949F7936832E}"/>
          </ac:graphicFrameMkLst>
        </pc:graphicFrameChg>
        <pc:picChg chg="del">
          <ac:chgData name="Paul Mason" userId="a428ece4f01b0f60" providerId="LiveId" clId="{482F5ED9-BB20-4C1C-84CA-8E79D063F1FB}" dt="2020-06-09T21:12:06.194" v="162" actId="478"/>
          <ac:picMkLst>
            <pc:docMk/>
            <pc:sldMk cId="3239544387" sldId="266"/>
            <ac:picMk id="2" creationId="{00000000-0000-0000-0000-000000000000}"/>
          </ac:picMkLst>
        </pc:picChg>
      </pc:sldChg>
      <pc:sldChg chg="modSp mod">
        <pc:chgData name="Paul Mason" userId="a428ece4f01b0f60" providerId="LiveId" clId="{482F5ED9-BB20-4C1C-84CA-8E79D063F1FB}" dt="2020-06-10T19:34:02.931" v="5094" actId="20577"/>
        <pc:sldMkLst>
          <pc:docMk/>
          <pc:sldMk cId="2885540052" sldId="271"/>
        </pc:sldMkLst>
        <pc:spChg chg="mod">
          <ac:chgData name="Paul Mason" userId="a428ece4f01b0f60" providerId="LiveId" clId="{482F5ED9-BB20-4C1C-84CA-8E79D063F1FB}" dt="2020-06-10T19:34:02.931" v="5094" actId="20577"/>
          <ac:spMkLst>
            <pc:docMk/>
            <pc:sldMk cId="2885540052" sldId="271"/>
            <ac:spMk id="6" creationId="{00000000-0000-0000-0000-000000000000}"/>
          </ac:spMkLst>
        </pc:spChg>
      </pc:sldChg>
      <pc:sldChg chg="modSp mod modNotesTx">
        <pc:chgData name="Paul Mason" userId="a428ece4f01b0f60" providerId="LiveId" clId="{482F5ED9-BB20-4C1C-84CA-8E79D063F1FB}" dt="2020-06-10T19:34:30.466" v="5096"/>
        <pc:sldMkLst>
          <pc:docMk/>
          <pc:sldMk cId="3846044023" sldId="272"/>
        </pc:sldMkLst>
        <pc:spChg chg="mod">
          <ac:chgData name="Paul Mason" userId="a428ece4f01b0f60" providerId="LiveId" clId="{482F5ED9-BB20-4C1C-84CA-8E79D063F1FB}" dt="2020-06-10T19:34:30.466" v="5096"/>
          <ac:spMkLst>
            <pc:docMk/>
            <pc:sldMk cId="3846044023" sldId="272"/>
            <ac:spMk id="6" creationId="{00000000-0000-0000-0000-000000000000}"/>
          </ac:spMkLst>
        </pc:spChg>
        <pc:spChg chg="mod">
          <ac:chgData name="Paul Mason" userId="a428ece4f01b0f60" providerId="LiveId" clId="{482F5ED9-BB20-4C1C-84CA-8E79D063F1FB}" dt="2020-06-09T14:53:35.552" v="4" actId="6549"/>
          <ac:spMkLst>
            <pc:docMk/>
            <pc:sldMk cId="3846044023" sldId="272"/>
            <ac:spMk id="7" creationId="{00000000-0000-0000-0000-000000000000}"/>
          </ac:spMkLst>
        </pc:spChg>
      </pc:sldChg>
      <pc:sldChg chg="modSp">
        <pc:chgData name="Paul Mason" userId="a428ece4f01b0f60" providerId="LiveId" clId="{482F5ED9-BB20-4C1C-84CA-8E79D063F1FB}" dt="2020-06-10T19:34:30.466" v="5096"/>
        <pc:sldMkLst>
          <pc:docMk/>
          <pc:sldMk cId="1282671902" sldId="273"/>
        </pc:sldMkLst>
        <pc:spChg chg="mod">
          <ac:chgData name="Paul Mason" userId="a428ece4f01b0f60" providerId="LiveId" clId="{482F5ED9-BB20-4C1C-84CA-8E79D063F1FB}" dt="2020-06-10T19:34:30.466" v="5096"/>
          <ac:spMkLst>
            <pc:docMk/>
            <pc:sldMk cId="1282671902" sldId="273"/>
            <ac:spMk id="6" creationId="{00000000-0000-0000-0000-000000000000}"/>
          </ac:spMkLst>
        </pc:spChg>
      </pc:sldChg>
      <pc:sldChg chg="modSp">
        <pc:chgData name="Paul Mason" userId="a428ece4f01b0f60" providerId="LiveId" clId="{482F5ED9-BB20-4C1C-84CA-8E79D063F1FB}" dt="2020-06-10T19:34:30.466" v="5096"/>
        <pc:sldMkLst>
          <pc:docMk/>
          <pc:sldMk cId="3168542173" sldId="274"/>
        </pc:sldMkLst>
        <pc:spChg chg="mod">
          <ac:chgData name="Paul Mason" userId="a428ece4f01b0f60" providerId="LiveId" clId="{482F5ED9-BB20-4C1C-84CA-8E79D063F1FB}" dt="2020-06-10T19:34:30.466" v="5096"/>
          <ac:spMkLst>
            <pc:docMk/>
            <pc:sldMk cId="3168542173" sldId="274"/>
            <ac:spMk id="4" creationId="{00000000-0000-0000-0000-000000000000}"/>
          </ac:spMkLst>
        </pc:spChg>
      </pc:sldChg>
      <pc:sldChg chg="modSp">
        <pc:chgData name="Paul Mason" userId="a428ece4f01b0f60" providerId="LiveId" clId="{482F5ED9-BB20-4C1C-84CA-8E79D063F1FB}" dt="2020-06-10T19:34:30.466" v="5096"/>
        <pc:sldMkLst>
          <pc:docMk/>
          <pc:sldMk cId="929950482" sldId="275"/>
        </pc:sldMkLst>
        <pc:spChg chg="mod">
          <ac:chgData name="Paul Mason" userId="a428ece4f01b0f60" providerId="LiveId" clId="{482F5ED9-BB20-4C1C-84CA-8E79D063F1FB}" dt="2020-06-10T19:34:30.466" v="5096"/>
          <ac:spMkLst>
            <pc:docMk/>
            <pc:sldMk cId="929950482" sldId="275"/>
            <ac:spMk id="4" creationId="{00000000-0000-0000-0000-000000000000}"/>
          </ac:spMkLst>
        </pc:spChg>
      </pc:sldChg>
      <pc:sldChg chg="modSp">
        <pc:chgData name="Paul Mason" userId="a428ece4f01b0f60" providerId="LiveId" clId="{482F5ED9-BB20-4C1C-84CA-8E79D063F1FB}" dt="2020-06-10T19:34:30.466" v="5096"/>
        <pc:sldMkLst>
          <pc:docMk/>
          <pc:sldMk cId="108685298" sldId="276"/>
        </pc:sldMkLst>
        <pc:spChg chg="mod">
          <ac:chgData name="Paul Mason" userId="a428ece4f01b0f60" providerId="LiveId" clId="{482F5ED9-BB20-4C1C-84CA-8E79D063F1FB}" dt="2020-06-10T19:34:30.466" v="5096"/>
          <ac:spMkLst>
            <pc:docMk/>
            <pc:sldMk cId="108685298" sldId="276"/>
            <ac:spMk id="4" creationId="{00000000-0000-0000-0000-000000000000}"/>
          </ac:spMkLst>
        </pc:spChg>
      </pc:sldChg>
      <pc:sldChg chg="modSp mod">
        <pc:chgData name="Paul Mason" userId="a428ece4f01b0f60" providerId="LiveId" clId="{482F5ED9-BB20-4C1C-84CA-8E79D063F1FB}" dt="2020-06-10T19:34:30.466" v="5096"/>
        <pc:sldMkLst>
          <pc:docMk/>
          <pc:sldMk cId="453618494" sldId="278"/>
        </pc:sldMkLst>
        <pc:spChg chg="mod">
          <ac:chgData name="Paul Mason" userId="a428ece4f01b0f60" providerId="LiveId" clId="{482F5ED9-BB20-4C1C-84CA-8E79D063F1FB}" dt="2020-06-10T19:34:30.466" v="5096"/>
          <ac:spMkLst>
            <pc:docMk/>
            <pc:sldMk cId="453618494" sldId="278"/>
            <ac:spMk id="7" creationId="{00000000-0000-0000-0000-000000000000}"/>
          </ac:spMkLst>
        </pc:spChg>
        <pc:graphicFrameChg chg="mod modGraphic">
          <ac:chgData name="Paul Mason" userId="a428ece4f01b0f60" providerId="LiveId" clId="{482F5ED9-BB20-4C1C-84CA-8E79D063F1FB}" dt="2020-06-09T21:22:39.258" v="195" actId="554"/>
          <ac:graphicFrameMkLst>
            <pc:docMk/>
            <pc:sldMk cId="453618494" sldId="278"/>
            <ac:graphicFrameMk id="4" creationId="{00000000-0000-0000-0000-000000000000}"/>
          </ac:graphicFrameMkLst>
        </pc:graphicFrameChg>
        <pc:graphicFrameChg chg="mod modGraphic">
          <ac:chgData name="Paul Mason" userId="a428ece4f01b0f60" providerId="LiveId" clId="{482F5ED9-BB20-4C1C-84CA-8E79D063F1FB}" dt="2020-06-09T21:22:39.258" v="195" actId="554"/>
          <ac:graphicFrameMkLst>
            <pc:docMk/>
            <pc:sldMk cId="453618494" sldId="278"/>
            <ac:graphicFrameMk id="5" creationId="{00000000-0000-0000-0000-000000000000}"/>
          </ac:graphicFrameMkLst>
        </pc:graphicFrameChg>
        <pc:graphicFrameChg chg="mod modGraphic">
          <ac:chgData name="Paul Mason" userId="a428ece4f01b0f60" providerId="LiveId" clId="{482F5ED9-BB20-4C1C-84CA-8E79D063F1FB}" dt="2020-06-09T21:22:39.258" v="195" actId="554"/>
          <ac:graphicFrameMkLst>
            <pc:docMk/>
            <pc:sldMk cId="453618494" sldId="278"/>
            <ac:graphicFrameMk id="6" creationId="{00000000-0000-0000-0000-000000000000}"/>
          </ac:graphicFrameMkLst>
        </pc:graphicFrameChg>
      </pc:sldChg>
      <pc:sldChg chg="modSp modNotesTx">
        <pc:chgData name="Paul Mason" userId="a428ece4f01b0f60" providerId="LiveId" clId="{482F5ED9-BB20-4C1C-84CA-8E79D063F1FB}" dt="2020-06-10T19:34:30.466" v="5096"/>
        <pc:sldMkLst>
          <pc:docMk/>
          <pc:sldMk cId="4234826586" sldId="279"/>
        </pc:sldMkLst>
        <pc:spChg chg="mod">
          <ac:chgData name="Paul Mason" userId="a428ece4f01b0f60" providerId="LiveId" clId="{482F5ED9-BB20-4C1C-84CA-8E79D063F1FB}" dt="2020-06-10T19:34:30.466" v="5096"/>
          <ac:spMkLst>
            <pc:docMk/>
            <pc:sldMk cId="4234826586" sldId="279"/>
            <ac:spMk id="6" creationId="{00000000-0000-0000-0000-000000000000}"/>
          </ac:spMkLst>
        </pc:spChg>
      </pc:sldChg>
      <pc:sldChg chg="modSp modNotesTx">
        <pc:chgData name="Paul Mason" userId="a428ece4f01b0f60" providerId="LiveId" clId="{482F5ED9-BB20-4C1C-84CA-8E79D063F1FB}" dt="2020-06-10T19:56:51.671" v="6339" actId="6549"/>
        <pc:sldMkLst>
          <pc:docMk/>
          <pc:sldMk cId="3942844310" sldId="280"/>
        </pc:sldMkLst>
        <pc:spChg chg="mod">
          <ac:chgData name="Paul Mason" userId="a428ece4f01b0f60" providerId="LiveId" clId="{482F5ED9-BB20-4C1C-84CA-8E79D063F1FB}" dt="2020-06-10T19:34:30.466" v="5096"/>
          <ac:spMkLst>
            <pc:docMk/>
            <pc:sldMk cId="3942844310" sldId="280"/>
            <ac:spMk id="6" creationId="{00000000-0000-0000-0000-000000000000}"/>
          </ac:spMkLst>
        </pc:spChg>
        <pc:spChg chg="mod">
          <ac:chgData name="Paul Mason" userId="a428ece4f01b0f60" providerId="LiveId" clId="{482F5ED9-BB20-4C1C-84CA-8E79D063F1FB}" dt="2020-06-10T19:56:51.671" v="6339" actId="6549"/>
          <ac:spMkLst>
            <pc:docMk/>
            <pc:sldMk cId="3942844310" sldId="280"/>
            <ac:spMk id="10" creationId="{00000000-0000-0000-0000-000000000000}"/>
          </ac:spMkLst>
        </pc:spChg>
      </pc:sldChg>
      <pc:sldChg chg="modSp mod modNotesTx">
        <pc:chgData name="Paul Mason" userId="a428ece4f01b0f60" providerId="LiveId" clId="{482F5ED9-BB20-4C1C-84CA-8E79D063F1FB}" dt="2020-06-10T19:34:30.466" v="5096"/>
        <pc:sldMkLst>
          <pc:docMk/>
          <pc:sldMk cId="960429774" sldId="281"/>
        </pc:sldMkLst>
        <pc:spChg chg="mod">
          <ac:chgData name="Paul Mason" userId="a428ece4f01b0f60" providerId="LiveId" clId="{482F5ED9-BB20-4C1C-84CA-8E79D063F1FB}" dt="2020-06-10T19:34:30.466" v="5096"/>
          <ac:spMkLst>
            <pc:docMk/>
            <pc:sldMk cId="960429774" sldId="281"/>
            <ac:spMk id="6" creationId="{00000000-0000-0000-0000-000000000000}"/>
          </ac:spMkLst>
        </pc:spChg>
        <pc:spChg chg="mod">
          <ac:chgData name="Paul Mason" userId="a428ece4f01b0f60" providerId="LiveId" clId="{482F5ED9-BB20-4C1C-84CA-8E79D063F1FB}" dt="2020-06-09T15:11:51.855" v="8" actId="6549"/>
          <ac:spMkLst>
            <pc:docMk/>
            <pc:sldMk cId="960429774" sldId="281"/>
            <ac:spMk id="7" creationId="{00000000-0000-0000-0000-000000000000}"/>
          </ac:spMkLst>
        </pc:spChg>
      </pc:sldChg>
      <pc:sldChg chg="modSp mod modNotesTx">
        <pc:chgData name="Paul Mason" userId="a428ece4f01b0f60" providerId="LiveId" clId="{482F5ED9-BB20-4C1C-84CA-8E79D063F1FB}" dt="2020-06-10T19:34:30.466" v="5096"/>
        <pc:sldMkLst>
          <pc:docMk/>
          <pc:sldMk cId="1420098849" sldId="282"/>
        </pc:sldMkLst>
        <pc:spChg chg="mod">
          <ac:chgData name="Paul Mason" userId="a428ece4f01b0f60" providerId="LiveId" clId="{482F5ED9-BB20-4C1C-84CA-8E79D063F1FB}" dt="2020-06-10T19:34:30.466" v="5096"/>
          <ac:spMkLst>
            <pc:docMk/>
            <pc:sldMk cId="1420098849" sldId="282"/>
            <ac:spMk id="6" creationId="{00000000-0000-0000-0000-000000000000}"/>
          </ac:spMkLst>
        </pc:spChg>
        <pc:spChg chg="mod">
          <ac:chgData name="Paul Mason" userId="a428ece4f01b0f60" providerId="LiveId" clId="{482F5ED9-BB20-4C1C-84CA-8E79D063F1FB}" dt="2020-06-09T14:47:54.315" v="2" actId="6549"/>
          <ac:spMkLst>
            <pc:docMk/>
            <pc:sldMk cId="1420098849" sldId="282"/>
            <ac:spMk id="7" creationId="{00000000-0000-0000-0000-000000000000}"/>
          </ac:spMkLst>
        </pc:spChg>
      </pc:sldChg>
      <pc:sldChg chg="modSp mod modNotesTx">
        <pc:chgData name="Paul Mason" userId="a428ece4f01b0f60" providerId="LiveId" clId="{482F5ED9-BB20-4C1C-84CA-8E79D063F1FB}" dt="2020-06-10T19:32:57.764" v="5090" actId="6549"/>
        <pc:sldMkLst>
          <pc:docMk/>
          <pc:sldMk cId="1096356319" sldId="283"/>
        </pc:sldMkLst>
        <pc:spChg chg="mod">
          <ac:chgData name="Paul Mason" userId="a428ece4f01b0f60" providerId="LiveId" clId="{482F5ED9-BB20-4C1C-84CA-8E79D063F1FB}" dt="2020-06-10T19:32:57.764" v="5090" actId="6549"/>
          <ac:spMkLst>
            <pc:docMk/>
            <pc:sldMk cId="1096356319" sldId="283"/>
            <ac:spMk id="6" creationId="{00000000-0000-0000-0000-000000000000}"/>
          </ac:spMkLst>
        </pc:spChg>
        <pc:spChg chg="mod">
          <ac:chgData name="Paul Mason" userId="a428ece4f01b0f60" providerId="LiveId" clId="{482F5ED9-BB20-4C1C-84CA-8E79D063F1FB}" dt="2020-06-09T15:26:49.414" v="11" actId="6549"/>
          <ac:spMkLst>
            <pc:docMk/>
            <pc:sldMk cId="1096356319" sldId="283"/>
            <ac:spMk id="7" creationId="{00000000-0000-0000-0000-000000000000}"/>
          </ac:spMkLst>
        </pc:spChg>
      </pc:sldChg>
      <pc:sldChg chg="modSp mod modNotesTx">
        <pc:chgData name="Paul Mason" userId="a428ece4f01b0f60" providerId="LiveId" clId="{482F5ED9-BB20-4C1C-84CA-8E79D063F1FB}" dt="2020-06-10T19:45:02.699" v="5266" actId="20577"/>
        <pc:sldMkLst>
          <pc:docMk/>
          <pc:sldMk cId="4150023290" sldId="284"/>
        </pc:sldMkLst>
        <pc:spChg chg="mod">
          <ac:chgData name="Paul Mason" userId="a428ece4f01b0f60" providerId="LiveId" clId="{482F5ED9-BB20-4C1C-84CA-8E79D063F1FB}" dt="2020-06-10T19:34:30.466" v="5096"/>
          <ac:spMkLst>
            <pc:docMk/>
            <pc:sldMk cId="4150023290" sldId="284"/>
            <ac:spMk id="6" creationId="{00000000-0000-0000-0000-000000000000}"/>
          </ac:spMkLst>
        </pc:spChg>
        <pc:spChg chg="mod">
          <ac:chgData name="Paul Mason" userId="a428ece4f01b0f60" providerId="LiveId" clId="{482F5ED9-BB20-4C1C-84CA-8E79D063F1FB}" dt="2020-06-09T15:26:57.678" v="13" actId="20577"/>
          <ac:spMkLst>
            <pc:docMk/>
            <pc:sldMk cId="4150023290" sldId="284"/>
            <ac:spMk id="7" creationId="{00000000-0000-0000-0000-000000000000}"/>
          </ac:spMkLst>
        </pc:spChg>
      </pc:sldChg>
      <pc:sldChg chg="modSp mod modNotesTx">
        <pc:chgData name="Paul Mason" userId="a428ece4f01b0f60" providerId="LiveId" clId="{482F5ED9-BB20-4C1C-84CA-8E79D063F1FB}" dt="2020-06-10T19:49:59.659" v="5748" actId="20577"/>
        <pc:sldMkLst>
          <pc:docMk/>
          <pc:sldMk cId="1579940941" sldId="285"/>
        </pc:sldMkLst>
        <pc:spChg chg="mod">
          <ac:chgData name="Paul Mason" userId="a428ece4f01b0f60" providerId="LiveId" clId="{482F5ED9-BB20-4C1C-84CA-8E79D063F1FB}" dt="2020-06-10T19:34:30.466" v="5096"/>
          <ac:spMkLst>
            <pc:docMk/>
            <pc:sldMk cId="1579940941" sldId="285"/>
            <ac:spMk id="6" creationId="{00000000-0000-0000-0000-000000000000}"/>
          </ac:spMkLst>
        </pc:spChg>
        <pc:spChg chg="mod">
          <ac:chgData name="Paul Mason" userId="a428ece4f01b0f60" providerId="LiveId" clId="{482F5ED9-BB20-4C1C-84CA-8E79D063F1FB}" dt="2020-06-09T15:56:38.092" v="43" actId="20577"/>
          <ac:spMkLst>
            <pc:docMk/>
            <pc:sldMk cId="1579940941" sldId="285"/>
            <ac:spMk id="7" creationId="{00000000-0000-0000-0000-000000000000}"/>
          </ac:spMkLst>
        </pc:spChg>
      </pc:sldChg>
      <pc:sldChg chg="modSp mod modNotesTx">
        <pc:chgData name="Paul Mason" userId="a428ece4f01b0f60" providerId="LiveId" clId="{482F5ED9-BB20-4C1C-84CA-8E79D063F1FB}" dt="2020-06-10T19:50:49.254" v="5783" actId="20577"/>
        <pc:sldMkLst>
          <pc:docMk/>
          <pc:sldMk cId="3730539317" sldId="286"/>
        </pc:sldMkLst>
        <pc:spChg chg="mod">
          <ac:chgData name="Paul Mason" userId="a428ece4f01b0f60" providerId="LiveId" clId="{482F5ED9-BB20-4C1C-84CA-8E79D063F1FB}" dt="2020-06-10T19:34:30.466" v="5096"/>
          <ac:spMkLst>
            <pc:docMk/>
            <pc:sldMk cId="3730539317" sldId="286"/>
            <ac:spMk id="6" creationId="{00000000-0000-0000-0000-000000000000}"/>
          </ac:spMkLst>
        </pc:spChg>
        <pc:spChg chg="mod">
          <ac:chgData name="Paul Mason" userId="a428ece4f01b0f60" providerId="LiveId" clId="{482F5ED9-BB20-4C1C-84CA-8E79D063F1FB}" dt="2020-06-10T19:50:16.192" v="5775" actId="20577"/>
          <ac:spMkLst>
            <pc:docMk/>
            <pc:sldMk cId="3730539317" sldId="286"/>
            <ac:spMk id="7" creationId="{00000000-0000-0000-0000-000000000000}"/>
          </ac:spMkLst>
        </pc:spChg>
      </pc:sldChg>
      <pc:sldChg chg="modSp modNotesTx">
        <pc:chgData name="Paul Mason" userId="a428ece4f01b0f60" providerId="LiveId" clId="{482F5ED9-BB20-4C1C-84CA-8E79D063F1FB}" dt="2020-06-10T19:51:21.236" v="5784" actId="20577"/>
        <pc:sldMkLst>
          <pc:docMk/>
          <pc:sldMk cId="2458281817" sldId="287"/>
        </pc:sldMkLst>
        <pc:spChg chg="mod">
          <ac:chgData name="Paul Mason" userId="a428ece4f01b0f60" providerId="LiveId" clId="{482F5ED9-BB20-4C1C-84CA-8E79D063F1FB}" dt="2020-06-10T19:34:30.466" v="5096"/>
          <ac:spMkLst>
            <pc:docMk/>
            <pc:sldMk cId="2458281817" sldId="287"/>
            <ac:spMk id="6" creationId="{00000000-0000-0000-0000-000000000000}"/>
          </ac:spMkLst>
        </pc:spChg>
      </pc:sldChg>
      <pc:sldChg chg="modSp mod modNotesTx">
        <pc:chgData name="Paul Mason" userId="a428ece4f01b0f60" providerId="LiveId" clId="{482F5ED9-BB20-4C1C-84CA-8E79D063F1FB}" dt="2020-06-10T19:52:01.721" v="5914" actId="20577"/>
        <pc:sldMkLst>
          <pc:docMk/>
          <pc:sldMk cId="3064089404" sldId="288"/>
        </pc:sldMkLst>
        <pc:spChg chg="mod">
          <ac:chgData name="Paul Mason" userId="a428ece4f01b0f60" providerId="LiveId" clId="{482F5ED9-BB20-4C1C-84CA-8E79D063F1FB}" dt="2020-06-09T16:41:22.464" v="61" actId="20577"/>
          <ac:spMkLst>
            <pc:docMk/>
            <pc:sldMk cId="3064089404" sldId="288"/>
            <ac:spMk id="5" creationId="{00000000-0000-0000-0000-000000000000}"/>
          </ac:spMkLst>
        </pc:spChg>
        <pc:spChg chg="mod">
          <ac:chgData name="Paul Mason" userId="a428ece4f01b0f60" providerId="LiveId" clId="{482F5ED9-BB20-4C1C-84CA-8E79D063F1FB}" dt="2020-06-10T19:34:30.466" v="5096"/>
          <ac:spMkLst>
            <pc:docMk/>
            <pc:sldMk cId="3064089404" sldId="288"/>
            <ac:spMk id="6" creationId="{00000000-0000-0000-0000-000000000000}"/>
          </ac:spMkLst>
        </pc:spChg>
      </pc:sldChg>
      <pc:sldChg chg="modSp mod">
        <pc:chgData name="Paul Mason" userId="a428ece4f01b0f60" providerId="LiveId" clId="{482F5ED9-BB20-4C1C-84CA-8E79D063F1FB}" dt="2020-06-10T19:57:06.582" v="6341" actId="6549"/>
        <pc:sldMkLst>
          <pc:docMk/>
          <pc:sldMk cId="2531098903" sldId="289"/>
        </pc:sldMkLst>
        <pc:spChg chg="mod">
          <ac:chgData name="Paul Mason" userId="a428ece4f01b0f60" providerId="LiveId" clId="{482F5ED9-BB20-4C1C-84CA-8E79D063F1FB}" dt="2020-06-10T19:34:30.466" v="5096"/>
          <ac:spMkLst>
            <pc:docMk/>
            <pc:sldMk cId="2531098903" sldId="289"/>
            <ac:spMk id="6" creationId="{00000000-0000-0000-0000-000000000000}"/>
          </ac:spMkLst>
        </pc:spChg>
        <pc:spChg chg="mod">
          <ac:chgData name="Paul Mason" userId="a428ece4f01b0f60" providerId="LiveId" clId="{482F5ED9-BB20-4C1C-84CA-8E79D063F1FB}" dt="2020-06-10T19:57:06.582" v="6341" actId="6549"/>
          <ac:spMkLst>
            <pc:docMk/>
            <pc:sldMk cId="2531098903" sldId="289"/>
            <ac:spMk id="7" creationId="{00000000-0000-0000-0000-000000000000}"/>
          </ac:spMkLst>
        </pc:spChg>
      </pc:sldChg>
      <pc:sldChg chg="modSp">
        <pc:chgData name="Paul Mason" userId="a428ece4f01b0f60" providerId="LiveId" clId="{482F5ED9-BB20-4C1C-84CA-8E79D063F1FB}" dt="2020-06-10T19:34:30.466" v="5096"/>
        <pc:sldMkLst>
          <pc:docMk/>
          <pc:sldMk cId="1602209958" sldId="290"/>
        </pc:sldMkLst>
        <pc:spChg chg="mod">
          <ac:chgData name="Paul Mason" userId="a428ece4f01b0f60" providerId="LiveId" clId="{482F5ED9-BB20-4C1C-84CA-8E79D063F1FB}" dt="2020-06-10T19:34:30.466" v="5096"/>
          <ac:spMkLst>
            <pc:docMk/>
            <pc:sldMk cId="1602209958" sldId="290"/>
            <ac:spMk id="6" creationId="{00000000-0000-0000-0000-000000000000}"/>
          </ac:spMkLst>
        </pc:spChg>
      </pc:sldChg>
      <pc:sldChg chg="modSp modNotesTx">
        <pc:chgData name="Paul Mason" userId="a428ece4f01b0f60" providerId="LiveId" clId="{482F5ED9-BB20-4C1C-84CA-8E79D063F1FB}" dt="2020-06-10T19:56:00.145" v="6338" actId="20577"/>
        <pc:sldMkLst>
          <pc:docMk/>
          <pc:sldMk cId="1725877974" sldId="291"/>
        </pc:sldMkLst>
        <pc:spChg chg="mod">
          <ac:chgData name="Paul Mason" userId="a428ece4f01b0f60" providerId="LiveId" clId="{482F5ED9-BB20-4C1C-84CA-8E79D063F1FB}" dt="2020-06-10T19:34:30.466" v="5096"/>
          <ac:spMkLst>
            <pc:docMk/>
            <pc:sldMk cId="1725877974" sldId="291"/>
            <ac:spMk id="6" creationId="{00000000-0000-0000-0000-000000000000}"/>
          </ac:spMkLst>
        </pc:spChg>
      </pc:sldChg>
      <pc:sldChg chg="modSp">
        <pc:chgData name="Paul Mason" userId="a428ece4f01b0f60" providerId="LiveId" clId="{482F5ED9-BB20-4C1C-84CA-8E79D063F1FB}" dt="2020-06-10T19:34:30.466" v="5096"/>
        <pc:sldMkLst>
          <pc:docMk/>
          <pc:sldMk cId="2614803625" sldId="292"/>
        </pc:sldMkLst>
        <pc:spChg chg="mod">
          <ac:chgData name="Paul Mason" userId="a428ece4f01b0f60" providerId="LiveId" clId="{482F5ED9-BB20-4C1C-84CA-8E79D063F1FB}" dt="2020-06-10T19:34:30.466" v="5096"/>
          <ac:spMkLst>
            <pc:docMk/>
            <pc:sldMk cId="2614803625" sldId="292"/>
            <ac:spMk id="6" creationId="{00000000-0000-0000-0000-000000000000}"/>
          </ac:spMkLst>
        </pc:spChg>
      </pc:sldChg>
      <pc:sldChg chg="modSp">
        <pc:chgData name="Paul Mason" userId="a428ece4f01b0f60" providerId="LiveId" clId="{482F5ED9-BB20-4C1C-84CA-8E79D063F1FB}" dt="2020-06-10T19:34:30.466" v="5096"/>
        <pc:sldMkLst>
          <pc:docMk/>
          <pc:sldMk cId="3269363918" sldId="293"/>
        </pc:sldMkLst>
        <pc:spChg chg="mod">
          <ac:chgData name="Paul Mason" userId="a428ece4f01b0f60" providerId="LiveId" clId="{482F5ED9-BB20-4C1C-84CA-8E79D063F1FB}" dt="2020-06-10T19:34:30.466" v="5096"/>
          <ac:spMkLst>
            <pc:docMk/>
            <pc:sldMk cId="3269363918" sldId="293"/>
            <ac:spMk id="6" creationId="{00000000-0000-0000-0000-000000000000}"/>
          </ac:spMkLst>
        </pc:spChg>
      </pc:sldChg>
      <pc:sldChg chg="modSp">
        <pc:chgData name="Paul Mason" userId="a428ece4f01b0f60" providerId="LiveId" clId="{482F5ED9-BB20-4C1C-84CA-8E79D063F1FB}" dt="2020-06-10T19:34:30.466" v="5096"/>
        <pc:sldMkLst>
          <pc:docMk/>
          <pc:sldMk cId="2403757519" sldId="294"/>
        </pc:sldMkLst>
        <pc:spChg chg="mod">
          <ac:chgData name="Paul Mason" userId="a428ece4f01b0f60" providerId="LiveId" clId="{482F5ED9-BB20-4C1C-84CA-8E79D063F1FB}" dt="2020-06-10T19:34:30.466" v="5096"/>
          <ac:spMkLst>
            <pc:docMk/>
            <pc:sldMk cId="2403757519" sldId="294"/>
            <ac:spMk id="6" creationId="{00000000-0000-0000-0000-000000000000}"/>
          </ac:spMkLst>
        </pc:spChg>
      </pc:sldChg>
      <pc:sldChg chg="modSp">
        <pc:chgData name="Paul Mason" userId="a428ece4f01b0f60" providerId="LiveId" clId="{482F5ED9-BB20-4C1C-84CA-8E79D063F1FB}" dt="2020-06-10T19:34:30.466" v="5096"/>
        <pc:sldMkLst>
          <pc:docMk/>
          <pc:sldMk cId="964759994" sldId="295"/>
        </pc:sldMkLst>
        <pc:spChg chg="mod">
          <ac:chgData name="Paul Mason" userId="a428ece4f01b0f60" providerId="LiveId" clId="{482F5ED9-BB20-4C1C-84CA-8E79D063F1FB}" dt="2020-06-10T19:34:30.466" v="5096"/>
          <ac:spMkLst>
            <pc:docMk/>
            <pc:sldMk cId="964759994" sldId="295"/>
            <ac:spMk id="6" creationId="{00000000-0000-0000-0000-000000000000}"/>
          </ac:spMkLst>
        </pc:spChg>
      </pc:sldChg>
    </pc:docChg>
  </pc:docChgLst>
  <pc:docChgLst>
    <pc:chgData name="Juan Gomez Duque" userId="12ffef9d-c492-4764-9ece-d82edf94b9a1" providerId="ADAL" clId="{14ACC67C-EAF6-47CF-9D64-9810DA6835EA}"/>
    <pc:docChg chg="undo custSel modSld">
      <pc:chgData name="Juan Gomez Duque" userId="12ffef9d-c492-4764-9ece-d82edf94b9a1" providerId="ADAL" clId="{14ACC67C-EAF6-47CF-9D64-9810DA6835EA}" dt="2022-10-12T20:18:48.588" v="343" actId="20577"/>
      <pc:docMkLst>
        <pc:docMk/>
      </pc:docMkLst>
      <pc:sldChg chg="modSp mod">
        <pc:chgData name="Juan Gomez Duque" userId="12ffef9d-c492-4764-9ece-d82edf94b9a1" providerId="ADAL" clId="{14ACC67C-EAF6-47CF-9D64-9810DA6835EA}" dt="2022-10-12T19:46:38.622" v="52"/>
        <pc:sldMkLst>
          <pc:docMk/>
          <pc:sldMk cId="1441733616" sldId="257"/>
        </pc:sldMkLst>
        <pc:spChg chg="mod">
          <ac:chgData name="Juan Gomez Duque" userId="12ffef9d-c492-4764-9ece-d82edf94b9a1" providerId="ADAL" clId="{14ACC67C-EAF6-47CF-9D64-9810DA6835EA}" dt="2022-10-12T19:43:34.442" v="14"/>
          <ac:spMkLst>
            <pc:docMk/>
            <pc:sldMk cId="1441733616" sldId="257"/>
            <ac:spMk id="6" creationId="{00000000-0000-0000-0000-000000000000}"/>
          </ac:spMkLst>
        </pc:spChg>
        <pc:spChg chg="mod">
          <ac:chgData name="Juan Gomez Duque" userId="12ffef9d-c492-4764-9ece-d82edf94b9a1" providerId="ADAL" clId="{14ACC67C-EAF6-47CF-9D64-9810DA6835EA}" dt="2022-10-12T19:46:38.622" v="52"/>
          <ac:spMkLst>
            <pc:docMk/>
            <pc:sldMk cId="1441733616" sldId="257"/>
            <ac:spMk id="7" creationId="{00000000-0000-0000-0000-000000000000}"/>
          </ac:spMkLst>
        </pc:spChg>
      </pc:sldChg>
      <pc:sldChg chg="modSp mod">
        <pc:chgData name="Juan Gomez Duque" userId="12ffef9d-c492-4764-9ece-d82edf94b9a1" providerId="ADAL" clId="{14ACC67C-EAF6-47CF-9D64-9810DA6835EA}" dt="2022-10-12T19:43:14.502" v="4" actId="20577"/>
        <pc:sldMkLst>
          <pc:docMk/>
          <pc:sldMk cId="4120575675" sldId="258"/>
        </pc:sldMkLst>
        <pc:spChg chg="mod">
          <ac:chgData name="Juan Gomez Duque" userId="12ffef9d-c492-4764-9ece-d82edf94b9a1" providerId="ADAL" clId="{14ACC67C-EAF6-47CF-9D64-9810DA6835EA}" dt="2022-10-12T19:43:14.502" v="4" actId="20577"/>
          <ac:spMkLst>
            <pc:docMk/>
            <pc:sldMk cId="4120575675" sldId="258"/>
            <ac:spMk id="4" creationId="{00000000-0000-0000-0000-000000000000}"/>
          </ac:spMkLst>
        </pc:spChg>
      </pc:sldChg>
      <pc:sldChg chg="modSp mod">
        <pc:chgData name="Juan Gomez Duque" userId="12ffef9d-c492-4764-9ece-d82edf94b9a1" providerId="ADAL" clId="{14ACC67C-EAF6-47CF-9D64-9810DA6835EA}" dt="2022-10-12T20:15:16.369" v="309" actId="20577"/>
        <pc:sldMkLst>
          <pc:docMk/>
          <pc:sldMk cId="1880306959" sldId="260"/>
        </pc:sldMkLst>
        <pc:spChg chg="mod">
          <ac:chgData name="Juan Gomez Duque" userId="12ffef9d-c492-4764-9ece-d82edf94b9a1" providerId="ADAL" clId="{14ACC67C-EAF6-47CF-9D64-9810DA6835EA}" dt="2022-10-12T19:45:32.877" v="42"/>
          <ac:spMkLst>
            <pc:docMk/>
            <pc:sldMk cId="1880306959" sldId="260"/>
            <ac:spMk id="5" creationId="{00000000-0000-0000-0000-000000000000}"/>
          </ac:spMkLst>
        </pc:spChg>
        <pc:graphicFrameChg chg="modGraphic">
          <ac:chgData name="Juan Gomez Duque" userId="12ffef9d-c492-4764-9ece-d82edf94b9a1" providerId="ADAL" clId="{14ACC67C-EAF6-47CF-9D64-9810DA6835EA}" dt="2022-10-12T20:15:16.369" v="309" actId="20577"/>
          <ac:graphicFrameMkLst>
            <pc:docMk/>
            <pc:sldMk cId="1880306959" sldId="260"/>
            <ac:graphicFrameMk id="4" creationId="{3A9AC191-5C27-4E15-AAFF-B2B9D5BA9AAE}"/>
          </ac:graphicFrameMkLst>
        </pc:graphicFrameChg>
      </pc:sldChg>
      <pc:sldChg chg="modSp mod">
        <pc:chgData name="Juan Gomez Duque" userId="12ffef9d-c492-4764-9ece-d82edf94b9a1" providerId="ADAL" clId="{14ACC67C-EAF6-47CF-9D64-9810DA6835EA}" dt="2022-10-12T19:45:59.384" v="48"/>
        <pc:sldMkLst>
          <pc:docMk/>
          <pc:sldMk cId="3972684024" sldId="262"/>
        </pc:sldMkLst>
        <pc:spChg chg="mod">
          <ac:chgData name="Juan Gomez Duque" userId="12ffef9d-c492-4764-9ece-d82edf94b9a1" providerId="ADAL" clId="{14ACC67C-EAF6-47CF-9D64-9810DA6835EA}" dt="2022-10-12T19:45:59.384" v="48"/>
          <ac:spMkLst>
            <pc:docMk/>
            <pc:sldMk cId="3972684024" sldId="262"/>
            <ac:spMk id="8" creationId="{00000000-0000-0000-0000-000000000000}"/>
          </ac:spMkLst>
        </pc:spChg>
      </pc:sldChg>
      <pc:sldChg chg="modSp mod">
        <pc:chgData name="Juan Gomez Duque" userId="12ffef9d-c492-4764-9ece-d82edf94b9a1" providerId="ADAL" clId="{14ACC67C-EAF6-47CF-9D64-9810DA6835EA}" dt="2022-10-12T20:17:57.734" v="339" actId="122"/>
        <pc:sldMkLst>
          <pc:docMk/>
          <pc:sldMk cId="320349835" sldId="263"/>
        </pc:sldMkLst>
        <pc:spChg chg="mod">
          <ac:chgData name="Juan Gomez Duque" userId="12ffef9d-c492-4764-9ece-d82edf94b9a1" providerId="ADAL" clId="{14ACC67C-EAF6-47CF-9D64-9810DA6835EA}" dt="2022-10-12T19:45:45.087" v="45"/>
          <ac:spMkLst>
            <pc:docMk/>
            <pc:sldMk cId="320349835" sldId="263"/>
            <ac:spMk id="5" creationId="{00000000-0000-0000-0000-000000000000}"/>
          </ac:spMkLst>
        </pc:spChg>
        <pc:graphicFrameChg chg="modGraphic">
          <ac:chgData name="Juan Gomez Duque" userId="12ffef9d-c492-4764-9ece-d82edf94b9a1" providerId="ADAL" clId="{14ACC67C-EAF6-47CF-9D64-9810DA6835EA}" dt="2022-10-12T20:17:57.734" v="339" actId="122"/>
          <ac:graphicFrameMkLst>
            <pc:docMk/>
            <pc:sldMk cId="320349835" sldId="263"/>
            <ac:graphicFrameMk id="4" creationId="{FF2EC3DF-40EC-4406-8B8A-01A7991AE98D}"/>
          </ac:graphicFrameMkLst>
        </pc:graphicFrameChg>
      </pc:sldChg>
      <pc:sldChg chg="modSp mod">
        <pc:chgData name="Juan Gomez Duque" userId="12ffef9d-c492-4764-9ece-d82edf94b9a1" providerId="ADAL" clId="{14ACC67C-EAF6-47CF-9D64-9810DA6835EA}" dt="2022-10-12T20:16:27.366" v="321" actId="1076"/>
        <pc:sldMkLst>
          <pc:docMk/>
          <pc:sldMk cId="251003212" sldId="264"/>
        </pc:sldMkLst>
        <pc:spChg chg="mod">
          <ac:chgData name="Juan Gomez Duque" userId="12ffef9d-c492-4764-9ece-d82edf94b9a1" providerId="ADAL" clId="{14ACC67C-EAF6-47CF-9D64-9810DA6835EA}" dt="2022-10-12T19:45:36.574" v="43"/>
          <ac:spMkLst>
            <pc:docMk/>
            <pc:sldMk cId="251003212" sldId="264"/>
            <ac:spMk id="5" creationId="{00000000-0000-0000-0000-000000000000}"/>
          </ac:spMkLst>
        </pc:spChg>
        <pc:spChg chg="mod">
          <ac:chgData name="Juan Gomez Duque" userId="12ffef9d-c492-4764-9ece-d82edf94b9a1" providerId="ADAL" clId="{14ACC67C-EAF6-47CF-9D64-9810DA6835EA}" dt="2022-10-12T20:16:19.881" v="320" actId="1076"/>
          <ac:spMkLst>
            <pc:docMk/>
            <pc:sldMk cId="251003212" sldId="264"/>
            <ac:spMk id="7" creationId="{00000000-0000-0000-0000-000000000000}"/>
          </ac:spMkLst>
        </pc:spChg>
        <pc:graphicFrameChg chg="mod modGraphic">
          <ac:chgData name="Juan Gomez Duque" userId="12ffef9d-c492-4764-9ece-d82edf94b9a1" providerId="ADAL" clId="{14ACC67C-EAF6-47CF-9D64-9810DA6835EA}" dt="2022-10-12T20:16:27.366" v="321" actId="1076"/>
          <ac:graphicFrameMkLst>
            <pc:docMk/>
            <pc:sldMk cId="251003212" sldId="264"/>
            <ac:graphicFrameMk id="4" creationId="{4B6EA4C4-6A48-416E-8845-CA797ACD9C01}"/>
          </ac:graphicFrameMkLst>
        </pc:graphicFrameChg>
      </pc:sldChg>
      <pc:sldChg chg="modSp mod">
        <pc:chgData name="Juan Gomez Duque" userId="12ffef9d-c492-4764-9ece-d82edf94b9a1" providerId="ADAL" clId="{14ACC67C-EAF6-47CF-9D64-9810DA6835EA}" dt="2022-10-12T20:17:28.871" v="337" actId="20577"/>
        <pc:sldMkLst>
          <pc:docMk/>
          <pc:sldMk cId="2924472340" sldId="265"/>
        </pc:sldMkLst>
        <pc:spChg chg="mod">
          <ac:chgData name="Juan Gomez Duque" userId="12ffef9d-c492-4764-9ece-d82edf94b9a1" providerId="ADAL" clId="{14ACC67C-EAF6-47CF-9D64-9810DA6835EA}" dt="2022-10-12T19:45:41.462" v="44"/>
          <ac:spMkLst>
            <pc:docMk/>
            <pc:sldMk cId="2924472340" sldId="265"/>
            <ac:spMk id="5" creationId="{00000000-0000-0000-0000-000000000000}"/>
          </ac:spMkLst>
        </pc:spChg>
        <pc:graphicFrameChg chg="modGraphic">
          <ac:chgData name="Juan Gomez Duque" userId="12ffef9d-c492-4764-9ece-d82edf94b9a1" providerId="ADAL" clId="{14ACC67C-EAF6-47CF-9D64-9810DA6835EA}" dt="2022-10-12T20:17:28.871" v="337" actId="20577"/>
          <ac:graphicFrameMkLst>
            <pc:docMk/>
            <pc:sldMk cId="2924472340" sldId="265"/>
            <ac:graphicFrameMk id="4" creationId="{573BA617-4E31-45FA-AA26-DA2C8E014B68}"/>
          </ac:graphicFrameMkLst>
        </pc:graphicFrameChg>
      </pc:sldChg>
      <pc:sldChg chg="modSp mod">
        <pc:chgData name="Juan Gomez Duque" userId="12ffef9d-c492-4764-9ece-d82edf94b9a1" providerId="ADAL" clId="{14ACC67C-EAF6-47CF-9D64-9810DA6835EA}" dt="2022-10-12T20:18:16.928" v="341" actId="255"/>
        <pc:sldMkLst>
          <pc:docMk/>
          <pc:sldMk cId="3239544387" sldId="266"/>
        </pc:sldMkLst>
        <pc:spChg chg="mod">
          <ac:chgData name="Juan Gomez Duque" userId="12ffef9d-c492-4764-9ece-d82edf94b9a1" providerId="ADAL" clId="{14ACC67C-EAF6-47CF-9D64-9810DA6835EA}" dt="2022-10-12T19:45:49.622" v="46"/>
          <ac:spMkLst>
            <pc:docMk/>
            <pc:sldMk cId="3239544387" sldId="266"/>
            <ac:spMk id="5" creationId="{00000000-0000-0000-0000-000000000000}"/>
          </ac:spMkLst>
        </pc:spChg>
        <pc:graphicFrameChg chg="modGraphic">
          <ac:chgData name="Juan Gomez Duque" userId="12ffef9d-c492-4764-9ece-d82edf94b9a1" providerId="ADAL" clId="{14ACC67C-EAF6-47CF-9D64-9810DA6835EA}" dt="2022-10-12T20:18:16.928" v="341" actId="255"/>
          <ac:graphicFrameMkLst>
            <pc:docMk/>
            <pc:sldMk cId="3239544387" sldId="266"/>
            <ac:graphicFrameMk id="4" creationId="{1EBC9FA3-5A26-4AFF-B731-949F7936832E}"/>
          </ac:graphicFrameMkLst>
        </pc:graphicFrameChg>
      </pc:sldChg>
      <pc:sldChg chg="modSp mod">
        <pc:chgData name="Juan Gomez Duque" userId="12ffef9d-c492-4764-9ece-d82edf94b9a1" providerId="ADAL" clId="{14ACC67C-EAF6-47CF-9D64-9810DA6835EA}" dt="2022-10-12T19:43:28.460" v="13" actId="20577"/>
        <pc:sldMkLst>
          <pc:docMk/>
          <pc:sldMk cId="2885540052" sldId="271"/>
        </pc:sldMkLst>
        <pc:spChg chg="mod">
          <ac:chgData name="Juan Gomez Duque" userId="12ffef9d-c492-4764-9ece-d82edf94b9a1" providerId="ADAL" clId="{14ACC67C-EAF6-47CF-9D64-9810DA6835EA}" dt="2022-10-12T19:43:28.460" v="13" actId="20577"/>
          <ac:spMkLst>
            <pc:docMk/>
            <pc:sldMk cId="2885540052" sldId="271"/>
            <ac:spMk id="6" creationId="{00000000-0000-0000-0000-000000000000}"/>
          </ac:spMkLst>
        </pc:spChg>
      </pc:sldChg>
      <pc:sldChg chg="modSp mod">
        <pc:chgData name="Juan Gomez Duque" userId="12ffef9d-c492-4764-9ece-d82edf94b9a1" providerId="ADAL" clId="{14ACC67C-EAF6-47CF-9D64-9810DA6835EA}" dt="2022-10-12T19:48:03.160" v="66" actId="20577"/>
        <pc:sldMkLst>
          <pc:docMk/>
          <pc:sldMk cId="3846044023" sldId="272"/>
        </pc:sldMkLst>
        <pc:spChg chg="mod">
          <ac:chgData name="Juan Gomez Duque" userId="12ffef9d-c492-4764-9ece-d82edf94b9a1" providerId="ADAL" clId="{14ACC67C-EAF6-47CF-9D64-9810DA6835EA}" dt="2022-10-12T19:43:38.265" v="15"/>
          <ac:spMkLst>
            <pc:docMk/>
            <pc:sldMk cId="3846044023" sldId="272"/>
            <ac:spMk id="6" creationId="{00000000-0000-0000-0000-000000000000}"/>
          </ac:spMkLst>
        </pc:spChg>
        <pc:spChg chg="mod">
          <ac:chgData name="Juan Gomez Duque" userId="12ffef9d-c492-4764-9ece-d82edf94b9a1" providerId="ADAL" clId="{14ACC67C-EAF6-47CF-9D64-9810DA6835EA}" dt="2022-10-12T19:48:03.160" v="66" actId="20577"/>
          <ac:spMkLst>
            <pc:docMk/>
            <pc:sldMk cId="3846044023" sldId="272"/>
            <ac:spMk id="7" creationId="{00000000-0000-0000-0000-000000000000}"/>
          </ac:spMkLst>
        </pc:spChg>
      </pc:sldChg>
      <pc:sldChg chg="modSp mod">
        <pc:chgData name="Juan Gomez Duque" userId="12ffef9d-c492-4764-9ece-d82edf94b9a1" providerId="ADAL" clId="{14ACC67C-EAF6-47CF-9D64-9810DA6835EA}" dt="2022-10-12T19:54:18.654" v="123" actId="6549"/>
        <pc:sldMkLst>
          <pc:docMk/>
          <pc:sldMk cId="1282671902" sldId="273"/>
        </pc:sldMkLst>
        <pc:spChg chg="mod">
          <ac:chgData name="Juan Gomez Duque" userId="12ffef9d-c492-4764-9ece-d82edf94b9a1" providerId="ADAL" clId="{14ACC67C-EAF6-47CF-9D64-9810DA6835EA}" dt="2022-10-12T19:44:07.600" v="22"/>
          <ac:spMkLst>
            <pc:docMk/>
            <pc:sldMk cId="1282671902" sldId="273"/>
            <ac:spMk id="6" creationId="{00000000-0000-0000-0000-000000000000}"/>
          </ac:spMkLst>
        </pc:spChg>
        <pc:spChg chg="mod">
          <ac:chgData name="Juan Gomez Duque" userId="12ffef9d-c492-4764-9ece-d82edf94b9a1" providerId="ADAL" clId="{14ACC67C-EAF6-47CF-9D64-9810DA6835EA}" dt="2022-10-12T19:54:18.654" v="123" actId="6549"/>
          <ac:spMkLst>
            <pc:docMk/>
            <pc:sldMk cId="1282671902" sldId="273"/>
            <ac:spMk id="7" creationId="{00000000-0000-0000-0000-000000000000}"/>
          </ac:spMkLst>
        </pc:spChg>
      </pc:sldChg>
      <pc:sldChg chg="modSp mod">
        <pc:chgData name="Juan Gomez Duque" userId="12ffef9d-c492-4764-9ece-d82edf94b9a1" providerId="ADAL" clId="{14ACC67C-EAF6-47CF-9D64-9810DA6835EA}" dt="2022-10-12T19:45:17.657" v="39"/>
        <pc:sldMkLst>
          <pc:docMk/>
          <pc:sldMk cId="3168542173" sldId="274"/>
        </pc:sldMkLst>
        <pc:spChg chg="mod">
          <ac:chgData name="Juan Gomez Duque" userId="12ffef9d-c492-4764-9ece-d82edf94b9a1" providerId="ADAL" clId="{14ACC67C-EAF6-47CF-9D64-9810DA6835EA}" dt="2022-10-12T19:45:17.657" v="39"/>
          <ac:spMkLst>
            <pc:docMk/>
            <pc:sldMk cId="3168542173" sldId="274"/>
            <ac:spMk id="4" creationId="{00000000-0000-0000-0000-000000000000}"/>
          </ac:spMkLst>
        </pc:spChg>
      </pc:sldChg>
      <pc:sldChg chg="modSp mod">
        <pc:chgData name="Juan Gomez Duque" userId="12ffef9d-c492-4764-9ece-d82edf94b9a1" providerId="ADAL" clId="{14ACC67C-EAF6-47CF-9D64-9810DA6835EA}" dt="2022-10-12T19:45:24.801" v="40"/>
        <pc:sldMkLst>
          <pc:docMk/>
          <pc:sldMk cId="929950482" sldId="275"/>
        </pc:sldMkLst>
        <pc:spChg chg="mod">
          <ac:chgData name="Juan Gomez Duque" userId="12ffef9d-c492-4764-9ece-d82edf94b9a1" providerId="ADAL" clId="{14ACC67C-EAF6-47CF-9D64-9810DA6835EA}" dt="2022-10-12T19:45:24.801" v="40"/>
          <ac:spMkLst>
            <pc:docMk/>
            <pc:sldMk cId="929950482" sldId="275"/>
            <ac:spMk id="4" creationId="{00000000-0000-0000-0000-000000000000}"/>
          </ac:spMkLst>
        </pc:spChg>
      </pc:sldChg>
      <pc:sldChg chg="modSp mod">
        <pc:chgData name="Juan Gomez Duque" userId="12ffef9d-c492-4764-9ece-d82edf94b9a1" providerId="ADAL" clId="{14ACC67C-EAF6-47CF-9D64-9810DA6835EA}" dt="2022-10-12T19:45:28.410" v="41"/>
        <pc:sldMkLst>
          <pc:docMk/>
          <pc:sldMk cId="108685298" sldId="276"/>
        </pc:sldMkLst>
        <pc:spChg chg="mod">
          <ac:chgData name="Juan Gomez Duque" userId="12ffef9d-c492-4764-9ece-d82edf94b9a1" providerId="ADAL" clId="{14ACC67C-EAF6-47CF-9D64-9810DA6835EA}" dt="2022-10-12T19:45:28.410" v="41"/>
          <ac:spMkLst>
            <pc:docMk/>
            <pc:sldMk cId="108685298" sldId="276"/>
            <ac:spMk id="4" creationId="{00000000-0000-0000-0000-000000000000}"/>
          </ac:spMkLst>
        </pc:spChg>
      </pc:sldChg>
      <pc:sldChg chg="modSp mod">
        <pc:chgData name="Juan Gomez Duque" userId="12ffef9d-c492-4764-9ece-d82edf94b9a1" providerId="ADAL" clId="{14ACC67C-EAF6-47CF-9D64-9810DA6835EA}" dt="2022-10-12T20:18:48.588" v="343" actId="20577"/>
        <pc:sldMkLst>
          <pc:docMk/>
          <pc:sldMk cId="453618494" sldId="278"/>
        </pc:sldMkLst>
        <pc:spChg chg="mod">
          <ac:chgData name="Juan Gomez Duque" userId="12ffef9d-c492-4764-9ece-d82edf94b9a1" providerId="ADAL" clId="{14ACC67C-EAF6-47CF-9D64-9810DA6835EA}" dt="2022-10-12T19:45:55.401" v="47"/>
          <ac:spMkLst>
            <pc:docMk/>
            <pc:sldMk cId="453618494" sldId="278"/>
            <ac:spMk id="7" creationId="{00000000-0000-0000-0000-000000000000}"/>
          </ac:spMkLst>
        </pc:spChg>
        <pc:graphicFrameChg chg="modGraphic">
          <ac:chgData name="Juan Gomez Duque" userId="12ffef9d-c492-4764-9ece-d82edf94b9a1" providerId="ADAL" clId="{14ACC67C-EAF6-47CF-9D64-9810DA6835EA}" dt="2022-10-12T20:18:48.588" v="343" actId="20577"/>
          <ac:graphicFrameMkLst>
            <pc:docMk/>
            <pc:sldMk cId="453618494" sldId="278"/>
            <ac:graphicFrameMk id="6" creationId="{00000000-0000-0000-0000-000000000000}"/>
          </ac:graphicFrameMkLst>
        </pc:graphicFrameChg>
      </pc:sldChg>
      <pc:sldChg chg="modSp mod">
        <pc:chgData name="Juan Gomez Duque" userId="12ffef9d-c492-4764-9ece-d82edf94b9a1" providerId="ADAL" clId="{14ACC67C-EAF6-47CF-9D64-9810DA6835EA}" dt="2022-10-12T19:49:11.145" v="73"/>
        <pc:sldMkLst>
          <pc:docMk/>
          <pc:sldMk cId="4234826586" sldId="279"/>
        </pc:sldMkLst>
        <pc:spChg chg="mod">
          <ac:chgData name="Juan Gomez Duque" userId="12ffef9d-c492-4764-9ece-d82edf94b9a1" providerId="ADAL" clId="{14ACC67C-EAF6-47CF-9D64-9810DA6835EA}" dt="2022-10-12T19:43:47.676" v="17"/>
          <ac:spMkLst>
            <pc:docMk/>
            <pc:sldMk cId="4234826586" sldId="279"/>
            <ac:spMk id="6" creationId="{00000000-0000-0000-0000-000000000000}"/>
          </ac:spMkLst>
        </pc:spChg>
        <pc:spChg chg="mod">
          <ac:chgData name="Juan Gomez Duque" userId="12ffef9d-c492-4764-9ece-d82edf94b9a1" providerId="ADAL" clId="{14ACC67C-EAF6-47CF-9D64-9810DA6835EA}" dt="2022-10-12T19:49:11.145" v="73"/>
          <ac:spMkLst>
            <pc:docMk/>
            <pc:sldMk cId="4234826586" sldId="279"/>
            <ac:spMk id="7" creationId="{00000000-0000-0000-0000-000000000000}"/>
          </ac:spMkLst>
        </pc:spChg>
      </pc:sldChg>
      <pc:sldChg chg="modSp mod">
        <pc:chgData name="Juan Gomez Duque" userId="12ffef9d-c492-4764-9ece-d82edf94b9a1" providerId="ADAL" clId="{14ACC67C-EAF6-47CF-9D64-9810DA6835EA}" dt="2022-10-12T19:50:49.005" v="84" actId="1076"/>
        <pc:sldMkLst>
          <pc:docMk/>
          <pc:sldMk cId="3942844310" sldId="280"/>
        </pc:sldMkLst>
        <pc:spChg chg="mod">
          <ac:chgData name="Juan Gomez Duque" userId="12ffef9d-c492-4764-9ece-d82edf94b9a1" providerId="ADAL" clId="{14ACC67C-EAF6-47CF-9D64-9810DA6835EA}" dt="2022-10-12T19:43:51.269" v="18"/>
          <ac:spMkLst>
            <pc:docMk/>
            <pc:sldMk cId="3942844310" sldId="280"/>
            <ac:spMk id="6" creationId="{00000000-0000-0000-0000-000000000000}"/>
          </ac:spMkLst>
        </pc:spChg>
        <pc:spChg chg="mod">
          <ac:chgData name="Juan Gomez Duque" userId="12ffef9d-c492-4764-9ece-d82edf94b9a1" providerId="ADAL" clId="{14ACC67C-EAF6-47CF-9D64-9810DA6835EA}" dt="2022-10-12T19:50:22.122" v="79" actId="1076"/>
          <ac:spMkLst>
            <pc:docMk/>
            <pc:sldMk cId="3942844310" sldId="280"/>
            <ac:spMk id="8" creationId="{00000000-0000-0000-0000-000000000000}"/>
          </ac:spMkLst>
        </pc:spChg>
        <pc:spChg chg="mod">
          <ac:chgData name="Juan Gomez Duque" userId="12ffef9d-c492-4764-9ece-d82edf94b9a1" providerId="ADAL" clId="{14ACC67C-EAF6-47CF-9D64-9810DA6835EA}" dt="2022-10-12T19:50:25.556" v="80" actId="1076"/>
          <ac:spMkLst>
            <pc:docMk/>
            <pc:sldMk cId="3942844310" sldId="280"/>
            <ac:spMk id="9" creationId="{00000000-0000-0000-0000-000000000000}"/>
          </ac:spMkLst>
        </pc:spChg>
        <pc:spChg chg="mod">
          <ac:chgData name="Juan Gomez Duque" userId="12ffef9d-c492-4764-9ece-d82edf94b9a1" providerId="ADAL" clId="{14ACC67C-EAF6-47CF-9D64-9810DA6835EA}" dt="2022-10-12T19:50:35.749" v="81" actId="1076"/>
          <ac:spMkLst>
            <pc:docMk/>
            <pc:sldMk cId="3942844310" sldId="280"/>
            <ac:spMk id="12" creationId="{00000000-0000-0000-0000-000000000000}"/>
          </ac:spMkLst>
        </pc:spChg>
        <pc:spChg chg="mod">
          <ac:chgData name="Juan Gomez Duque" userId="12ffef9d-c492-4764-9ece-d82edf94b9a1" providerId="ADAL" clId="{14ACC67C-EAF6-47CF-9D64-9810DA6835EA}" dt="2022-10-12T19:50:40.238" v="82" actId="1076"/>
          <ac:spMkLst>
            <pc:docMk/>
            <pc:sldMk cId="3942844310" sldId="280"/>
            <ac:spMk id="13" creationId="{00000000-0000-0000-0000-000000000000}"/>
          </ac:spMkLst>
        </pc:spChg>
        <pc:spChg chg="mod">
          <ac:chgData name="Juan Gomez Duque" userId="12ffef9d-c492-4764-9ece-d82edf94b9a1" providerId="ADAL" clId="{14ACC67C-EAF6-47CF-9D64-9810DA6835EA}" dt="2022-10-12T19:50:49.005" v="84" actId="1076"/>
          <ac:spMkLst>
            <pc:docMk/>
            <pc:sldMk cId="3942844310" sldId="280"/>
            <ac:spMk id="14" creationId="{00000000-0000-0000-0000-000000000000}"/>
          </ac:spMkLst>
        </pc:spChg>
        <pc:spChg chg="mod">
          <ac:chgData name="Juan Gomez Duque" userId="12ffef9d-c492-4764-9ece-d82edf94b9a1" providerId="ADAL" clId="{14ACC67C-EAF6-47CF-9D64-9810DA6835EA}" dt="2022-10-12T19:50:45.348" v="83" actId="1076"/>
          <ac:spMkLst>
            <pc:docMk/>
            <pc:sldMk cId="3942844310" sldId="280"/>
            <ac:spMk id="15" creationId="{00000000-0000-0000-0000-000000000000}"/>
          </ac:spMkLst>
        </pc:spChg>
        <pc:spChg chg="mod">
          <ac:chgData name="Juan Gomez Duque" userId="12ffef9d-c492-4764-9ece-d82edf94b9a1" providerId="ADAL" clId="{14ACC67C-EAF6-47CF-9D64-9810DA6835EA}" dt="2022-10-12T19:49:55.330" v="74"/>
          <ac:spMkLst>
            <pc:docMk/>
            <pc:sldMk cId="3942844310" sldId="280"/>
            <ac:spMk id="23" creationId="{00000000-0000-0000-0000-000000000000}"/>
          </ac:spMkLst>
        </pc:spChg>
      </pc:sldChg>
      <pc:sldChg chg="modSp mod">
        <pc:chgData name="Juan Gomez Duque" userId="12ffef9d-c492-4764-9ece-d82edf94b9a1" providerId="ADAL" clId="{14ACC67C-EAF6-47CF-9D64-9810DA6835EA}" dt="2022-10-12T19:52:15.159" v="102"/>
        <pc:sldMkLst>
          <pc:docMk/>
          <pc:sldMk cId="960429774" sldId="281"/>
        </pc:sldMkLst>
        <pc:spChg chg="mod">
          <ac:chgData name="Juan Gomez Duque" userId="12ffef9d-c492-4764-9ece-d82edf94b9a1" providerId="ADAL" clId="{14ACC67C-EAF6-47CF-9D64-9810DA6835EA}" dt="2022-10-12T19:43:54.836" v="19"/>
          <ac:spMkLst>
            <pc:docMk/>
            <pc:sldMk cId="960429774" sldId="281"/>
            <ac:spMk id="6" creationId="{00000000-0000-0000-0000-000000000000}"/>
          </ac:spMkLst>
        </pc:spChg>
        <pc:spChg chg="mod">
          <ac:chgData name="Juan Gomez Duque" userId="12ffef9d-c492-4764-9ece-d82edf94b9a1" providerId="ADAL" clId="{14ACC67C-EAF6-47CF-9D64-9810DA6835EA}" dt="2022-10-12T19:52:15.159" v="102"/>
          <ac:spMkLst>
            <pc:docMk/>
            <pc:sldMk cId="960429774" sldId="281"/>
            <ac:spMk id="7" creationId="{00000000-0000-0000-0000-000000000000}"/>
          </ac:spMkLst>
        </pc:spChg>
      </pc:sldChg>
      <pc:sldChg chg="modSp mod">
        <pc:chgData name="Juan Gomez Duque" userId="12ffef9d-c492-4764-9ece-d82edf94b9a1" providerId="ADAL" clId="{14ACC67C-EAF6-47CF-9D64-9810DA6835EA}" dt="2022-10-12T19:48:36.201" v="70" actId="20577"/>
        <pc:sldMkLst>
          <pc:docMk/>
          <pc:sldMk cId="1420098849" sldId="282"/>
        </pc:sldMkLst>
        <pc:spChg chg="mod">
          <ac:chgData name="Juan Gomez Duque" userId="12ffef9d-c492-4764-9ece-d82edf94b9a1" providerId="ADAL" clId="{14ACC67C-EAF6-47CF-9D64-9810DA6835EA}" dt="2022-10-12T19:43:42.832" v="16"/>
          <ac:spMkLst>
            <pc:docMk/>
            <pc:sldMk cId="1420098849" sldId="282"/>
            <ac:spMk id="6" creationId="{00000000-0000-0000-0000-000000000000}"/>
          </ac:spMkLst>
        </pc:spChg>
        <pc:spChg chg="mod">
          <ac:chgData name="Juan Gomez Duque" userId="12ffef9d-c492-4764-9ece-d82edf94b9a1" providerId="ADAL" clId="{14ACC67C-EAF6-47CF-9D64-9810DA6835EA}" dt="2022-10-12T19:48:36.201" v="70" actId="20577"/>
          <ac:spMkLst>
            <pc:docMk/>
            <pc:sldMk cId="1420098849" sldId="282"/>
            <ac:spMk id="7" creationId="{00000000-0000-0000-0000-000000000000}"/>
          </ac:spMkLst>
        </pc:spChg>
      </pc:sldChg>
      <pc:sldChg chg="modSp mod">
        <pc:chgData name="Juan Gomez Duque" userId="12ffef9d-c492-4764-9ece-d82edf94b9a1" providerId="ADAL" clId="{14ACC67C-EAF6-47CF-9D64-9810DA6835EA}" dt="2022-10-12T19:53:11.760" v="109" actId="1076"/>
        <pc:sldMkLst>
          <pc:docMk/>
          <pc:sldMk cId="1096356319" sldId="283"/>
        </pc:sldMkLst>
        <pc:spChg chg="mod">
          <ac:chgData name="Juan Gomez Duque" userId="12ffef9d-c492-4764-9ece-d82edf94b9a1" providerId="ADAL" clId="{14ACC67C-EAF6-47CF-9D64-9810DA6835EA}" dt="2022-10-12T19:43:58.813" v="20"/>
          <ac:spMkLst>
            <pc:docMk/>
            <pc:sldMk cId="1096356319" sldId="283"/>
            <ac:spMk id="6" creationId="{00000000-0000-0000-0000-000000000000}"/>
          </ac:spMkLst>
        </pc:spChg>
        <pc:spChg chg="mod">
          <ac:chgData name="Juan Gomez Duque" userId="12ffef9d-c492-4764-9ece-d82edf94b9a1" providerId="ADAL" clId="{14ACC67C-EAF6-47CF-9D64-9810DA6835EA}" dt="2022-10-12T19:53:11.760" v="109" actId="1076"/>
          <ac:spMkLst>
            <pc:docMk/>
            <pc:sldMk cId="1096356319" sldId="283"/>
            <ac:spMk id="7" creationId="{00000000-0000-0000-0000-000000000000}"/>
          </ac:spMkLst>
        </pc:spChg>
      </pc:sldChg>
      <pc:sldChg chg="modSp mod">
        <pc:chgData name="Juan Gomez Duque" userId="12ffef9d-c492-4764-9ece-d82edf94b9a1" providerId="ADAL" clId="{14ACC67C-EAF6-47CF-9D64-9810DA6835EA}" dt="2022-10-12T19:54:02.830" v="121" actId="6549"/>
        <pc:sldMkLst>
          <pc:docMk/>
          <pc:sldMk cId="4150023290" sldId="284"/>
        </pc:sldMkLst>
        <pc:spChg chg="mod">
          <ac:chgData name="Juan Gomez Duque" userId="12ffef9d-c492-4764-9ece-d82edf94b9a1" providerId="ADAL" clId="{14ACC67C-EAF6-47CF-9D64-9810DA6835EA}" dt="2022-10-12T19:44:02.446" v="21"/>
          <ac:spMkLst>
            <pc:docMk/>
            <pc:sldMk cId="4150023290" sldId="284"/>
            <ac:spMk id="6" creationId="{00000000-0000-0000-0000-000000000000}"/>
          </ac:spMkLst>
        </pc:spChg>
        <pc:spChg chg="mod">
          <ac:chgData name="Juan Gomez Duque" userId="12ffef9d-c492-4764-9ece-d82edf94b9a1" providerId="ADAL" clId="{14ACC67C-EAF6-47CF-9D64-9810DA6835EA}" dt="2022-10-12T19:54:02.830" v="121" actId="6549"/>
          <ac:spMkLst>
            <pc:docMk/>
            <pc:sldMk cId="4150023290" sldId="284"/>
            <ac:spMk id="7" creationId="{00000000-0000-0000-0000-000000000000}"/>
          </ac:spMkLst>
        </pc:spChg>
      </pc:sldChg>
      <pc:sldChg chg="modSp mod">
        <pc:chgData name="Juan Gomez Duque" userId="12ffef9d-c492-4764-9ece-d82edf94b9a1" providerId="ADAL" clId="{14ACC67C-EAF6-47CF-9D64-9810DA6835EA}" dt="2022-10-12T19:54:50.488" v="126" actId="1076"/>
        <pc:sldMkLst>
          <pc:docMk/>
          <pc:sldMk cId="1579940941" sldId="285"/>
        </pc:sldMkLst>
        <pc:spChg chg="mod">
          <ac:chgData name="Juan Gomez Duque" userId="12ffef9d-c492-4764-9ece-d82edf94b9a1" providerId="ADAL" clId="{14ACC67C-EAF6-47CF-9D64-9810DA6835EA}" dt="2022-10-12T19:44:16.689" v="23"/>
          <ac:spMkLst>
            <pc:docMk/>
            <pc:sldMk cId="1579940941" sldId="285"/>
            <ac:spMk id="6" creationId="{00000000-0000-0000-0000-000000000000}"/>
          </ac:spMkLst>
        </pc:spChg>
        <pc:spChg chg="mod">
          <ac:chgData name="Juan Gomez Duque" userId="12ffef9d-c492-4764-9ece-d82edf94b9a1" providerId="ADAL" clId="{14ACC67C-EAF6-47CF-9D64-9810DA6835EA}" dt="2022-10-12T19:54:50.488" v="126" actId="1076"/>
          <ac:spMkLst>
            <pc:docMk/>
            <pc:sldMk cId="1579940941" sldId="285"/>
            <ac:spMk id="7" creationId="{00000000-0000-0000-0000-000000000000}"/>
          </ac:spMkLst>
        </pc:spChg>
      </pc:sldChg>
      <pc:sldChg chg="modSp mod">
        <pc:chgData name="Juan Gomez Duque" userId="12ffef9d-c492-4764-9ece-d82edf94b9a1" providerId="ADAL" clId="{14ACC67C-EAF6-47CF-9D64-9810DA6835EA}" dt="2022-10-12T20:06:17.836" v="224" actId="20577"/>
        <pc:sldMkLst>
          <pc:docMk/>
          <pc:sldMk cId="3730539317" sldId="286"/>
        </pc:sldMkLst>
        <pc:spChg chg="mod">
          <ac:chgData name="Juan Gomez Duque" userId="12ffef9d-c492-4764-9ece-d82edf94b9a1" providerId="ADAL" clId="{14ACC67C-EAF6-47CF-9D64-9810DA6835EA}" dt="2022-10-12T19:44:25.238" v="24"/>
          <ac:spMkLst>
            <pc:docMk/>
            <pc:sldMk cId="3730539317" sldId="286"/>
            <ac:spMk id="6" creationId="{00000000-0000-0000-0000-000000000000}"/>
          </ac:spMkLst>
        </pc:spChg>
        <pc:spChg chg="mod">
          <ac:chgData name="Juan Gomez Duque" userId="12ffef9d-c492-4764-9ece-d82edf94b9a1" providerId="ADAL" clId="{14ACC67C-EAF6-47CF-9D64-9810DA6835EA}" dt="2022-10-12T20:06:17.836" v="224" actId="20577"/>
          <ac:spMkLst>
            <pc:docMk/>
            <pc:sldMk cId="3730539317" sldId="286"/>
            <ac:spMk id="7" creationId="{00000000-0000-0000-0000-000000000000}"/>
          </ac:spMkLst>
        </pc:spChg>
      </pc:sldChg>
      <pc:sldChg chg="modSp mod">
        <pc:chgData name="Juan Gomez Duque" userId="12ffef9d-c492-4764-9ece-d82edf94b9a1" providerId="ADAL" clId="{14ACC67C-EAF6-47CF-9D64-9810DA6835EA}" dt="2022-10-12T20:02:55.373" v="137" actId="1076"/>
        <pc:sldMkLst>
          <pc:docMk/>
          <pc:sldMk cId="2458281817" sldId="287"/>
        </pc:sldMkLst>
        <pc:spChg chg="mod">
          <ac:chgData name="Juan Gomez Duque" userId="12ffef9d-c492-4764-9ece-d82edf94b9a1" providerId="ADAL" clId="{14ACC67C-EAF6-47CF-9D64-9810DA6835EA}" dt="2022-10-12T19:44:30.951" v="25"/>
          <ac:spMkLst>
            <pc:docMk/>
            <pc:sldMk cId="2458281817" sldId="287"/>
            <ac:spMk id="6" creationId="{00000000-0000-0000-0000-000000000000}"/>
          </ac:spMkLst>
        </pc:spChg>
        <pc:spChg chg="mod">
          <ac:chgData name="Juan Gomez Duque" userId="12ffef9d-c492-4764-9ece-d82edf94b9a1" providerId="ADAL" clId="{14ACC67C-EAF6-47CF-9D64-9810DA6835EA}" dt="2022-10-12T20:02:55.373" v="137" actId="1076"/>
          <ac:spMkLst>
            <pc:docMk/>
            <pc:sldMk cId="2458281817" sldId="287"/>
            <ac:spMk id="7" creationId="{00000000-0000-0000-0000-000000000000}"/>
          </ac:spMkLst>
        </pc:spChg>
      </pc:sldChg>
      <pc:sldChg chg="modSp mod">
        <pc:chgData name="Juan Gomez Duque" userId="12ffef9d-c492-4764-9ece-d82edf94b9a1" providerId="ADAL" clId="{14ACC67C-EAF6-47CF-9D64-9810DA6835EA}" dt="2022-10-12T20:14:50.237" v="300" actId="20577"/>
        <pc:sldMkLst>
          <pc:docMk/>
          <pc:sldMk cId="3064089404" sldId="288"/>
        </pc:sldMkLst>
        <pc:spChg chg="mod">
          <ac:chgData name="Juan Gomez Duque" userId="12ffef9d-c492-4764-9ece-d82edf94b9a1" providerId="ADAL" clId="{14ACC67C-EAF6-47CF-9D64-9810DA6835EA}" dt="2022-10-12T20:14:50.237" v="300" actId="20577"/>
          <ac:spMkLst>
            <pc:docMk/>
            <pc:sldMk cId="3064089404" sldId="288"/>
            <ac:spMk id="4" creationId="{00000000-0000-0000-0000-000000000000}"/>
          </ac:spMkLst>
        </pc:spChg>
        <pc:spChg chg="mod">
          <ac:chgData name="Juan Gomez Duque" userId="12ffef9d-c492-4764-9ece-d82edf94b9a1" providerId="ADAL" clId="{14ACC67C-EAF6-47CF-9D64-9810DA6835EA}" dt="2022-10-12T20:14:46.918" v="296" actId="21"/>
          <ac:spMkLst>
            <pc:docMk/>
            <pc:sldMk cId="3064089404" sldId="288"/>
            <ac:spMk id="5" creationId="{00000000-0000-0000-0000-000000000000}"/>
          </ac:spMkLst>
        </pc:spChg>
        <pc:spChg chg="mod">
          <ac:chgData name="Juan Gomez Duque" userId="12ffef9d-c492-4764-9ece-d82edf94b9a1" providerId="ADAL" clId="{14ACC67C-EAF6-47CF-9D64-9810DA6835EA}" dt="2022-10-12T19:44:36.858" v="26"/>
          <ac:spMkLst>
            <pc:docMk/>
            <pc:sldMk cId="3064089404" sldId="288"/>
            <ac:spMk id="6" creationId="{00000000-0000-0000-0000-000000000000}"/>
          </ac:spMkLst>
        </pc:spChg>
        <pc:spChg chg="mod">
          <ac:chgData name="Juan Gomez Duque" userId="12ffef9d-c492-4764-9ece-d82edf94b9a1" providerId="ADAL" clId="{14ACC67C-EAF6-47CF-9D64-9810DA6835EA}" dt="2022-10-12T20:03:02.356" v="142" actId="20577"/>
          <ac:spMkLst>
            <pc:docMk/>
            <pc:sldMk cId="3064089404" sldId="288"/>
            <ac:spMk id="7" creationId="{00000000-0000-0000-0000-000000000000}"/>
          </ac:spMkLst>
        </pc:spChg>
      </pc:sldChg>
      <pc:sldChg chg="modSp mod">
        <pc:chgData name="Juan Gomez Duque" userId="12ffef9d-c492-4764-9ece-d82edf94b9a1" providerId="ADAL" clId="{14ACC67C-EAF6-47CF-9D64-9810DA6835EA}" dt="2022-10-12T20:06:00.915" v="210" actId="20577"/>
        <pc:sldMkLst>
          <pc:docMk/>
          <pc:sldMk cId="2531098903" sldId="289"/>
        </pc:sldMkLst>
        <pc:spChg chg="mod">
          <ac:chgData name="Juan Gomez Duque" userId="12ffef9d-c492-4764-9ece-d82edf94b9a1" providerId="ADAL" clId="{14ACC67C-EAF6-47CF-9D64-9810DA6835EA}" dt="2022-10-12T19:44:40.912" v="27"/>
          <ac:spMkLst>
            <pc:docMk/>
            <pc:sldMk cId="2531098903" sldId="289"/>
            <ac:spMk id="6" creationId="{00000000-0000-0000-0000-000000000000}"/>
          </ac:spMkLst>
        </pc:spChg>
        <pc:spChg chg="mod">
          <ac:chgData name="Juan Gomez Duque" userId="12ffef9d-c492-4764-9ece-d82edf94b9a1" providerId="ADAL" clId="{14ACC67C-EAF6-47CF-9D64-9810DA6835EA}" dt="2022-10-12T20:06:00.915" v="210" actId="20577"/>
          <ac:spMkLst>
            <pc:docMk/>
            <pc:sldMk cId="2531098903" sldId="289"/>
            <ac:spMk id="7" creationId="{00000000-0000-0000-0000-000000000000}"/>
          </ac:spMkLst>
        </pc:spChg>
      </pc:sldChg>
      <pc:sldChg chg="modSp mod">
        <pc:chgData name="Juan Gomez Duque" userId="12ffef9d-c492-4764-9ece-d82edf94b9a1" providerId="ADAL" clId="{14ACC67C-EAF6-47CF-9D64-9810DA6835EA}" dt="2022-10-12T20:06:50.081" v="250" actId="20577"/>
        <pc:sldMkLst>
          <pc:docMk/>
          <pc:sldMk cId="1602209958" sldId="290"/>
        </pc:sldMkLst>
        <pc:spChg chg="mod">
          <ac:chgData name="Juan Gomez Duque" userId="12ffef9d-c492-4764-9ece-d82edf94b9a1" providerId="ADAL" clId="{14ACC67C-EAF6-47CF-9D64-9810DA6835EA}" dt="2022-10-12T19:44:46.826" v="28"/>
          <ac:spMkLst>
            <pc:docMk/>
            <pc:sldMk cId="1602209958" sldId="290"/>
            <ac:spMk id="6" creationId="{00000000-0000-0000-0000-000000000000}"/>
          </ac:spMkLst>
        </pc:spChg>
        <pc:spChg chg="mod">
          <ac:chgData name="Juan Gomez Duque" userId="12ffef9d-c492-4764-9ece-d82edf94b9a1" providerId="ADAL" clId="{14ACC67C-EAF6-47CF-9D64-9810DA6835EA}" dt="2022-10-12T20:06:50.081" v="250" actId="20577"/>
          <ac:spMkLst>
            <pc:docMk/>
            <pc:sldMk cId="1602209958" sldId="290"/>
            <ac:spMk id="7" creationId="{00000000-0000-0000-0000-000000000000}"/>
          </ac:spMkLst>
        </pc:spChg>
      </pc:sldChg>
      <pc:sldChg chg="modSp mod">
        <pc:chgData name="Juan Gomez Duque" userId="12ffef9d-c492-4764-9ece-d82edf94b9a1" providerId="ADAL" clId="{14ACC67C-EAF6-47CF-9D64-9810DA6835EA}" dt="2022-10-12T20:08:10.404" v="262" actId="20577"/>
        <pc:sldMkLst>
          <pc:docMk/>
          <pc:sldMk cId="1725877974" sldId="291"/>
        </pc:sldMkLst>
        <pc:spChg chg="mod">
          <ac:chgData name="Juan Gomez Duque" userId="12ffef9d-c492-4764-9ece-d82edf94b9a1" providerId="ADAL" clId="{14ACC67C-EAF6-47CF-9D64-9810DA6835EA}" dt="2022-10-12T19:44:53.813" v="34" actId="20577"/>
          <ac:spMkLst>
            <pc:docMk/>
            <pc:sldMk cId="1725877974" sldId="291"/>
            <ac:spMk id="6" creationId="{00000000-0000-0000-0000-000000000000}"/>
          </ac:spMkLst>
        </pc:spChg>
        <pc:spChg chg="mod">
          <ac:chgData name="Juan Gomez Duque" userId="12ffef9d-c492-4764-9ece-d82edf94b9a1" providerId="ADAL" clId="{14ACC67C-EAF6-47CF-9D64-9810DA6835EA}" dt="2022-10-12T20:08:10.404" v="262" actId="20577"/>
          <ac:spMkLst>
            <pc:docMk/>
            <pc:sldMk cId="1725877974" sldId="291"/>
            <ac:spMk id="7" creationId="{00000000-0000-0000-0000-000000000000}"/>
          </ac:spMkLst>
        </pc:spChg>
      </pc:sldChg>
      <pc:sldChg chg="modSp mod">
        <pc:chgData name="Juan Gomez Duque" userId="12ffef9d-c492-4764-9ece-d82edf94b9a1" providerId="ADAL" clId="{14ACC67C-EAF6-47CF-9D64-9810DA6835EA}" dt="2022-10-12T20:09:56.437" v="267" actId="2711"/>
        <pc:sldMkLst>
          <pc:docMk/>
          <pc:sldMk cId="2614803625" sldId="292"/>
        </pc:sldMkLst>
        <pc:spChg chg="mod">
          <ac:chgData name="Juan Gomez Duque" userId="12ffef9d-c492-4764-9ece-d82edf94b9a1" providerId="ADAL" clId="{14ACC67C-EAF6-47CF-9D64-9810DA6835EA}" dt="2022-10-12T19:45:05.772" v="36"/>
          <ac:spMkLst>
            <pc:docMk/>
            <pc:sldMk cId="2614803625" sldId="292"/>
            <ac:spMk id="6" creationId="{00000000-0000-0000-0000-000000000000}"/>
          </ac:spMkLst>
        </pc:spChg>
        <pc:spChg chg="mod">
          <ac:chgData name="Juan Gomez Duque" userId="12ffef9d-c492-4764-9ece-d82edf94b9a1" providerId="ADAL" clId="{14ACC67C-EAF6-47CF-9D64-9810DA6835EA}" dt="2022-10-12T20:09:56.437" v="267" actId="2711"/>
          <ac:spMkLst>
            <pc:docMk/>
            <pc:sldMk cId="2614803625" sldId="292"/>
            <ac:spMk id="7" creationId="{00000000-0000-0000-0000-000000000000}"/>
          </ac:spMkLst>
        </pc:spChg>
      </pc:sldChg>
      <pc:sldChg chg="modSp mod">
        <pc:chgData name="Juan Gomez Duque" userId="12ffef9d-c492-4764-9ece-d82edf94b9a1" providerId="ADAL" clId="{14ACC67C-EAF6-47CF-9D64-9810DA6835EA}" dt="2022-10-12T20:09:42.052" v="265" actId="1076"/>
        <pc:sldMkLst>
          <pc:docMk/>
          <pc:sldMk cId="3269363918" sldId="293"/>
        </pc:sldMkLst>
        <pc:spChg chg="mod">
          <ac:chgData name="Juan Gomez Duque" userId="12ffef9d-c492-4764-9ece-d82edf94b9a1" providerId="ADAL" clId="{14ACC67C-EAF6-47CF-9D64-9810DA6835EA}" dt="2022-10-12T19:45:01.701" v="35"/>
          <ac:spMkLst>
            <pc:docMk/>
            <pc:sldMk cId="3269363918" sldId="293"/>
            <ac:spMk id="6" creationId="{00000000-0000-0000-0000-000000000000}"/>
          </ac:spMkLst>
        </pc:spChg>
        <pc:spChg chg="mod">
          <ac:chgData name="Juan Gomez Duque" userId="12ffef9d-c492-4764-9ece-d82edf94b9a1" providerId="ADAL" clId="{14ACC67C-EAF6-47CF-9D64-9810DA6835EA}" dt="2022-10-12T20:09:42.052" v="265" actId="1076"/>
          <ac:spMkLst>
            <pc:docMk/>
            <pc:sldMk cId="3269363918" sldId="293"/>
            <ac:spMk id="7" creationId="{00000000-0000-0000-0000-000000000000}"/>
          </ac:spMkLst>
        </pc:spChg>
      </pc:sldChg>
      <pc:sldChg chg="modSp mod">
        <pc:chgData name="Juan Gomez Duque" userId="12ffef9d-c492-4764-9ece-d82edf94b9a1" providerId="ADAL" clId="{14ACC67C-EAF6-47CF-9D64-9810DA6835EA}" dt="2022-10-12T20:11:43.694" v="275" actId="20577"/>
        <pc:sldMkLst>
          <pc:docMk/>
          <pc:sldMk cId="2403757519" sldId="294"/>
        </pc:sldMkLst>
        <pc:spChg chg="mod">
          <ac:chgData name="Juan Gomez Duque" userId="12ffef9d-c492-4764-9ece-d82edf94b9a1" providerId="ADAL" clId="{14ACC67C-EAF6-47CF-9D64-9810DA6835EA}" dt="2022-10-12T19:45:09.467" v="37"/>
          <ac:spMkLst>
            <pc:docMk/>
            <pc:sldMk cId="2403757519" sldId="294"/>
            <ac:spMk id="6" creationId="{00000000-0000-0000-0000-000000000000}"/>
          </ac:spMkLst>
        </pc:spChg>
        <pc:spChg chg="mod">
          <ac:chgData name="Juan Gomez Duque" userId="12ffef9d-c492-4764-9ece-d82edf94b9a1" providerId="ADAL" clId="{14ACC67C-EAF6-47CF-9D64-9810DA6835EA}" dt="2022-10-12T20:11:43.694" v="275" actId="20577"/>
          <ac:spMkLst>
            <pc:docMk/>
            <pc:sldMk cId="2403757519" sldId="294"/>
            <ac:spMk id="7" creationId="{00000000-0000-0000-0000-000000000000}"/>
          </ac:spMkLst>
        </pc:spChg>
      </pc:sldChg>
      <pc:sldChg chg="modSp mod">
        <pc:chgData name="Juan Gomez Duque" userId="12ffef9d-c492-4764-9ece-d82edf94b9a1" providerId="ADAL" clId="{14ACC67C-EAF6-47CF-9D64-9810DA6835EA}" dt="2022-10-12T20:13:13.012" v="281" actId="20577"/>
        <pc:sldMkLst>
          <pc:docMk/>
          <pc:sldMk cId="964759994" sldId="295"/>
        </pc:sldMkLst>
        <pc:spChg chg="mod">
          <ac:chgData name="Juan Gomez Duque" userId="12ffef9d-c492-4764-9ece-d82edf94b9a1" providerId="ADAL" clId="{14ACC67C-EAF6-47CF-9D64-9810DA6835EA}" dt="2022-10-12T19:45:14.061" v="38"/>
          <ac:spMkLst>
            <pc:docMk/>
            <pc:sldMk cId="964759994" sldId="295"/>
            <ac:spMk id="6" creationId="{00000000-0000-0000-0000-000000000000}"/>
          </ac:spMkLst>
        </pc:spChg>
        <pc:spChg chg="mod">
          <ac:chgData name="Juan Gomez Duque" userId="12ffef9d-c492-4764-9ece-d82edf94b9a1" providerId="ADAL" clId="{14ACC67C-EAF6-47CF-9D64-9810DA6835EA}" dt="2022-10-12T20:13:13.012" v="281" actId="20577"/>
          <ac:spMkLst>
            <pc:docMk/>
            <pc:sldMk cId="964759994" sldId="295"/>
            <ac:spMk id="7" creationId="{00000000-0000-0000-0000-000000000000}"/>
          </ac:spMkLst>
        </pc:spChg>
      </pc:sldChg>
    </pc:docChg>
  </pc:docChgLst>
  <pc:docChgLst>
    <pc:chgData name="Kamira Sanchez" userId="d90880d6-78a9-457c-991e-24450603455a" providerId="ADAL" clId="{7A21EDB7-9FB3-4EBE-B396-95541B045923}"/>
    <pc:docChg chg="undo custSel modSld">
      <pc:chgData name="Kamira Sanchez" userId="d90880d6-78a9-457c-991e-24450603455a" providerId="ADAL" clId="{7A21EDB7-9FB3-4EBE-B396-95541B045923}" dt="2023-07-05T12:05:03.142" v="42" actId="20577"/>
      <pc:docMkLst>
        <pc:docMk/>
      </pc:docMkLst>
      <pc:sldChg chg="modSp mod">
        <pc:chgData name="Kamira Sanchez" userId="d90880d6-78a9-457c-991e-24450603455a" providerId="ADAL" clId="{7A21EDB7-9FB3-4EBE-B396-95541B045923}" dt="2023-07-05T12:03:47.059" v="39" actId="20577"/>
        <pc:sldMkLst>
          <pc:docMk/>
          <pc:sldMk cId="320349835" sldId="263"/>
        </pc:sldMkLst>
        <pc:graphicFrameChg chg="modGraphic">
          <ac:chgData name="Kamira Sanchez" userId="d90880d6-78a9-457c-991e-24450603455a" providerId="ADAL" clId="{7A21EDB7-9FB3-4EBE-B396-95541B045923}" dt="2023-07-05T12:03:47.059" v="39" actId="20577"/>
          <ac:graphicFrameMkLst>
            <pc:docMk/>
            <pc:sldMk cId="320349835" sldId="263"/>
            <ac:graphicFrameMk id="4" creationId="{FF2EC3DF-40EC-4406-8B8A-01A7991AE98D}"/>
          </ac:graphicFrameMkLst>
        </pc:graphicFrameChg>
      </pc:sldChg>
      <pc:sldChg chg="modSp mod">
        <pc:chgData name="Kamira Sanchez" userId="d90880d6-78a9-457c-991e-24450603455a" providerId="ADAL" clId="{7A21EDB7-9FB3-4EBE-B396-95541B045923}" dt="2023-07-05T12:02:56.091" v="34" actId="2164"/>
        <pc:sldMkLst>
          <pc:docMk/>
          <pc:sldMk cId="251003212" sldId="264"/>
        </pc:sldMkLst>
        <pc:graphicFrameChg chg="modGraphic">
          <ac:chgData name="Kamira Sanchez" userId="d90880d6-78a9-457c-991e-24450603455a" providerId="ADAL" clId="{7A21EDB7-9FB3-4EBE-B396-95541B045923}" dt="2023-07-05T12:02:56.091" v="34" actId="2164"/>
          <ac:graphicFrameMkLst>
            <pc:docMk/>
            <pc:sldMk cId="251003212" sldId="264"/>
            <ac:graphicFrameMk id="4" creationId="{4B6EA4C4-6A48-416E-8845-CA797ACD9C01}"/>
          </ac:graphicFrameMkLst>
        </pc:graphicFrameChg>
      </pc:sldChg>
      <pc:sldChg chg="modSp mod">
        <pc:chgData name="Kamira Sanchez" userId="d90880d6-78a9-457c-991e-24450603455a" providerId="ADAL" clId="{7A21EDB7-9FB3-4EBE-B396-95541B045923}" dt="2023-07-05T12:01:49.856" v="32" actId="20577"/>
        <pc:sldMkLst>
          <pc:docMk/>
          <pc:sldMk cId="108685298" sldId="276"/>
        </pc:sldMkLst>
        <pc:spChg chg="mod">
          <ac:chgData name="Kamira Sanchez" userId="d90880d6-78a9-457c-991e-24450603455a" providerId="ADAL" clId="{7A21EDB7-9FB3-4EBE-B396-95541B045923}" dt="2023-07-05T12:01:49.856" v="32" actId="20577"/>
          <ac:spMkLst>
            <pc:docMk/>
            <pc:sldMk cId="108685298" sldId="276"/>
            <ac:spMk id="7" creationId="{00000000-0000-0000-0000-000000000000}"/>
          </ac:spMkLst>
        </pc:spChg>
      </pc:sldChg>
      <pc:sldChg chg="modSp mod">
        <pc:chgData name="Kamira Sanchez" userId="d90880d6-78a9-457c-991e-24450603455a" providerId="ADAL" clId="{7A21EDB7-9FB3-4EBE-B396-95541B045923}" dt="2023-07-05T12:05:03.142" v="42" actId="20577"/>
        <pc:sldMkLst>
          <pc:docMk/>
          <pc:sldMk cId="453618494" sldId="278"/>
        </pc:sldMkLst>
        <pc:graphicFrameChg chg="modGraphic">
          <ac:chgData name="Kamira Sanchez" userId="d90880d6-78a9-457c-991e-24450603455a" providerId="ADAL" clId="{7A21EDB7-9FB3-4EBE-B396-95541B045923}" dt="2023-07-05T12:05:03.142" v="42" actId="20577"/>
          <ac:graphicFrameMkLst>
            <pc:docMk/>
            <pc:sldMk cId="453618494" sldId="278"/>
            <ac:graphicFrameMk id="6" creationId="{00000000-0000-0000-0000-000000000000}"/>
          </ac:graphicFrameMkLst>
        </pc:graphicFrameChg>
      </pc:sldChg>
      <pc:sldChg chg="addSp modSp modAnim">
        <pc:chgData name="Kamira Sanchez" userId="d90880d6-78a9-457c-991e-24450603455a" providerId="ADAL" clId="{7A21EDB7-9FB3-4EBE-B396-95541B045923}" dt="2023-07-05T07:03:50.324" v="0" actId="164"/>
        <pc:sldMkLst>
          <pc:docMk/>
          <pc:sldMk cId="3942844310" sldId="280"/>
        </pc:sldMkLst>
        <pc:spChg chg="mod">
          <ac:chgData name="Kamira Sanchez" userId="d90880d6-78a9-457c-991e-24450603455a" providerId="ADAL" clId="{7A21EDB7-9FB3-4EBE-B396-95541B045923}" dt="2023-07-05T07:03:50.324" v="0" actId="164"/>
          <ac:spMkLst>
            <pc:docMk/>
            <pc:sldMk cId="3942844310" sldId="280"/>
            <ac:spMk id="3"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4"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5"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8"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9"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0"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1"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2"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3"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4"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5"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6"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7"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8"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19"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20"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21"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22" creationId="{00000000-0000-0000-0000-000000000000}"/>
          </ac:spMkLst>
        </pc:spChg>
        <pc:spChg chg="mod">
          <ac:chgData name="Kamira Sanchez" userId="d90880d6-78a9-457c-991e-24450603455a" providerId="ADAL" clId="{7A21EDB7-9FB3-4EBE-B396-95541B045923}" dt="2023-07-05T07:03:50.324" v="0" actId="164"/>
          <ac:spMkLst>
            <pc:docMk/>
            <pc:sldMk cId="3942844310" sldId="280"/>
            <ac:spMk id="23" creationId="{00000000-0000-0000-0000-000000000000}"/>
          </ac:spMkLst>
        </pc:spChg>
        <pc:grpChg chg="add mod">
          <ac:chgData name="Kamira Sanchez" userId="d90880d6-78a9-457c-991e-24450603455a" providerId="ADAL" clId="{7A21EDB7-9FB3-4EBE-B396-95541B045923}" dt="2023-07-05T07:03:50.324" v="0" actId="164"/>
          <ac:grpSpMkLst>
            <pc:docMk/>
            <pc:sldMk cId="3942844310" sldId="280"/>
            <ac:grpSpMk id="2" creationId="{FA23248C-238D-D153-30CE-5F7A604E45CC}"/>
          </ac:grpSpMkLst>
        </pc:grpChg>
      </pc:sldChg>
      <pc:sldChg chg="modSp mod">
        <pc:chgData name="Kamira Sanchez" userId="d90880d6-78a9-457c-991e-24450603455a" providerId="ADAL" clId="{7A21EDB7-9FB3-4EBE-B396-95541B045923}" dt="2023-07-05T07:30:31.946" v="7" actId="20577"/>
        <pc:sldMkLst>
          <pc:docMk/>
          <pc:sldMk cId="1096356319" sldId="283"/>
        </pc:sldMkLst>
        <pc:spChg chg="mod">
          <ac:chgData name="Kamira Sanchez" userId="d90880d6-78a9-457c-991e-24450603455a" providerId="ADAL" clId="{7A21EDB7-9FB3-4EBE-B396-95541B045923}" dt="2023-07-05T07:30:31.946" v="7" actId="20577"/>
          <ac:spMkLst>
            <pc:docMk/>
            <pc:sldMk cId="1096356319" sldId="283"/>
            <ac:spMk id="7" creationId="{00000000-0000-0000-0000-000000000000}"/>
          </ac:spMkLst>
        </pc:spChg>
      </pc:sldChg>
      <pc:sldChg chg="modSp mod">
        <pc:chgData name="Kamira Sanchez" userId="d90880d6-78a9-457c-991e-24450603455a" providerId="ADAL" clId="{7A21EDB7-9FB3-4EBE-B396-95541B045923}" dt="2023-07-05T08:37:58.926" v="9" actId="20577"/>
        <pc:sldMkLst>
          <pc:docMk/>
          <pc:sldMk cId="2458281817" sldId="287"/>
        </pc:sldMkLst>
        <pc:spChg chg="mod">
          <ac:chgData name="Kamira Sanchez" userId="d90880d6-78a9-457c-991e-24450603455a" providerId="ADAL" clId="{7A21EDB7-9FB3-4EBE-B396-95541B045923}" dt="2023-07-05T08:37:58.926" v="9" actId="20577"/>
          <ac:spMkLst>
            <pc:docMk/>
            <pc:sldMk cId="2458281817" sldId="287"/>
            <ac:spMk id="7" creationId="{00000000-0000-0000-0000-000000000000}"/>
          </ac:spMkLst>
        </pc:spChg>
      </pc:sldChg>
      <pc:sldChg chg="modSp mod">
        <pc:chgData name="Kamira Sanchez" userId="d90880d6-78a9-457c-991e-24450603455a" providerId="ADAL" clId="{7A21EDB7-9FB3-4EBE-B396-95541B045923}" dt="2023-07-05T08:39:15.859" v="12" actId="20577"/>
        <pc:sldMkLst>
          <pc:docMk/>
          <pc:sldMk cId="3064089404" sldId="288"/>
        </pc:sldMkLst>
        <pc:spChg chg="mod">
          <ac:chgData name="Kamira Sanchez" userId="d90880d6-78a9-457c-991e-24450603455a" providerId="ADAL" clId="{7A21EDB7-9FB3-4EBE-B396-95541B045923}" dt="2023-07-05T08:39:15.859" v="12" actId="20577"/>
          <ac:spMkLst>
            <pc:docMk/>
            <pc:sldMk cId="3064089404" sldId="288"/>
            <ac:spMk id="4" creationId="{00000000-0000-0000-0000-000000000000}"/>
          </ac:spMkLst>
        </pc:spChg>
      </pc:sldChg>
      <pc:sldChg chg="modSp mod">
        <pc:chgData name="Kamira Sanchez" userId="d90880d6-78a9-457c-991e-24450603455a" providerId="ADAL" clId="{7A21EDB7-9FB3-4EBE-B396-95541B045923}" dt="2023-07-05T11:52:08.155" v="25" actId="20577"/>
        <pc:sldMkLst>
          <pc:docMk/>
          <pc:sldMk cId="2531098903" sldId="289"/>
        </pc:sldMkLst>
        <pc:spChg chg="mod">
          <ac:chgData name="Kamira Sanchez" userId="d90880d6-78a9-457c-991e-24450603455a" providerId="ADAL" clId="{7A21EDB7-9FB3-4EBE-B396-95541B045923}" dt="2023-07-05T11:52:08.155" v="25" actId="20577"/>
          <ac:spMkLst>
            <pc:docMk/>
            <pc:sldMk cId="2531098903" sldId="289"/>
            <ac:spMk id="7" creationId="{00000000-0000-0000-0000-000000000000}"/>
          </ac:spMkLst>
        </pc:spChg>
      </pc:sldChg>
      <pc:sldChg chg="modSp mod">
        <pc:chgData name="Kamira Sanchez" userId="d90880d6-78a9-457c-991e-24450603455a" providerId="ADAL" clId="{7A21EDB7-9FB3-4EBE-B396-95541B045923}" dt="2023-07-05T12:00:36.834" v="27" actId="1076"/>
        <pc:sldMkLst>
          <pc:docMk/>
          <pc:sldMk cId="964759994" sldId="295"/>
        </pc:sldMkLst>
        <pc:spChg chg="mod">
          <ac:chgData name="Kamira Sanchez" userId="d90880d6-78a9-457c-991e-24450603455a" providerId="ADAL" clId="{7A21EDB7-9FB3-4EBE-B396-95541B045923}" dt="2023-07-05T12:00:36.834" v="27" actId="1076"/>
          <ac:spMkLst>
            <pc:docMk/>
            <pc:sldMk cId="964759994" sldId="295"/>
            <ac:spMk id="7" creationId="{00000000-0000-0000-0000-000000000000}"/>
          </ac:spMkLst>
        </pc:spChg>
      </pc:sldChg>
    </pc:docChg>
  </pc:docChgLst>
  <pc:docChgLst>
    <pc:chgData name="Laura Leka" userId="3c7b6d49-5262-4131-8ab9-4538781ea16d" providerId="ADAL" clId="{65543AB9-B2A0-4E6B-B881-31AA20591CD0}"/>
    <pc:docChg chg="modSld">
      <pc:chgData name="Laura Leka" userId="3c7b6d49-5262-4131-8ab9-4538781ea16d" providerId="ADAL" clId="{65543AB9-B2A0-4E6B-B881-31AA20591CD0}" dt="2020-10-21T19:32:24.439" v="10" actId="20577"/>
      <pc:docMkLst>
        <pc:docMk/>
      </pc:docMkLst>
      <pc:sldChg chg="modNotesTx">
        <pc:chgData name="Laura Leka" userId="3c7b6d49-5262-4131-8ab9-4538781ea16d" providerId="ADAL" clId="{65543AB9-B2A0-4E6B-B881-31AA20591CD0}" dt="2020-10-21T19:30:30.279" v="4" actId="20577"/>
        <pc:sldMkLst>
          <pc:docMk/>
          <pc:sldMk cId="4150023290" sldId="284"/>
        </pc:sldMkLst>
      </pc:sldChg>
      <pc:sldChg chg="modNotesTx">
        <pc:chgData name="Laura Leka" userId="3c7b6d49-5262-4131-8ab9-4538781ea16d" providerId="ADAL" clId="{65543AB9-B2A0-4E6B-B881-31AA20591CD0}" dt="2020-10-21T19:32:24.439" v="10" actId="20577"/>
        <pc:sldMkLst>
          <pc:docMk/>
          <pc:sldMk cId="3730539317" sldId="286"/>
        </pc:sldMkLst>
      </pc:sldChg>
    </pc:docChg>
  </pc:docChgLst>
  <pc:docChgLst>
    <pc:chgData name="Juan Gomez Duque" userId="S::juan.gomez.duque@co.ey.com::12ffef9d-c492-4764-9ece-d82edf94b9a1" providerId="AD" clId="Web-{F74703D3-DE16-2C07-CE8C-78D1EE1C18C5}"/>
    <pc:docChg chg="modSld">
      <pc:chgData name="Juan Gomez Duque" userId="S::juan.gomez.duque@co.ey.com::12ffef9d-c492-4764-9ece-d82edf94b9a1" providerId="AD" clId="Web-{F74703D3-DE16-2C07-CE8C-78D1EE1C18C5}" dt="2022-10-13T15:46:41.450" v="4" actId="20577"/>
      <pc:docMkLst>
        <pc:docMk/>
      </pc:docMkLst>
      <pc:sldChg chg="modSp">
        <pc:chgData name="Juan Gomez Duque" userId="S::juan.gomez.duque@co.ey.com::12ffef9d-c492-4764-9ece-d82edf94b9a1" providerId="AD" clId="Web-{F74703D3-DE16-2C07-CE8C-78D1EE1C18C5}" dt="2022-10-13T15:46:38.840" v="2" actId="20577"/>
        <pc:sldMkLst>
          <pc:docMk/>
          <pc:sldMk cId="4120575675" sldId="258"/>
        </pc:sldMkLst>
        <pc:spChg chg="mod">
          <ac:chgData name="Juan Gomez Duque" userId="S::juan.gomez.duque@co.ey.com::12ffef9d-c492-4764-9ece-d82edf94b9a1" providerId="AD" clId="Web-{F74703D3-DE16-2C07-CE8C-78D1EE1C18C5}" dt="2022-10-13T15:46:38.840" v="2" actId="20577"/>
          <ac:spMkLst>
            <pc:docMk/>
            <pc:sldMk cId="4120575675" sldId="258"/>
            <ac:spMk id="4" creationId="{00000000-0000-0000-0000-000000000000}"/>
          </ac:spMkLst>
        </pc:spChg>
      </pc:sldChg>
      <pc:sldChg chg="modSp">
        <pc:chgData name="Juan Gomez Duque" userId="S::juan.gomez.duque@co.ey.com::12ffef9d-c492-4764-9ece-d82edf94b9a1" providerId="AD" clId="Web-{F74703D3-DE16-2C07-CE8C-78D1EE1C18C5}" dt="2022-10-13T15:46:41.450" v="4" actId="20577"/>
        <pc:sldMkLst>
          <pc:docMk/>
          <pc:sldMk cId="2885540052" sldId="271"/>
        </pc:sldMkLst>
        <pc:spChg chg="mod">
          <ac:chgData name="Juan Gomez Duque" userId="S::juan.gomez.duque@co.ey.com::12ffef9d-c492-4764-9ece-d82edf94b9a1" providerId="AD" clId="Web-{F74703D3-DE16-2C07-CE8C-78D1EE1C18C5}" dt="2022-10-13T15:46:41.450" v="4" actId="20577"/>
          <ac:spMkLst>
            <pc:docMk/>
            <pc:sldMk cId="2885540052" sldId="271"/>
            <ac:spMk id="7" creationId="{00000000-0000-0000-0000-000000000000}"/>
          </ac:spMkLst>
        </pc:spChg>
      </pc:sldChg>
    </pc:docChg>
  </pc:docChgLst>
  <pc:docChgLst>
    <pc:chgData name="Renzo A Roman" userId="ba22d4bb-d9e8-403b-9345-670493727527" providerId="ADAL" clId="{A0E7CE9E-5A89-428E-A88F-4EEFDAA83930}"/>
    <pc:docChg chg="modSld">
      <pc:chgData name="Renzo A Roman" userId="ba22d4bb-d9e8-403b-9345-670493727527" providerId="ADAL" clId="{A0E7CE9E-5A89-428E-A88F-4EEFDAA83930}" dt="2022-08-22T23:17:31.362" v="43" actId="1035"/>
      <pc:docMkLst>
        <pc:docMk/>
      </pc:docMkLst>
      <pc:sldChg chg="modSp mod modAnim">
        <pc:chgData name="Renzo A Roman" userId="ba22d4bb-d9e8-403b-9345-670493727527" providerId="ADAL" clId="{A0E7CE9E-5A89-428E-A88F-4EEFDAA83930}" dt="2022-08-22T23:17:18.191" v="33" actId="1035"/>
        <pc:sldMkLst>
          <pc:docMk/>
          <pc:sldMk cId="3942844310" sldId="280"/>
        </pc:sldMkLst>
        <pc:spChg chg="mod">
          <ac:chgData name="Renzo A Roman" userId="ba22d4bb-d9e8-403b-9345-670493727527" providerId="ADAL" clId="{A0E7CE9E-5A89-428E-A88F-4EEFDAA83930}" dt="2022-08-22T23:17:18.191" v="33" actId="1035"/>
          <ac:spMkLst>
            <pc:docMk/>
            <pc:sldMk cId="3942844310" sldId="280"/>
            <ac:spMk id="3"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4"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5"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8"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9"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0"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1"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2"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3"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4"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5"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6"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7"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8"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19"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20"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21"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22" creationId="{00000000-0000-0000-0000-000000000000}"/>
          </ac:spMkLst>
        </pc:spChg>
        <pc:spChg chg="mod">
          <ac:chgData name="Renzo A Roman" userId="ba22d4bb-d9e8-403b-9345-670493727527" providerId="ADAL" clId="{A0E7CE9E-5A89-428E-A88F-4EEFDAA83930}" dt="2022-08-22T23:17:18.191" v="33" actId="1035"/>
          <ac:spMkLst>
            <pc:docMk/>
            <pc:sldMk cId="3942844310" sldId="280"/>
            <ac:spMk id="23" creationId="{00000000-0000-0000-0000-000000000000}"/>
          </ac:spMkLst>
        </pc:spChg>
      </pc:sldChg>
      <pc:sldChg chg="modSp mod">
        <pc:chgData name="Renzo A Roman" userId="ba22d4bb-d9e8-403b-9345-670493727527" providerId="ADAL" clId="{A0E7CE9E-5A89-428E-A88F-4EEFDAA83930}" dt="2022-08-22T23:17:31.362" v="43" actId="1035"/>
        <pc:sldMkLst>
          <pc:docMk/>
          <pc:sldMk cId="2458281817" sldId="287"/>
        </pc:sldMkLst>
        <pc:spChg chg="mod">
          <ac:chgData name="Renzo A Roman" userId="ba22d4bb-d9e8-403b-9345-670493727527" providerId="ADAL" clId="{A0E7CE9E-5A89-428E-A88F-4EEFDAA83930}" dt="2022-08-22T23:17:31.362" v="43" actId="1035"/>
          <ac:spMkLst>
            <pc:docMk/>
            <pc:sldMk cId="2458281817" sldId="28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BAF6F-D65F-4E13-AD59-ED77A70A20A3}" type="datetimeFigureOut">
              <a:rPr lang="en-GB" smtClean="0"/>
              <a:t>05/07/2023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4A8B1-35D4-49D9-9422-92F179F83DBB}" type="slidenum">
              <a:rPr lang="en-GB" smtClean="0"/>
              <a:t>‹#›</a:t>
            </a:fld>
            <a:endParaRPr lang="en-GB"/>
          </a:p>
        </p:txBody>
      </p:sp>
    </p:spTree>
    <p:extLst>
      <p:ext uri="{BB962C8B-B14F-4D97-AF65-F5344CB8AC3E}">
        <p14:creationId xmlns:p14="http://schemas.microsoft.com/office/powerpoint/2010/main" val="205644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módulo está destinado a ser utilizado con los participantes que están en el proceso de </a:t>
            </a:r>
            <a:r>
              <a:rPr lang="en-GB" dirty="0" err="1"/>
              <a:t>adoptar</a:t>
            </a:r>
            <a:r>
              <a:rPr lang="en-GB" dirty="0"/>
              <a:t> las NICSP de base de </a:t>
            </a:r>
            <a:r>
              <a:rPr lang="en-GB" dirty="0" err="1"/>
              <a:t>devengo</a:t>
            </a:r>
            <a:r>
              <a:rPr lang="en-GB" dirty="0"/>
              <a:t>, o que tienen la intención de </a:t>
            </a:r>
            <a:r>
              <a:rPr lang="en-GB" dirty="0" err="1"/>
              <a:t>adoptar</a:t>
            </a:r>
            <a:r>
              <a:rPr lang="en-GB" dirty="0"/>
              <a:t> las NICSP de base de </a:t>
            </a:r>
            <a:r>
              <a:rPr lang="en-GB" dirty="0" err="1"/>
              <a:t>devengo</a:t>
            </a:r>
            <a:r>
              <a:rPr lang="en-GB" dirty="0"/>
              <a:t>. No </a:t>
            </a:r>
            <a:r>
              <a:rPr lang="en-GB" dirty="0" err="1"/>
              <a:t>será</a:t>
            </a:r>
            <a:r>
              <a:rPr lang="en-GB" dirty="0"/>
              <a:t> </a:t>
            </a:r>
            <a:r>
              <a:rPr lang="en-GB" dirty="0" err="1"/>
              <a:t>relevante</a:t>
            </a:r>
            <a:r>
              <a:rPr lang="en-GB" dirty="0"/>
              <a:t> para los participantes que ya hayan completado el proceso de adopción de las NICSP de </a:t>
            </a:r>
            <a:r>
              <a:rPr lang="en-GB" dirty="0" err="1"/>
              <a:t>devengo</a:t>
            </a:r>
            <a:r>
              <a:rPr lang="en-GB" dirty="0"/>
              <a:t>, y puede ser </a:t>
            </a:r>
            <a:r>
              <a:rPr lang="en-GB" dirty="0" err="1"/>
              <a:t>menos</a:t>
            </a:r>
            <a:r>
              <a:rPr lang="en-GB" dirty="0"/>
              <a:t> </a:t>
            </a:r>
            <a:r>
              <a:rPr lang="en-GB" dirty="0" err="1"/>
              <a:t>relevante</a:t>
            </a:r>
            <a:r>
              <a:rPr lang="en-GB" dirty="0"/>
              <a:t> para los participantes que sólo estén considerando la posibilidad de adoptar las NICSP de </a:t>
            </a:r>
            <a:r>
              <a:rPr lang="en-GB" dirty="0" err="1"/>
              <a:t>devengo</a:t>
            </a:r>
            <a:r>
              <a:rPr lang="en-GB" dirty="0"/>
              <a:t>. </a:t>
            </a:r>
          </a:p>
          <a:p>
            <a:endParaRPr lang="en-GB" dirty="0"/>
          </a:p>
          <a:p>
            <a:r>
              <a:rPr lang="en-GB" dirty="0"/>
              <a:t>Este módulo consta de dos partes.</a:t>
            </a:r>
          </a:p>
          <a:p>
            <a:endParaRPr lang="en-GB" dirty="0"/>
          </a:p>
          <a:p>
            <a:r>
              <a:rPr lang="en-GB" dirty="0"/>
              <a:t>En la parte 1 se </a:t>
            </a:r>
            <a:r>
              <a:rPr lang="en-GB" dirty="0" err="1"/>
              <a:t>examina</a:t>
            </a:r>
            <a:r>
              <a:rPr lang="en-GB" dirty="0"/>
              <a:t> la NICSP 33, </a:t>
            </a:r>
            <a:r>
              <a:rPr lang="en-GB" i="1" dirty="0"/>
              <a:t>Adopción por primera vez de las NICSP en base de devengo</a:t>
            </a:r>
            <a:r>
              <a:rPr lang="en-GB" i="0" dirty="0"/>
              <a:t>, y las exenciones que esta norma ofrece a las entidades que adoptan por primera vez las NICSP de </a:t>
            </a:r>
            <a:r>
              <a:rPr lang="en-GB" i="0" dirty="0" err="1"/>
              <a:t>devengo</a:t>
            </a:r>
            <a:r>
              <a:rPr lang="en-GB" i="0" dirty="0"/>
              <a:t>. La NICSP 33 </a:t>
            </a:r>
            <a:r>
              <a:rPr lang="en-GB" i="0" dirty="0" err="1"/>
              <a:t>permite</a:t>
            </a:r>
            <a:r>
              <a:rPr lang="en-GB" i="0" dirty="0"/>
              <a:t> un período de transición de tres años durante el cual pueden aplicarse exenciones de todos </a:t>
            </a:r>
            <a:r>
              <a:rPr lang="en-GB" i="0" dirty="0" err="1"/>
              <a:t>los</a:t>
            </a:r>
            <a:r>
              <a:rPr lang="en-GB" i="0" dirty="0"/>
              <a:t> </a:t>
            </a:r>
            <a:r>
              <a:rPr lang="en-GB" i="0" dirty="0" err="1"/>
              <a:t>requerimientos</a:t>
            </a:r>
            <a:r>
              <a:rPr lang="en-GB" i="0" dirty="0"/>
              <a:t> de las NICSP. Obsérvese que la NICSP 33 no se </a:t>
            </a:r>
            <a:r>
              <a:rPr lang="en-GB" i="0" dirty="0" err="1"/>
              <a:t>basa</a:t>
            </a:r>
            <a:r>
              <a:rPr lang="en-GB" i="0" dirty="0"/>
              <a:t> </a:t>
            </a:r>
            <a:r>
              <a:rPr lang="en-GB" i="0" dirty="0" err="1"/>
              <a:t>en</a:t>
            </a:r>
            <a:r>
              <a:rPr lang="en-GB" i="0" dirty="0"/>
              <a:t> la NIIF 1, ya que la NIIF 1 supone que las entidades han aplicado previamente normas nacionales de contabilidad basadas en el devengo. La NICSP 33 </a:t>
            </a:r>
            <a:r>
              <a:rPr lang="en-GB" i="0" dirty="0" err="1"/>
              <a:t>está</a:t>
            </a:r>
            <a:r>
              <a:rPr lang="en-GB" i="0" dirty="0"/>
              <a:t> </a:t>
            </a:r>
            <a:r>
              <a:rPr lang="en-GB" i="0" dirty="0" err="1"/>
              <a:t>destinada</a:t>
            </a:r>
            <a:r>
              <a:rPr lang="en-GB" i="0" dirty="0"/>
              <a:t> a ser aplicadas por entidades que pueden haber aplicado previamente la contabilidad de efectivo, o </a:t>
            </a:r>
            <a:r>
              <a:rPr lang="en-GB" i="0" dirty="0" err="1"/>
              <a:t>efectivo</a:t>
            </a:r>
            <a:r>
              <a:rPr lang="en-GB" i="0" dirty="0"/>
              <a:t> </a:t>
            </a:r>
            <a:r>
              <a:rPr lang="en-GB" i="0" dirty="0" err="1"/>
              <a:t>modificado</a:t>
            </a:r>
            <a:r>
              <a:rPr lang="en-GB" i="0" dirty="0"/>
              <a:t> o </a:t>
            </a:r>
            <a:r>
              <a:rPr lang="en-GB" i="0" dirty="0" err="1"/>
              <a:t>devengo</a:t>
            </a:r>
            <a:r>
              <a:rPr lang="en-GB" i="0" dirty="0"/>
              <a:t> </a:t>
            </a:r>
            <a:r>
              <a:rPr lang="en-GB" i="0" dirty="0" err="1"/>
              <a:t>modificado</a:t>
            </a:r>
            <a:r>
              <a:rPr lang="en-GB" i="0" dirty="0"/>
              <a:t>, así como </a:t>
            </a:r>
            <a:r>
              <a:rPr lang="en-GB" i="0" dirty="0" err="1"/>
              <a:t>por</a:t>
            </a:r>
            <a:r>
              <a:rPr lang="en-GB" i="0" dirty="0"/>
              <a:t> </a:t>
            </a:r>
            <a:r>
              <a:rPr lang="en-GB" i="0" dirty="0" err="1"/>
              <a:t>aquellas</a:t>
            </a:r>
            <a:r>
              <a:rPr lang="en-GB" i="0" dirty="0"/>
              <a:t> </a:t>
            </a:r>
            <a:r>
              <a:rPr lang="en-GB" i="0" dirty="0" err="1"/>
              <a:t>entidades</a:t>
            </a:r>
            <a:r>
              <a:rPr lang="en-GB" i="0" dirty="0"/>
              <a:t> que han aplicado previamente normas nacionales de </a:t>
            </a:r>
            <a:r>
              <a:rPr lang="en-GB" i="0" dirty="0" err="1"/>
              <a:t>contabilidad</a:t>
            </a:r>
            <a:r>
              <a:rPr lang="en-GB" i="0" dirty="0"/>
              <a:t> de devengo.</a:t>
            </a:r>
          </a:p>
          <a:p>
            <a:endParaRPr lang="en-GB" i="0" dirty="0"/>
          </a:p>
          <a:p>
            <a:r>
              <a:rPr lang="en-GB" i="0" dirty="0"/>
              <a:t>La Parte 2 está destinada a ser utilizada en el debate de las cuestiones prácticas que los participantes pueden experimentar al adoptar por primera </a:t>
            </a:r>
            <a:r>
              <a:rPr lang="en-GB" i="0" dirty="0" err="1"/>
              <a:t>vez</a:t>
            </a:r>
            <a:r>
              <a:rPr lang="en-GB" i="0" dirty="0"/>
              <a:t> las NICSP de </a:t>
            </a:r>
            <a:r>
              <a:rPr lang="en-GB" i="0" dirty="0" err="1"/>
              <a:t>devengo</a:t>
            </a:r>
            <a:r>
              <a:rPr lang="en-GB" i="0" dirty="0"/>
              <a:t>. Debido a que estos problemas variarán de una jurisdicción a otra, dependiendo de la información disponible, la base previa de la contabilidad y la medida </a:t>
            </a:r>
            <a:r>
              <a:rPr lang="en-GB" i="0" dirty="0" err="1"/>
              <a:t>en</a:t>
            </a:r>
            <a:r>
              <a:rPr lang="en-GB" i="0" dirty="0"/>
              <a:t> que las </a:t>
            </a:r>
            <a:r>
              <a:rPr lang="en-GB" i="0" dirty="0" err="1"/>
              <a:t>transacciones</a:t>
            </a:r>
            <a:r>
              <a:rPr lang="en-GB" i="0" dirty="0"/>
              <a:t> </a:t>
            </a:r>
            <a:r>
              <a:rPr lang="en-GB" i="0" dirty="0" err="1"/>
              <a:t>ocurren</a:t>
            </a:r>
            <a:r>
              <a:rPr lang="en-GB" i="0" dirty="0"/>
              <a:t>, este material de capacitación destaca los problemas que podrían surgir, pero no propone ninguna solución. Se recomienda que esta parte de la presentación se adapte a las necesidades de los participantes y a los factores locales. La introducción a este material proporciona una lista de fuentes para obtener orientación adicional que puede ser útil para adaptar este material.</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a:t>
            </a:fld>
            <a:endParaRPr lang="en-GB"/>
          </a:p>
        </p:txBody>
      </p:sp>
    </p:spTree>
    <p:extLst>
      <p:ext uri="{BB962C8B-B14F-4D97-AF65-F5344CB8AC3E}">
        <p14:creationId xmlns:p14="http://schemas.microsoft.com/office/powerpoint/2010/main" val="47207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a:t>
            </a:r>
            <a:r>
              <a:rPr lang="en-GB" dirty="0" err="1"/>
              <a:t>el</a:t>
            </a:r>
            <a:r>
              <a:rPr lang="en-GB" dirty="0"/>
              <a:t> modulo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r>
              <a:rPr lang="en-GB" dirty="0"/>
              <a:t> (</a:t>
            </a:r>
            <a:r>
              <a:rPr lang="en-GB" dirty="0" err="1"/>
              <a:t>empezando</a:t>
            </a:r>
            <a:r>
              <a:rPr lang="en-GB" dirty="0"/>
              <a:t> </a:t>
            </a:r>
            <a:r>
              <a:rPr lang="en-GB" dirty="0" err="1"/>
              <a:t>en</a:t>
            </a:r>
            <a:r>
              <a:rPr lang="en-GB" dirty="0"/>
              <a:t> la </a:t>
            </a:r>
            <a:r>
              <a:rPr lang="en-GB" dirty="0" err="1"/>
              <a:t>página</a:t>
            </a:r>
            <a:r>
              <a:rPr lang="en-GB" dirty="0"/>
              <a:t> 9).</a:t>
            </a:r>
          </a:p>
        </p:txBody>
      </p:sp>
      <p:sp>
        <p:nvSpPr>
          <p:cNvPr id="4" name="Slide Number Placeholder 3"/>
          <p:cNvSpPr>
            <a:spLocks noGrp="1"/>
          </p:cNvSpPr>
          <p:nvPr>
            <p:ph type="sldNum" sz="quarter" idx="5"/>
          </p:nvPr>
        </p:nvSpPr>
        <p:spPr/>
        <p:txBody>
          <a:bodyPr/>
          <a:lstStyle/>
          <a:p>
            <a:fld id="{3F74A8B1-35D4-49D9-9422-92F179F83DBB}" type="slidenum">
              <a:rPr lang="en-GB" smtClean="0"/>
              <a:t>12</a:t>
            </a:fld>
            <a:endParaRPr lang="en-GB"/>
          </a:p>
        </p:txBody>
      </p:sp>
    </p:spTree>
    <p:extLst>
      <p:ext uri="{BB962C8B-B14F-4D97-AF65-F5344CB8AC3E}">
        <p14:creationId xmlns:p14="http://schemas.microsoft.com/office/powerpoint/2010/main" val="27869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Las </a:t>
            </a:r>
            <a:r>
              <a:rPr lang="en-GB" dirty="0" err="1"/>
              <a:t>exenciones</a:t>
            </a:r>
            <a:r>
              <a:rPr lang="en-GB" dirty="0"/>
              <a:t> cuando los activos / pasivos relacionados no se reconocen o miden: por ejemplo, si una entidad no reconoce la propiedad,  planta y equipo, no puede capitalizar los costos de </a:t>
            </a:r>
            <a:r>
              <a:rPr lang="en-GB" dirty="0" err="1"/>
              <a:t>por</a:t>
            </a:r>
            <a:r>
              <a:rPr lang="en-GB" dirty="0"/>
              <a:t> </a:t>
            </a:r>
            <a:r>
              <a:rPr lang="en-GB" dirty="0" err="1"/>
              <a:t>préstamos</a:t>
            </a:r>
            <a:r>
              <a:rPr lang="en-GB" dirty="0"/>
              <a:t> </a:t>
            </a:r>
            <a:r>
              <a:rPr lang="en-GB" dirty="0" err="1"/>
              <a:t>en</a:t>
            </a:r>
            <a:r>
              <a:rPr lang="en-GB" dirty="0"/>
              <a:t> virtud de la NICSP 5. Del mismo modo, hasta que una entidad no reconozca todos los activos y pasivos, no puede </a:t>
            </a:r>
            <a:r>
              <a:rPr lang="en-GB" dirty="0" err="1"/>
              <a:t>reconocer</a:t>
            </a:r>
            <a:r>
              <a:rPr lang="en-GB" dirty="0"/>
              <a:t> la </a:t>
            </a:r>
            <a:r>
              <a:rPr lang="en-GB" dirty="0" err="1"/>
              <a:t>plusvalía</a:t>
            </a:r>
            <a:r>
              <a:rPr lang="en-GB" dirty="0"/>
              <a:t> de una adquisición (combinación del sector público) en virtud de las NICSP 40. Estos se </a:t>
            </a:r>
            <a:r>
              <a:rPr lang="en-GB" dirty="0" err="1"/>
              <a:t>explica</a:t>
            </a:r>
            <a:r>
              <a:rPr lang="en-GB" dirty="0"/>
              <a:t> en el </a:t>
            </a:r>
            <a:r>
              <a:rPr lang="en-GB" dirty="0" err="1"/>
              <a:t>módulo</a:t>
            </a:r>
            <a:r>
              <a:rPr lang="en-GB" dirty="0"/>
              <a:t> (</a:t>
            </a:r>
            <a:r>
              <a:rPr lang="en-GB" dirty="0" err="1"/>
              <a:t>empezando</a:t>
            </a:r>
            <a:r>
              <a:rPr lang="en-GB" dirty="0"/>
              <a:t> </a:t>
            </a:r>
            <a:r>
              <a:rPr lang="en-GB" dirty="0" err="1"/>
              <a:t>en</a:t>
            </a:r>
            <a:r>
              <a:rPr lang="en-GB" dirty="0"/>
              <a:t> la </a:t>
            </a:r>
            <a:r>
              <a:rPr lang="en-GB" dirty="0" err="1"/>
              <a:t>página</a:t>
            </a:r>
            <a:r>
              <a:rPr lang="en-GB" dirty="0"/>
              <a:t> 9).</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13</a:t>
            </a:fld>
            <a:endParaRPr lang="en-GB"/>
          </a:p>
        </p:txBody>
      </p:sp>
    </p:spTree>
    <p:extLst>
      <p:ext uri="{BB962C8B-B14F-4D97-AF65-F5344CB8AC3E}">
        <p14:creationId xmlns:p14="http://schemas.microsoft.com/office/powerpoint/2010/main" val="260962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a:t>
            </a:r>
            <a:r>
              <a:rPr lang="en-GB" dirty="0" err="1"/>
              <a:t>módulo</a:t>
            </a:r>
            <a:r>
              <a:rPr lang="en-GB" dirty="0"/>
              <a:t>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r>
              <a:rPr lang="en-GB" dirty="0"/>
              <a:t> (página 11).</a:t>
            </a:r>
          </a:p>
        </p:txBody>
      </p:sp>
      <p:sp>
        <p:nvSpPr>
          <p:cNvPr id="4" name="Slide Number Placeholder 3"/>
          <p:cNvSpPr>
            <a:spLocks noGrp="1"/>
          </p:cNvSpPr>
          <p:nvPr>
            <p:ph type="sldNum" sz="quarter" idx="5"/>
          </p:nvPr>
        </p:nvSpPr>
        <p:spPr/>
        <p:txBody>
          <a:bodyPr/>
          <a:lstStyle/>
          <a:p>
            <a:fld id="{3F74A8B1-35D4-49D9-9422-92F179F83DBB}" type="slidenum">
              <a:rPr lang="en-GB" smtClean="0"/>
              <a:t>14</a:t>
            </a:fld>
            <a:endParaRPr lang="en-GB"/>
          </a:p>
        </p:txBody>
      </p:sp>
    </p:spTree>
    <p:extLst>
      <p:ext uri="{BB962C8B-B14F-4D97-AF65-F5344CB8AC3E}">
        <p14:creationId xmlns:p14="http://schemas.microsoft.com/office/powerpoint/2010/main" val="412882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a:t>
            </a:r>
            <a:r>
              <a:rPr lang="en-GB" dirty="0" err="1"/>
              <a:t>módulo</a:t>
            </a:r>
            <a:r>
              <a:rPr lang="en-GB" dirty="0"/>
              <a:t>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r>
              <a:rPr lang="en-GB" dirty="0"/>
              <a:t> (</a:t>
            </a:r>
            <a:r>
              <a:rPr lang="en-GB" dirty="0" err="1"/>
              <a:t>página</a:t>
            </a:r>
            <a:r>
              <a:rPr lang="en-GB" dirty="0"/>
              <a:t> 11).</a:t>
            </a:r>
          </a:p>
          <a:p>
            <a:endParaRPr lang="en-GB" dirty="0"/>
          </a:p>
          <a:p>
            <a:r>
              <a:rPr lang="en-GB" dirty="0"/>
              <a:t>Algunas de las exenciones requieren un conocimiento detallado de las NICSP– </a:t>
            </a:r>
            <a:r>
              <a:rPr lang="en-GB" dirty="0" err="1"/>
              <a:t>considere</a:t>
            </a:r>
            <a:r>
              <a:rPr lang="en-GB" dirty="0"/>
              <a:t> lo que es relevante para los participantes.</a:t>
            </a:r>
          </a:p>
        </p:txBody>
      </p:sp>
      <p:sp>
        <p:nvSpPr>
          <p:cNvPr id="4" name="Slide Number Placeholder 3"/>
          <p:cNvSpPr>
            <a:spLocks noGrp="1"/>
          </p:cNvSpPr>
          <p:nvPr>
            <p:ph type="sldNum" sz="quarter" idx="5"/>
          </p:nvPr>
        </p:nvSpPr>
        <p:spPr/>
        <p:txBody>
          <a:bodyPr/>
          <a:lstStyle/>
          <a:p>
            <a:fld id="{3F74A8B1-35D4-49D9-9422-92F179F83DBB}" type="slidenum">
              <a:rPr lang="en-GB" smtClean="0"/>
              <a:t>15</a:t>
            </a:fld>
            <a:endParaRPr lang="en-GB"/>
          </a:p>
        </p:txBody>
      </p:sp>
    </p:spTree>
    <p:extLst>
      <p:ext uri="{BB962C8B-B14F-4D97-AF65-F5344CB8AC3E}">
        <p14:creationId xmlns:p14="http://schemas.microsoft.com/office/powerpoint/2010/main" val="311710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a:t>
            </a:r>
            <a:r>
              <a:rPr lang="en-GB" dirty="0" err="1"/>
              <a:t>véase</a:t>
            </a:r>
            <a:r>
              <a:rPr lang="en-GB" dirty="0"/>
              <a:t> </a:t>
            </a:r>
            <a:r>
              <a:rPr lang="en-GB" dirty="0" err="1"/>
              <a:t>el</a:t>
            </a:r>
            <a:r>
              <a:rPr lang="en-GB" dirty="0"/>
              <a:t> modulo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r>
              <a:rPr lang="en-GB" dirty="0"/>
              <a:t> (página 16).</a:t>
            </a:r>
          </a:p>
        </p:txBody>
      </p:sp>
      <p:sp>
        <p:nvSpPr>
          <p:cNvPr id="4" name="Slide Number Placeholder 3"/>
          <p:cNvSpPr>
            <a:spLocks noGrp="1"/>
          </p:cNvSpPr>
          <p:nvPr>
            <p:ph type="sldNum" sz="quarter" idx="5"/>
          </p:nvPr>
        </p:nvSpPr>
        <p:spPr/>
        <p:txBody>
          <a:bodyPr/>
          <a:lstStyle/>
          <a:p>
            <a:fld id="{3F74A8B1-35D4-49D9-9422-92F179F83DBB}" type="slidenum">
              <a:rPr lang="en-GB" smtClean="0"/>
              <a:t>16</a:t>
            </a:fld>
            <a:endParaRPr lang="en-GB"/>
          </a:p>
        </p:txBody>
      </p:sp>
    </p:spTree>
    <p:extLst>
      <p:ext uri="{BB962C8B-B14F-4D97-AF65-F5344CB8AC3E}">
        <p14:creationId xmlns:p14="http://schemas.microsoft.com/office/powerpoint/2010/main" val="29144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El resto de este módulo está destinado a ser utilizado en el debate de las cuestiones prácticas que los participantes pueden experimentar al adoptar por primera vez las NICSP de </a:t>
            </a:r>
            <a:r>
              <a:rPr lang="en-GB" i="0" dirty="0" err="1"/>
              <a:t>devengo</a:t>
            </a:r>
            <a:r>
              <a:rPr lang="en-GB" i="0" dirty="0"/>
              <a:t>. Debido a que estos problemas variarán de una jurisdicción a otra, dependiendo de la información disponible, la base previa de la contabilidad y la medida en que se producen las transacciones, este material de capacitación destaca los problemas que podrían surgir, pero no propone ninguna solución. Se recomienda que esta parte de la presentación se adapte a las necesidades de los participantes y a los factores locales. La introducción a este material proporciona una lista de fuentes para obtener orientación adicional que puede ser útil para adaptar este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Considere qué temas serán más relevantes para los participantes. Por ejemplo, si una entidad está trabajando en la identificación de activos, el énfasis de la capacitación podría estar en ese tema.</a:t>
            </a:r>
          </a:p>
        </p:txBody>
      </p:sp>
      <p:sp>
        <p:nvSpPr>
          <p:cNvPr id="4" name="Slide Number Placeholder 3"/>
          <p:cNvSpPr>
            <a:spLocks noGrp="1"/>
          </p:cNvSpPr>
          <p:nvPr>
            <p:ph type="sldNum" sz="quarter" idx="5"/>
          </p:nvPr>
        </p:nvSpPr>
        <p:spPr/>
        <p:txBody>
          <a:bodyPr/>
          <a:lstStyle/>
          <a:p>
            <a:fld id="{3F74A8B1-35D4-49D9-9422-92F179F83DBB}" type="slidenum">
              <a:rPr lang="en-GB" smtClean="0"/>
              <a:t>18</a:t>
            </a:fld>
            <a:endParaRPr lang="en-GB"/>
          </a:p>
        </p:txBody>
      </p:sp>
    </p:spTree>
    <p:extLst>
      <p:ext uri="{BB962C8B-B14F-4D97-AF65-F5344CB8AC3E}">
        <p14:creationId xmlns:p14="http://schemas.microsoft.com/office/powerpoint/2010/main" val="425443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F74A8B1-35D4-49D9-9422-92F179F83DBB}" type="slidenum">
              <a:rPr lang="en-GB" smtClean="0"/>
              <a:t>19</a:t>
            </a:fld>
            <a:endParaRPr lang="en-GB"/>
          </a:p>
        </p:txBody>
      </p:sp>
    </p:spTree>
    <p:extLst>
      <p:ext uri="{BB962C8B-B14F-4D97-AF65-F5344CB8AC3E}">
        <p14:creationId xmlns:p14="http://schemas.microsoft.com/office/powerpoint/2010/main" val="133084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31</a:t>
            </a:fld>
            <a:endParaRPr lang="en-GB"/>
          </a:p>
        </p:txBody>
      </p:sp>
    </p:spTree>
    <p:extLst>
      <p:ext uri="{BB962C8B-B14F-4D97-AF65-F5344CB8AC3E}">
        <p14:creationId xmlns:p14="http://schemas.microsoft.com/office/powerpoint/2010/main" val="181053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3</a:t>
            </a:fld>
            <a:endParaRPr lang="en-GB"/>
          </a:p>
        </p:txBody>
      </p:sp>
    </p:spTree>
    <p:extLst>
      <p:ext uri="{BB962C8B-B14F-4D97-AF65-F5344CB8AC3E}">
        <p14:creationId xmlns:p14="http://schemas.microsoft.com/office/powerpoint/2010/main" val="15153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Dado que la NICSP 33 </a:t>
            </a:r>
            <a:r>
              <a:rPr lang="en-GB" i="0" dirty="0"/>
              <a:t>permite un período de transición de tres años durante el cual se pueden aplicar exenciones de todos </a:t>
            </a:r>
            <a:r>
              <a:rPr lang="en-GB" i="0" dirty="0" err="1"/>
              <a:t>los</a:t>
            </a:r>
            <a:r>
              <a:rPr lang="en-GB" i="0" dirty="0"/>
              <a:t> </a:t>
            </a:r>
            <a:r>
              <a:rPr lang="en-GB" i="0" dirty="0" err="1"/>
              <a:t>requerimientos</a:t>
            </a:r>
            <a:r>
              <a:rPr lang="en-GB" i="0" dirty="0"/>
              <a:t> de las NICSP, puede que no esté claro qué activos y pasivos se incluyen en los estados financieros. Esto puede hacer que sean difíciles de usar. La NICSP 33 </a:t>
            </a:r>
            <a:r>
              <a:rPr lang="en-GB" i="0" dirty="0" err="1"/>
              <a:t>requiere</a:t>
            </a:r>
            <a:r>
              <a:rPr lang="en-GB" i="0" dirty="0"/>
              <a:t> que la </a:t>
            </a:r>
            <a:r>
              <a:rPr lang="en-GB" i="0" dirty="0" err="1"/>
              <a:t>entidad</a:t>
            </a:r>
            <a:r>
              <a:rPr lang="en-GB" i="0" dirty="0"/>
              <a:t> que </a:t>
            </a:r>
            <a:r>
              <a:rPr lang="en-GB" i="0" dirty="0" err="1"/>
              <a:t>adopta</a:t>
            </a:r>
            <a:r>
              <a:rPr lang="en-GB" i="0" dirty="0"/>
              <a:t> </a:t>
            </a:r>
            <a:r>
              <a:rPr lang="en-GB" i="0" dirty="0" err="1"/>
              <a:t>por</a:t>
            </a:r>
            <a:r>
              <a:rPr lang="en-GB" i="0" dirty="0"/>
              <a:t> primera vez sea transparente sobre qué partidas se incluyen y qué partidas no se incluyen en los estados financieros.</a:t>
            </a:r>
          </a:p>
          <a:p>
            <a:endParaRPr lang="en-GB" i="0" dirty="0"/>
          </a:p>
          <a:p>
            <a:r>
              <a:rPr lang="en-GB" i="0" dirty="0"/>
              <a:t>El período de transición de tres años tiene por objeto permitir a las entidades adoptar las NICSP de </a:t>
            </a:r>
            <a:r>
              <a:rPr lang="en-GB" i="0" dirty="0" err="1"/>
              <a:t>devengo</a:t>
            </a:r>
            <a:r>
              <a:rPr lang="en-GB" i="0" dirty="0"/>
              <a:t> de manera eficaz en función de los costos. Obsérvese que, en el caso de muchas entidades, se necesitará una labor importante antes del período de transición permitido </a:t>
            </a:r>
            <a:r>
              <a:rPr lang="en-GB" i="0" dirty="0" err="1"/>
              <a:t>por</a:t>
            </a:r>
            <a:r>
              <a:rPr lang="en-GB" i="0" dirty="0"/>
              <a:t> la NICSP 33. La adopción de las NICSP de </a:t>
            </a:r>
            <a:r>
              <a:rPr lang="en-GB" i="0" dirty="0" err="1"/>
              <a:t>devengo</a:t>
            </a:r>
            <a:r>
              <a:rPr lang="en-GB" i="0" dirty="0"/>
              <a:t> a menudo llevará más de tres años, y la NICSP 33 no </a:t>
            </a:r>
            <a:r>
              <a:rPr lang="en-GB" i="0" dirty="0" err="1"/>
              <a:t>debe</a:t>
            </a:r>
            <a:r>
              <a:rPr lang="en-GB" i="0" dirty="0"/>
              <a:t> utilizarse hasta que las entidades estén cerca de finalizar la transición.</a:t>
            </a:r>
          </a:p>
          <a:p>
            <a:endParaRPr lang="en-GB" i="0" dirty="0"/>
          </a:p>
          <a:p>
            <a:r>
              <a:rPr lang="en-GB" i="0" dirty="0"/>
              <a:t>No es necesario </a:t>
            </a:r>
            <a:r>
              <a:rPr lang="en-GB" i="0" dirty="0" err="1"/>
              <a:t>utilizar</a:t>
            </a:r>
            <a:r>
              <a:rPr lang="en-GB" i="0" dirty="0"/>
              <a:t> la NICSP 33: otros enfoques (como un enfoque por fases) son posibles. Sin embargo, el cumplimiento de las NICSP sólo </a:t>
            </a:r>
            <a:r>
              <a:rPr lang="en-GB" i="0" dirty="0" err="1"/>
              <a:t>puede</a:t>
            </a:r>
            <a:r>
              <a:rPr lang="en-GB" i="0" dirty="0"/>
              <a:t> </a:t>
            </a:r>
            <a:r>
              <a:rPr lang="en-GB" i="0" dirty="0" err="1"/>
              <a:t>declararse</a:t>
            </a:r>
            <a:r>
              <a:rPr lang="en-GB" i="0" dirty="0"/>
              <a:t> una vez que se cumplan todas las NICSP, y los estados financieros sólo deben describirse como estados financieros transitorios de las NICSP </a:t>
            </a:r>
            <a:r>
              <a:rPr lang="en-GB" i="0" dirty="0" err="1"/>
              <a:t>cuando</a:t>
            </a:r>
            <a:r>
              <a:rPr lang="en-GB" i="0" dirty="0"/>
              <a:t> se preparen de conformidad con la NICSP 33.</a:t>
            </a:r>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4</a:t>
            </a:fld>
            <a:endParaRPr lang="en-GB"/>
          </a:p>
        </p:txBody>
      </p:sp>
    </p:spTree>
    <p:extLst>
      <p:ext uri="{BB962C8B-B14F-4D97-AF65-F5344CB8AC3E}">
        <p14:creationId xmlns:p14="http://schemas.microsoft.com/office/powerpoint/2010/main" val="304071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agregar detalles de la situación local; y si actualmente se está adoptando un enfoque de efectivo modificado o de devengo modificado, identificando qué partidas se contabilizan en efectivo y cuáles en valores devengados.</a:t>
            </a:r>
          </a:p>
        </p:txBody>
      </p:sp>
      <p:sp>
        <p:nvSpPr>
          <p:cNvPr id="4" name="Slide Number Placeholder 3"/>
          <p:cNvSpPr>
            <a:spLocks noGrp="1"/>
          </p:cNvSpPr>
          <p:nvPr>
            <p:ph type="sldNum" sz="quarter" idx="5"/>
          </p:nvPr>
        </p:nvSpPr>
        <p:spPr/>
        <p:txBody>
          <a:bodyPr/>
          <a:lstStyle/>
          <a:p>
            <a:fld id="{3F74A8B1-35D4-49D9-9422-92F179F83DBB}" type="slidenum">
              <a:rPr lang="en-GB" smtClean="0"/>
              <a:t>5</a:t>
            </a:fld>
            <a:endParaRPr lang="en-GB"/>
          </a:p>
        </p:txBody>
      </p:sp>
    </p:spTree>
    <p:extLst>
      <p:ext uri="{BB962C8B-B14F-4D97-AF65-F5344CB8AC3E}">
        <p14:creationId xmlns:p14="http://schemas.microsoft.com/office/powerpoint/2010/main" val="12733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33 </a:t>
            </a:r>
            <a:r>
              <a:rPr lang="en-GB" dirty="0" err="1"/>
              <a:t>permite</a:t>
            </a:r>
            <a:r>
              <a:rPr lang="en-GB" dirty="0"/>
              <a:t> un período de transición de tres años, por lo que es necesario estar seguros de que pueden completar la transición a las NICSP de </a:t>
            </a:r>
            <a:r>
              <a:rPr lang="en-GB" dirty="0" err="1"/>
              <a:t>devengo</a:t>
            </a:r>
            <a:r>
              <a:rPr lang="en-GB" dirty="0"/>
              <a:t> </a:t>
            </a:r>
            <a:r>
              <a:rPr lang="en-GB" dirty="0" err="1"/>
              <a:t>en</a:t>
            </a:r>
            <a:r>
              <a:rPr lang="en-GB" dirty="0"/>
              <a:t> esos tres años. Si los participantes tienen dudas, tal vez sea mejor retrasar el uso de la NICSP 33. Esto no necesariamente alarga el proceso. Las NICSP 33 </a:t>
            </a:r>
            <a:r>
              <a:rPr lang="en-GB" dirty="0" err="1"/>
              <a:t>permite</a:t>
            </a:r>
            <a:r>
              <a:rPr lang="en-GB" dirty="0"/>
              <a:t> hasta tres años para la transición, pero se puede utilizar un período más corto. Las NICSP 33 </a:t>
            </a:r>
            <a:r>
              <a:rPr lang="en-GB" dirty="0" err="1"/>
              <a:t>establece</a:t>
            </a:r>
            <a:r>
              <a:rPr lang="en-GB" dirty="0"/>
              <a:t> el período máximo durante el cual se pueden elaborar los estados financieros transitorios de las NICSP.</a:t>
            </a:r>
          </a:p>
        </p:txBody>
      </p:sp>
      <p:sp>
        <p:nvSpPr>
          <p:cNvPr id="4" name="Slide Number Placeholder 3"/>
          <p:cNvSpPr>
            <a:spLocks noGrp="1"/>
          </p:cNvSpPr>
          <p:nvPr>
            <p:ph type="sldNum" sz="quarter" idx="5"/>
          </p:nvPr>
        </p:nvSpPr>
        <p:spPr/>
        <p:txBody>
          <a:bodyPr/>
          <a:lstStyle/>
          <a:p>
            <a:fld id="{3F74A8B1-35D4-49D9-9422-92F179F83DBB}" type="slidenum">
              <a:rPr lang="en-GB" smtClean="0"/>
              <a:t>6</a:t>
            </a:fld>
            <a:endParaRPr lang="en-GB"/>
          </a:p>
        </p:txBody>
      </p:sp>
    </p:spTree>
    <p:extLst>
      <p:ext uri="{BB962C8B-B14F-4D97-AF65-F5344CB8AC3E}">
        <p14:creationId xmlns:p14="http://schemas.microsoft.com/office/powerpoint/2010/main" val="315158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Tenga en cuenta que esta diapositiva está animada.</a:t>
            </a:r>
          </a:p>
          <a:p>
            <a:endParaRPr lang="en-GB" dirty="0"/>
          </a:p>
          <a:p>
            <a:r>
              <a:rPr lang="en-GB" dirty="0"/>
              <a:t>Es importante señalar que se requiere una cantidad significativa de planificación y preparación antes de que las entidades estén listas para comenzar a </a:t>
            </a:r>
            <a:r>
              <a:rPr lang="en-GB" dirty="0" err="1"/>
              <a:t>aplicar</a:t>
            </a:r>
            <a:r>
              <a:rPr lang="en-GB" dirty="0"/>
              <a:t> la NICSP 33. La NICSP 33 es </a:t>
            </a:r>
            <a:r>
              <a:rPr lang="en-GB" dirty="0" err="1"/>
              <a:t>el</a:t>
            </a:r>
            <a:r>
              <a:rPr lang="en-GB" dirty="0"/>
              <a:t> final del proceso, no el comienzo.</a:t>
            </a:r>
          </a:p>
        </p:txBody>
      </p:sp>
      <p:sp>
        <p:nvSpPr>
          <p:cNvPr id="4" name="Slide Number Placeholder 3"/>
          <p:cNvSpPr>
            <a:spLocks noGrp="1"/>
          </p:cNvSpPr>
          <p:nvPr>
            <p:ph type="sldNum" sz="quarter" idx="5"/>
          </p:nvPr>
        </p:nvSpPr>
        <p:spPr/>
        <p:txBody>
          <a:bodyPr/>
          <a:lstStyle/>
          <a:p>
            <a:fld id="{3F74A8B1-35D4-49D9-9422-92F179F83DBB}" type="slidenum">
              <a:rPr lang="en-GB" smtClean="0"/>
              <a:t>7</a:t>
            </a:fld>
            <a:endParaRPr lang="en-GB"/>
          </a:p>
        </p:txBody>
      </p:sp>
    </p:spTree>
    <p:extLst>
      <p:ext uri="{BB962C8B-B14F-4D97-AF65-F5344CB8AC3E}">
        <p14:creationId xmlns:p14="http://schemas.microsoft.com/office/powerpoint/2010/main" val="188828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políticas contables se modificarán durante el período de transición a medida que la entidad deje de depender de las exenciones. Por ejemplo, en el primer año la política contable de una entidad puede ser no reconocer la propiedad, planta y  equipo, </a:t>
            </a:r>
            <a:r>
              <a:rPr lang="en-GB" dirty="0" err="1"/>
              <a:t>sino</a:t>
            </a:r>
            <a:r>
              <a:rPr lang="en-GB" dirty="0"/>
              <a:t> </a:t>
            </a:r>
            <a:r>
              <a:rPr lang="en-GB" dirty="0" err="1"/>
              <a:t>reconocer</a:t>
            </a:r>
            <a:r>
              <a:rPr lang="en-GB" dirty="0"/>
              <a:t> </a:t>
            </a:r>
            <a:r>
              <a:rPr lang="en-GB" dirty="0" err="1"/>
              <a:t>como</a:t>
            </a:r>
            <a:r>
              <a:rPr lang="en-GB" dirty="0"/>
              <a:t> </a:t>
            </a:r>
            <a:r>
              <a:rPr lang="en-GB" dirty="0" err="1"/>
              <a:t>gasto</a:t>
            </a:r>
            <a:r>
              <a:rPr lang="en-GB" dirty="0"/>
              <a:t> todos los pagos. Esto cambiará durante el período de transición para implementar las políticas contables necesarias para reconocer, medir, depreciar, etc. la </a:t>
            </a:r>
            <a:r>
              <a:rPr lang="en-GB" dirty="0" err="1"/>
              <a:t>propiedad</a:t>
            </a:r>
            <a:r>
              <a:rPr lang="en-GB" dirty="0"/>
              <a:t>, planta y </a:t>
            </a:r>
            <a:r>
              <a:rPr lang="en-GB" dirty="0" err="1"/>
              <a:t>equipo</a:t>
            </a:r>
            <a:r>
              <a:rPr lang="en-GB" dirty="0"/>
              <a:t>.</a:t>
            </a:r>
          </a:p>
        </p:txBody>
      </p:sp>
      <p:sp>
        <p:nvSpPr>
          <p:cNvPr id="4" name="Slide Number Placeholder 3"/>
          <p:cNvSpPr>
            <a:spLocks noGrp="1"/>
          </p:cNvSpPr>
          <p:nvPr>
            <p:ph type="sldNum" sz="quarter" idx="5"/>
          </p:nvPr>
        </p:nvSpPr>
        <p:spPr/>
        <p:txBody>
          <a:bodyPr/>
          <a:lstStyle/>
          <a:p>
            <a:fld id="{3F74A8B1-35D4-49D9-9422-92F179F83DBB}" type="slidenum">
              <a:rPr lang="en-GB" smtClean="0"/>
              <a:t>8</a:t>
            </a:fld>
            <a:endParaRPr lang="en-GB"/>
          </a:p>
        </p:txBody>
      </p:sp>
    </p:spTree>
    <p:extLst>
      <p:ext uri="{BB962C8B-B14F-4D97-AF65-F5344CB8AC3E}">
        <p14:creationId xmlns:p14="http://schemas.microsoft.com/office/powerpoint/2010/main" val="285592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el </a:t>
            </a:r>
            <a:r>
              <a:rPr lang="en-GB" dirty="0" err="1"/>
              <a:t>módulo</a:t>
            </a:r>
            <a:r>
              <a:rPr lang="en-GB" dirty="0"/>
              <a:t> </a:t>
            </a:r>
            <a:r>
              <a:rPr lang="en-GB" dirty="0" err="1"/>
              <a:t>Adopción</a:t>
            </a:r>
            <a:r>
              <a:rPr lang="en-GB" dirty="0"/>
              <a:t> por primera </a:t>
            </a:r>
            <a:r>
              <a:rPr lang="en-GB" dirty="0" err="1"/>
              <a:t>vez</a:t>
            </a:r>
            <a:r>
              <a:rPr lang="en-GB" dirty="0"/>
              <a:t> de las NICSP de </a:t>
            </a:r>
            <a:r>
              <a:rPr lang="en-GB" dirty="0" err="1"/>
              <a:t>devengo</a:t>
            </a:r>
            <a:r>
              <a:rPr lang="en-GB" dirty="0"/>
              <a:t> (página 7).</a:t>
            </a:r>
          </a:p>
        </p:txBody>
      </p:sp>
      <p:sp>
        <p:nvSpPr>
          <p:cNvPr id="4" name="Slide Number Placeholder 3"/>
          <p:cNvSpPr>
            <a:spLocks noGrp="1"/>
          </p:cNvSpPr>
          <p:nvPr>
            <p:ph type="sldNum" sz="quarter" idx="5"/>
          </p:nvPr>
        </p:nvSpPr>
        <p:spPr/>
        <p:txBody>
          <a:bodyPr/>
          <a:lstStyle/>
          <a:p>
            <a:fld id="{3F74A8B1-35D4-49D9-9422-92F179F83DBB}" type="slidenum">
              <a:rPr lang="en-GB" smtClean="0"/>
              <a:t>9</a:t>
            </a:fld>
            <a:endParaRPr lang="en-GB"/>
          </a:p>
        </p:txBody>
      </p:sp>
    </p:spTree>
    <p:extLst>
      <p:ext uri="{BB962C8B-B14F-4D97-AF65-F5344CB8AC3E}">
        <p14:creationId xmlns:p14="http://schemas.microsoft.com/office/powerpoint/2010/main" val="53353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Destaque</a:t>
            </a:r>
            <a:r>
              <a:rPr lang="en-GB" dirty="0"/>
              <a:t> las diferencias entre los primeros </a:t>
            </a:r>
            <a:r>
              <a:rPr lang="en-GB" dirty="0" err="1"/>
              <a:t>estados</a:t>
            </a:r>
            <a:r>
              <a:rPr lang="en-GB" dirty="0"/>
              <a:t> </a:t>
            </a:r>
            <a:r>
              <a:rPr lang="en-GB" dirty="0" err="1"/>
              <a:t>financieros</a:t>
            </a:r>
            <a:r>
              <a:rPr lang="en-GB" dirty="0"/>
              <a:t> de una </a:t>
            </a:r>
            <a:r>
              <a:rPr lang="en-GB" dirty="0" err="1"/>
              <a:t>entidad</a:t>
            </a:r>
            <a:r>
              <a:rPr lang="en-GB" dirty="0"/>
              <a:t> </a:t>
            </a:r>
            <a:r>
              <a:rPr lang="en-GB" dirty="0" err="1"/>
              <a:t>en</a:t>
            </a:r>
            <a:r>
              <a:rPr lang="en-GB" dirty="0"/>
              <a:t> base a las NICSP y sus estados financieros de transición.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a:t>
            </a:r>
            <a:r>
              <a:rPr lang="en-GB" dirty="0" err="1"/>
              <a:t>módulo</a:t>
            </a:r>
            <a:r>
              <a:rPr lang="en-GB" dirty="0"/>
              <a:t> de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r>
              <a:rPr lang="en-GB" dirty="0"/>
              <a:t> (páginas 7 a 8).</a:t>
            </a:r>
          </a:p>
          <a:p>
            <a:endParaRPr lang="en-GB" dirty="0"/>
          </a:p>
        </p:txBody>
      </p:sp>
      <p:sp>
        <p:nvSpPr>
          <p:cNvPr id="4" name="Slide Number Placeholder 3"/>
          <p:cNvSpPr>
            <a:spLocks noGrp="1"/>
          </p:cNvSpPr>
          <p:nvPr>
            <p:ph type="sldNum" sz="quarter" idx="5"/>
          </p:nvPr>
        </p:nvSpPr>
        <p:spPr/>
        <p:txBody>
          <a:bodyPr/>
          <a:lstStyle/>
          <a:p>
            <a:fld id="{3F74A8B1-35D4-49D9-9422-92F179F83DBB}" type="slidenum">
              <a:rPr lang="en-GB" smtClean="0"/>
              <a:t>10</a:t>
            </a:fld>
            <a:endParaRPr lang="en-GB"/>
          </a:p>
        </p:txBody>
      </p:sp>
    </p:spTree>
    <p:extLst>
      <p:ext uri="{BB962C8B-B14F-4D97-AF65-F5344CB8AC3E}">
        <p14:creationId xmlns:p14="http://schemas.microsoft.com/office/powerpoint/2010/main" val="52265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2506"/>
            <a:ext cx="9143999" cy="609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Adopción por primera vez de las NICSP de base de </a:t>
            </a:r>
            <a:r>
              <a:rPr lang="en-US" b="1" dirty="0" err="1">
                <a:latin typeface="Arial"/>
                <a:cs typeface="Arial"/>
              </a:rPr>
              <a:t>devengo</a:t>
            </a:r>
            <a:r>
              <a:rPr lang="en-US" b="1" baseline="30000" dirty="0">
                <a:latin typeface="Arial"/>
                <a:cs typeface="Arial"/>
              </a:rPr>
              <a:t>®</a:t>
            </a:r>
            <a:endParaRPr lang="en-US" sz="1200" b="1" baseline="30000" dirty="0">
              <a:latin typeface="Arial"/>
              <a:cs typeface="Arial"/>
            </a:endParaRPr>
          </a:p>
          <a:p>
            <a:pPr algn="l"/>
            <a:endParaRPr lang="en-US" sz="1250" dirty="0"/>
          </a:p>
          <a:p>
            <a:pPr algn="l"/>
            <a:endParaRPr lang="en-US" sz="1250" dirty="0"/>
          </a:p>
          <a:p>
            <a:pPr lvl="0" algn="l" defTabSz="914400">
              <a:spcBef>
                <a:spcPts val="0"/>
              </a:spcBef>
            </a:pPr>
            <a:endParaRPr lang="en-US" sz="1400" dirty="0">
              <a:solidFill>
                <a:srgbClr val="FFFFFF"/>
              </a:solidFill>
              <a:latin typeface="Arial"/>
            </a:endParaRPr>
          </a:p>
          <a:p>
            <a:pPr lvl="0" algn="l" defTabSz="914400">
              <a:spcBef>
                <a:spcPts val="0"/>
              </a:spcBef>
            </a:pPr>
            <a:endParaRPr lang="en-US" sz="1400" dirty="0">
              <a:solidFill>
                <a:srgbClr val="FFFFFF"/>
              </a:solidFill>
              <a:latin typeface="Arial"/>
            </a:endParaRP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10393" y="767656"/>
            <a:ext cx="7923213" cy="4585871"/>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a:t>
            </a:r>
            <a:r>
              <a:rPr lang="en-US" dirty="0" err="1">
                <a:solidFill>
                  <a:srgbClr val="464746"/>
                </a:solidFill>
                <a:latin typeface="Arial" panose="020B0604020202020204" pitchFamily="34" charset="0"/>
                <a:cs typeface="Arial" panose="020B0604020202020204" pitchFamily="34" charset="0"/>
              </a:rPr>
              <a:t>Presentación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razonable</a:t>
            </a:r>
            <a:r>
              <a:rPr lang="en-US" dirty="0">
                <a:solidFill>
                  <a:srgbClr val="464746"/>
                </a:solidFill>
                <a:latin typeface="Arial" panose="020B0604020202020204" pitchFamily="34" charset="0"/>
                <a:cs typeface="Arial" panose="020B0604020202020204" pitchFamily="34" charset="0"/>
              </a:rPr>
              <a:t> y </a:t>
            </a:r>
            <a:r>
              <a:rPr lang="en-US" dirty="0" err="1">
                <a:solidFill>
                  <a:srgbClr val="464746"/>
                </a:solidFill>
                <a:latin typeface="Arial" panose="020B0604020202020204" pitchFamily="34" charset="0"/>
                <a:cs typeface="Arial" panose="020B0604020202020204" pitchFamily="34" charset="0"/>
              </a:rPr>
              <a:t>conformidad</a:t>
            </a:r>
            <a:r>
              <a:rPr lang="en-US" dirty="0">
                <a:solidFill>
                  <a:srgbClr val="464746"/>
                </a:solidFill>
                <a:latin typeface="Arial" panose="020B0604020202020204" pitchFamily="34" charset="0"/>
                <a:cs typeface="Arial" panose="020B0604020202020204" pitchFamily="34" charset="0"/>
              </a:rPr>
              <a:t> con las NICSP</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Los primeros estados financieros de las NICSP de </a:t>
            </a:r>
            <a:r>
              <a:rPr lang="en-CA" dirty="0" err="1">
                <a:solidFill>
                  <a:srgbClr val="464746"/>
                </a:solidFill>
                <a:latin typeface="Arial" panose="020B0604020202020204" pitchFamily="34" charset="0"/>
                <a:cs typeface="Arial" panose="020B0604020202020204" pitchFamily="34" charset="0"/>
              </a:rPr>
              <a:t>una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entidad</a:t>
            </a:r>
            <a:r>
              <a:rPr lang="en-CA" dirty="0">
                <a:solidFill>
                  <a:srgbClr val="464746"/>
                </a:solidFill>
                <a:latin typeface="Arial" panose="020B0604020202020204" pitchFamily="34" charset="0"/>
                <a:cs typeface="Arial" panose="020B0604020202020204" pitchFamily="34" charset="0"/>
              </a:rPr>
              <a:t> que </a:t>
            </a:r>
            <a:r>
              <a:rPr lang="en-CA" dirty="0" err="1">
                <a:solidFill>
                  <a:srgbClr val="464746"/>
                </a:solidFill>
                <a:latin typeface="Arial" panose="020B0604020202020204" pitchFamily="34" charset="0"/>
                <a:cs typeface="Arial" panose="020B0604020202020204" pitchFamily="34" charset="0"/>
              </a:rPr>
              <a:t>adopta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por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primera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vez</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deberán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hacer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una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presentación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razonable</a:t>
            </a:r>
            <a:r>
              <a:rPr lang="en-CA" dirty="0">
                <a:solidFill>
                  <a:srgbClr val="464746"/>
                </a:solidFill>
                <a:latin typeface="Arial" panose="020B0604020202020204" pitchFamily="34" charset="0"/>
                <a:cs typeface="Arial" panose="020B0604020202020204" pitchFamily="34" charset="0"/>
              </a:rPr>
              <a:t> de: la situación financiera, el rendimiento financiero y los flujos de efectivo de la entidad</a:t>
            </a:r>
          </a:p>
          <a:p>
            <a:pPr marL="342900" lvl="0" indent="-342900" defTabSz="914400" fontAlgn="base">
              <a:spcBef>
                <a:spcPts val="776"/>
              </a:spcBef>
              <a:spcAft>
                <a:spcPct val="0"/>
              </a:spcAft>
              <a:buFontTx/>
              <a:buChar char="•"/>
            </a:pPr>
            <a:endParaRPr lang="en-CA"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Algunas </a:t>
            </a:r>
            <a:r>
              <a:rPr lang="en-CA" dirty="0" err="1">
                <a:solidFill>
                  <a:srgbClr val="464746"/>
                </a:solidFill>
                <a:latin typeface="Arial" panose="020B0604020202020204" pitchFamily="34" charset="0"/>
                <a:cs typeface="Arial" panose="020B0604020202020204" pitchFamily="34" charset="0"/>
              </a:rPr>
              <a:t>exenciones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afectan</a:t>
            </a:r>
            <a:r>
              <a:rPr lang="en-CA" dirty="0">
                <a:solidFill>
                  <a:srgbClr val="464746"/>
                </a:solidFill>
                <a:latin typeface="Arial" panose="020B0604020202020204" pitchFamily="34" charset="0"/>
                <a:cs typeface="Arial" panose="020B0604020202020204" pitchFamily="34" charset="0"/>
              </a:rPr>
              <a:t> la </a:t>
            </a:r>
            <a:r>
              <a:rPr lang="en-CA" dirty="0" err="1">
                <a:solidFill>
                  <a:srgbClr val="464746"/>
                </a:solidFill>
                <a:latin typeface="Arial" panose="020B0604020202020204" pitchFamily="34" charset="0"/>
                <a:cs typeface="Arial" panose="020B0604020202020204" pitchFamily="34" charset="0"/>
              </a:rPr>
              <a:t>presentación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razonable</a:t>
            </a:r>
            <a:r>
              <a:rPr lang="en-CA" dirty="0">
                <a:solidFill>
                  <a:srgbClr val="464746"/>
                </a:solidFill>
                <a:latin typeface="Arial" panose="020B0604020202020204" pitchFamily="34" charset="0"/>
                <a:cs typeface="Arial" panose="020B0604020202020204" pitchFamily="34" charset="0"/>
              </a:rPr>
              <a:t> y  la </a:t>
            </a:r>
            <a:r>
              <a:rPr lang="en-CA" dirty="0" err="1">
                <a:solidFill>
                  <a:srgbClr val="464746"/>
                </a:solidFill>
                <a:latin typeface="Arial" panose="020B0604020202020204" pitchFamily="34" charset="0"/>
                <a:cs typeface="Arial" panose="020B0604020202020204" pitchFamily="34" charset="0"/>
              </a:rPr>
              <a:t>conformidad</a:t>
            </a:r>
            <a:r>
              <a:rPr lang="en-CA" dirty="0">
                <a:solidFill>
                  <a:srgbClr val="464746"/>
                </a:solidFill>
                <a:latin typeface="Arial" panose="020B0604020202020204" pitchFamily="34" charset="0"/>
                <a:cs typeface="Arial" panose="020B0604020202020204" pitchFamily="34" charset="0"/>
              </a:rPr>
              <a:t> con las NICSP</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Si </a:t>
            </a:r>
            <a:r>
              <a:rPr lang="en-CA" dirty="0" err="1">
                <a:solidFill>
                  <a:srgbClr val="464746"/>
                </a:solidFill>
                <a:latin typeface="Arial" panose="020B0604020202020204" pitchFamily="34" charset="0"/>
                <a:cs typeface="Arial" panose="020B0604020202020204" pitchFamily="34" charset="0"/>
              </a:rPr>
              <a:t>utiliza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estas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exenciones</a:t>
            </a:r>
            <a:r>
              <a:rPr lang="en-CA" dirty="0">
                <a:solidFill>
                  <a:srgbClr val="464746"/>
                </a:solidFill>
                <a:latin typeface="Arial" panose="020B0604020202020204" pitchFamily="34" charset="0"/>
                <a:cs typeface="Arial" panose="020B0604020202020204" pitchFamily="34" charset="0"/>
              </a:rPr>
              <a:t>, prepare </a:t>
            </a:r>
            <a:r>
              <a:rPr lang="en-CA" dirty="0" err="1">
                <a:solidFill>
                  <a:srgbClr val="464746"/>
                </a:solidFill>
                <a:latin typeface="Arial" panose="020B0604020202020204" pitchFamily="34" charset="0"/>
                <a:cs typeface="Arial" panose="020B0604020202020204" pitchFamily="34" charset="0"/>
              </a:rPr>
              <a:t>estados</a:t>
            </a:r>
            <a:r>
              <a:rPr lang="en-CA" dirty="0">
                <a:solidFill>
                  <a:srgbClr val="464746"/>
                </a:solidFill>
                <a:latin typeface="Arial" panose="020B0604020202020204" pitchFamily="34" charset="0"/>
                <a:cs typeface="Arial" panose="020B0604020202020204" pitchFamily="34" charset="0"/>
              </a:rPr>
              <a:t> financieros </a:t>
            </a:r>
            <a:r>
              <a:rPr lang="en-CA" dirty="0" err="1">
                <a:solidFill>
                  <a:srgbClr val="464746"/>
                </a:solidFill>
                <a:latin typeface="Arial" panose="020B0604020202020204" pitchFamily="34" charset="0"/>
                <a:cs typeface="Arial" panose="020B0604020202020204" pitchFamily="34" charset="0"/>
              </a:rPr>
              <a:t>transitorios</a:t>
            </a:r>
            <a:r>
              <a:rPr lang="en-CA" dirty="0">
                <a:solidFill>
                  <a:srgbClr val="464746"/>
                </a:solidFill>
                <a:latin typeface="Arial" panose="020B0604020202020204" pitchFamily="34" charset="0"/>
                <a:cs typeface="Arial" panose="020B0604020202020204" pitchFamily="34" charset="0"/>
              </a:rPr>
              <a:t> de las NICSP</a:t>
            </a:r>
          </a:p>
          <a:p>
            <a:pPr marL="342900" indent="-342900" defTabSz="914400" fontAlgn="base">
              <a:spcBef>
                <a:spcPts val="776"/>
              </a:spcBef>
              <a:spcAft>
                <a:spcPct val="0"/>
              </a:spcAft>
              <a:buFontTx/>
              <a:buChar char="•"/>
            </a:pPr>
            <a:endParaRPr lang="en-CA"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Considere</a:t>
            </a:r>
            <a:r>
              <a:rPr lang="en-CA" dirty="0">
                <a:solidFill>
                  <a:srgbClr val="464746"/>
                </a:solidFill>
                <a:latin typeface="Arial" panose="020B0604020202020204" pitchFamily="34" charset="0"/>
                <a:cs typeface="Arial" panose="020B0604020202020204" pitchFamily="34" charset="0"/>
              </a:rPr>
              <a:t> la materialidad en la evaluación de la </a:t>
            </a:r>
            <a:r>
              <a:rPr lang="en-CA" dirty="0" err="1">
                <a:solidFill>
                  <a:srgbClr val="464746"/>
                </a:solidFill>
                <a:latin typeface="Arial" panose="020B0604020202020204" pitchFamily="34" charset="0"/>
                <a:cs typeface="Arial" panose="020B0604020202020204" pitchFamily="34" charset="0"/>
              </a:rPr>
              <a:t>presentación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razonable</a:t>
            </a:r>
            <a:r>
              <a:rPr lang="en-CA" dirty="0">
                <a:solidFill>
                  <a:srgbClr val="464746"/>
                </a:solidFill>
                <a:latin typeface="Arial" panose="020B0604020202020204" pitchFamily="34" charset="0"/>
                <a:cs typeface="Arial" panose="020B0604020202020204" pitchFamily="34" charset="0"/>
              </a:rPr>
              <a:t> y </a:t>
            </a:r>
            <a:r>
              <a:rPr lang="en-CA" dirty="0" err="1">
                <a:solidFill>
                  <a:srgbClr val="464746"/>
                </a:solidFill>
                <a:latin typeface="Arial" panose="020B0604020202020204" pitchFamily="34" charset="0"/>
                <a:cs typeface="Arial" panose="020B0604020202020204" pitchFamily="34" charset="0"/>
              </a:rPr>
              <a:t>el</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cumplimiento</a:t>
            </a:r>
            <a:r>
              <a:rPr lang="en-CA" dirty="0">
                <a:solidFill>
                  <a:srgbClr val="464746"/>
                </a:solidFill>
                <a:latin typeface="Arial" panose="020B0604020202020204" pitchFamily="34" charset="0"/>
                <a:cs typeface="Arial" panose="020B0604020202020204" pitchFamily="34" charset="0"/>
              </a:rPr>
              <a:t> con las NICSP</a:t>
            </a:r>
            <a:endParaRPr lang="en-US"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02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9750" y="881956"/>
            <a:ext cx="8045450" cy="1208023"/>
          </a:xfrm>
          <a:prstGeom prst="rect">
            <a:avLst/>
          </a:prstGeom>
          <a:noFill/>
        </p:spPr>
        <p:txBody>
          <a:bodyPr wrap="square" rtlCol="0">
            <a:spAutoFit/>
          </a:bodyPr>
          <a:lstStyle/>
          <a:p>
            <a:r>
              <a:rPr lang="en-US" sz="2000" dirty="0">
                <a:solidFill>
                  <a:srgbClr val="464746"/>
                </a:solidFill>
                <a:latin typeface="Arial" panose="020B0604020202020204" pitchFamily="34" charset="0"/>
                <a:cs typeface="Arial" panose="020B0604020202020204" pitchFamily="34" charset="0"/>
              </a:rPr>
              <a:t>NICSP 33 – Exenciones opcionales</a:t>
            </a:r>
          </a:p>
          <a:p>
            <a:endParaRPr lang="en-US" sz="1400" dirty="0">
              <a:solidFill>
                <a:srgbClr val="464746"/>
              </a:solidFill>
              <a:latin typeface="Arial" panose="020B0604020202020204" pitchFamily="34" charset="0"/>
              <a:cs typeface="Arial" panose="020B0604020202020204" pitchFamily="34" charset="0"/>
            </a:endParaRPr>
          </a:p>
          <a:p>
            <a:endParaRPr lang="en-US" sz="2000" dirty="0">
              <a:solidFill>
                <a:srgbClr val="464746"/>
              </a:solidFill>
              <a:latin typeface="Arial" panose="020B0604020202020204" pitchFamily="34" charset="0"/>
              <a:cs typeface="Arial" panose="020B0604020202020204" pitchFamily="34" charset="0"/>
            </a:endParaRPr>
          </a:p>
          <a:p>
            <a:endParaRPr lang="en-US" sz="1850" dirty="0">
              <a:solidFill>
                <a:srgbClr val="464746"/>
              </a:solidFill>
            </a:endParaRPr>
          </a:p>
        </p:txBody>
      </p:sp>
      <p:grpSp>
        <p:nvGrpSpPr>
          <p:cNvPr id="3" name="Group 2"/>
          <p:cNvGrpSpPr/>
          <p:nvPr/>
        </p:nvGrpSpPr>
        <p:grpSpPr>
          <a:xfrm>
            <a:off x="1175064" y="1524000"/>
            <a:ext cx="6541076" cy="3826817"/>
            <a:chOff x="1175064" y="1524000"/>
            <a:chExt cx="6541076" cy="3826817"/>
          </a:xfrm>
        </p:grpSpPr>
        <p:sp>
          <p:nvSpPr>
            <p:cNvPr id="5" name="Rounded Rectangle 4"/>
            <p:cNvSpPr/>
            <p:nvPr/>
          </p:nvSpPr>
          <p:spPr bwMode="auto">
            <a:xfrm>
              <a:off x="3106040" y="1524000"/>
              <a:ext cx="2819400" cy="1143000"/>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Exenciones</a:t>
              </a:r>
            </a:p>
          </p:txBody>
        </p:sp>
        <p:sp>
          <p:nvSpPr>
            <p:cNvPr id="8" name="Rounded Rectangle 7"/>
            <p:cNvSpPr/>
            <p:nvPr/>
          </p:nvSpPr>
          <p:spPr bwMode="auto">
            <a:xfrm>
              <a:off x="1315340" y="3640667"/>
              <a:ext cx="2819400" cy="1312333"/>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err="1">
                  <a:ln>
                    <a:noFill/>
                  </a:ln>
                  <a:solidFill>
                    <a:srgbClr val="FFFFFF"/>
                  </a:solidFill>
                  <a:effectLst/>
                  <a:uLnTx/>
                  <a:uFillTx/>
                  <a:latin typeface="Arial" charset="0"/>
                  <a:ea typeface="ヒラギノ角ゴ Pro W3" charset="-128"/>
                  <a:cs typeface="ヒラギノ角ゴ Pro W3" charset="-128"/>
                </a:rPr>
                <a:t>Afectan</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la </a:t>
              </a:r>
              <a:r>
                <a:rPr kumimoji="0" lang="en-US" b="1" i="0" u="none" strike="noStrike" kern="0" cap="none" spc="0" normalizeH="0" baseline="0" noProof="0" dirty="0" err="1">
                  <a:ln>
                    <a:noFill/>
                  </a:ln>
                  <a:solidFill>
                    <a:srgbClr val="FFFFFF"/>
                  </a:solidFill>
                  <a:effectLst/>
                  <a:uLnTx/>
                  <a:uFillTx/>
                  <a:latin typeface="Arial" charset="0"/>
                  <a:ea typeface="ヒラギノ角ゴ Pro W3" charset="-128"/>
                  <a:cs typeface="ヒラギノ角ゴ Pro W3" charset="-128"/>
                </a:rPr>
                <a:t>presentación</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a:t>
              </a:r>
              <a:r>
                <a:rPr lang="en-US" b="1" kern="0" dirty="0" err="1">
                  <a:solidFill>
                    <a:srgbClr val="FFFFFF"/>
                  </a:solidFill>
                  <a:latin typeface="Arial" charset="0"/>
                  <a:ea typeface="ヒラギノ角ゴ Pro W3" charset="-128"/>
                  <a:cs typeface="ヒラギノ角ゴ Pro W3" charset="-128"/>
                </a:rPr>
                <a:t>razonable</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y la </a:t>
              </a:r>
              <a:r>
                <a:rPr kumimoji="0" lang="en-US" b="1" i="0" u="none" strike="noStrike" kern="0" cap="none" spc="0" normalizeH="0" baseline="0" noProof="0" dirty="0" err="1">
                  <a:ln>
                    <a:noFill/>
                  </a:ln>
                  <a:solidFill>
                    <a:srgbClr val="FFFFFF"/>
                  </a:solidFill>
                  <a:effectLst/>
                  <a:uLnTx/>
                  <a:uFillTx/>
                  <a:latin typeface="Arial" charset="0"/>
                  <a:ea typeface="ヒラギノ角ゴ Pro W3" charset="-128"/>
                  <a:cs typeface="ヒラギノ角ゴ Pro W3" charset="-128"/>
                </a:rPr>
                <a:t>conformidad</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con las NICSP</a:t>
              </a:r>
            </a:p>
          </p:txBody>
        </p:sp>
        <p:sp>
          <p:nvSpPr>
            <p:cNvPr id="9" name="Rounded Rectangle 8"/>
            <p:cNvSpPr/>
            <p:nvPr/>
          </p:nvSpPr>
          <p:spPr bwMode="auto">
            <a:xfrm>
              <a:off x="4896740" y="3640667"/>
              <a:ext cx="2819400" cy="1340818"/>
            </a:xfrm>
            <a:prstGeom prst="roundRect">
              <a:avLst/>
            </a:prstGeom>
            <a:solidFill>
              <a:srgbClr val="005BAA"/>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No afectan la </a:t>
              </a:r>
              <a:r>
                <a:rPr kumimoji="0" lang="en-US" b="1" i="0" u="none" strike="noStrike" kern="0" cap="none" spc="0" normalizeH="0" baseline="0" noProof="0" dirty="0" err="1">
                  <a:ln>
                    <a:noFill/>
                  </a:ln>
                  <a:solidFill>
                    <a:srgbClr val="FFFFFF"/>
                  </a:solidFill>
                  <a:effectLst/>
                  <a:uLnTx/>
                  <a:uFillTx/>
                  <a:latin typeface="Arial" charset="0"/>
                  <a:ea typeface="ヒラギノ角ゴ Pro W3" charset="-128"/>
                  <a:cs typeface="ヒラギノ角ゴ Pro W3" charset="-128"/>
                </a:rPr>
                <a:t>presentación</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a:t>
              </a:r>
              <a:r>
                <a:rPr kumimoji="0" lang="en-US" b="1" i="0" u="none" strike="noStrike" kern="0" cap="none" spc="0" normalizeH="0" baseline="0" noProof="0" dirty="0" err="1">
                  <a:ln>
                    <a:noFill/>
                  </a:ln>
                  <a:solidFill>
                    <a:srgbClr val="FFFFFF"/>
                  </a:solidFill>
                  <a:effectLst/>
                  <a:uLnTx/>
                  <a:uFillTx/>
                  <a:latin typeface="Arial" charset="0"/>
                  <a:ea typeface="ヒラギノ角ゴ Pro W3" charset="-128"/>
                  <a:cs typeface="ヒラギノ角ゴ Pro W3" charset="-128"/>
                </a:rPr>
                <a:t>razonable</a:t>
              </a:r>
              <a:r>
                <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 y </a:t>
              </a:r>
              <a:r>
                <a:rPr lang="en-US" b="1" kern="0" dirty="0">
                  <a:solidFill>
                    <a:srgbClr val="FFFFFF"/>
                  </a:solidFill>
                  <a:latin typeface="Arial" charset="0"/>
                  <a:ea typeface="ヒラギノ角ゴ Pro W3" charset="-128"/>
                  <a:cs typeface="ヒラギノ角ゴ Pro W3" charset="-128"/>
                </a:rPr>
                <a:t>la </a:t>
              </a:r>
              <a:r>
                <a:rPr lang="en-US" b="1" kern="0" dirty="0" err="1">
                  <a:solidFill>
                    <a:srgbClr val="FFFFFF"/>
                  </a:solidFill>
                  <a:latin typeface="Arial" charset="0"/>
                  <a:ea typeface="ヒラギノ角ゴ Pro W3" charset="-128"/>
                  <a:cs typeface="ヒラギノ角ゴ Pro W3" charset="-128"/>
                </a:rPr>
                <a:t>conformidad</a:t>
              </a:r>
              <a:r>
                <a:rPr lang="en-US" b="1" kern="0" dirty="0">
                  <a:solidFill>
                    <a:srgbClr val="FFFFFF"/>
                  </a:solidFill>
                  <a:latin typeface="Arial" charset="0"/>
                  <a:ea typeface="ヒラギノ角ゴ Pro W3" charset="-128"/>
                  <a:cs typeface="ヒラギノ角ゴ Pro W3" charset="-128"/>
                </a:rPr>
                <a:t> con las NICSP</a:t>
              </a:r>
              <a:endParaRPr kumimoji="0" lang="en-US"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endParaRPr>
            </a:p>
          </p:txBody>
        </p:sp>
        <p:cxnSp>
          <p:nvCxnSpPr>
            <p:cNvPr id="10" name="Elbow Connector 9"/>
            <p:cNvCxnSpPr/>
            <p:nvPr/>
          </p:nvCxnSpPr>
          <p:spPr bwMode="auto">
            <a:xfrm rot="5400000">
              <a:off x="30488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cxnSp>
          <p:nvCxnSpPr>
            <p:cNvPr id="11" name="Elbow Connector 10"/>
            <p:cNvCxnSpPr>
              <a:cxnSpLocks/>
            </p:cNvCxnSpPr>
            <p:nvPr/>
          </p:nvCxnSpPr>
          <p:spPr bwMode="auto">
            <a:xfrm rot="16200000" flipH="1">
              <a:off x="4839590" y="2343150"/>
              <a:ext cx="1143000" cy="1790700"/>
            </a:xfrm>
            <a:prstGeom prst="bentConnector3">
              <a:avLst/>
            </a:prstGeom>
            <a:solidFill>
              <a:srgbClr val="005BAA"/>
            </a:solidFill>
            <a:ln w="9525" cap="flat" cmpd="sng" algn="ctr">
              <a:solidFill>
                <a:srgbClr val="000000"/>
              </a:solidFill>
              <a:prstDash val="solid"/>
              <a:round/>
              <a:headEnd type="none" w="med" len="med"/>
              <a:tailEnd type="none" w="med" len="med"/>
            </a:ln>
            <a:effectLst/>
          </p:spPr>
        </p:cxnSp>
        <p:sp>
          <p:nvSpPr>
            <p:cNvPr id="2" name="TextBox 1"/>
            <p:cNvSpPr txBox="1"/>
            <p:nvPr/>
          </p:nvSpPr>
          <p:spPr>
            <a:xfrm>
              <a:off x="1175064" y="4981485"/>
              <a:ext cx="3698448" cy="369332"/>
            </a:xfrm>
            <a:prstGeom prst="rect">
              <a:avLst/>
            </a:prstGeom>
            <a:noFill/>
          </p:spPr>
          <p:txBody>
            <a:bodyPr wrap="none" rtlCol="0">
              <a:spAutoFit/>
            </a:bodyPr>
            <a:lstStyle/>
            <a:p>
              <a:r>
                <a:rPr lang="en-CA" dirty="0">
                  <a:solidFill>
                    <a:srgbClr val="FF0000"/>
                  </a:solidFill>
                  <a:latin typeface="Arial" panose="020B0604020202020204" pitchFamily="34" charset="0"/>
                  <a:cs typeface="Arial" panose="020B0604020202020204" pitchFamily="34" charset="0"/>
                </a:rPr>
                <a:t>Período de transición de tres años</a:t>
              </a:r>
              <a:endParaRPr lang="en-US"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826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67543" y="618570"/>
            <a:ext cx="7808913" cy="4719241"/>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Exenciones que </a:t>
            </a:r>
            <a:r>
              <a:rPr lang="en-US" dirty="0" err="1">
                <a:solidFill>
                  <a:srgbClr val="464746"/>
                </a:solidFill>
                <a:latin typeface="Arial" panose="020B0604020202020204" pitchFamily="34" charset="0"/>
                <a:cs typeface="Arial" panose="020B0604020202020204" pitchFamily="34" charset="0"/>
              </a:rPr>
              <a:t>afectan</a:t>
            </a:r>
            <a:r>
              <a:rPr lang="en-US" dirty="0">
                <a:solidFill>
                  <a:srgbClr val="464746"/>
                </a:solidFill>
                <a:latin typeface="Arial" panose="020B0604020202020204" pitchFamily="34" charset="0"/>
                <a:cs typeface="Arial" panose="020B0604020202020204" pitchFamily="34" charset="0"/>
              </a:rPr>
              <a:t> la </a:t>
            </a:r>
            <a:r>
              <a:rPr lang="en-US" dirty="0" err="1">
                <a:solidFill>
                  <a:srgbClr val="464746"/>
                </a:solidFill>
                <a:latin typeface="Arial" panose="020B0604020202020204" pitchFamily="34" charset="0"/>
                <a:cs typeface="Arial" panose="020B0604020202020204" pitchFamily="34" charset="0"/>
              </a:rPr>
              <a:t>presentación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razonable</a:t>
            </a:r>
            <a:r>
              <a:rPr lang="en-US" dirty="0">
                <a:solidFill>
                  <a:srgbClr val="464746"/>
                </a:solidFill>
                <a:latin typeface="Arial" panose="020B0604020202020204" pitchFamily="34" charset="0"/>
                <a:cs typeface="Arial" panose="020B0604020202020204" pitchFamily="34" charset="0"/>
              </a:rPr>
              <a:t> y la </a:t>
            </a:r>
            <a:r>
              <a:rPr lang="en-US" dirty="0" err="1">
                <a:solidFill>
                  <a:srgbClr val="464746"/>
                </a:solidFill>
                <a:latin typeface="Arial" panose="020B0604020202020204" pitchFamily="34" charset="0"/>
                <a:cs typeface="Arial" panose="020B0604020202020204" pitchFamily="34" charset="0"/>
              </a:rPr>
              <a:t>conformidad</a:t>
            </a:r>
            <a:r>
              <a:rPr lang="en-US" dirty="0">
                <a:solidFill>
                  <a:srgbClr val="464746"/>
                </a:solidFill>
                <a:latin typeface="Arial" panose="020B0604020202020204" pitchFamily="34" charset="0"/>
                <a:cs typeface="Arial" panose="020B0604020202020204" pitchFamily="34" charset="0"/>
              </a:rPr>
              <a:t> con las NICSP</a:t>
            </a:r>
          </a:p>
          <a:p>
            <a:pPr marL="342900" lvl="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Exención</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tres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años</a:t>
            </a:r>
            <a:r>
              <a:rPr lang="en-CA" dirty="0">
                <a:solidFill>
                  <a:srgbClr val="464746"/>
                </a:solidFill>
                <a:latin typeface="Arial" panose="020B0604020202020204" pitchFamily="34" charset="0"/>
                <a:cs typeface="Arial" panose="020B0604020202020204" pitchFamily="34" charset="0"/>
              </a:rPr>
              <a:t> para </a:t>
            </a:r>
            <a:r>
              <a:rPr lang="en-CA" dirty="0" err="1">
                <a:solidFill>
                  <a:srgbClr val="464746"/>
                </a:solidFill>
                <a:latin typeface="Arial" panose="020B0604020202020204" pitchFamily="34" charset="0"/>
                <a:cs typeface="Arial" panose="020B0604020202020204" pitchFamily="34" charset="0"/>
              </a:rPr>
              <a:t>reconocer</a:t>
            </a:r>
            <a:r>
              <a:rPr lang="en-CA" dirty="0">
                <a:solidFill>
                  <a:srgbClr val="464746"/>
                </a:solidFill>
                <a:latin typeface="Arial" panose="020B0604020202020204" pitchFamily="34" charset="0"/>
                <a:cs typeface="Arial" panose="020B0604020202020204" pitchFamily="34" charset="0"/>
              </a:rPr>
              <a:t> y/o </a:t>
            </a:r>
            <a:r>
              <a:rPr lang="en-CA" dirty="0" err="1">
                <a:solidFill>
                  <a:srgbClr val="464746"/>
                </a:solidFill>
                <a:latin typeface="Arial" panose="020B0604020202020204" pitchFamily="34" charset="0"/>
                <a:cs typeface="Arial" panose="020B0604020202020204" pitchFamily="34" charset="0"/>
              </a:rPr>
              <a:t>medir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activos</a:t>
            </a:r>
            <a:r>
              <a:rPr lang="en-CA" dirty="0">
                <a:solidFill>
                  <a:srgbClr val="464746"/>
                </a:solidFill>
                <a:latin typeface="Arial" panose="020B0604020202020204" pitchFamily="34" charset="0"/>
                <a:cs typeface="Arial" panose="020B0604020202020204" pitchFamily="34" charset="0"/>
              </a:rPr>
              <a:t> y </a:t>
            </a:r>
            <a:r>
              <a:rPr lang="en-CA" dirty="0" err="1">
                <a:solidFill>
                  <a:srgbClr val="464746"/>
                </a:solidFill>
                <a:latin typeface="Arial" panose="020B0604020202020204" pitchFamily="34" charset="0"/>
                <a:cs typeface="Arial" panose="020B0604020202020204" pitchFamily="34" charset="0"/>
              </a:rPr>
              <a:t>pasivos</a:t>
            </a:r>
            <a:r>
              <a:rPr lang="en-CA" dirty="0">
                <a:solidFill>
                  <a:srgbClr val="464746"/>
                </a:solidFill>
                <a:latin typeface="Arial" panose="020B0604020202020204" pitchFamily="34" charset="0"/>
                <a:cs typeface="Arial" panose="020B0604020202020204" pitchFamily="34" charset="0"/>
              </a:rPr>
              <a:t>:</a:t>
            </a:r>
          </a:p>
          <a:p>
            <a:pPr marL="800100" lvl="1"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Inventarios</a:t>
            </a:r>
            <a:endParaRPr lang="en-CA" dirty="0">
              <a:solidFill>
                <a:srgbClr val="464746"/>
              </a:solidFill>
              <a:latin typeface="Arial" panose="020B0604020202020204" pitchFamily="34" charset="0"/>
              <a:cs typeface="Arial" panose="020B0604020202020204" pitchFamily="34" charset="0"/>
            </a:endParaRP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Propiedad de inversión</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Propiedad, planta y equipo</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Planes de beneficios definidos y otros beneficios a largo plazo para empleados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biológicos y productos agrícolas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intangibles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de concesiones de servicios y pasivos conexos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Instrumentos financieros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Beneficios sociales</a:t>
            </a:r>
            <a:endParaRPr lang="en-US"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94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99293" y="567631"/>
            <a:ext cx="7745413" cy="4514056"/>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Exenciones que afectan a la </a:t>
            </a:r>
            <a:r>
              <a:rPr lang="en-US" dirty="0" err="1">
                <a:solidFill>
                  <a:srgbClr val="464746"/>
                </a:solidFill>
                <a:latin typeface="Arial" panose="020B0604020202020204" pitchFamily="34" charset="0"/>
                <a:cs typeface="Arial" panose="020B0604020202020204" pitchFamily="34" charset="0"/>
              </a:rPr>
              <a:t>presentación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razonable</a:t>
            </a:r>
            <a:r>
              <a:rPr lang="en-US" dirty="0">
                <a:solidFill>
                  <a:srgbClr val="464746"/>
                </a:solidFill>
                <a:latin typeface="Arial" panose="020B0604020202020204" pitchFamily="34" charset="0"/>
                <a:cs typeface="Arial" panose="020B0604020202020204" pitchFamily="34" charset="0"/>
              </a:rPr>
              <a:t>  y la </a:t>
            </a:r>
            <a:r>
              <a:rPr lang="en-US" dirty="0" err="1">
                <a:solidFill>
                  <a:srgbClr val="464746"/>
                </a:solidFill>
                <a:latin typeface="Arial" panose="020B0604020202020204" pitchFamily="34" charset="0"/>
                <a:cs typeface="Arial" panose="020B0604020202020204" pitchFamily="34" charset="0"/>
              </a:rPr>
              <a:t>conformidad</a:t>
            </a:r>
            <a:r>
              <a:rPr lang="en-US" dirty="0">
                <a:solidFill>
                  <a:srgbClr val="464746"/>
                </a:solidFill>
                <a:latin typeface="Arial" panose="020B0604020202020204" pitchFamily="34" charset="0"/>
                <a:cs typeface="Arial" panose="020B0604020202020204" pitchFamily="34" charset="0"/>
              </a:rPr>
              <a:t> con las NICSP</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Exención de tres años para reconocer y medir los </a:t>
            </a:r>
            <a:r>
              <a:rPr lang="en-CA" dirty="0" err="1">
                <a:solidFill>
                  <a:srgbClr val="464746"/>
                </a:solidFill>
                <a:latin typeface="Arial" panose="020B0604020202020204" pitchFamily="34" charset="0"/>
                <a:cs typeface="Arial" panose="020B0604020202020204" pitchFamily="34" charset="0"/>
              </a:rPr>
              <a:t>ingresos</a:t>
            </a:r>
            <a:r>
              <a:rPr lang="en-CA" dirty="0">
                <a:solidFill>
                  <a:srgbClr val="464746"/>
                </a:solidFill>
                <a:latin typeface="Arial" panose="020B0604020202020204" pitchFamily="34" charset="0"/>
                <a:cs typeface="Arial" panose="020B0604020202020204" pitchFamily="34" charset="0"/>
              </a:rPr>
              <a:t> sin </a:t>
            </a:r>
            <a:r>
              <a:rPr lang="en-CA" dirty="0" err="1">
                <a:solidFill>
                  <a:srgbClr val="464746"/>
                </a:solidFill>
                <a:latin typeface="Arial" panose="020B0604020202020204" pitchFamily="34" charset="0"/>
                <a:cs typeface="Arial" panose="020B0604020202020204" pitchFamily="34" charset="0"/>
              </a:rPr>
              <a:t>contraprestación</a:t>
            </a:r>
            <a:endParaRPr lang="en-CA"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Exenciones cuando los activos /pasivos relacionados no se reconozcan o midan</a:t>
            </a:r>
          </a:p>
          <a:p>
            <a:pPr marL="800100" lvl="1"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Costos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por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préstamos</a:t>
            </a:r>
            <a:endParaRPr lang="en-CA" dirty="0">
              <a:solidFill>
                <a:srgbClr val="464746"/>
              </a:solidFill>
              <a:latin typeface="Arial" panose="020B0604020202020204" pitchFamily="34" charset="0"/>
              <a:cs typeface="Arial" panose="020B0604020202020204" pitchFamily="34" charset="0"/>
            </a:endParaRP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Arrendamientos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Provisiones, pasivos contingentes y activos contingentes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Combinaciones del sector público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Revelaciones de partes relacionadas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Intereses en otras entidades</a:t>
            </a:r>
            <a:endParaRPr lang="en-US"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3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99293" y="615256"/>
            <a:ext cx="7745413" cy="4616648"/>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Exenciones que no </a:t>
            </a:r>
            <a:r>
              <a:rPr lang="en-US" dirty="0" err="1">
                <a:solidFill>
                  <a:srgbClr val="464746"/>
                </a:solidFill>
                <a:latin typeface="Arial" panose="020B0604020202020204" pitchFamily="34" charset="0"/>
                <a:cs typeface="Arial" panose="020B0604020202020204" pitchFamily="34" charset="0"/>
              </a:rPr>
              <a:t>afectan</a:t>
            </a:r>
            <a:r>
              <a:rPr lang="en-US" dirty="0">
                <a:solidFill>
                  <a:srgbClr val="464746"/>
                </a:solidFill>
                <a:latin typeface="Arial" panose="020B0604020202020204" pitchFamily="34" charset="0"/>
                <a:cs typeface="Arial" panose="020B0604020202020204" pitchFamily="34" charset="0"/>
              </a:rPr>
              <a:t> la </a:t>
            </a:r>
            <a:r>
              <a:rPr lang="en-US" dirty="0" err="1">
                <a:solidFill>
                  <a:srgbClr val="464746"/>
                </a:solidFill>
                <a:latin typeface="Arial" panose="020B0604020202020204" pitchFamily="34" charset="0"/>
                <a:cs typeface="Arial" panose="020B0604020202020204" pitchFamily="34" charset="0"/>
              </a:rPr>
              <a:t>presentación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razonable</a:t>
            </a:r>
            <a:r>
              <a:rPr lang="en-US" dirty="0">
                <a:solidFill>
                  <a:srgbClr val="464746"/>
                </a:solidFill>
                <a:latin typeface="Arial" panose="020B0604020202020204" pitchFamily="34" charset="0"/>
                <a:cs typeface="Arial" panose="020B0604020202020204" pitchFamily="34" charset="0"/>
              </a:rPr>
              <a:t> y la </a:t>
            </a:r>
            <a:r>
              <a:rPr lang="en-US" dirty="0" err="1">
                <a:solidFill>
                  <a:srgbClr val="464746"/>
                </a:solidFill>
                <a:latin typeface="Arial" panose="020B0604020202020204" pitchFamily="34" charset="0"/>
                <a:cs typeface="Arial" panose="020B0604020202020204" pitchFamily="34" charset="0"/>
              </a:rPr>
              <a:t>conformidad</a:t>
            </a:r>
            <a:r>
              <a:rPr lang="en-US" dirty="0">
                <a:solidFill>
                  <a:srgbClr val="464746"/>
                </a:solidFill>
                <a:latin typeface="Arial" panose="020B0604020202020204" pitchFamily="34" charset="0"/>
                <a:cs typeface="Arial" panose="020B0604020202020204" pitchFamily="34" charset="0"/>
              </a:rPr>
              <a:t> con las NICSP</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Uso del </a:t>
            </a:r>
            <a:r>
              <a:rPr lang="en-CA" dirty="0" err="1">
                <a:solidFill>
                  <a:srgbClr val="464746"/>
                </a:solidFill>
                <a:latin typeface="Arial" panose="020B0604020202020204" pitchFamily="34" charset="0"/>
                <a:cs typeface="Arial" panose="020B0604020202020204" pitchFamily="34" charset="0"/>
              </a:rPr>
              <a:t>costo</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atribuido</a:t>
            </a:r>
            <a:r>
              <a:rPr lang="en-CA" dirty="0">
                <a:solidFill>
                  <a:srgbClr val="464746"/>
                </a:solidFill>
                <a:latin typeface="Arial" panose="020B0604020202020204" pitchFamily="34" charset="0"/>
                <a:cs typeface="Arial" panose="020B0604020202020204" pitchFamily="34" charset="0"/>
              </a:rPr>
              <a:t> para medir activos y/o pasivos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Inventario</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Propiedad de inversión</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Propiedad, planta y equipo</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intangibles (sujetos a condiciones)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Instrumentos financieros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de concesión de servicios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Solo cuando el costo de adquisición no esté disponible</a:t>
            </a:r>
            <a:endParaRPr lang="en-US" dirty="0">
              <a:solidFill>
                <a:srgbClr val="464746"/>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El </a:t>
            </a:r>
            <a:r>
              <a:rPr lang="en-CA" dirty="0" err="1">
                <a:solidFill>
                  <a:srgbClr val="464746"/>
                </a:solidFill>
                <a:latin typeface="Arial" panose="020B0604020202020204" pitchFamily="34" charset="0"/>
                <a:cs typeface="Arial" panose="020B0604020202020204" pitchFamily="34" charset="0"/>
              </a:rPr>
              <a:t>costo</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atribuido</a:t>
            </a:r>
            <a:r>
              <a:rPr lang="en-CA" dirty="0">
                <a:solidFill>
                  <a:srgbClr val="464746"/>
                </a:solidFill>
                <a:latin typeface="Arial" panose="020B0604020202020204" pitchFamily="34" charset="0"/>
                <a:cs typeface="Arial" panose="020B0604020202020204" pitchFamily="34" charset="0"/>
              </a:rPr>
              <a:t> es el valor razonable o </a:t>
            </a:r>
            <a:r>
              <a:rPr lang="en-CA" dirty="0" err="1">
                <a:solidFill>
                  <a:srgbClr val="464746"/>
                </a:solidFill>
                <a:latin typeface="Arial" panose="020B0604020202020204" pitchFamily="34" charset="0"/>
                <a:cs typeface="Arial" panose="020B0604020202020204" pitchFamily="34" charset="0"/>
              </a:rPr>
              <a:t>el</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importe</a:t>
            </a:r>
            <a:r>
              <a:rPr lang="en-CA" dirty="0">
                <a:solidFill>
                  <a:srgbClr val="464746"/>
                </a:solidFill>
                <a:latin typeface="Arial" panose="020B0604020202020204" pitchFamily="34" charset="0"/>
                <a:cs typeface="Arial" panose="020B0604020202020204" pitchFamily="34" charset="0"/>
              </a:rPr>
              <a:t> de la valoración anterior</a:t>
            </a:r>
          </a:p>
        </p:txBody>
      </p:sp>
    </p:spTree>
    <p:extLst>
      <p:ext uri="{BB962C8B-B14F-4D97-AF65-F5344CB8AC3E}">
        <p14:creationId xmlns:p14="http://schemas.microsoft.com/office/powerpoint/2010/main" val="245828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47700" y="749876"/>
            <a:ext cx="7894320" cy="923330"/>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Exenciones que no afectan a la </a:t>
            </a:r>
            <a:r>
              <a:rPr lang="en-US" dirty="0" err="1">
                <a:solidFill>
                  <a:srgbClr val="464746"/>
                </a:solidFill>
                <a:latin typeface="Arial" panose="020B0604020202020204" pitchFamily="34" charset="0"/>
                <a:cs typeface="Arial" panose="020B0604020202020204" pitchFamily="34" charset="0"/>
              </a:rPr>
              <a:t>presentación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razonable</a:t>
            </a:r>
            <a:r>
              <a:rPr lang="en-US" dirty="0">
                <a:solidFill>
                  <a:srgbClr val="464746"/>
                </a:solidFill>
                <a:latin typeface="Arial" panose="020B0604020202020204" pitchFamily="34" charset="0"/>
                <a:cs typeface="Arial" panose="020B0604020202020204" pitchFamily="34" charset="0"/>
              </a:rPr>
              <a:t> y la </a:t>
            </a:r>
            <a:r>
              <a:rPr lang="en-US" dirty="0" err="1">
                <a:solidFill>
                  <a:srgbClr val="464746"/>
                </a:solidFill>
                <a:latin typeface="Arial" panose="020B0604020202020204" pitchFamily="34" charset="0"/>
                <a:cs typeface="Arial" panose="020B0604020202020204" pitchFamily="34" charset="0"/>
              </a:rPr>
              <a:t>conformidad</a:t>
            </a:r>
            <a:r>
              <a:rPr lang="en-US" dirty="0">
                <a:solidFill>
                  <a:srgbClr val="464746"/>
                </a:solidFill>
                <a:latin typeface="Arial" panose="020B0604020202020204" pitchFamily="34" charset="0"/>
                <a:cs typeface="Arial" panose="020B0604020202020204" pitchFamily="34" charset="0"/>
              </a:rPr>
              <a:t> con las NICSP</a:t>
            </a:r>
          </a:p>
          <a:p>
            <a:endParaRPr lang="en-US" dirty="0">
              <a:solidFill>
                <a:srgbClr val="464746"/>
              </a:solidFill>
              <a:latin typeface="Arial" panose="020B0604020202020204" pitchFamily="34" charset="0"/>
              <a:cs typeface="Arial" panose="020B0604020202020204" pitchFamily="34" charset="0"/>
            </a:endParaRPr>
          </a:p>
        </p:txBody>
      </p:sp>
      <p:sp>
        <p:nvSpPr>
          <p:cNvPr id="4" name="TextBox 3"/>
          <p:cNvSpPr txBox="1"/>
          <p:nvPr/>
        </p:nvSpPr>
        <p:spPr>
          <a:xfrm>
            <a:off x="601980" y="1387924"/>
            <a:ext cx="3623503" cy="3477875"/>
          </a:xfrm>
          <a:prstGeom prst="rect">
            <a:avLst/>
          </a:prstGeom>
          <a:noFill/>
        </p:spPr>
        <p:txBody>
          <a:bodyPr wrap="square" rtlCol="0">
            <a:spAutoFit/>
          </a:bodyPr>
          <a:lstStyle/>
          <a:p>
            <a:endParaRPr lang="en-US" dirty="0">
              <a:solidFill>
                <a:srgbClr val="464746"/>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Información comparativa y resúmenes históricos (estados financieros)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Efectos de las variaciones de los tipos de cambio </a:t>
            </a:r>
          </a:p>
          <a:p>
            <a:pPr marL="34290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Costos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por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préstamos</a:t>
            </a:r>
            <a:endParaRPr lang="en-CA" dirty="0">
              <a:solidFill>
                <a:srgbClr val="464746"/>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Arrendamientos</a:t>
            </a:r>
          </a:p>
          <a:p>
            <a:pPr marL="34290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Información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por</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segmentos</a:t>
            </a:r>
            <a:endParaRPr lang="en-CA" dirty="0">
              <a:solidFill>
                <a:srgbClr val="464746"/>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Deterioro</a:t>
            </a:r>
            <a:endParaRPr lang="en-CA" dirty="0">
              <a:solidFill>
                <a:srgbClr val="464746"/>
              </a:solidFill>
              <a:latin typeface="Arial" panose="020B0604020202020204" pitchFamily="34" charset="0"/>
              <a:cs typeface="Arial" panose="020B0604020202020204" pitchFamily="34" charset="0"/>
            </a:endParaRPr>
          </a:p>
        </p:txBody>
      </p:sp>
      <p:sp>
        <p:nvSpPr>
          <p:cNvPr id="5" name="TextBox 4"/>
          <p:cNvSpPr txBox="1"/>
          <p:nvPr/>
        </p:nvSpPr>
        <p:spPr>
          <a:xfrm>
            <a:off x="5024628" y="1387924"/>
            <a:ext cx="3247644" cy="3477875"/>
          </a:xfrm>
          <a:prstGeom prst="rect">
            <a:avLst/>
          </a:prstGeom>
          <a:noFill/>
        </p:spPr>
        <p:txBody>
          <a:bodyPr wrap="square" rtlCol="0">
            <a:spAutoFit/>
          </a:bodyPr>
          <a:lstStyle/>
          <a:p>
            <a:endParaRPr lang="en-US" dirty="0">
              <a:solidFill>
                <a:srgbClr val="464746"/>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Beneficios</a:t>
            </a:r>
            <a:r>
              <a:rPr lang="en-CA" dirty="0">
                <a:solidFill>
                  <a:srgbClr val="464746"/>
                </a:solidFill>
                <a:latin typeface="Arial" panose="020B0604020202020204" pitchFamily="34" charset="0"/>
                <a:cs typeface="Arial" panose="020B0604020202020204" pitchFamily="34" charset="0"/>
              </a:rPr>
              <a:t> a </a:t>
            </a:r>
            <a:r>
              <a:rPr lang="en-CA" dirty="0" err="1">
                <a:solidFill>
                  <a:srgbClr val="464746"/>
                </a:solidFill>
                <a:latin typeface="Arial" panose="020B0604020202020204" pitchFamily="34" charset="0"/>
                <a:cs typeface="Arial" panose="020B0604020202020204" pitchFamily="34" charset="0"/>
              </a:rPr>
              <a:t>los</a:t>
            </a:r>
            <a:r>
              <a:rPr lang="en-CA" dirty="0">
                <a:solidFill>
                  <a:srgbClr val="464746"/>
                </a:solidFill>
                <a:latin typeface="Arial" panose="020B0604020202020204" pitchFamily="34" charset="0"/>
                <a:cs typeface="Arial" panose="020B0604020202020204" pitchFamily="34" charset="0"/>
              </a:rPr>
              <a:t>  empleados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Instrumentos financieros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Activos intangibles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Acuerdos de concesión de servicios</a:t>
            </a:r>
          </a:p>
          <a:p>
            <a:pPr marL="34290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Intereses</a:t>
            </a:r>
            <a:r>
              <a:rPr lang="en-CA" dirty="0">
                <a:solidFill>
                  <a:srgbClr val="464746"/>
                </a:solidFill>
                <a:latin typeface="Arial" panose="020B0604020202020204" pitchFamily="34" charset="0"/>
                <a:cs typeface="Arial" panose="020B0604020202020204" pitchFamily="34" charset="0"/>
              </a:rPr>
              <a:t> en otras entidades</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Beneficios sociales</a:t>
            </a:r>
          </a:p>
        </p:txBody>
      </p:sp>
    </p:spTree>
    <p:extLst>
      <p:ext uri="{BB962C8B-B14F-4D97-AF65-F5344CB8AC3E}">
        <p14:creationId xmlns:p14="http://schemas.microsoft.com/office/powerpoint/2010/main" val="306408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47700" y="881956"/>
            <a:ext cx="7777163" cy="3580467"/>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Revelaciones</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Información para los usuarios de los estados </a:t>
            </a:r>
            <a:r>
              <a:rPr lang="en-CA" dirty="0" err="1">
                <a:solidFill>
                  <a:srgbClr val="464746"/>
                </a:solidFill>
                <a:latin typeface="Arial" panose="020B0604020202020204" pitchFamily="34" charset="0"/>
                <a:cs typeface="Arial" panose="020B0604020202020204" pitchFamily="34" charset="0"/>
              </a:rPr>
              <a:t>financieros</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transición</a:t>
            </a:r>
            <a:endParaRPr lang="en-CA"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Revelaciones durante el período de transición:</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Explicación de la transición a las NICSP</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Reconciliaciones</a:t>
            </a:r>
          </a:p>
          <a:p>
            <a:pPr marL="800100" lvl="1"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Revelaciones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sobre</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los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lugares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donde</a:t>
            </a:r>
            <a:r>
              <a:rPr lang="en-CA" dirty="0">
                <a:solidFill>
                  <a:srgbClr val="464746"/>
                </a:solidFill>
                <a:latin typeface="Arial" panose="020B0604020202020204" pitchFamily="34" charset="0"/>
                <a:cs typeface="Arial" panose="020B0604020202020204" pitchFamily="34" charset="0"/>
              </a:rPr>
              <a:t> se </a:t>
            </a:r>
            <a:r>
              <a:rPr lang="en-CA" dirty="0" err="1">
                <a:solidFill>
                  <a:srgbClr val="464746"/>
                </a:solidFill>
                <a:latin typeface="Arial" panose="020B0604020202020204" pitchFamily="34" charset="0"/>
                <a:cs typeface="Arial" panose="020B0604020202020204" pitchFamily="34" charset="0"/>
              </a:rPr>
              <a:t>utiliza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el</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costo</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atribuido</a:t>
            </a:r>
            <a:r>
              <a:rPr lang="en-CA" dirty="0">
                <a:solidFill>
                  <a:srgbClr val="464746"/>
                </a:solidFill>
                <a:latin typeface="Arial" panose="020B0604020202020204" pitchFamily="34" charset="0"/>
                <a:cs typeface="Arial" panose="020B0604020202020204" pitchFamily="34" charset="0"/>
              </a:rPr>
              <a:t> </a:t>
            </a:r>
          </a:p>
          <a:p>
            <a:pPr marL="800100" lvl="1"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Exenciones</a:t>
            </a:r>
            <a:r>
              <a:rPr lang="en-CA" dirty="0">
                <a:solidFill>
                  <a:srgbClr val="464746"/>
                </a:solidFill>
                <a:latin typeface="Arial" panose="020B0604020202020204" pitchFamily="34" charset="0"/>
                <a:cs typeface="Arial" panose="020B0604020202020204" pitchFamily="34" charset="0"/>
              </a:rPr>
              <a:t> de la revelación de información en las NICSP</a:t>
            </a:r>
          </a:p>
          <a:p>
            <a:pPr marL="342900" lvl="0" indent="-342900" defTabSz="914400" fontAlgn="base">
              <a:spcBef>
                <a:spcPts val="776"/>
              </a:spcBef>
              <a:spcAft>
                <a:spcPct val="0"/>
              </a:spcAft>
              <a:buFontTx/>
              <a:buChar char="•"/>
            </a:pPr>
            <a:endParaRPr lang="en-CA" dirty="0">
              <a:solidFill>
                <a:srgbClr val="464746"/>
              </a:solidFill>
            </a:endParaRPr>
          </a:p>
        </p:txBody>
      </p:sp>
    </p:spTree>
    <p:extLst>
      <p:ext uri="{BB962C8B-B14F-4D97-AF65-F5344CB8AC3E}">
        <p14:creationId xmlns:p14="http://schemas.microsoft.com/office/powerpoint/2010/main" val="253109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861187" y="1450848"/>
            <a:ext cx="2457465" cy="3584448"/>
          </a:xfrm>
          <a:prstGeom prst="rect">
            <a:avLst/>
          </a:prstGeom>
        </p:spPr>
      </p:pic>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47700" y="881956"/>
            <a:ext cx="4521708" cy="337528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Cobertura integral</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La NICSP 33 enumera todas las exenciones aplicables </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Tiene </a:t>
            </a:r>
            <a:r>
              <a:rPr lang="en-CA" dirty="0" err="1">
                <a:solidFill>
                  <a:srgbClr val="464746"/>
                </a:solidFill>
                <a:latin typeface="Arial" panose="020B0604020202020204" pitchFamily="34" charset="0"/>
                <a:cs typeface="Arial" panose="020B0604020202020204" pitchFamily="34" charset="0"/>
              </a:rPr>
              <a:t>una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cobertura</a:t>
            </a:r>
            <a:r>
              <a:rPr lang="en-CA" dirty="0">
                <a:solidFill>
                  <a:srgbClr val="464746"/>
                </a:solidFill>
                <a:latin typeface="Arial" panose="020B0604020202020204" pitchFamily="34" charset="0"/>
                <a:cs typeface="Arial" panose="020B0604020202020204" pitchFamily="34" charset="0"/>
              </a:rPr>
              <a:t> integral de </a:t>
            </a:r>
            <a:r>
              <a:rPr lang="en-CA" dirty="0" err="1">
                <a:solidFill>
                  <a:srgbClr val="464746"/>
                </a:solidFill>
                <a:latin typeface="Arial" panose="020B0604020202020204" pitchFamily="34" charset="0"/>
                <a:cs typeface="Arial" panose="020B0604020202020204" pitchFamily="34" charset="0"/>
              </a:rPr>
              <a:t>los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temas</a:t>
            </a:r>
            <a:r>
              <a:rPr lang="en-CA" dirty="0">
                <a:solidFill>
                  <a:srgbClr val="464746"/>
                </a:solidFill>
                <a:latin typeface="Arial" panose="020B0604020202020204" pitchFamily="34" charset="0"/>
                <a:cs typeface="Arial" panose="020B0604020202020204" pitchFamily="34" charset="0"/>
              </a:rPr>
              <a:t> de transición</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NICSP 33 es una "ventanilla única"</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Es </a:t>
            </a:r>
            <a:r>
              <a:rPr lang="en-CA" dirty="0" err="1">
                <a:solidFill>
                  <a:srgbClr val="464746"/>
                </a:solidFill>
                <a:latin typeface="Arial" panose="020B0604020202020204" pitchFamily="34" charset="0"/>
                <a:cs typeface="Arial" panose="020B0604020202020204" pitchFamily="34" charset="0"/>
              </a:rPr>
              <a:t>útil</a:t>
            </a:r>
            <a:r>
              <a:rPr lang="en-CA" dirty="0">
                <a:solidFill>
                  <a:srgbClr val="464746"/>
                </a:solidFill>
                <a:latin typeface="Arial" panose="020B0604020202020204" pitchFamily="34" charset="0"/>
                <a:cs typeface="Arial" panose="020B0604020202020204" pitchFamily="34" charset="0"/>
              </a:rPr>
              <a:t> porque </a:t>
            </a:r>
            <a:r>
              <a:rPr lang="en-CA" dirty="0" err="1">
                <a:solidFill>
                  <a:srgbClr val="464746"/>
                </a:solidFill>
                <a:latin typeface="Arial" panose="020B0604020202020204" pitchFamily="34" charset="0"/>
                <a:cs typeface="Arial" panose="020B0604020202020204" pitchFamily="34" charset="0"/>
              </a:rPr>
              <a:t>todo</a:t>
            </a:r>
            <a:r>
              <a:rPr lang="en-CA" dirty="0">
                <a:solidFill>
                  <a:srgbClr val="464746"/>
                </a:solidFill>
                <a:latin typeface="Arial" panose="020B0604020202020204" pitchFamily="34" charset="0"/>
                <a:cs typeface="Arial" panose="020B0604020202020204" pitchFamily="34" charset="0"/>
              </a:rPr>
              <a:t> se </a:t>
            </a:r>
            <a:r>
              <a:rPr lang="en-CA" dirty="0" err="1">
                <a:solidFill>
                  <a:srgbClr val="464746"/>
                </a:solidFill>
                <a:latin typeface="Arial" panose="020B0604020202020204" pitchFamily="34" charset="0"/>
                <a:cs typeface="Arial" panose="020B0604020202020204" pitchFamily="34" charset="0"/>
              </a:rPr>
              <a:t>reúne</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en</a:t>
            </a:r>
            <a:r>
              <a:rPr lang="en-CA" dirty="0">
                <a:solidFill>
                  <a:srgbClr val="464746"/>
                </a:solidFill>
                <a:latin typeface="Arial" panose="020B0604020202020204" pitchFamily="34" charset="0"/>
                <a:cs typeface="Arial" panose="020B0604020202020204" pitchFamily="34" charset="0"/>
              </a:rPr>
              <a:t> un solo lugar</a:t>
            </a:r>
          </a:p>
          <a:p>
            <a:pPr marL="342900" lvl="0" indent="-342900" defTabSz="914400" fontAlgn="base">
              <a:spcBef>
                <a:spcPts val="776"/>
              </a:spcBef>
              <a:spcAft>
                <a:spcPct val="0"/>
              </a:spcAft>
              <a:buFontTx/>
              <a:buChar char="•"/>
            </a:pPr>
            <a:endParaRPr lang="en-CA" dirty="0">
              <a:solidFill>
                <a:srgbClr val="464746"/>
              </a:solidFill>
            </a:endParaRPr>
          </a:p>
        </p:txBody>
      </p:sp>
    </p:spTree>
    <p:extLst>
      <p:ext uri="{BB962C8B-B14F-4D97-AF65-F5344CB8AC3E}">
        <p14:creationId xmlns:p14="http://schemas.microsoft.com/office/powerpoint/2010/main" val="160220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47700" y="881956"/>
            <a:ext cx="8118348" cy="2923877"/>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Información útil para la adopción por primera vez.</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Estudio 14, Transición a la base de devengo </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Orientación para gobiernos y entidades gubernamentales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Orientado a la práctica ("Cómo hacerlo")</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Incluye sugerencias sobre la gestión de proyectos</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No es </a:t>
            </a:r>
            <a:r>
              <a:rPr lang="en-CA" dirty="0" err="1">
                <a:solidFill>
                  <a:srgbClr val="464746"/>
                </a:solidFill>
                <a:latin typeface="Arial" panose="020B0604020202020204" pitchFamily="34" charset="0"/>
                <a:cs typeface="Arial" panose="020B0604020202020204" pitchFamily="34" charset="0"/>
              </a:rPr>
              <a:t>autoritativo</a:t>
            </a:r>
            <a:r>
              <a:rPr lang="en-CA" dirty="0">
                <a:solidFill>
                  <a:srgbClr val="464746"/>
                </a:solidFill>
                <a:latin typeface="Arial" panose="020B0604020202020204" pitchFamily="34" charset="0"/>
                <a:cs typeface="Arial" panose="020B0604020202020204" pitchFamily="34" charset="0"/>
              </a:rPr>
              <a:t> (No es una NICSP)</a:t>
            </a:r>
          </a:p>
          <a:p>
            <a:pPr marL="34290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Casos de </a:t>
            </a:r>
            <a:r>
              <a:rPr lang="en-CA" dirty="0" err="1">
                <a:solidFill>
                  <a:srgbClr val="464746"/>
                </a:solidFill>
                <a:latin typeface="Arial" panose="020B0604020202020204" pitchFamily="34" charset="0"/>
                <a:cs typeface="Arial" panose="020B0604020202020204" pitchFamily="34" charset="0"/>
              </a:rPr>
              <a:t>estudio</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el</a:t>
            </a:r>
            <a:r>
              <a:rPr lang="en-CA" dirty="0">
                <a:solidFill>
                  <a:srgbClr val="464746"/>
                </a:solidFill>
                <a:latin typeface="Arial" panose="020B0604020202020204" pitchFamily="34" charset="0"/>
                <a:cs typeface="Arial" panose="020B0604020202020204" pitchFamily="34" charset="0"/>
              </a:rPr>
              <a:t> sitio web del IPSASB</a:t>
            </a:r>
          </a:p>
        </p:txBody>
      </p:sp>
      <p:sp>
        <p:nvSpPr>
          <p:cNvPr id="2" name="Rectangle 1"/>
          <p:cNvSpPr/>
          <p:nvPr/>
        </p:nvSpPr>
        <p:spPr>
          <a:xfrm>
            <a:off x="647700" y="3959722"/>
            <a:ext cx="4457700" cy="1128514"/>
          </a:xfrm>
          <a:prstGeom prst="rect">
            <a:avLst/>
          </a:prstGeom>
        </p:spPr>
        <p:txBody>
          <a:bodyPr wrap="square">
            <a:spAutoFit/>
          </a:bodyPr>
          <a:lstStyle/>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Costa Rica</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Guatemala</a:t>
            </a:r>
          </a:p>
          <a:p>
            <a:pPr marL="800100" lvl="1"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Malta</a:t>
            </a:r>
          </a:p>
        </p:txBody>
      </p:sp>
      <p:sp>
        <p:nvSpPr>
          <p:cNvPr id="3" name="Rectangle 2"/>
          <p:cNvSpPr/>
          <p:nvPr/>
        </p:nvSpPr>
        <p:spPr>
          <a:xfrm>
            <a:off x="3738372" y="3959721"/>
            <a:ext cx="4572000" cy="1128514"/>
          </a:xfrm>
          <a:prstGeom prst="rect">
            <a:avLst/>
          </a:prstGeom>
        </p:spPr>
        <p:txBody>
          <a:bodyPr>
            <a:spAutoFit/>
          </a:bodyPr>
          <a:lstStyle/>
          <a:p>
            <a:pPr marL="800100" lvl="1" indent="-342900" defTabSz="914400" fontAlgn="base">
              <a:spcBef>
                <a:spcPts val="776"/>
              </a:spcBef>
              <a:spcAft>
                <a:spcPct val="0"/>
              </a:spcAft>
              <a:buFontTx/>
              <a:buChar char="•"/>
            </a:pPr>
            <a:r>
              <a:rPr lang="en-CA" dirty="0">
                <a:solidFill>
                  <a:schemeClr val="accent5"/>
                </a:solidFill>
                <a:latin typeface="Arial" panose="020B0604020202020204" pitchFamily="34" charset="0"/>
                <a:cs typeface="Arial" panose="020B0604020202020204" pitchFamily="34" charset="0"/>
              </a:rPr>
              <a:t>Malasia</a:t>
            </a:r>
          </a:p>
          <a:p>
            <a:pPr marL="800100" lvl="1" indent="-342900" defTabSz="914400" fontAlgn="base">
              <a:spcBef>
                <a:spcPts val="776"/>
              </a:spcBef>
              <a:spcAft>
                <a:spcPct val="0"/>
              </a:spcAft>
              <a:buFontTx/>
              <a:buChar char="•"/>
            </a:pPr>
            <a:r>
              <a:rPr lang="en-CA" dirty="0">
                <a:solidFill>
                  <a:schemeClr val="accent5"/>
                </a:solidFill>
                <a:latin typeface="Arial" panose="020B0604020202020204" pitchFamily="34" charset="0"/>
                <a:cs typeface="Arial" panose="020B0604020202020204" pitchFamily="34" charset="0"/>
              </a:rPr>
              <a:t>Panamá</a:t>
            </a:r>
          </a:p>
          <a:p>
            <a:pPr marL="800100" lvl="1" indent="-342900" defTabSz="914400" fontAlgn="base">
              <a:spcBef>
                <a:spcPts val="776"/>
              </a:spcBef>
              <a:spcAft>
                <a:spcPct val="0"/>
              </a:spcAft>
              <a:buFontTx/>
              <a:buChar char="•"/>
            </a:pPr>
            <a:r>
              <a:rPr lang="en-CA" dirty="0">
                <a:solidFill>
                  <a:schemeClr val="accent5"/>
                </a:solidFill>
                <a:latin typeface="Arial" panose="020B0604020202020204" pitchFamily="34" charset="0"/>
                <a:cs typeface="Arial" panose="020B0604020202020204" pitchFamily="34" charset="0"/>
              </a:rPr>
              <a:t>Suiza</a:t>
            </a:r>
          </a:p>
        </p:txBody>
      </p:sp>
    </p:spTree>
    <p:extLst>
      <p:ext uri="{BB962C8B-B14F-4D97-AF65-F5344CB8AC3E}">
        <p14:creationId xmlns:p14="http://schemas.microsoft.com/office/powerpoint/2010/main" val="172587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83418" y="881956"/>
            <a:ext cx="7777163" cy="3477875"/>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Desafíos</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Necesidad de hacer cambios culturales y de mentalidad, desde el uso de la base de efectivo hasta la base de </a:t>
            </a:r>
            <a:r>
              <a:rPr lang="en-CA" dirty="0" err="1">
                <a:solidFill>
                  <a:srgbClr val="464746"/>
                </a:solidFill>
                <a:latin typeface="Arial" panose="020B0604020202020204" pitchFamily="34" charset="0"/>
                <a:cs typeface="Arial" panose="020B0604020202020204" pitchFamily="34" charset="0"/>
              </a:rPr>
              <a:t>devengo</a:t>
            </a:r>
            <a:endParaRPr lang="en-CA"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Superar la resistencia al cambio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Integración de sistemas de tecnología de la información</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Integración de registros departamentales y contables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Desarrollo de registros de activos: propiedad, planta y equipo, incluidos los activos de infraestructura</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Consolidaciones</a:t>
            </a:r>
          </a:p>
        </p:txBody>
      </p:sp>
    </p:spTree>
    <p:extLst>
      <p:ext uri="{BB962C8B-B14F-4D97-AF65-F5344CB8AC3E}">
        <p14:creationId xmlns:p14="http://schemas.microsoft.com/office/powerpoint/2010/main" val="326936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9750" y="881956"/>
            <a:ext cx="7885113" cy="2616101"/>
          </a:xfrm>
          <a:prstGeom prst="rect">
            <a:avLst/>
          </a:prstGeom>
          <a:noFill/>
        </p:spPr>
        <p:txBody>
          <a:bodyPr wrap="square" lIns="91440" tIns="45720" rIns="91440" bIns="45720" rtlCol="0" anchor="t">
            <a:spAutoFit/>
          </a:bodyPr>
          <a:lstStyle/>
          <a:p>
            <a:pPr defTabSz="914400" fontAlgn="base">
              <a:spcBef>
                <a:spcPts val="776"/>
              </a:spcBef>
              <a:spcAft>
                <a:spcPct val="0"/>
              </a:spcAft>
            </a:pPr>
            <a:endParaRPr lang="en-US" i="1" kern="0" dirty="0">
              <a:solidFill>
                <a:srgbClr val="464746"/>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kern="0" dirty="0">
              <a:solidFill>
                <a:srgbClr val="464746"/>
              </a:solidFill>
              <a:latin typeface="Arial" panose="020B0604020202020204" pitchFamily="34" charset="0"/>
              <a:ea typeface="ＭＳ Ｐゴシック"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288554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83418" y="681931"/>
            <a:ext cx="7777163" cy="3754874"/>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Factores críticos de éxito</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Fuerte apoyo político al más alto nivel de los funcionarios electos</a:t>
            </a:r>
          </a:p>
          <a:p>
            <a:pPr marL="342900" lvl="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Compromiso</a:t>
            </a:r>
            <a:r>
              <a:rPr lang="en-CA" dirty="0">
                <a:solidFill>
                  <a:srgbClr val="464746"/>
                </a:solidFill>
                <a:latin typeface="Arial" panose="020B0604020202020204" pitchFamily="34" charset="0"/>
                <a:cs typeface="Arial" panose="020B0604020202020204" pitchFamily="34" charset="0"/>
              </a:rPr>
              <a:t> con la </a:t>
            </a:r>
            <a:r>
              <a:rPr lang="en-CA" dirty="0" err="1">
                <a:solidFill>
                  <a:srgbClr val="464746"/>
                </a:solidFill>
                <a:latin typeface="Arial" panose="020B0604020202020204" pitchFamily="34" charset="0"/>
                <a:cs typeface="Arial" panose="020B0604020202020204" pitchFamily="34" charset="0"/>
              </a:rPr>
              <a:t>implementación</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por</a:t>
            </a:r>
            <a:r>
              <a:rPr lang="en-CA" dirty="0">
                <a:solidFill>
                  <a:srgbClr val="464746"/>
                </a:solidFill>
                <a:latin typeface="Arial" panose="020B0604020202020204" pitchFamily="34" charset="0"/>
                <a:cs typeface="Arial" panose="020B0604020202020204" pitchFamily="34" charset="0"/>
              </a:rPr>
              <a:t> parte de los altos </a:t>
            </a:r>
            <a:r>
              <a:rPr lang="en-CA" dirty="0" err="1">
                <a:solidFill>
                  <a:srgbClr val="464746"/>
                </a:solidFill>
                <a:latin typeface="Arial" panose="020B0604020202020204" pitchFamily="34" charset="0"/>
                <a:cs typeface="Arial" panose="020B0604020202020204" pitchFamily="34" charset="0"/>
              </a:rPr>
              <a:t>funcionarios</a:t>
            </a:r>
            <a:r>
              <a:rPr lang="en-CA" dirty="0">
                <a:solidFill>
                  <a:srgbClr val="464746"/>
                </a:solidFill>
                <a:latin typeface="Arial" panose="020B0604020202020204" pitchFamily="34" charset="0"/>
                <a:cs typeface="Arial" panose="020B0604020202020204" pitchFamily="34" charset="0"/>
              </a:rPr>
              <a:t> </a:t>
            </a:r>
          </a:p>
          <a:p>
            <a:pPr marL="342900" lvl="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Presupuesto</a:t>
            </a:r>
            <a:r>
              <a:rPr lang="en-CA" dirty="0">
                <a:solidFill>
                  <a:srgbClr val="464746"/>
                </a:solidFill>
                <a:latin typeface="Arial" panose="020B0604020202020204" pitchFamily="34" charset="0"/>
                <a:cs typeface="Arial" panose="020B0604020202020204" pitchFamily="34" charset="0"/>
              </a:rPr>
              <a:t> inicial, planificación de proyectos y análisis de brechas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Identificar necesidades: sistemas de información, capacitación, legislación, apoyo externo, presupuesto del proyecto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Personal abierto a la formación y que </a:t>
            </a:r>
            <a:r>
              <a:rPr lang="en-CA" dirty="0" err="1">
                <a:solidFill>
                  <a:srgbClr val="464746"/>
                </a:solidFill>
                <a:latin typeface="Arial" panose="020B0604020202020204" pitchFamily="34" charset="0"/>
                <a:cs typeface="Arial" panose="020B0604020202020204" pitchFamily="34" charset="0"/>
              </a:rPr>
              <a:t>acepte</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una</a:t>
            </a:r>
            <a:r>
              <a:rPr lang="en-CA" dirty="0">
                <a:solidFill>
                  <a:srgbClr val="464746"/>
                </a:solidFill>
                <a:latin typeface="Arial" panose="020B0604020202020204" pitchFamily="34" charset="0"/>
                <a:cs typeface="Arial" panose="020B0604020202020204" pitchFamily="34" charset="0"/>
              </a:rPr>
              <a:t> perspectiva contable de devengo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Reconocimiento de que la reforma tiene por objeto mejorar la gestión financiera y que no es </a:t>
            </a:r>
            <a:r>
              <a:rPr lang="en-CA" dirty="0" err="1">
                <a:solidFill>
                  <a:srgbClr val="464746"/>
                </a:solidFill>
                <a:latin typeface="Arial" panose="020B0604020202020204" pitchFamily="34" charset="0"/>
                <a:cs typeface="Arial" panose="020B0604020202020204" pitchFamily="34" charset="0"/>
              </a:rPr>
              <a:t>simplemente</a:t>
            </a:r>
            <a:r>
              <a:rPr lang="en-CA" dirty="0">
                <a:solidFill>
                  <a:srgbClr val="464746"/>
                </a:solidFill>
                <a:latin typeface="Arial" panose="020B0604020202020204" pitchFamily="34" charset="0"/>
                <a:cs typeface="Arial" panose="020B0604020202020204" pitchFamily="34" charset="0"/>
              </a:rPr>
              <a:t> un ejercicio de contabilidad </a:t>
            </a:r>
          </a:p>
        </p:txBody>
      </p:sp>
    </p:spTree>
    <p:extLst>
      <p:ext uri="{BB962C8B-B14F-4D97-AF65-F5344CB8AC3E}">
        <p14:creationId xmlns:p14="http://schemas.microsoft.com/office/powerpoint/2010/main" val="26148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47700" y="881956"/>
            <a:ext cx="7777163" cy="3754874"/>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Lecciones</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La adopción de las NICSP debe tratarse como un todo integrado y como una prioridad del país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Apoyo </a:t>
            </a:r>
            <a:r>
              <a:rPr lang="en-CA" dirty="0" err="1">
                <a:solidFill>
                  <a:srgbClr val="464746"/>
                </a:solidFill>
                <a:latin typeface="Arial" panose="020B0604020202020204" pitchFamily="34" charset="0"/>
                <a:cs typeface="Arial" panose="020B0604020202020204" pitchFamily="34" charset="0"/>
              </a:rPr>
              <a:t>activo</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los</a:t>
            </a:r>
            <a:r>
              <a:rPr lang="en-CA" dirty="0">
                <a:solidFill>
                  <a:srgbClr val="464746"/>
                </a:solidFill>
                <a:latin typeface="Arial" panose="020B0604020202020204" pitchFamily="34" charset="0"/>
                <a:cs typeface="Arial" panose="020B0604020202020204" pitchFamily="34" charset="0"/>
              </a:rPr>
              <a:t> altos </a:t>
            </a:r>
            <a:r>
              <a:rPr lang="en-CA" dirty="0" err="1">
                <a:solidFill>
                  <a:srgbClr val="464746"/>
                </a:solidFill>
                <a:latin typeface="Arial" panose="020B0604020202020204" pitchFamily="34" charset="0"/>
                <a:cs typeface="Arial" panose="020B0604020202020204" pitchFamily="34" charset="0"/>
              </a:rPr>
              <a:t>jerarcas</a:t>
            </a:r>
            <a:r>
              <a:rPr lang="en-CA" dirty="0">
                <a:solidFill>
                  <a:srgbClr val="464746"/>
                </a:solidFill>
                <a:latin typeface="Arial" panose="020B0604020202020204" pitchFamily="34" charset="0"/>
                <a:cs typeface="Arial" panose="020B0604020202020204" pitchFamily="34" charset="0"/>
              </a:rPr>
              <a:t> (política y de gestión) en todo el gobierno, </a:t>
            </a:r>
            <a:r>
              <a:rPr lang="en-CA" dirty="0" err="1">
                <a:solidFill>
                  <a:srgbClr val="464746"/>
                </a:solidFill>
                <a:latin typeface="Arial" panose="020B0604020202020204" pitchFamily="34" charset="0"/>
                <a:cs typeface="Arial" panose="020B0604020202020204" pitchFamily="34" charset="0"/>
              </a:rPr>
              <a:t>incluyendo</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campeones</a:t>
            </a:r>
            <a:r>
              <a:rPr lang="en-CA" dirty="0">
                <a:solidFill>
                  <a:srgbClr val="464746"/>
                </a:solidFill>
                <a:latin typeface="Arial" panose="020B0604020202020204" pitchFamily="34" charset="0"/>
                <a:cs typeface="Arial" panose="020B0604020202020204" pitchFamily="34" charset="0"/>
              </a:rPr>
              <a:t> de las NICSP"</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Se </a:t>
            </a:r>
            <a:r>
              <a:rPr lang="en-CA" dirty="0" err="1">
                <a:solidFill>
                  <a:srgbClr val="464746"/>
                </a:solidFill>
                <a:latin typeface="Arial" panose="020B0604020202020204" pitchFamily="34" charset="0"/>
                <a:cs typeface="Arial" panose="020B0604020202020204" pitchFamily="34" charset="0"/>
              </a:rPr>
              <a:t>necesita</a:t>
            </a:r>
            <a:r>
              <a:rPr lang="en-CA" dirty="0">
                <a:solidFill>
                  <a:srgbClr val="464746"/>
                </a:solidFill>
                <a:latin typeface="Arial" panose="020B0604020202020204" pitchFamily="34" charset="0"/>
                <a:cs typeface="Arial" panose="020B0604020202020204" pitchFamily="34" charset="0"/>
              </a:rPr>
              <a:t> un plan de implementación integral con tiempos realistas, flexibilidad y permiso para modificar</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Gerente de proyecto y equipo de proyecto efectivos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Uso eficaz de recursos limitados</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Teoría y práctica efectivas de "</a:t>
            </a:r>
            <a:r>
              <a:rPr lang="en-CA" dirty="0" err="1">
                <a:solidFill>
                  <a:srgbClr val="464746"/>
                </a:solidFill>
                <a:latin typeface="Arial" panose="020B0604020202020204" pitchFamily="34" charset="0"/>
                <a:cs typeface="Arial" panose="020B0604020202020204" pitchFamily="34" charset="0"/>
              </a:rPr>
              <a:t>aprender</a:t>
            </a:r>
            <a:r>
              <a:rPr lang="en-CA" dirty="0">
                <a:solidFill>
                  <a:srgbClr val="464746"/>
                </a:solidFill>
                <a:latin typeface="Arial" panose="020B0604020202020204" pitchFamily="34" charset="0"/>
                <a:cs typeface="Arial" panose="020B0604020202020204" pitchFamily="34" charset="0"/>
              </a:rPr>
              <a:t> y </a:t>
            </a:r>
            <a:r>
              <a:rPr lang="en-CA" dirty="0" err="1">
                <a:solidFill>
                  <a:srgbClr val="464746"/>
                </a:solidFill>
                <a:latin typeface="Arial" panose="020B0604020202020204" pitchFamily="34" charset="0"/>
                <a:cs typeface="Arial" panose="020B0604020202020204" pitchFamily="34" charset="0"/>
              </a:rPr>
              <a:t>hacer</a:t>
            </a:r>
            <a:r>
              <a:rPr lang="en-CA" dirty="0">
                <a:solidFill>
                  <a:srgbClr val="46474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375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83418" y="859037"/>
            <a:ext cx="7777163" cy="3754874"/>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Lecciones</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Estrategia de comunicación efectiva</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La </a:t>
            </a:r>
            <a:r>
              <a:rPr lang="en-CA" dirty="0" err="1">
                <a:solidFill>
                  <a:srgbClr val="464746"/>
                </a:solidFill>
                <a:latin typeface="Arial" panose="020B0604020202020204" pitchFamily="34" charset="0"/>
                <a:cs typeface="Arial" panose="020B0604020202020204" pitchFamily="34" charset="0"/>
              </a:rPr>
              <a:t>reforma</a:t>
            </a:r>
            <a:r>
              <a:rPr lang="en-CA" dirty="0">
                <a:solidFill>
                  <a:srgbClr val="464746"/>
                </a:solidFill>
                <a:latin typeface="Arial" panose="020B0604020202020204" pitchFamily="34" charset="0"/>
                <a:cs typeface="Arial" panose="020B0604020202020204" pitchFamily="34" charset="0"/>
              </a:rPr>
              <a:t> de </a:t>
            </a:r>
            <a:r>
              <a:rPr lang="en-CA" dirty="0" err="1">
                <a:solidFill>
                  <a:srgbClr val="464746"/>
                </a:solidFill>
                <a:latin typeface="Arial" panose="020B0604020202020204" pitchFamily="34" charset="0"/>
                <a:cs typeface="Arial" panose="020B0604020202020204" pitchFamily="34" charset="0"/>
              </a:rPr>
              <a:t>los</a:t>
            </a:r>
            <a:r>
              <a:rPr lang="en-CA" dirty="0">
                <a:solidFill>
                  <a:srgbClr val="464746"/>
                </a:solidFill>
                <a:latin typeface="Arial" panose="020B0604020202020204" pitchFamily="34" charset="0"/>
                <a:cs typeface="Arial" panose="020B0604020202020204" pitchFamily="34" charset="0"/>
              </a:rPr>
              <a:t> sistemas de tecnología de la </a:t>
            </a:r>
            <a:r>
              <a:rPr lang="en-CA" dirty="0" err="1">
                <a:solidFill>
                  <a:srgbClr val="464746"/>
                </a:solidFill>
                <a:latin typeface="Arial" panose="020B0604020202020204" pitchFamily="34" charset="0"/>
                <a:cs typeface="Arial" panose="020B0604020202020204" pitchFamily="34" charset="0"/>
              </a:rPr>
              <a:t>información</a:t>
            </a:r>
            <a:r>
              <a:rPr lang="en-CA" dirty="0">
                <a:solidFill>
                  <a:srgbClr val="464746"/>
                </a:solidFill>
                <a:latin typeface="Arial" panose="020B0604020202020204" pitchFamily="34" charset="0"/>
                <a:cs typeface="Arial" panose="020B0604020202020204" pitchFamily="34" charset="0"/>
              </a:rPr>
              <a:t> son una </a:t>
            </a:r>
            <a:r>
              <a:rPr lang="en-CA" dirty="0" err="1">
                <a:solidFill>
                  <a:srgbClr val="464746"/>
                </a:solidFill>
                <a:latin typeface="Arial" panose="020B0604020202020204" pitchFamily="34" charset="0"/>
                <a:cs typeface="Arial" panose="020B0604020202020204" pitchFamily="34" charset="0"/>
              </a:rPr>
              <a:t>parte</a:t>
            </a:r>
            <a:r>
              <a:rPr lang="en-CA" dirty="0">
                <a:solidFill>
                  <a:srgbClr val="464746"/>
                </a:solidFill>
                <a:latin typeface="Arial" panose="020B0604020202020204" pitchFamily="34" charset="0"/>
                <a:cs typeface="Arial" panose="020B0604020202020204" pitchFamily="34" charset="0"/>
              </a:rPr>
              <a:t> integral desde el principio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Capacitación efectiva sobre el significado y el uso de la información de devengo</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Necesidad de alejarse de las </a:t>
            </a:r>
            <a:r>
              <a:rPr lang="en-CA" dirty="0" err="1">
                <a:solidFill>
                  <a:srgbClr val="464746"/>
                </a:solidFill>
                <a:latin typeface="Arial" panose="020B0604020202020204" pitchFamily="34" charset="0"/>
                <a:cs typeface="Arial" panose="020B0604020202020204" pitchFamily="34" charset="0"/>
              </a:rPr>
              <a:t>actividades</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diarias</a:t>
            </a:r>
            <a:r>
              <a:rPr lang="en-CA" dirty="0">
                <a:solidFill>
                  <a:srgbClr val="464746"/>
                </a:solidFill>
                <a:latin typeface="Arial" panose="020B0604020202020204" pitchFamily="34" charset="0"/>
                <a:cs typeface="Arial" panose="020B0604020202020204" pitchFamily="34" charset="0"/>
              </a:rPr>
              <a:t>: retiros y talleres</a:t>
            </a:r>
          </a:p>
          <a:p>
            <a:pPr marL="342900" lvl="0" indent="-342900" defTabSz="914400" fontAlgn="base">
              <a:spcBef>
                <a:spcPts val="776"/>
              </a:spcBef>
              <a:spcAft>
                <a:spcPct val="0"/>
              </a:spcAft>
              <a:buFontTx/>
              <a:buChar char="•"/>
            </a:pPr>
            <a:r>
              <a:rPr lang="en-CA" dirty="0" err="1">
                <a:solidFill>
                  <a:srgbClr val="464746"/>
                </a:solidFill>
                <a:latin typeface="Arial" panose="020B0604020202020204" pitchFamily="34" charset="0"/>
                <a:cs typeface="Arial" panose="020B0604020202020204" pitchFamily="34" charset="0"/>
              </a:rPr>
              <a:t>Tratar</a:t>
            </a:r>
            <a:r>
              <a:rPr lang="en-CA" dirty="0">
                <a:solidFill>
                  <a:srgbClr val="464746"/>
                </a:solidFill>
                <a:latin typeface="Arial" panose="020B0604020202020204" pitchFamily="34" charset="0"/>
                <a:cs typeface="Arial" panose="020B0604020202020204" pitchFamily="34" charset="0"/>
              </a:rPr>
              <a:t> el inventario de activos temprano: no </a:t>
            </a:r>
            <a:r>
              <a:rPr lang="en-CA" dirty="0" err="1">
                <a:solidFill>
                  <a:srgbClr val="464746"/>
                </a:solidFill>
                <a:latin typeface="Arial" panose="020B0604020202020204" pitchFamily="34" charset="0"/>
                <a:cs typeface="Arial" panose="020B0604020202020204" pitchFamily="34" charset="0"/>
              </a:rPr>
              <a:t>dejarlo</a:t>
            </a:r>
            <a:r>
              <a:rPr lang="en-CA" dirty="0">
                <a:solidFill>
                  <a:srgbClr val="464746"/>
                </a:solidFill>
                <a:latin typeface="Arial" panose="020B0604020202020204" pitchFamily="34" charset="0"/>
                <a:cs typeface="Arial" panose="020B0604020202020204" pitchFamily="34" charset="0"/>
              </a:rPr>
              <a:t> para el final </a:t>
            </a:r>
          </a:p>
          <a:p>
            <a:pPr marL="342900" lvl="0" indent="-342900" defTabSz="914400" fontAlgn="base">
              <a:spcBef>
                <a:spcPts val="776"/>
              </a:spcBef>
              <a:spcAft>
                <a:spcPct val="0"/>
              </a:spcAft>
              <a:buFontTx/>
              <a:buChar char="•"/>
            </a:pPr>
            <a:r>
              <a:rPr lang="en-CA" dirty="0">
                <a:solidFill>
                  <a:srgbClr val="464746"/>
                </a:solidFill>
                <a:latin typeface="Arial" panose="020B0604020202020204" pitchFamily="34" charset="0"/>
                <a:cs typeface="Arial" panose="020B0604020202020204" pitchFamily="34" charset="0"/>
              </a:rPr>
              <a:t>No es necesario ir primero a la NICSP de </a:t>
            </a:r>
            <a:r>
              <a:rPr lang="en-CA" dirty="0" err="1">
                <a:solidFill>
                  <a:srgbClr val="464746"/>
                </a:solidFill>
                <a:latin typeface="Arial" panose="020B0604020202020204" pitchFamily="34" charset="0"/>
                <a:cs typeface="Arial" panose="020B0604020202020204" pitchFamily="34" charset="0"/>
              </a:rPr>
              <a:t>efectivo</a:t>
            </a:r>
            <a:r>
              <a:rPr lang="en-CA" dirty="0">
                <a:solidFill>
                  <a:srgbClr val="464746"/>
                </a:solidFill>
                <a:latin typeface="Arial" panose="020B0604020202020204" pitchFamily="34" charset="0"/>
                <a:cs typeface="Arial" panose="020B0604020202020204" pitchFamily="34" charset="0"/>
              </a:rPr>
              <a:t> (algunos gobiernos han encontrado esto beneficioso)</a:t>
            </a:r>
          </a:p>
        </p:txBody>
      </p:sp>
    </p:spTree>
    <p:extLst>
      <p:ext uri="{BB962C8B-B14F-4D97-AF65-F5344CB8AC3E}">
        <p14:creationId xmlns:p14="http://schemas.microsoft.com/office/powerpoint/2010/main" val="96475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777163" cy="271869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Enfoque de riesgo</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Análisis de riesgos – Impacto y probabilidad</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Concéntrese en alto impacto, alta probabilidad</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Bajo impacto – ¿Material?</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Baja probabilidad - ¿Revisión limitada?</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4" name="TextBox 3"/>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Tree>
    <p:extLst>
      <p:ext uri="{BB962C8B-B14F-4D97-AF65-F5344CB8AC3E}">
        <p14:creationId xmlns:p14="http://schemas.microsoft.com/office/powerpoint/2010/main" val="316854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777163" cy="4616648"/>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Gente</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Proyecto de Gestión del Cambio</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Grupo de proyecto</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Comunicaciones</a:t>
            </a: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Beneficios de venta</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Equipos de Finanzas</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Otro personal</a:t>
            </a: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Gerentes / Titulares de </a:t>
            </a:r>
            <a:r>
              <a:rPr lang="en-US" kern="0" dirty="0" err="1">
                <a:solidFill>
                  <a:srgbClr val="464746"/>
                </a:solidFill>
                <a:latin typeface="Arial"/>
                <a:ea typeface="ＭＳ Ｐゴシック" charset="0"/>
              </a:rPr>
              <a:t>Presupuesto</a:t>
            </a:r>
            <a:endParaRPr lang="en-US" kern="0" dirty="0">
              <a:solidFill>
                <a:srgbClr val="464746"/>
              </a:solidFill>
              <a:latin typeface="Arial"/>
              <a:ea typeface="ＭＳ Ｐゴシック" charset="0"/>
            </a:endParaRP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Proveedores de información</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Adiestramiento</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4" name="TextBox 3"/>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Tree>
    <p:extLst>
      <p:ext uri="{BB962C8B-B14F-4D97-AF65-F5344CB8AC3E}">
        <p14:creationId xmlns:p14="http://schemas.microsoft.com/office/powerpoint/2010/main" val="92995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777163" cy="4337085"/>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Apoyo político</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Proyecto</a:t>
            </a: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Liderazgo</a:t>
            </a: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Legislación</a:t>
            </a: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Recursos</a:t>
            </a:r>
          </a:p>
          <a:p>
            <a:pPr marL="342900" lvl="0" indent="-342900" defTabSz="914400" fontAlgn="base">
              <a:spcBef>
                <a:spcPts val="776"/>
              </a:spcBef>
              <a:spcAft>
                <a:spcPct val="0"/>
              </a:spcAft>
              <a:buFontTx/>
              <a:buChar char="•"/>
            </a:pPr>
            <a:r>
              <a:rPr lang="de-DE" kern="0" dirty="0" err="1">
                <a:solidFill>
                  <a:srgbClr val="464746"/>
                </a:solidFill>
                <a:latin typeface="Arial"/>
                <a:ea typeface="ＭＳ Ｐゴシック" charset="0"/>
              </a:rPr>
              <a:t>Ejemplos</a:t>
            </a:r>
            <a:r>
              <a:rPr lang="de-DE" kern="0" dirty="0">
                <a:solidFill>
                  <a:srgbClr val="464746"/>
                </a:solidFill>
                <a:latin typeface="Arial"/>
                <a:ea typeface="ＭＳ Ｐゴシック" charset="0"/>
              </a:rPr>
              <a:t> de </a:t>
            </a:r>
            <a:r>
              <a:rPr lang="de-DE" kern="0" dirty="0" err="1">
                <a:solidFill>
                  <a:srgbClr val="464746"/>
                </a:solidFill>
                <a:latin typeface="Arial"/>
                <a:ea typeface="ＭＳ Ｐゴシック" charset="0"/>
              </a:rPr>
              <a:t>temas</a:t>
            </a:r>
            <a:endParaRPr lang="en-US" kern="0" dirty="0">
              <a:solidFill>
                <a:srgbClr val="464746"/>
              </a:solidFill>
              <a:latin typeface="Arial"/>
              <a:ea typeface="ＭＳ Ｐゴシック" charset="0"/>
            </a:endParaRP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Activos identificados</a:t>
            </a:r>
          </a:p>
          <a:p>
            <a:pPr marL="694944" lvl="1" indent="-347472" defTabSz="914400" fontAlgn="base">
              <a:spcBef>
                <a:spcPts val="776"/>
              </a:spcBef>
              <a:spcAft>
                <a:spcPct val="0"/>
              </a:spcAft>
              <a:buFontTx/>
              <a:buChar char="–"/>
            </a:pPr>
            <a:r>
              <a:rPr lang="en-US" kern="0" dirty="0">
                <a:solidFill>
                  <a:srgbClr val="464746"/>
                </a:solidFill>
                <a:latin typeface="Arial"/>
                <a:ea typeface="ＭＳ Ｐゴシック" charset="0"/>
              </a:rPr>
              <a:t>Deudas </a:t>
            </a:r>
            <a:r>
              <a:rPr lang="en-US" kern="0" dirty="0" err="1">
                <a:solidFill>
                  <a:srgbClr val="464746"/>
                </a:solidFill>
                <a:latin typeface="Arial"/>
                <a:ea typeface="ＭＳ Ｐゴシック" charset="0"/>
              </a:rPr>
              <a:t>incobrables</a:t>
            </a:r>
            <a:r>
              <a:rPr lang="en-US" kern="0" dirty="0">
                <a:solidFill>
                  <a:srgbClr val="464746"/>
                </a:solidFill>
                <a:latin typeface="Arial"/>
                <a:ea typeface="ＭＳ Ｐゴシック" charset="0"/>
              </a:rPr>
              <a:t> </a:t>
            </a:r>
          </a:p>
          <a:p>
            <a:pPr marL="694944" lvl="1" indent="-347472" defTabSz="914400" fontAlgn="base">
              <a:spcBef>
                <a:spcPts val="776"/>
              </a:spcBef>
              <a:spcAft>
                <a:spcPct val="0"/>
              </a:spcAft>
              <a:buFontTx/>
              <a:buChar char="–"/>
            </a:pPr>
            <a:r>
              <a:rPr lang="en-CA" kern="0" dirty="0">
                <a:solidFill>
                  <a:srgbClr val="464746"/>
                </a:solidFill>
                <a:latin typeface="Arial"/>
                <a:ea typeface="ＭＳ Ｐゴシック" charset="0"/>
              </a:rPr>
              <a:t>Agencias de calificación crediticia</a:t>
            </a:r>
            <a:endParaRPr lang="en-US" kern="0" dirty="0">
              <a:solidFill>
                <a:srgbClr val="464746"/>
              </a:solidFill>
              <a:latin typeface="Arial"/>
              <a:ea typeface="ＭＳ Ｐゴシック"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4" name="TextBox 3"/>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Tree>
    <p:extLst>
      <p:ext uri="{BB962C8B-B14F-4D97-AF65-F5344CB8AC3E}">
        <p14:creationId xmlns:p14="http://schemas.microsoft.com/office/powerpoint/2010/main" val="10868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937500" cy="120802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Cuestiones prácticas: Activos corrientes</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5" name="TextBox 4"/>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3A9AC191-5C27-4E15-AAFF-B2B9D5BA9AAE}"/>
              </a:ext>
            </a:extLst>
          </p:cNvPr>
          <p:cNvGraphicFramePr>
            <a:graphicFrameLocks noGrp="1"/>
          </p:cNvGraphicFramePr>
          <p:nvPr>
            <p:extLst>
              <p:ext uri="{D42A27DB-BD31-4B8C-83A1-F6EECF244321}">
                <p14:modId xmlns:p14="http://schemas.microsoft.com/office/powerpoint/2010/main" val="1262182508"/>
              </p:ext>
            </p:extLst>
          </p:nvPr>
        </p:nvGraphicFramePr>
        <p:xfrm>
          <a:off x="647700" y="1360071"/>
          <a:ext cx="7777164" cy="3600770"/>
        </p:xfrm>
        <a:graphic>
          <a:graphicData uri="http://schemas.openxmlformats.org/drawingml/2006/table">
            <a:tbl>
              <a:tblPr firstRow="1" firstCol="1" bandRow="1"/>
              <a:tblGrid>
                <a:gridCol w="3133792">
                  <a:extLst>
                    <a:ext uri="{9D8B030D-6E8A-4147-A177-3AD203B41FA5}">
                      <a16:colId xmlns:a16="http://schemas.microsoft.com/office/drawing/2014/main" val="3497291509"/>
                    </a:ext>
                  </a:extLst>
                </a:gridCol>
                <a:gridCol w="1593025">
                  <a:extLst>
                    <a:ext uri="{9D8B030D-6E8A-4147-A177-3AD203B41FA5}">
                      <a16:colId xmlns:a16="http://schemas.microsoft.com/office/drawing/2014/main" val="1108541505"/>
                    </a:ext>
                  </a:extLst>
                </a:gridCol>
                <a:gridCol w="3050347">
                  <a:extLst>
                    <a:ext uri="{9D8B030D-6E8A-4147-A177-3AD203B41FA5}">
                      <a16:colId xmlns:a16="http://schemas.microsoft.com/office/drawing/2014/main" val="3257833680"/>
                    </a:ext>
                  </a:extLst>
                </a:gridCol>
              </a:tblGrid>
              <a:tr h="720154">
                <a:tc>
                  <a:txBody>
                    <a:bodyPr/>
                    <a:lstStyle/>
                    <a:p>
                      <a:pPr marL="108000" marR="288290" algn="ctr">
                        <a:lnSpc>
                          <a:spcPts val="1200"/>
                        </a:lnSpc>
                        <a:spcBef>
                          <a:spcPts val="0"/>
                        </a:spcBef>
                        <a:spcAft>
                          <a:spcPts val="0"/>
                        </a:spcAft>
                      </a:pPr>
                      <a:r>
                        <a:rPr lang="en-US" sz="1300" b="0" spc="-45" dirty="0" err="1">
                          <a:solidFill>
                            <a:srgbClr val="464746"/>
                          </a:solidFill>
                          <a:effectLst/>
                          <a:latin typeface="Arial" panose="020B0604020202020204" pitchFamily="34" charset="0"/>
                          <a:ea typeface="Times New Roman" panose="02020603050405020304" pitchFamily="18" charset="0"/>
                          <a:cs typeface="Arial" panose="020B0604020202020204" pitchFamily="34" charset="0"/>
                        </a:rPr>
                        <a:t>Partida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Base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Fuente de información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03915536"/>
                  </a:ext>
                </a:extLst>
              </a:tr>
              <a:tr h="720154">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Efectivo</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y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equivalentes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Confirmar</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si</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se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incluyen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equivalentes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Política de equivalentes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inversión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27205350"/>
                  </a:ext>
                </a:extLst>
              </a:tr>
              <a:tr h="720154">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Cuentas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por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cobrar</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(Con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contraprestación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Sin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contraprestación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deudores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470839658"/>
                  </a:ext>
                </a:extLst>
              </a:tr>
              <a:tr h="720154">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Porción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las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cuentas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por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cobrar</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 largo plazo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deudores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732342664"/>
                  </a:ext>
                </a:extLst>
              </a:tr>
              <a:tr h="720154">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Inventario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inventario?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6780" marR="667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64070165"/>
                  </a:ext>
                </a:extLst>
              </a:tr>
            </a:tbl>
          </a:graphicData>
        </a:graphic>
      </p:graphicFrame>
    </p:spTree>
    <p:extLst>
      <p:ext uri="{BB962C8B-B14F-4D97-AF65-F5344CB8AC3E}">
        <p14:creationId xmlns:p14="http://schemas.microsoft.com/office/powerpoint/2010/main" val="188030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568993"/>
            <a:ext cx="7777163" cy="1208023"/>
          </a:xfrm>
          <a:prstGeom prst="rect">
            <a:avLst/>
          </a:prstGeom>
          <a:noFill/>
        </p:spPr>
        <p:txBody>
          <a:bodyPr wrap="square" rtlCol="0">
            <a:spAutoFit/>
          </a:bodyPr>
          <a:lstStyle/>
          <a:p>
            <a:r>
              <a:rPr lang="en-US" sz="2000" dirty="0">
                <a:solidFill>
                  <a:srgbClr val="464746"/>
                </a:solidFill>
                <a:latin typeface="Arial" panose="020B0604020202020204" pitchFamily="34" charset="0"/>
                <a:cs typeface="Arial" panose="020B0604020202020204" pitchFamily="34" charset="0"/>
              </a:rPr>
              <a:t>Cuestiones prácticas: Activos no corrientes</a:t>
            </a:r>
          </a:p>
          <a:p>
            <a:endParaRPr lang="en-US" sz="1400" dirty="0">
              <a:solidFill>
                <a:srgbClr val="464746"/>
              </a:solidFill>
              <a:latin typeface="Arial" panose="020B0604020202020204" pitchFamily="34" charset="0"/>
              <a:cs typeface="Arial" panose="020B0604020202020204" pitchFamily="34" charset="0"/>
            </a:endParaRPr>
          </a:p>
          <a:p>
            <a:endParaRPr lang="en-US" sz="2000" dirty="0">
              <a:solidFill>
                <a:srgbClr val="464746"/>
              </a:solidFill>
              <a:latin typeface="Arial" panose="020B0604020202020204" pitchFamily="34" charset="0"/>
              <a:cs typeface="Arial" panose="020B0604020202020204" pitchFamily="34" charset="0"/>
            </a:endParaRPr>
          </a:p>
          <a:p>
            <a:endParaRPr lang="en-US" sz="1850" dirty="0">
              <a:solidFill>
                <a:srgbClr val="464746"/>
              </a:solidFill>
            </a:endParaRPr>
          </a:p>
        </p:txBody>
      </p:sp>
      <p:sp>
        <p:nvSpPr>
          <p:cNvPr id="5" name="TextBox 4"/>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4B6EA4C4-6A48-416E-8845-CA797ACD9C01}"/>
              </a:ext>
            </a:extLst>
          </p:cNvPr>
          <p:cNvGraphicFramePr>
            <a:graphicFrameLocks noGrp="1"/>
          </p:cNvGraphicFramePr>
          <p:nvPr>
            <p:extLst>
              <p:ext uri="{D42A27DB-BD31-4B8C-83A1-F6EECF244321}">
                <p14:modId xmlns:p14="http://schemas.microsoft.com/office/powerpoint/2010/main" val="4214611230"/>
              </p:ext>
            </p:extLst>
          </p:nvPr>
        </p:nvGraphicFramePr>
        <p:xfrm>
          <a:off x="719137" y="1068230"/>
          <a:ext cx="7777162" cy="3894295"/>
        </p:xfrm>
        <a:graphic>
          <a:graphicData uri="http://schemas.openxmlformats.org/drawingml/2006/table">
            <a:tbl>
              <a:tblPr firstRow="1" firstCol="1" bandRow="1"/>
              <a:tblGrid>
                <a:gridCol w="3133791">
                  <a:extLst>
                    <a:ext uri="{9D8B030D-6E8A-4147-A177-3AD203B41FA5}">
                      <a16:colId xmlns:a16="http://schemas.microsoft.com/office/drawing/2014/main" val="964790589"/>
                    </a:ext>
                  </a:extLst>
                </a:gridCol>
                <a:gridCol w="1593025">
                  <a:extLst>
                    <a:ext uri="{9D8B030D-6E8A-4147-A177-3AD203B41FA5}">
                      <a16:colId xmlns:a16="http://schemas.microsoft.com/office/drawing/2014/main" val="3865131402"/>
                    </a:ext>
                  </a:extLst>
                </a:gridCol>
                <a:gridCol w="3050346">
                  <a:extLst>
                    <a:ext uri="{9D8B030D-6E8A-4147-A177-3AD203B41FA5}">
                      <a16:colId xmlns:a16="http://schemas.microsoft.com/office/drawing/2014/main" val="3588424247"/>
                    </a:ext>
                  </a:extLst>
                </a:gridCol>
              </a:tblGrid>
              <a:tr h="666186">
                <a:tc>
                  <a:txBody>
                    <a:bodyPr/>
                    <a:lstStyle/>
                    <a:p>
                      <a:pPr marL="108000" marR="288290" algn="ctr">
                        <a:lnSpc>
                          <a:spcPts val="1200"/>
                        </a:lnSpc>
                        <a:spcBef>
                          <a:spcPts val="0"/>
                        </a:spcBef>
                        <a:spcAft>
                          <a:spcPts val="0"/>
                        </a:spcAft>
                      </a:pPr>
                      <a:r>
                        <a:rPr lang="en-US" sz="1300" b="0" spc="-45" dirty="0" err="1">
                          <a:solidFill>
                            <a:srgbClr val="464746"/>
                          </a:solidFill>
                          <a:effectLst/>
                          <a:latin typeface="Arial" panose="020B0604020202020204" pitchFamily="34" charset="0"/>
                          <a:ea typeface="Times New Roman" panose="02020603050405020304" pitchFamily="18" charset="0"/>
                          <a:cs typeface="Arial" panose="020B0604020202020204" pitchFamily="34" charset="0"/>
                        </a:rPr>
                        <a:t>Partida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Base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Fuente de información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38358660"/>
                  </a:ext>
                </a:extLst>
              </a:tr>
              <a:tr h="789145">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Propiedad, Planta y Equipo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 de activos?</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Facturas</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impuestos a la propiedad</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32375377"/>
                  </a:ext>
                </a:extLst>
              </a:tr>
              <a:tr h="809625">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Activos intangibles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inventario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i="1"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Es poco probable que la información se genere internamente en activos intangibles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909392470"/>
                  </a:ext>
                </a:extLst>
              </a:tr>
              <a:tr h="857814">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Cuentas por cobrar a largo plazo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deudores</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corriente / no corriente?</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18191784"/>
                  </a:ext>
                </a:extLst>
              </a:tr>
              <a:tr h="771525">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Inversiones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inversión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30011813"/>
                  </a:ext>
                </a:extLst>
              </a:tr>
            </a:tbl>
          </a:graphicData>
        </a:graphic>
      </p:graphicFrame>
    </p:spTree>
    <p:extLst>
      <p:ext uri="{BB962C8B-B14F-4D97-AF65-F5344CB8AC3E}">
        <p14:creationId xmlns:p14="http://schemas.microsoft.com/office/powerpoint/2010/main" val="25100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937500" cy="1208023"/>
          </a:xfrm>
          <a:prstGeom prst="rect">
            <a:avLst/>
          </a:prstGeom>
          <a:noFill/>
        </p:spPr>
        <p:txBody>
          <a:bodyPr wrap="square" rtlCol="0">
            <a:spAutoFit/>
          </a:bodyPr>
          <a:lstStyle/>
          <a:p>
            <a:r>
              <a:rPr lang="en-US" sz="2000" dirty="0">
                <a:solidFill>
                  <a:srgbClr val="464746"/>
                </a:solidFill>
                <a:latin typeface="Arial" panose="020B0604020202020204" pitchFamily="34" charset="0"/>
                <a:cs typeface="Arial" panose="020B0604020202020204" pitchFamily="34" charset="0"/>
              </a:rPr>
              <a:t>Cuestiones prácticas: Pasivo corriente</a:t>
            </a:r>
          </a:p>
          <a:p>
            <a:endParaRPr lang="en-US" sz="1400" dirty="0">
              <a:solidFill>
                <a:srgbClr val="464746"/>
              </a:solidFill>
              <a:latin typeface="Arial" panose="020B0604020202020204" pitchFamily="34" charset="0"/>
              <a:cs typeface="Arial" panose="020B0604020202020204" pitchFamily="34" charset="0"/>
            </a:endParaRPr>
          </a:p>
          <a:p>
            <a:endParaRPr lang="en-US" sz="2000" dirty="0">
              <a:solidFill>
                <a:srgbClr val="464746"/>
              </a:solidFill>
              <a:latin typeface="Arial" panose="020B0604020202020204" pitchFamily="34" charset="0"/>
              <a:cs typeface="Arial" panose="020B0604020202020204" pitchFamily="34" charset="0"/>
            </a:endParaRPr>
          </a:p>
          <a:p>
            <a:endParaRPr lang="en-US" sz="1850" dirty="0">
              <a:solidFill>
                <a:srgbClr val="464746"/>
              </a:solidFill>
            </a:endParaRPr>
          </a:p>
        </p:txBody>
      </p:sp>
      <p:sp>
        <p:nvSpPr>
          <p:cNvPr id="5" name="TextBox 4"/>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573BA617-4E31-45FA-AA26-DA2C8E014B68}"/>
              </a:ext>
            </a:extLst>
          </p:cNvPr>
          <p:cNvGraphicFramePr>
            <a:graphicFrameLocks noGrp="1"/>
          </p:cNvGraphicFramePr>
          <p:nvPr>
            <p:extLst>
              <p:ext uri="{D42A27DB-BD31-4B8C-83A1-F6EECF244321}">
                <p14:modId xmlns:p14="http://schemas.microsoft.com/office/powerpoint/2010/main" val="2478954244"/>
              </p:ext>
            </p:extLst>
          </p:nvPr>
        </p:nvGraphicFramePr>
        <p:xfrm>
          <a:off x="647700" y="1432125"/>
          <a:ext cx="7777162" cy="3623580"/>
        </p:xfrm>
        <a:graphic>
          <a:graphicData uri="http://schemas.openxmlformats.org/drawingml/2006/table">
            <a:tbl>
              <a:tblPr firstRow="1" firstCol="1" bandRow="1"/>
              <a:tblGrid>
                <a:gridCol w="2842655">
                  <a:extLst>
                    <a:ext uri="{9D8B030D-6E8A-4147-A177-3AD203B41FA5}">
                      <a16:colId xmlns:a16="http://schemas.microsoft.com/office/drawing/2014/main" val="2059175494"/>
                    </a:ext>
                  </a:extLst>
                </a:gridCol>
                <a:gridCol w="1841839">
                  <a:extLst>
                    <a:ext uri="{9D8B030D-6E8A-4147-A177-3AD203B41FA5}">
                      <a16:colId xmlns:a16="http://schemas.microsoft.com/office/drawing/2014/main" val="1536455628"/>
                    </a:ext>
                  </a:extLst>
                </a:gridCol>
                <a:gridCol w="3092668">
                  <a:extLst>
                    <a:ext uri="{9D8B030D-6E8A-4147-A177-3AD203B41FA5}">
                      <a16:colId xmlns:a16="http://schemas.microsoft.com/office/drawing/2014/main" val="4204580207"/>
                    </a:ext>
                  </a:extLst>
                </a:gridCol>
              </a:tblGrid>
              <a:tr h="724716">
                <a:tc>
                  <a:txBody>
                    <a:bodyPr/>
                    <a:lstStyle/>
                    <a:p>
                      <a:pPr marL="108000" marR="288290" algn="ctr">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Partida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Base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10800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Fuente de información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120999313"/>
                  </a:ext>
                </a:extLst>
              </a:tr>
              <a:tr h="724716">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Cuentas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por</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pagar</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acreedores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288372703"/>
                  </a:ext>
                </a:extLst>
              </a:tr>
              <a:tr h="724716">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Provisiones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¿Procesos de identificación?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Equipos Legales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Gerentes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683536139"/>
                  </a:ext>
                </a:extLst>
              </a:tr>
              <a:tr h="724716">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Préstamos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préstamos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160904987"/>
                  </a:ext>
                </a:extLst>
              </a:tr>
              <a:tr h="724716">
                <a:tc>
                  <a:txBody>
                    <a:bodyPr/>
                    <a:lstStyle/>
                    <a:p>
                      <a:pPr marL="108000" marR="28829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Beneficios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los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empleados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(Corriente)</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Sistemas de RRHH</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¿Actuarios?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108000" marR="28829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Muestreo (por ejemplo,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vacaciones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acumuladas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139261898"/>
                  </a:ext>
                </a:extLst>
              </a:tr>
            </a:tbl>
          </a:graphicData>
        </a:graphic>
      </p:graphicFrame>
    </p:spTree>
    <p:extLst>
      <p:ext uri="{BB962C8B-B14F-4D97-AF65-F5344CB8AC3E}">
        <p14:creationId xmlns:p14="http://schemas.microsoft.com/office/powerpoint/2010/main" val="292447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937500" cy="120802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Cuestiones prácticas: Pasivos no corrientes</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5" name="TextBox 4"/>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FF2EC3DF-40EC-4406-8B8A-01A7991AE98D}"/>
              </a:ext>
            </a:extLst>
          </p:cNvPr>
          <p:cNvGraphicFramePr>
            <a:graphicFrameLocks noGrp="1"/>
          </p:cNvGraphicFramePr>
          <p:nvPr>
            <p:extLst>
              <p:ext uri="{D42A27DB-BD31-4B8C-83A1-F6EECF244321}">
                <p14:modId xmlns:p14="http://schemas.microsoft.com/office/powerpoint/2010/main" val="3070403919"/>
              </p:ext>
            </p:extLst>
          </p:nvPr>
        </p:nvGraphicFramePr>
        <p:xfrm>
          <a:off x="647700" y="1419705"/>
          <a:ext cx="7777163" cy="3589615"/>
        </p:xfrm>
        <a:graphic>
          <a:graphicData uri="http://schemas.openxmlformats.org/drawingml/2006/table">
            <a:tbl>
              <a:tblPr firstRow="1" firstCol="1" bandRow="1"/>
              <a:tblGrid>
                <a:gridCol w="2842655">
                  <a:extLst>
                    <a:ext uri="{9D8B030D-6E8A-4147-A177-3AD203B41FA5}">
                      <a16:colId xmlns:a16="http://schemas.microsoft.com/office/drawing/2014/main" val="1476279704"/>
                    </a:ext>
                  </a:extLst>
                </a:gridCol>
                <a:gridCol w="1841839">
                  <a:extLst>
                    <a:ext uri="{9D8B030D-6E8A-4147-A177-3AD203B41FA5}">
                      <a16:colId xmlns:a16="http://schemas.microsoft.com/office/drawing/2014/main" val="3510983442"/>
                    </a:ext>
                  </a:extLst>
                </a:gridCol>
                <a:gridCol w="3092669">
                  <a:extLst>
                    <a:ext uri="{9D8B030D-6E8A-4147-A177-3AD203B41FA5}">
                      <a16:colId xmlns:a16="http://schemas.microsoft.com/office/drawing/2014/main" val="2709634092"/>
                    </a:ext>
                  </a:extLst>
                </a:gridCol>
              </a:tblGrid>
              <a:tr h="717923">
                <a:tc>
                  <a:txBody>
                    <a:bodyPr/>
                    <a:lstStyle/>
                    <a:p>
                      <a:pPr marL="0" marR="288290" algn="ctr">
                        <a:lnSpc>
                          <a:spcPts val="1200"/>
                        </a:lnSpc>
                        <a:spcBef>
                          <a:spcPts val="0"/>
                        </a:spcBef>
                        <a:spcAft>
                          <a:spcPts val="0"/>
                        </a:spcAft>
                      </a:pPr>
                      <a:r>
                        <a:rPr lang="en-US" sz="1300" b="0" spc="-45" dirty="0" err="1">
                          <a:solidFill>
                            <a:srgbClr val="464746"/>
                          </a:solidFill>
                          <a:effectLst/>
                          <a:latin typeface="Arial" panose="020B0604020202020204" pitchFamily="34" charset="0"/>
                          <a:ea typeface="Times New Roman" panose="02020603050405020304" pitchFamily="18" charset="0"/>
                          <a:cs typeface="Arial" panose="020B0604020202020204" pitchFamily="34" charset="0"/>
                        </a:rPr>
                        <a:t>Partida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Base de efectivo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Fuente de información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2029734601"/>
                  </a:ext>
                </a:extLst>
              </a:tr>
              <a:tr h="717923">
                <a:tc>
                  <a:txBody>
                    <a:bodyPr/>
                    <a:lstStyle/>
                    <a:p>
                      <a:pPr marL="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Beneficios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los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empleados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Sistemas de RRHH</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Actuarios (especialmente pensiones de contribución definida)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4258288889"/>
                  </a:ext>
                </a:extLst>
              </a:tr>
              <a:tr h="717923">
                <a:tc>
                  <a:txBody>
                    <a:bodyPr/>
                    <a:lstStyle/>
                    <a:p>
                      <a:pPr marL="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Arrendamientos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financieros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¿Procesos de identificación?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legales?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propiedad?</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Clasificación y 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03888635"/>
                  </a:ext>
                </a:extLst>
              </a:tr>
              <a:tr h="717923">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Préstamos a largo plazo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préstamos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¿División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corriente</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444468690"/>
                  </a:ext>
                </a:extLst>
              </a:tr>
              <a:tr h="717923">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Acuerdos de concesión de servicios</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Contratos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Clasificación y medición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935736698"/>
                  </a:ext>
                </a:extLst>
              </a:tr>
            </a:tbl>
          </a:graphicData>
        </a:graphic>
      </p:graphicFrame>
    </p:spTree>
    <p:extLst>
      <p:ext uri="{BB962C8B-B14F-4D97-AF65-F5344CB8AC3E}">
        <p14:creationId xmlns:p14="http://schemas.microsoft.com/office/powerpoint/2010/main" val="32034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Adopción por primera vez de las NICSP en base de devengo</a:t>
            </a:r>
          </a:p>
        </p:txBody>
      </p:sp>
      <p:sp>
        <p:nvSpPr>
          <p:cNvPr id="7" name="TextBox 6"/>
          <p:cNvSpPr txBox="1"/>
          <p:nvPr/>
        </p:nvSpPr>
        <p:spPr>
          <a:xfrm>
            <a:off x="539750" y="881956"/>
            <a:ext cx="7885113" cy="2339102"/>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Estructura del módulo</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NICSP 33 </a:t>
            </a:r>
            <a:r>
              <a:rPr lang="en-CA" i="1" kern="0" dirty="0">
                <a:solidFill>
                  <a:srgbClr val="464746"/>
                </a:solidFill>
                <a:latin typeface="Arial"/>
                <a:ea typeface="ＭＳ Ｐゴシック" charset="0"/>
              </a:rPr>
              <a:t>Adopción por primera vez de las Normas Internacionales de Contabilidad del Sector Público sobre la Base de Devengo</a:t>
            </a:r>
            <a:r>
              <a:rPr lang="en-CA" i="1" kern="0" baseline="30000" dirty="0">
                <a:solidFill>
                  <a:srgbClr val="464746"/>
                </a:solidFill>
                <a:latin typeface="Arial"/>
                <a:ea typeface="ＭＳ Ｐゴシック" charset="0"/>
              </a:rPr>
              <a:t>®</a:t>
            </a:r>
            <a:r>
              <a:rPr lang="en-CA" i="1" kern="0" dirty="0">
                <a:solidFill>
                  <a:srgbClr val="464746"/>
                </a:solidFill>
                <a:latin typeface="Arial"/>
                <a:ea typeface="ＭＳ Ｐゴシック" charset="0"/>
              </a:rPr>
              <a:t> (NICSP)</a:t>
            </a:r>
            <a:endParaRPr lang="en-US" i="1" kern="0" dirty="0">
              <a:solidFill>
                <a:srgbClr val="464746"/>
              </a:solidFill>
              <a:latin typeface="Arial"/>
              <a:ea typeface="ＭＳ Ｐゴシック" charset="0"/>
            </a:endParaRPr>
          </a:p>
          <a:p>
            <a:pPr marL="342900" lvl="0" indent="-342900" defTabSz="914400" fontAlgn="base">
              <a:spcBef>
                <a:spcPts val="776"/>
              </a:spcBef>
              <a:spcAft>
                <a:spcPct val="0"/>
              </a:spcAft>
              <a:buFontTx/>
              <a:buChar char="•"/>
            </a:pPr>
            <a:endParaRPr lang="en-CA" i="1" kern="0" dirty="0">
              <a:solidFill>
                <a:srgbClr val="464746"/>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Cuestiones prácticas</a:t>
            </a:r>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144173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700" y="881956"/>
            <a:ext cx="7937500" cy="923330"/>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Cuestiones prácticas: Activos netos / </a:t>
            </a:r>
            <a:r>
              <a:rPr lang="en-US" dirty="0" err="1">
                <a:solidFill>
                  <a:srgbClr val="464746"/>
                </a:solidFill>
                <a:latin typeface="Arial" panose="020B0604020202020204" pitchFamily="34" charset="0"/>
                <a:cs typeface="Arial" panose="020B0604020202020204" pitchFamily="34" charset="0"/>
              </a:rPr>
              <a:t>Patrimonio</a:t>
            </a:r>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5" name="TextBox 4"/>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graphicFrame>
        <p:nvGraphicFramePr>
          <p:cNvPr id="4" name="Table 3">
            <a:extLst>
              <a:ext uri="{FF2B5EF4-FFF2-40B4-BE49-F238E27FC236}">
                <a16:creationId xmlns:a16="http://schemas.microsoft.com/office/drawing/2014/main" id="{1EBC9FA3-5A26-4AFF-B731-949F7936832E}"/>
              </a:ext>
            </a:extLst>
          </p:cNvPr>
          <p:cNvGraphicFramePr>
            <a:graphicFrameLocks noGrp="1"/>
          </p:cNvGraphicFramePr>
          <p:nvPr>
            <p:extLst>
              <p:ext uri="{D42A27DB-BD31-4B8C-83A1-F6EECF244321}">
                <p14:modId xmlns:p14="http://schemas.microsoft.com/office/powerpoint/2010/main" val="3927801243"/>
              </p:ext>
            </p:extLst>
          </p:nvPr>
        </p:nvGraphicFramePr>
        <p:xfrm>
          <a:off x="647700" y="1542852"/>
          <a:ext cx="7777163" cy="2585199"/>
        </p:xfrm>
        <a:graphic>
          <a:graphicData uri="http://schemas.openxmlformats.org/drawingml/2006/table">
            <a:tbl>
              <a:tblPr firstRow="1" firstCol="1" bandRow="1"/>
              <a:tblGrid>
                <a:gridCol w="2842656">
                  <a:extLst>
                    <a:ext uri="{9D8B030D-6E8A-4147-A177-3AD203B41FA5}">
                      <a16:colId xmlns:a16="http://schemas.microsoft.com/office/drawing/2014/main" val="3506545018"/>
                    </a:ext>
                  </a:extLst>
                </a:gridCol>
                <a:gridCol w="1841839">
                  <a:extLst>
                    <a:ext uri="{9D8B030D-6E8A-4147-A177-3AD203B41FA5}">
                      <a16:colId xmlns:a16="http://schemas.microsoft.com/office/drawing/2014/main" val="1451955747"/>
                    </a:ext>
                  </a:extLst>
                </a:gridCol>
                <a:gridCol w="3092668">
                  <a:extLst>
                    <a:ext uri="{9D8B030D-6E8A-4147-A177-3AD203B41FA5}">
                      <a16:colId xmlns:a16="http://schemas.microsoft.com/office/drawing/2014/main" val="201436923"/>
                    </a:ext>
                  </a:extLst>
                </a:gridCol>
              </a:tblGrid>
              <a:tr h="861733">
                <a:tc>
                  <a:txBody>
                    <a:bodyPr/>
                    <a:lstStyle/>
                    <a:p>
                      <a:pPr marL="0" marR="288290" indent="0" algn="ctr">
                        <a:lnSpc>
                          <a:spcPts val="1200"/>
                        </a:lnSpc>
                        <a:spcBef>
                          <a:spcPts val="0"/>
                        </a:spcBef>
                        <a:spcAft>
                          <a:spcPts val="0"/>
                        </a:spcAft>
                      </a:pPr>
                      <a:r>
                        <a:rPr lang="en-US" sz="1300" b="0" spc="-45" dirty="0" err="1">
                          <a:solidFill>
                            <a:srgbClr val="464746"/>
                          </a:solidFill>
                          <a:effectLst/>
                          <a:latin typeface="Arial" panose="020B0604020202020204" pitchFamily="34" charset="0"/>
                          <a:ea typeface="Times New Roman" panose="02020603050405020304" pitchFamily="18" charset="0"/>
                          <a:cs typeface="Arial" panose="020B0604020202020204" pitchFamily="34" charset="0"/>
                        </a:rPr>
                        <a:t>Partida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gn="ctr">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Base de efectivo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288290" indent="0" algn="ctr">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Fuente de información</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3017369986"/>
                  </a:ext>
                </a:extLst>
              </a:tr>
              <a:tr h="861733">
                <a:tc>
                  <a:txBody>
                    <a:bodyPr/>
                    <a:lstStyle/>
                    <a:p>
                      <a:pPr marL="0" marR="288290" indent="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Reservas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No incluido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288290" indent="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Registros de Decisiones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Ministerial</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marR="288290" lvl="0" indent="0">
                        <a:lnSpc>
                          <a:spcPts val="1200"/>
                        </a:lnSpc>
                        <a:spcBef>
                          <a:spcPts val="0"/>
                        </a:spcBef>
                        <a:spcAft>
                          <a:spcPts val="0"/>
                        </a:spcAft>
                        <a:buFont typeface="Symbol" panose="05050102010706020507" pitchFamily="18" charset="2"/>
                        <a:buChar char=""/>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Administrativas</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972527242"/>
                  </a:ext>
                </a:extLst>
              </a:tr>
              <a:tr h="861733">
                <a:tc>
                  <a:txBody>
                    <a:bodyPr/>
                    <a:lstStyle/>
                    <a:p>
                      <a:pPr marL="0" marR="288290" indent="0">
                        <a:lnSpc>
                          <a:spcPts val="1200"/>
                        </a:lnSpc>
                        <a:spcBef>
                          <a:spcPts val="0"/>
                        </a:spcBef>
                        <a:spcAft>
                          <a:spcPts val="0"/>
                        </a:spcAft>
                      </a:pPr>
                      <a:r>
                        <a:rPr lang="en-US" sz="1300" b="0" spc="-45">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Superávit o déficit acumulado</a:t>
                      </a:r>
                      <a:endParaRPr lang="en-GB" sz="1300" b="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Saldo</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no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incluirá</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todos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los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ajustes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las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partidas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de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devengo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288290" indent="0">
                        <a:lnSpc>
                          <a:spcPts val="1200"/>
                        </a:lnSpc>
                        <a:spcBef>
                          <a:spcPts val="0"/>
                        </a:spcBef>
                        <a:spcAft>
                          <a:spcPts val="0"/>
                        </a:spcAft>
                      </a:pP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Ajustes</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en</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a:t>
                      </a:r>
                      <a:r>
                        <a:rPr lang="en-US" sz="1300" b="0" spc="-45" dirty="0" err="1">
                          <a:solidFill>
                            <a:srgbClr val="464746"/>
                          </a:solidFill>
                          <a:effectLst/>
                          <a:latin typeface="Arial" panose="020B0604020202020204" pitchFamily="34" charset="0"/>
                          <a:ea typeface="Palatino Linotype" panose="02040502050505030304" pitchFamily="18" charset="0"/>
                          <a:cs typeface="Arial" panose="020B0604020202020204" pitchFamily="34" charset="0"/>
                        </a:rPr>
                        <a:t>el</a:t>
                      </a: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 superávit o déficit acumulado</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p>
                      <a:pPr marL="0" marR="288290" indent="0">
                        <a:lnSpc>
                          <a:spcPts val="1200"/>
                        </a:lnSpc>
                        <a:spcBef>
                          <a:spcPts val="0"/>
                        </a:spcBef>
                        <a:spcAft>
                          <a:spcPts val="0"/>
                        </a:spcAft>
                      </a:pPr>
                      <a:r>
                        <a:rPr lang="en-US" sz="1300" b="0" spc="-45" dirty="0">
                          <a:solidFill>
                            <a:srgbClr val="464746"/>
                          </a:solidFill>
                          <a:effectLst/>
                          <a:latin typeface="Arial" panose="020B0604020202020204" pitchFamily="34" charset="0"/>
                          <a:ea typeface="Palatino Linotype" panose="02040502050505030304" pitchFamily="18" charset="0"/>
                          <a:cs typeface="Arial" panose="020B0604020202020204" pitchFamily="34" charset="0"/>
                        </a:rPr>
                        <a:t>Se puede calcular por diferencia</a:t>
                      </a:r>
                      <a:endParaRPr lang="en-GB" sz="1300" b="0" dirty="0">
                        <a:solidFill>
                          <a:srgbClr val="46474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20376110"/>
                  </a:ext>
                </a:extLst>
              </a:tr>
            </a:tbl>
          </a:graphicData>
        </a:graphic>
      </p:graphicFrame>
    </p:spTree>
    <p:extLst>
      <p:ext uri="{BB962C8B-B14F-4D97-AF65-F5344CB8AC3E}">
        <p14:creationId xmlns:p14="http://schemas.microsoft.com/office/powerpoint/2010/main" val="323954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274638"/>
            <a:ext cx="8064500" cy="600433"/>
          </a:xfrm>
        </p:spPr>
        <p:txBody>
          <a:bodyPr/>
          <a:lstStyle/>
          <a:p>
            <a:pPr algn="l"/>
            <a:r>
              <a:rPr lang="en-CA" sz="1800" dirty="0" err="1">
                <a:solidFill>
                  <a:srgbClr val="464746"/>
                </a:solidFill>
                <a:latin typeface="Arial" panose="020B0604020202020204" pitchFamily="34" charset="0"/>
                <a:cs typeface="Arial" panose="020B0604020202020204" pitchFamily="34" charset="0"/>
              </a:rPr>
              <a:t>Ajustes</a:t>
            </a:r>
            <a:r>
              <a:rPr lang="en-CA" sz="1800" dirty="0">
                <a:solidFill>
                  <a:srgbClr val="464746"/>
                </a:solidFill>
                <a:latin typeface="Arial" panose="020B0604020202020204" pitchFamily="34" charset="0"/>
                <a:cs typeface="Arial" panose="020B0604020202020204" pitchFamily="34" charset="0"/>
              </a:rPr>
              <a:t> </a:t>
            </a:r>
            <a:r>
              <a:rPr lang="en-CA" sz="1800" dirty="0" err="1">
                <a:solidFill>
                  <a:srgbClr val="464746"/>
                </a:solidFill>
                <a:latin typeface="Arial" panose="020B0604020202020204" pitchFamily="34" charset="0"/>
                <a:cs typeface="Arial" panose="020B0604020202020204" pitchFamily="34" charset="0"/>
              </a:rPr>
              <a:t>en</a:t>
            </a:r>
            <a:r>
              <a:rPr lang="en-CA" sz="1800" dirty="0">
                <a:solidFill>
                  <a:srgbClr val="464746"/>
                </a:solidFill>
                <a:latin typeface="Arial" panose="020B0604020202020204" pitchFamily="34" charset="0"/>
                <a:cs typeface="Arial" panose="020B0604020202020204" pitchFamily="34" charset="0"/>
              </a:rPr>
              <a:t> </a:t>
            </a:r>
            <a:r>
              <a:rPr lang="en-CA" sz="1800" dirty="0" err="1">
                <a:solidFill>
                  <a:srgbClr val="464746"/>
                </a:solidFill>
                <a:latin typeface="Arial" panose="020B0604020202020204" pitchFamily="34" charset="0"/>
                <a:cs typeface="Arial" panose="020B0604020202020204" pitchFamily="34" charset="0"/>
              </a:rPr>
              <a:t>el</a:t>
            </a:r>
            <a:r>
              <a:rPr lang="en-CA" sz="1800" dirty="0">
                <a:solidFill>
                  <a:srgbClr val="464746"/>
                </a:solidFill>
                <a:latin typeface="Arial" panose="020B0604020202020204" pitchFamily="34" charset="0"/>
                <a:cs typeface="Arial" panose="020B0604020202020204" pitchFamily="34" charset="0"/>
              </a:rPr>
              <a:t> Superávit o Déficit Acumulado</a:t>
            </a:r>
            <a:endParaRPr lang="en-US" sz="1800" dirty="0">
              <a:solidFill>
                <a:srgbClr val="464746"/>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5716855"/>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dirty="0">
                          <a:solidFill>
                            <a:srgbClr val="464746"/>
                          </a:solidFill>
                        </a:rPr>
                        <a:t>Efectivo</a:t>
                      </a:r>
                      <a:r>
                        <a:rPr lang="en-CA" sz="2400" b="1" baseline="0" dirty="0">
                          <a:solidFill>
                            <a:srgbClr val="464746"/>
                          </a:solidFill>
                        </a:rPr>
                        <a:t> en Banco</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dirty="0">
                          <a:solidFill>
                            <a:srgbClr val="464746"/>
                          </a:solidFill>
                        </a:rPr>
                        <a:t>Activos totales</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dirty="0">
                        <a:solidFill>
                          <a:srgbClr val="464746"/>
                        </a:solidFill>
                      </a:endParaRPr>
                    </a:p>
                  </a:txBody>
                  <a:tcPr/>
                </a:tc>
                <a:tc>
                  <a:txBody>
                    <a:bodyPr/>
                    <a:lstStyle/>
                    <a:p>
                      <a:pPr algn="r"/>
                      <a:endParaRPr lang="en-US" sz="2400" b="1"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dirty="0">
                          <a:solidFill>
                            <a:srgbClr val="464746"/>
                          </a:solidFill>
                        </a:rPr>
                        <a:t>Superávit / Déficit Acumulado</a:t>
                      </a:r>
                      <a:endParaRPr lang="en-US" sz="2400" b="1" dirty="0">
                        <a:solidFill>
                          <a:srgbClr val="464746"/>
                        </a:solidFill>
                      </a:endParaRPr>
                    </a:p>
                  </a:txBody>
                  <a:tcPr/>
                </a:tc>
                <a:tc>
                  <a:txBody>
                    <a:bodyPr/>
                    <a:lstStyle/>
                    <a:p>
                      <a:pPr algn="r"/>
                      <a:r>
                        <a:rPr lang="en-CA" sz="2400" b="1" dirty="0">
                          <a:solidFill>
                            <a:srgbClr val="464746"/>
                          </a:solidFill>
                        </a:rPr>
                        <a:t>10,350</a:t>
                      </a:r>
                      <a:endParaRPr lang="en-US" sz="2400" b="1"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37327834"/>
              </p:ext>
            </p:extLst>
          </p:nvPr>
        </p:nvGraphicFramePr>
        <p:xfrm>
          <a:off x="622300" y="1180280"/>
          <a:ext cx="7835900" cy="3480210"/>
        </p:xfrm>
        <a:graphic>
          <a:graphicData uri="http://schemas.openxmlformats.org/drawingml/2006/table">
            <a:tbl>
              <a:tblPr bandRow="1">
                <a:tableStyleId>{00A15C55-8517-42AA-B614-E9B94910E393}</a:tableStyleId>
              </a:tblPr>
              <a:tblGrid>
                <a:gridCol w="4972255">
                  <a:extLst>
                    <a:ext uri="{9D8B030D-6E8A-4147-A177-3AD203B41FA5}">
                      <a16:colId xmlns:a16="http://schemas.microsoft.com/office/drawing/2014/main" val="20000"/>
                    </a:ext>
                  </a:extLst>
                </a:gridCol>
                <a:gridCol w="2863645">
                  <a:extLst>
                    <a:ext uri="{9D8B030D-6E8A-4147-A177-3AD203B41FA5}">
                      <a16:colId xmlns:a16="http://schemas.microsoft.com/office/drawing/2014/main" val="20001"/>
                    </a:ext>
                  </a:extLst>
                </a:gridCol>
              </a:tblGrid>
              <a:tr h="580035">
                <a:tc>
                  <a:txBody>
                    <a:bodyPr/>
                    <a:lstStyle/>
                    <a:p>
                      <a:r>
                        <a:rPr lang="en-CA" sz="2400" b="1" u="none" dirty="0">
                          <a:solidFill>
                            <a:srgbClr val="464746"/>
                          </a:solidFill>
                        </a:rPr>
                        <a:t>Propiedad, Planta</a:t>
                      </a:r>
                      <a:r>
                        <a:rPr lang="en-CA" sz="2400" b="1" u="none" baseline="0" dirty="0">
                          <a:solidFill>
                            <a:srgbClr val="464746"/>
                          </a:solidFill>
                        </a:rPr>
                        <a:t> y Equipos</a:t>
                      </a:r>
                      <a:endParaRPr lang="en-US" sz="2400" b="1" u="none" dirty="0">
                        <a:solidFill>
                          <a:srgbClr val="464746"/>
                        </a:solidFill>
                      </a:endParaRPr>
                    </a:p>
                  </a:txBody>
                  <a:tcPr/>
                </a:tc>
                <a:tc>
                  <a:txBody>
                    <a:bodyPr/>
                    <a:lstStyle/>
                    <a:p>
                      <a:pPr algn="r"/>
                      <a:r>
                        <a:rPr lang="en-CA" sz="2400" b="1" u="none" dirty="0">
                          <a:solidFill>
                            <a:srgbClr val="464746"/>
                          </a:solidFill>
                        </a:rPr>
                        <a:t>105,250</a:t>
                      </a:r>
                      <a:endParaRPr lang="en-US" sz="2400" b="1" u="none" dirty="0">
                        <a:solidFill>
                          <a:srgbClr val="464746"/>
                        </a:solidFill>
                      </a:endParaRPr>
                    </a:p>
                  </a:txBody>
                  <a:tcPr/>
                </a:tc>
                <a:extLst>
                  <a:ext uri="{0D108BD9-81ED-4DB2-BD59-A6C34878D82A}">
                    <a16:rowId xmlns:a16="http://schemas.microsoft.com/office/drawing/2014/main" val="10000"/>
                  </a:ext>
                </a:extLst>
              </a:tr>
              <a:tr h="580035">
                <a:tc>
                  <a:txBody>
                    <a:bodyPr/>
                    <a:lstStyle/>
                    <a:p>
                      <a:r>
                        <a:rPr lang="en-CA" sz="2400" b="1" u="none" dirty="0">
                          <a:solidFill>
                            <a:srgbClr val="464746"/>
                          </a:solidFill>
                        </a:rPr>
                        <a:t>Efectivo</a:t>
                      </a:r>
                      <a:r>
                        <a:rPr lang="en-CA" sz="2400" b="1" u="none" baseline="0" dirty="0">
                          <a:solidFill>
                            <a:srgbClr val="464746"/>
                          </a:solidFill>
                        </a:rPr>
                        <a:t> en Banco</a:t>
                      </a:r>
                      <a:endParaRPr lang="en-US" sz="2400" b="1" u="none" dirty="0">
                        <a:solidFill>
                          <a:srgbClr val="464746"/>
                        </a:solidFill>
                      </a:endParaRPr>
                    </a:p>
                  </a:txBody>
                  <a:tcPr/>
                </a:tc>
                <a:tc>
                  <a:txBody>
                    <a:bodyPr/>
                    <a:lstStyle/>
                    <a:p>
                      <a:pPr algn="r"/>
                      <a:r>
                        <a:rPr lang="en-CA" sz="2400" b="1" u="none" dirty="0">
                          <a:solidFill>
                            <a:srgbClr val="464746"/>
                          </a:solidFill>
                        </a:rPr>
                        <a:t>10,350</a:t>
                      </a:r>
                      <a:endParaRPr lang="en-US" sz="2400" b="1" u="none" dirty="0">
                        <a:solidFill>
                          <a:srgbClr val="464746"/>
                        </a:solidFill>
                      </a:endParaRPr>
                    </a:p>
                  </a:txBody>
                  <a:tcPr/>
                </a:tc>
                <a:extLst>
                  <a:ext uri="{0D108BD9-81ED-4DB2-BD59-A6C34878D82A}">
                    <a16:rowId xmlns:a16="http://schemas.microsoft.com/office/drawing/2014/main" val="10001"/>
                  </a:ext>
                </a:extLst>
              </a:tr>
              <a:tr h="580035">
                <a:tc>
                  <a:txBody>
                    <a:bodyPr/>
                    <a:lstStyle/>
                    <a:p>
                      <a:r>
                        <a:rPr lang="en-CA" sz="2400" b="1" u="none" dirty="0">
                          <a:solidFill>
                            <a:srgbClr val="464746"/>
                          </a:solidFill>
                        </a:rPr>
                        <a:t>Total</a:t>
                      </a:r>
                      <a:r>
                        <a:rPr lang="en-CA" sz="2400" b="1" u="none" baseline="0" dirty="0">
                          <a:solidFill>
                            <a:srgbClr val="464746"/>
                          </a:solidFill>
                        </a:rPr>
                        <a:t> Activo</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2"/>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3"/>
                  </a:ext>
                </a:extLst>
              </a:tr>
              <a:tr h="580035">
                <a:tc>
                  <a:txBody>
                    <a:bodyPr/>
                    <a:lstStyle/>
                    <a:p>
                      <a:endParaRPr lang="en-US" sz="2400" b="1" u="none" dirty="0">
                        <a:solidFill>
                          <a:srgbClr val="464746"/>
                        </a:solidFill>
                      </a:endParaRPr>
                    </a:p>
                  </a:txBody>
                  <a:tcPr/>
                </a:tc>
                <a:tc>
                  <a:txBody>
                    <a:bodyPr/>
                    <a:lstStyle/>
                    <a:p>
                      <a:pPr algn="r"/>
                      <a:endParaRPr lang="en-US" sz="2400" b="1" u="none" dirty="0">
                        <a:solidFill>
                          <a:srgbClr val="464746"/>
                        </a:solidFill>
                      </a:endParaRPr>
                    </a:p>
                  </a:txBody>
                  <a:tcPr/>
                </a:tc>
                <a:extLst>
                  <a:ext uri="{0D108BD9-81ED-4DB2-BD59-A6C34878D82A}">
                    <a16:rowId xmlns:a16="http://schemas.microsoft.com/office/drawing/2014/main" val="10004"/>
                  </a:ext>
                </a:extLst>
              </a:tr>
              <a:tr h="580035">
                <a:tc>
                  <a:txBody>
                    <a:bodyPr/>
                    <a:lstStyle/>
                    <a:p>
                      <a:r>
                        <a:rPr lang="en-CA" sz="2400" b="1" u="none" dirty="0">
                          <a:solidFill>
                            <a:srgbClr val="464746"/>
                          </a:solidFill>
                        </a:rPr>
                        <a:t>Superávit / Déficit Acumulado</a:t>
                      </a:r>
                      <a:endParaRPr lang="en-US" sz="2400" b="1" u="none" dirty="0">
                        <a:solidFill>
                          <a:srgbClr val="464746"/>
                        </a:solidFill>
                      </a:endParaRPr>
                    </a:p>
                  </a:txBody>
                  <a:tcPr/>
                </a:tc>
                <a:tc>
                  <a:txBody>
                    <a:bodyPr/>
                    <a:lstStyle/>
                    <a:p>
                      <a:pPr algn="r"/>
                      <a:r>
                        <a:rPr lang="en-CA" sz="2400" b="1" u="none" dirty="0">
                          <a:solidFill>
                            <a:srgbClr val="464746"/>
                          </a:solidFill>
                        </a:rPr>
                        <a:t>115,600</a:t>
                      </a:r>
                      <a:endParaRPr lang="en-US" sz="2400" b="1" u="none" dirty="0">
                        <a:solidFill>
                          <a:srgbClr val="464746"/>
                        </a:solidFill>
                      </a:endParaRPr>
                    </a:p>
                  </a:txBody>
                  <a:tcPr/>
                </a:tc>
                <a:extLst>
                  <a:ext uri="{0D108BD9-81ED-4DB2-BD59-A6C34878D82A}">
                    <a16:rowId xmlns:a16="http://schemas.microsoft.com/office/drawing/2014/main" val="1000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34585379"/>
              </p:ext>
            </p:extLst>
          </p:nvPr>
        </p:nvGraphicFramePr>
        <p:xfrm>
          <a:off x="622300" y="1180280"/>
          <a:ext cx="7802563" cy="3480210"/>
        </p:xfrm>
        <a:graphic>
          <a:graphicData uri="http://schemas.openxmlformats.org/drawingml/2006/table">
            <a:tbl>
              <a:tblPr bandRow="1">
                <a:tableStyleId>{00A15C55-8517-42AA-B614-E9B94910E393}</a:tableStyleId>
              </a:tblPr>
              <a:tblGrid>
                <a:gridCol w="4951101">
                  <a:extLst>
                    <a:ext uri="{9D8B030D-6E8A-4147-A177-3AD203B41FA5}">
                      <a16:colId xmlns:a16="http://schemas.microsoft.com/office/drawing/2014/main" val="20000"/>
                    </a:ext>
                  </a:extLst>
                </a:gridCol>
                <a:gridCol w="2851462">
                  <a:extLst>
                    <a:ext uri="{9D8B030D-6E8A-4147-A177-3AD203B41FA5}">
                      <a16:colId xmlns:a16="http://schemas.microsoft.com/office/drawing/2014/main" val="20001"/>
                    </a:ext>
                  </a:extLst>
                </a:gridCol>
              </a:tblGrid>
              <a:tr h="580035">
                <a:tc>
                  <a:txBody>
                    <a:bodyPr/>
                    <a:lstStyle/>
                    <a:p>
                      <a:r>
                        <a:rPr lang="en-CA" sz="1800" b="0" dirty="0">
                          <a:solidFill>
                            <a:srgbClr val="464746"/>
                          </a:solidFill>
                          <a:latin typeface="Arial" panose="020B0604020202020204" pitchFamily="34" charset="0"/>
                          <a:cs typeface="Arial" panose="020B0604020202020204" pitchFamily="34" charset="0"/>
                        </a:rPr>
                        <a:t>Propiedad, Planta</a:t>
                      </a:r>
                      <a:r>
                        <a:rPr lang="en-CA" sz="1800" b="0" baseline="0" dirty="0">
                          <a:solidFill>
                            <a:srgbClr val="464746"/>
                          </a:solidFill>
                          <a:latin typeface="Arial" panose="020B0604020202020204" pitchFamily="34" charset="0"/>
                          <a:cs typeface="Arial" panose="020B0604020202020204" pitchFamily="34" charset="0"/>
                        </a:rPr>
                        <a:t> y </a:t>
                      </a:r>
                      <a:r>
                        <a:rPr lang="en-CA" sz="1800" b="0" baseline="0" dirty="0" err="1">
                          <a:solidFill>
                            <a:srgbClr val="464746"/>
                          </a:solidFill>
                          <a:latin typeface="Arial" panose="020B0604020202020204" pitchFamily="34" charset="0"/>
                          <a:cs typeface="Arial" panose="020B0604020202020204" pitchFamily="34" charset="0"/>
                        </a:rPr>
                        <a:t>Equipo</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105,250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80035">
                <a:tc>
                  <a:txBody>
                    <a:bodyPr/>
                    <a:lstStyle/>
                    <a:p>
                      <a:r>
                        <a:rPr lang="en-CA" sz="1800" b="0" dirty="0">
                          <a:solidFill>
                            <a:srgbClr val="464746"/>
                          </a:solidFill>
                          <a:latin typeface="Arial" panose="020B0604020202020204" pitchFamily="34" charset="0"/>
                          <a:cs typeface="Arial" panose="020B0604020202020204" pitchFamily="34" charset="0"/>
                        </a:rPr>
                        <a:t>Efectivo</a:t>
                      </a:r>
                      <a:r>
                        <a:rPr lang="en-CA" sz="1800" b="0" baseline="0" dirty="0">
                          <a:solidFill>
                            <a:srgbClr val="464746"/>
                          </a:solidFill>
                          <a:latin typeface="Arial" panose="020B0604020202020204" pitchFamily="34" charset="0"/>
                          <a:cs typeface="Arial" panose="020B0604020202020204" pitchFamily="34" charset="0"/>
                        </a:rPr>
                        <a:t> </a:t>
                      </a:r>
                      <a:r>
                        <a:rPr lang="en-CA" sz="1800" b="0" baseline="0" dirty="0" err="1">
                          <a:solidFill>
                            <a:srgbClr val="464746"/>
                          </a:solidFill>
                          <a:latin typeface="Arial" panose="020B0604020202020204" pitchFamily="34" charset="0"/>
                          <a:cs typeface="Arial" panose="020B0604020202020204" pitchFamily="34" charset="0"/>
                        </a:rPr>
                        <a:t>en</a:t>
                      </a:r>
                      <a:r>
                        <a:rPr lang="en-CA" sz="1800" b="0" baseline="0" dirty="0">
                          <a:solidFill>
                            <a:srgbClr val="464746"/>
                          </a:solidFill>
                          <a:latin typeface="Arial" panose="020B0604020202020204" pitchFamily="34" charset="0"/>
                          <a:cs typeface="Arial" panose="020B0604020202020204" pitchFamily="34" charset="0"/>
                        </a:rPr>
                        <a:t> </a:t>
                      </a:r>
                      <a:r>
                        <a:rPr lang="en-CA" sz="1800" b="0" baseline="0" dirty="0" err="1">
                          <a:solidFill>
                            <a:srgbClr val="464746"/>
                          </a:solidFill>
                          <a:latin typeface="Arial" panose="020B0604020202020204" pitchFamily="34" charset="0"/>
                          <a:cs typeface="Arial" panose="020B0604020202020204" pitchFamily="34" charset="0"/>
                        </a:rPr>
                        <a:t>el</a:t>
                      </a:r>
                      <a:r>
                        <a:rPr lang="en-CA" sz="1800" b="0" baseline="0" dirty="0">
                          <a:solidFill>
                            <a:srgbClr val="464746"/>
                          </a:solidFill>
                          <a:latin typeface="Arial" panose="020B0604020202020204" pitchFamily="34" charset="0"/>
                          <a:cs typeface="Arial" panose="020B0604020202020204" pitchFamily="34" charset="0"/>
                        </a:rPr>
                        <a:t> Banco</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10,350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80035">
                <a:tc>
                  <a:txBody>
                    <a:bodyPr/>
                    <a:lstStyle/>
                    <a:p>
                      <a:r>
                        <a:rPr lang="en-CA" sz="1800" b="0" dirty="0">
                          <a:solidFill>
                            <a:srgbClr val="464746"/>
                          </a:solidFill>
                          <a:latin typeface="Arial" panose="020B0604020202020204" pitchFamily="34" charset="0"/>
                          <a:cs typeface="Arial" panose="020B0604020202020204" pitchFamily="34" charset="0"/>
                        </a:rPr>
                        <a:t>Total</a:t>
                      </a:r>
                      <a:r>
                        <a:rPr lang="en-CA" sz="1800" b="0" baseline="0" dirty="0">
                          <a:solidFill>
                            <a:srgbClr val="464746"/>
                          </a:solidFill>
                          <a:latin typeface="Arial" panose="020B0604020202020204" pitchFamily="34" charset="0"/>
                          <a:cs typeface="Arial" panose="020B0604020202020204" pitchFamily="34" charset="0"/>
                        </a:rPr>
                        <a:t> de </a:t>
                      </a:r>
                      <a:r>
                        <a:rPr lang="en-CA" sz="1800" b="0" baseline="0" dirty="0" err="1">
                          <a:solidFill>
                            <a:srgbClr val="464746"/>
                          </a:solidFill>
                          <a:latin typeface="Arial" panose="020B0604020202020204" pitchFamily="34" charset="0"/>
                          <a:cs typeface="Arial" panose="020B0604020202020204" pitchFamily="34" charset="0"/>
                        </a:rPr>
                        <a:t>Activos</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115,600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80035">
                <a:tc>
                  <a:txBody>
                    <a:bodyPr/>
                    <a:lstStyle/>
                    <a:p>
                      <a:r>
                        <a:rPr lang="en-CA" sz="1800" b="0" dirty="0">
                          <a:solidFill>
                            <a:srgbClr val="464746"/>
                          </a:solidFill>
                          <a:latin typeface="Arial" panose="020B0604020202020204" pitchFamily="34" charset="0"/>
                          <a:cs typeface="Arial" panose="020B0604020202020204" pitchFamily="34" charset="0"/>
                        </a:rPr>
                        <a:t>Préstamos</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(104,500)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80035">
                <a:tc>
                  <a:txBody>
                    <a:bodyPr/>
                    <a:lstStyle/>
                    <a:p>
                      <a:r>
                        <a:rPr lang="en-CA" sz="1800" b="0" dirty="0">
                          <a:solidFill>
                            <a:srgbClr val="464746"/>
                          </a:solidFill>
                          <a:latin typeface="Arial" panose="020B0604020202020204" pitchFamily="34" charset="0"/>
                          <a:cs typeface="Arial" panose="020B0604020202020204" pitchFamily="34" charset="0"/>
                        </a:rPr>
                        <a:t>Pasivos </a:t>
                      </a:r>
                      <a:r>
                        <a:rPr lang="en-CA" sz="1800" b="0" dirty="0" err="1">
                          <a:solidFill>
                            <a:srgbClr val="464746"/>
                          </a:solidFill>
                          <a:latin typeface="Arial" panose="020B0604020202020204" pitchFamily="34" charset="0"/>
                          <a:cs typeface="Arial" panose="020B0604020202020204" pitchFamily="34" charset="0"/>
                        </a:rPr>
                        <a:t>Totales</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(104,500)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80035">
                <a:tc>
                  <a:txBody>
                    <a:bodyPr/>
                    <a:lstStyle/>
                    <a:p>
                      <a:r>
                        <a:rPr lang="en-CA" sz="1800" b="0" dirty="0">
                          <a:solidFill>
                            <a:srgbClr val="464746"/>
                          </a:solidFill>
                          <a:latin typeface="Arial" panose="020B0604020202020204" pitchFamily="34" charset="0"/>
                          <a:cs typeface="Arial" panose="020B0604020202020204" pitchFamily="34" charset="0"/>
                        </a:rPr>
                        <a:t>Superávit / Déficit Acumulado</a:t>
                      </a:r>
                      <a:endParaRPr lang="en-US" sz="1800" b="0" dirty="0">
                        <a:solidFill>
                          <a:srgbClr val="464746"/>
                        </a:solidFill>
                        <a:latin typeface="Arial" panose="020B0604020202020204" pitchFamily="34" charset="0"/>
                        <a:cs typeface="Arial" panose="020B0604020202020204" pitchFamily="34" charset="0"/>
                      </a:endParaRPr>
                    </a:p>
                  </a:txBody>
                  <a:tcPr/>
                </a:tc>
                <a:tc>
                  <a:txBody>
                    <a:bodyPr/>
                    <a:lstStyle/>
                    <a:p>
                      <a:pPr algn="r"/>
                      <a:r>
                        <a:rPr lang="en-CA" sz="1800" b="0" dirty="0">
                          <a:solidFill>
                            <a:srgbClr val="464746"/>
                          </a:solidFill>
                          <a:latin typeface="Arial" panose="020B0604020202020204" pitchFamily="34" charset="0"/>
                          <a:cs typeface="Arial" panose="020B0604020202020204" pitchFamily="34" charset="0"/>
                        </a:rPr>
                        <a:t>11,100</a:t>
                      </a:r>
                      <a:endParaRPr lang="en-US" sz="1800" b="0" dirty="0">
                        <a:solidFill>
                          <a:srgbClr val="46474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Tree>
    <p:extLst>
      <p:ext uri="{BB962C8B-B14F-4D97-AF65-F5344CB8AC3E}">
        <p14:creationId xmlns:p14="http://schemas.microsoft.com/office/powerpoint/2010/main" val="453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274" y="881956"/>
            <a:ext cx="7782589" cy="120802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Preguntas y discusión</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8" name="TextBox 7"/>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Visite el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97268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3400" y="881956"/>
            <a:ext cx="7891463" cy="4206280"/>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Objetivo</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464746"/>
                </a:solidFill>
                <a:latin typeface="Arial"/>
                <a:ea typeface="ＭＳ Ｐゴシック" charset="0"/>
              </a:rPr>
              <a:t>Los estados financieros incluirán información:</a:t>
            </a:r>
          </a:p>
          <a:p>
            <a:pPr marL="800100" lvl="1" indent="-342900" defTabSz="914400" fontAlgn="base">
              <a:spcBef>
                <a:spcPts val="776"/>
              </a:spcBef>
              <a:spcAft>
                <a:spcPct val="0"/>
              </a:spcAft>
              <a:buFontTx/>
              <a:buChar char="•"/>
            </a:pPr>
            <a:endParaRPr lang="en-US" kern="0" dirty="0">
              <a:solidFill>
                <a:srgbClr val="464746"/>
              </a:solidFill>
              <a:latin typeface="Arial"/>
              <a:ea typeface="ＭＳ Ｐゴシック" charset="0"/>
            </a:endParaRPr>
          </a:p>
          <a:p>
            <a:pPr marL="800100" lvl="1" indent="-342900" defTabSz="914400" fontAlgn="base">
              <a:spcBef>
                <a:spcPts val="776"/>
              </a:spcBef>
              <a:spcAft>
                <a:spcPct val="0"/>
              </a:spcAft>
              <a:buFontTx/>
              <a:buChar char="•"/>
            </a:pPr>
            <a:r>
              <a:rPr lang="en-US" kern="0" dirty="0">
                <a:solidFill>
                  <a:srgbClr val="464746"/>
                </a:solidFill>
                <a:latin typeface="Arial"/>
                <a:ea typeface="ＭＳ Ｐゴシック" charset="0"/>
              </a:rPr>
              <a:t>Que proporciona informes transparentes sobre la transición de </a:t>
            </a:r>
            <a:r>
              <a:rPr lang="en-US" kern="0" dirty="0" err="1">
                <a:solidFill>
                  <a:srgbClr val="464746"/>
                </a:solidFill>
                <a:latin typeface="Arial"/>
                <a:ea typeface="ＭＳ Ｐゴシック" charset="0"/>
              </a:rPr>
              <a:t>una</a:t>
            </a:r>
            <a:r>
              <a:rPr lang="en-US" kern="0" dirty="0">
                <a:solidFill>
                  <a:srgbClr val="464746"/>
                </a:solidFill>
                <a:latin typeface="Arial"/>
                <a:ea typeface="ＭＳ Ｐゴシック" charset="0"/>
              </a:rPr>
              <a:t> </a:t>
            </a:r>
            <a:r>
              <a:rPr lang="en-US" kern="0" dirty="0" err="1">
                <a:solidFill>
                  <a:srgbClr val="464746"/>
                </a:solidFill>
                <a:latin typeface="Arial"/>
                <a:ea typeface="ＭＳ Ｐゴシック" charset="0"/>
              </a:rPr>
              <a:t>entidad</a:t>
            </a:r>
            <a:r>
              <a:rPr lang="en-US" kern="0" dirty="0">
                <a:solidFill>
                  <a:srgbClr val="464746"/>
                </a:solidFill>
                <a:latin typeface="Arial"/>
                <a:ea typeface="ＭＳ Ｐゴシック" charset="0"/>
              </a:rPr>
              <a:t> que </a:t>
            </a:r>
            <a:r>
              <a:rPr lang="en-US" kern="0" dirty="0" err="1">
                <a:solidFill>
                  <a:srgbClr val="464746"/>
                </a:solidFill>
                <a:latin typeface="Arial"/>
                <a:ea typeface="ＭＳ Ｐゴシック" charset="0"/>
              </a:rPr>
              <a:t>adopta</a:t>
            </a:r>
            <a:r>
              <a:rPr lang="en-US" kern="0" dirty="0">
                <a:solidFill>
                  <a:srgbClr val="464746"/>
                </a:solidFill>
                <a:latin typeface="Arial"/>
                <a:ea typeface="ＭＳ Ｐゴシック" charset="0"/>
              </a:rPr>
              <a:t> </a:t>
            </a:r>
            <a:r>
              <a:rPr lang="en-US" kern="0" dirty="0" err="1">
                <a:solidFill>
                  <a:srgbClr val="464746"/>
                </a:solidFill>
                <a:latin typeface="Arial"/>
                <a:ea typeface="ＭＳ Ｐゴシック" charset="0"/>
              </a:rPr>
              <a:t>por</a:t>
            </a:r>
            <a:r>
              <a:rPr lang="en-US" kern="0" dirty="0">
                <a:solidFill>
                  <a:srgbClr val="464746"/>
                </a:solidFill>
                <a:latin typeface="Arial"/>
                <a:ea typeface="ＭＳ Ｐゴシック" charset="0"/>
              </a:rPr>
              <a:t> primera </a:t>
            </a:r>
            <a:r>
              <a:rPr lang="en-US" kern="0" dirty="0" err="1">
                <a:solidFill>
                  <a:srgbClr val="464746"/>
                </a:solidFill>
                <a:latin typeface="Arial"/>
                <a:ea typeface="ＭＳ Ｐゴシック" charset="0"/>
              </a:rPr>
              <a:t>vez</a:t>
            </a:r>
            <a:r>
              <a:rPr lang="en-US" kern="0" dirty="0">
                <a:solidFill>
                  <a:srgbClr val="464746"/>
                </a:solidFill>
                <a:latin typeface="Arial"/>
                <a:ea typeface="ＭＳ Ｐゴシック" charset="0"/>
              </a:rPr>
              <a:t> las NICSP de </a:t>
            </a:r>
            <a:r>
              <a:rPr lang="en-US" kern="0" dirty="0" err="1">
                <a:solidFill>
                  <a:srgbClr val="464746"/>
                </a:solidFill>
                <a:latin typeface="Arial"/>
                <a:ea typeface="ＭＳ Ｐゴシック" charset="0"/>
              </a:rPr>
              <a:t>devengo</a:t>
            </a:r>
            <a:r>
              <a:rPr lang="en-US" kern="0" dirty="0">
                <a:solidFill>
                  <a:srgbClr val="464746"/>
                </a:solidFill>
                <a:latin typeface="Arial"/>
                <a:ea typeface="ＭＳ Ｐゴシック" charset="0"/>
              </a:rPr>
              <a:t>;</a:t>
            </a:r>
          </a:p>
          <a:p>
            <a:pPr marL="800100" lvl="1" indent="-342900" defTabSz="914400" fontAlgn="base">
              <a:spcBef>
                <a:spcPts val="776"/>
              </a:spcBef>
              <a:spcAft>
                <a:spcPct val="0"/>
              </a:spcAft>
              <a:buFontTx/>
              <a:buChar char="•"/>
            </a:pPr>
            <a:r>
              <a:rPr lang="en-US" kern="0" dirty="0">
                <a:solidFill>
                  <a:srgbClr val="464746"/>
                </a:solidFill>
                <a:latin typeface="Arial"/>
                <a:ea typeface="ＭＳ Ｐゴシック" charset="0"/>
              </a:rPr>
              <a:t>Que proporciona un punto de partida adecuado para la contabilidad de conformidad con las NICSP con base al </a:t>
            </a:r>
            <a:r>
              <a:rPr lang="en-US" kern="0" dirty="0" err="1">
                <a:solidFill>
                  <a:srgbClr val="464746"/>
                </a:solidFill>
                <a:latin typeface="Arial"/>
                <a:ea typeface="ＭＳ Ｐゴシック" charset="0"/>
              </a:rPr>
              <a:t>devengo</a:t>
            </a:r>
            <a:r>
              <a:rPr lang="en-US"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independientemente</a:t>
            </a:r>
            <a:r>
              <a:rPr lang="en-CA" kern="0" dirty="0">
                <a:solidFill>
                  <a:srgbClr val="464746"/>
                </a:solidFill>
                <a:latin typeface="Arial"/>
                <a:ea typeface="ＭＳ Ｐゴシック" charset="0"/>
              </a:rPr>
              <a:t> de la base contable que la </a:t>
            </a:r>
            <a:r>
              <a:rPr lang="en-CA" kern="0" dirty="0" err="1">
                <a:solidFill>
                  <a:srgbClr val="464746"/>
                </a:solidFill>
                <a:latin typeface="Arial"/>
                <a:ea typeface="ＭＳ Ｐゴシック" charset="0"/>
              </a:rPr>
              <a:t>entidad</a:t>
            </a:r>
            <a:r>
              <a:rPr lang="en-CA" kern="0" dirty="0">
                <a:solidFill>
                  <a:srgbClr val="464746"/>
                </a:solidFill>
                <a:latin typeface="Arial"/>
                <a:ea typeface="ＭＳ Ｐゴシック" charset="0"/>
              </a:rPr>
              <a:t> que </a:t>
            </a:r>
            <a:r>
              <a:rPr lang="en-CA" kern="0" dirty="0" err="1">
                <a:solidFill>
                  <a:srgbClr val="464746"/>
                </a:solidFill>
                <a:latin typeface="Arial"/>
                <a:ea typeface="ＭＳ Ｐゴシック" charset="0"/>
              </a:rPr>
              <a:t>adopta</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por</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primera</a:t>
            </a:r>
            <a:r>
              <a:rPr lang="en-CA" kern="0" dirty="0">
                <a:solidFill>
                  <a:srgbClr val="464746"/>
                </a:solidFill>
                <a:latin typeface="Arial"/>
                <a:ea typeface="ＭＳ Ｐゴシック" charset="0"/>
              </a:rPr>
              <a:t> vez haya utilizado antes de la fecha de adopción</a:t>
            </a:r>
            <a:r>
              <a:rPr lang="en-US" kern="0" dirty="0">
                <a:solidFill>
                  <a:srgbClr val="464746"/>
                </a:solidFill>
                <a:latin typeface="Arial"/>
                <a:ea typeface="ＭＳ Ｐゴシック" charset="0"/>
              </a:rPr>
              <a:t>; y</a:t>
            </a:r>
          </a:p>
          <a:p>
            <a:pPr marL="800100" lvl="1" indent="-342900" defTabSz="914400" fontAlgn="base">
              <a:spcBef>
                <a:spcPts val="776"/>
              </a:spcBef>
              <a:spcAft>
                <a:spcPct val="0"/>
              </a:spcAft>
              <a:buFontTx/>
              <a:buChar char="•"/>
            </a:pPr>
            <a:r>
              <a:rPr lang="en-CA" kern="0" dirty="0" err="1">
                <a:solidFill>
                  <a:srgbClr val="464746"/>
                </a:solidFill>
                <a:latin typeface="Arial"/>
                <a:ea typeface="ＭＳ Ｐゴシック" charset="0"/>
              </a:rPr>
              <a:t>En</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donde</a:t>
            </a:r>
            <a:r>
              <a:rPr lang="en-CA" kern="0" dirty="0">
                <a:solidFill>
                  <a:srgbClr val="464746"/>
                </a:solidFill>
                <a:latin typeface="Arial"/>
                <a:ea typeface="ＭＳ Ｐゴシック" charset="0"/>
              </a:rPr>
              <a:t> se espera que los beneficios excedan los costos.</a:t>
            </a:r>
            <a:endParaRPr lang="en-US" kern="0" dirty="0">
              <a:solidFill>
                <a:srgbClr val="464746"/>
              </a:solidFill>
              <a:latin typeface="Arial"/>
              <a:ea typeface="ＭＳ Ｐゴシック"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38460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9751" y="881956"/>
            <a:ext cx="7885112" cy="3970318"/>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Objetivo</a:t>
            </a:r>
          </a:p>
          <a:p>
            <a:endParaRPr lang="en-US" dirty="0">
              <a:solidFill>
                <a:srgbClr val="46474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dirty="0">
              <a:solidFill>
                <a:srgbClr val="46474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Aborda diferentes tipos de </a:t>
            </a:r>
            <a:r>
              <a:rPr lang="en-GB" dirty="0" err="1">
                <a:solidFill>
                  <a:srgbClr val="464746"/>
                </a:solidFill>
                <a:latin typeface="Arial" panose="020B0604020202020204" pitchFamily="34" charset="0"/>
                <a:cs typeface="Arial" panose="020B0604020202020204" pitchFamily="34" charset="0"/>
              </a:rPr>
              <a:t>transición</a:t>
            </a:r>
            <a:r>
              <a:rPr lang="en-GB" dirty="0">
                <a:solidFill>
                  <a:srgbClr val="464746"/>
                </a:solidFill>
                <a:latin typeface="Arial" panose="020B0604020202020204" pitchFamily="34" charset="0"/>
                <a:cs typeface="Arial" panose="020B0604020202020204" pitchFamily="34" charset="0"/>
              </a:rPr>
              <a:t> a las NICSP de </a:t>
            </a:r>
            <a:r>
              <a:rPr lang="en-GB" dirty="0" err="1">
                <a:solidFill>
                  <a:srgbClr val="464746"/>
                </a:solidFill>
                <a:latin typeface="Arial" panose="020B0604020202020204" pitchFamily="34" charset="0"/>
                <a:cs typeface="Arial" panose="020B0604020202020204" pitchFamily="34" charset="0"/>
              </a:rPr>
              <a:t>devengo</a:t>
            </a:r>
            <a:endParaRPr lang="en-GB" dirty="0">
              <a:solidFill>
                <a:srgbClr val="46474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dirty="0">
              <a:solidFill>
                <a:srgbClr val="46474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El punto de partida de la transición </a:t>
            </a:r>
            <a:r>
              <a:rPr lang="en-GB" dirty="0" err="1">
                <a:solidFill>
                  <a:srgbClr val="464746"/>
                </a:solidFill>
                <a:latin typeface="Arial" panose="020B0604020202020204" pitchFamily="34" charset="0"/>
                <a:cs typeface="Arial" panose="020B0604020202020204" pitchFamily="34" charset="0"/>
              </a:rPr>
              <a:t>puede</a:t>
            </a:r>
            <a:r>
              <a:rPr lang="en-GB" dirty="0">
                <a:solidFill>
                  <a:srgbClr val="464746"/>
                </a:solidFill>
                <a:latin typeface="Arial" panose="020B0604020202020204" pitchFamily="34" charset="0"/>
                <a:cs typeface="Arial" panose="020B0604020202020204" pitchFamily="34" charset="0"/>
              </a:rPr>
              <a:t> ser la </a:t>
            </a:r>
            <a:r>
              <a:rPr lang="en-GB" dirty="0" err="1">
                <a:solidFill>
                  <a:srgbClr val="464746"/>
                </a:solidFill>
                <a:latin typeface="Arial" panose="020B0604020202020204" pitchFamily="34" charset="0"/>
                <a:cs typeface="Arial" panose="020B0604020202020204" pitchFamily="34" charset="0"/>
              </a:rPr>
              <a:t>presentación</a:t>
            </a:r>
            <a:r>
              <a:rPr lang="en-GB" dirty="0">
                <a:solidFill>
                  <a:srgbClr val="464746"/>
                </a:solidFill>
                <a:latin typeface="Arial" panose="020B0604020202020204" pitchFamily="34" charset="0"/>
                <a:cs typeface="Arial" panose="020B0604020202020204" pitchFamily="34" charset="0"/>
              </a:rPr>
              <a:t> de </a:t>
            </a:r>
            <a:r>
              <a:rPr lang="en-GB" dirty="0" err="1">
                <a:solidFill>
                  <a:srgbClr val="464746"/>
                </a:solidFill>
                <a:latin typeface="Arial" panose="020B0604020202020204" pitchFamily="34" charset="0"/>
                <a:cs typeface="Arial" panose="020B0604020202020204" pitchFamily="34" charset="0"/>
              </a:rPr>
              <a:t>informes</a:t>
            </a:r>
            <a:r>
              <a:rPr lang="en-GB" dirty="0">
                <a:solidFill>
                  <a:srgbClr val="464746"/>
                </a:solidFill>
                <a:latin typeface="Arial" panose="020B0604020202020204" pitchFamily="34" charset="0"/>
                <a:cs typeface="Arial" panose="020B0604020202020204" pitchFamily="34" charset="0"/>
              </a:rPr>
              <a:t> </a:t>
            </a:r>
            <a:r>
              <a:rPr lang="en-GB" dirty="0" err="1">
                <a:solidFill>
                  <a:srgbClr val="464746"/>
                </a:solidFill>
                <a:latin typeface="Arial" panose="020B0604020202020204" pitchFamily="34" charset="0"/>
                <a:cs typeface="Arial" panose="020B0604020202020204" pitchFamily="34" charset="0"/>
              </a:rPr>
              <a:t>en</a:t>
            </a:r>
            <a:r>
              <a:rPr lang="en-GB" dirty="0">
                <a:solidFill>
                  <a:srgbClr val="464746"/>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GB" dirty="0">
              <a:solidFill>
                <a:srgbClr val="464746"/>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base de efectivo </a:t>
            </a:r>
          </a:p>
          <a:p>
            <a:pPr marL="914400" lvl="1" indent="-457200">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base de </a:t>
            </a:r>
            <a:r>
              <a:rPr lang="en-GB" dirty="0" err="1">
                <a:solidFill>
                  <a:srgbClr val="464746"/>
                </a:solidFill>
                <a:latin typeface="Arial" panose="020B0604020202020204" pitchFamily="34" charset="0"/>
                <a:cs typeface="Arial" panose="020B0604020202020204" pitchFamily="34" charset="0"/>
              </a:rPr>
              <a:t>devengo</a:t>
            </a:r>
            <a:r>
              <a:rPr lang="en-GB" dirty="0">
                <a:solidFill>
                  <a:srgbClr val="464746"/>
                </a:solidFill>
                <a:latin typeface="Arial" panose="020B0604020202020204" pitchFamily="34" charset="0"/>
                <a:cs typeface="Arial" panose="020B0604020202020204" pitchFamily="34" charset="0"/>
              </a:rPr>
              <a:t> </a:t>
            </a:r>
            <a:r>
              <a:rPr lang="en-GB" dirty="0" err="1">
                <a:solidFill>
                  <a:srgbClr val="464746"/>
                </a:solidFill>
                <a:latin typeface="Arial" panose="020B0604020202020204" pitchFamily="34" charset="0"/>
                <a:cs typeface="Arial" panose="020B0604020202020204" pitchFamily="34" charset="0"/>
              </a:rPr>
              <a:t>utilizando</a:t>
            </a:r>
            <a:r>
              <a:rPr lang="en-GB" dirty="0">
                <a:solidFill>
                  <a:srgbClr val="464746"/>
                </a:solidFill>
                <a:latin typeface="Arial" panose="020B0604020202020204" pitchFamily="34" charset="0"/>
                <a:cs typeface="Arial" panose="020B0604020202020204" pitchFamily="34" charset="0"/>
              </a:rPr>
              <a:t> </a:t>
            </a:r>
            <a:r>
              <a:rPr lang="en-GB" dirty="0" err="1">
                <a:solidFill>
                  <a:srgbClr val="464746"/>
                </a:solidFill>
                <a:latin typeface="Arial" panose="020B0604020202020204" pitchFamily="34" charset="0"/>
                <a:cs typeface="Arial" panose="020B0604020202020204" pitchFamily="34" charset="0"/>
              </a:rPr>
              <a:t>marco</a:t>
            </a:r>
            <a:r>
              <a:rPr lang="en-GB" dirty="0">
                <a:solidFill>
                  <a:srgbClr val="464746"/>
                </a:solidFill>
                <a:latin typeface="Arial" panose="020B0604020202020204" pitchFamily="34" charset="0"/>
                <a:cs typeface="Arial" panose="020B0604020202020204" pitchFamily="34" charset="0"/>
              </a:rPr>
              <a:t> de presentación de informes</a:t>
            </a:r>
          </a:p>
          <a:p>
            <a:pPr marL="914400" lvl="1" indent="-457200">
              <a:buFont typeface="Arial" panose="020B0604020202020204" pitchFamily="34" charset="0"/>
              <a:buChar char="•"/>
            </a:pPr>
            <a:r>
              <a:rPr lang="en-GB" dirty="0">
                <a:solidFill>
                  <a:srgbClr val="464746"/>
                </a:solidFill>
                <a:latin typeface="Arial" panose="020B0604020202020204" pitchFamily="34" charset="0"/>
                <a:cs typeface="Arial" panose="020B0604020202020204" pitchFamily="34" charset="0"/>
              </a:rPr>
              <a:t>Una versión modificada de la base </a:t>
            </a:r>
            <a:r>
              <a:rPr lang="en-GB" dirty="0" err="1">
                <a:solidFill>
                  <a:srgbClr val="464746"/>
                </a:solidFill>
                <a:latin typeface="Arial" panose="020B0604020202020204" pitchFamily="34" charset="0"/>
                <a:cs typeface="Arial" panose="020B0604020202020204" pitchFamily="34" charset="0"/>
              </a:rPr>
              <a:t>contable</a:t>
            </a:r>
            <a:r>
              <a:rPr lang="en-GB" dirty="0">
                <a:solidFill>
                  <a:srgbClr val="464746"/>
                </a:solidFill>
                <a:latin typeface="Arial" panose="020B0604020202020204" pitchFamily="34" charset="0"/>
                <a:cs typeface="Arial" panose="020B0604020202020204" pitchFamily="34" charset="0"/>
              </a:rPr>
              <a:t> de </a:t>
            </a:r>
            <a:r>
              <a:rPr lang="en-GB" dirty="0" err="1">
                <a:solidFill>
                  <a:srgbClr val="464746"/>
                </a:solidFill>
                <a:latin typeface="Arial" panose="020B0604020202020204" pitchFamily="34" charset="0"/>
                <a:cs typeface="Arial" panose="020B0604020202020204" pitchFamily="34" charset="0"/>
              </a:rPr>
              <a:t>efectivo</a:t>
            </a:r>
            <a:r>
              <a:rPr lang="en-GB" dirty="0">
                <a:solidFill>
                  <a:srgbClr val="464746"/>
                </a:solidFill>
                <a:latin typeface="Arial" panose="020B0604020202020204" pitchFamily="34" charset="0"/>
                <a:cs typeface="Arial" panose="020B0604020202020204" pitchFamily="34" charset="0"/>
              </a:rPr>
              <a:t> o de </a:t>
            </a:r>
            <a:r>
              <a:rPr lang="en-GB" dirty="0" err="1">
                <a:solidFill>
                  <a:srgbClr val="464746"/>
                </a:solidFill>
                <a:latin typeface="Arial" panose="020B0604020202020204" pitchFamily="34" charset="0"/>
                <a:cs typeface="Arial" panose="020B0604020202020204" pitchFamily="34" charset="0"/>
              </a:rPr>
              <a:t>devengo</a:t>
            </a:r>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09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3400" y="881956"/>
            <a:ext cx="7891463" cy="3098284"/>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a:t>
            </a:r>
            <a:r>
              <a:rPr lang="en-US" dirty="0" err="1">
                <a:solidFill>
                  <a:srgbClr val="464746"/>
                </a:solidFill>
                <a:latin typeface="Arial" panose="020B0604020202020204" pitchFamily="34" charset="0"/>
                <a:cs typeface="Arial" panose="020B0604020202020204" pitchFamily="34" charset="0"/>
              </a:rPr>
              <a:t>Alcance</a:t>
            </a:r>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rPr>
              <a:t>Se aplica a partir de la fecha en que la </a:t>
            </a:r>
            <a:r>
              <a:rPr lang="en-CA" kern="0" dirty="0" err="1">
                <a:solidFill>
                  <a:srgbClr val="464746"/>
                </a:solidFill>
                <a:latin typeface="Arial"/>
                <a:ea typeface="ＭＳ Ｐゴシック" charset="0"/>
              </a:rPr>
              <a:t>entidad</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adopta</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por</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primera</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vez</a:t>
            </a:r>
            <a:r>
              <a:rPr lang="en-CA" kern="0" dirty="0">
                <a:solidFill>
                  <a:srgbClr val="464746"/>
                </a:solidFill>
                <a:latin typeface="Arial"/>
                <a:ea typeface="ＭＳ Ｐゴシック" charset="0"/>
              </a:rPr>
              <a:t> las NICSP de </a:t>
            </a:r>
            <a:r>
              <a:rPr lang="en-CA" kern="0" dirty="0" err="1">
                <a:solidFill>
                  <a:srgbClr val="464746"/>
                </a:solidFill>
                <a:latin typeface="Arial"/>
                <a:ea typeface="ＭＳ Ｐゴシック" charset="0"/>
              </a:rPr>
              <a:t>devengo</a:t>
            </a:r>
            <a:r>
              <a:rPr lang="en-CA" kern="0" dirty="0">
                <a:solidFill>
                  <a:srgbClr val="464746"/>
                </a:solidFill>
                <a:latin typeface="Arial"/>
                <a:ea typeface="ＭＳ Ｐゴシック" charset="0"/>
              </a:rPr>
              <a:t> y durante el período de transición</a:t>
            </a:r>
          </a:p>
          <a:p>
            <a:pPr marL="342900" lvl="0" indent="-342900" defTabSz="914400" fontAlgn="base">
              <a:spcBef>
                <a:spcPts val="776"/>
              </a:spcBef>
              <a:spcAft>
                <a:spcPct val="0"/>
              </a:spcAft>
              <a:buFontTx/>
              <a:buChar char="•"/>
            </a:pPr>
            <a:endParaRPr lang="en-CA" kern="0" dirty="0">
              <a:solidFill>
                <a:srgbClr val="464746"/>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La NICSP 33 es la última etapa del proceso de adopción</a:t>
            </a:r>
          </a:p>
          <a:p>
            <a:pPr marL="342900" lvl="0" indent="-342900" defTabSz="914400" fontAlgn="base">
              <a:spcBef>
                <a:spcPts val="776"/>
              </a:spcBef>
              <a:spcAft>
                <a:spcPct val="0"/>
              </a:spcAft>
              <a:buFontTx/>
              <a:buChar char="•"/>
            </a:pPr>
            <a:endParaRPr lang="en-CA" kern="0" dirty="0">
              <a:solidFill>
                <a:srgbClr val="464746"/>
              </a:solidFill>
              <a:latin typeface="Arial"/>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Se </a:t>
            </a:r>
            <a:r>
              <a:rPr lang="en-CA" kern="0" dirty="0" err="1">
                <a:solidFill>
                  <a:srgbClr val="464746"/>
                </a:solidFill>
                <a:latin typeface="Arial"/>
                <a:ea typeface="ＭＳ Ｐゴシック" charset="0"/>
                <a:cs typeface="Arial" panose="020B0604020202020204" pitchFamily="34" charset="0"/>
              </a:rPr>
              <a:t>necesita</a:t>
            </a:r>
            <a:r>
              <a:rPr lang="en-CA" kern="0" dirty="0">
                <a:solidFill>
                  <a:srgbClr val="464746"/>
                </a:solidFill>
                <a:latin typeface="Arial"/>
                <a:ea typeface="ＭＳ Ｐゴシック" charset="0"/>
                <a:cs typeface="Arial" panose="020B0604020202020204" pitchFamily="34" charset="0"/>
              </a:rPr>
              <a:t> </a:t>
            </a:r>
            <a:r>
              <a:rPr lang="en-CA" kern="0" dirty="0" err="1">
                <a:solidFill>
                  <a:srgbClr val="464746"/>
                </a:solidFill>
                <a:latin typeface="Arial"/>
                <a:ea typeface="ＭＳ Ｐゴシック" charset="0"/>
                <a:cs typeface="Arial" panose="020B0604020202020204" pitchFamily="34" charset="0"/>
              </a:rPr>
              <a:t>una</a:t>
            </a:r>
            <a:r>
              <a:rPr lang="en-CA" kern="0" dirty="0">
                <a:solidFill>
                  <a:srgbClr val="464746"/>
                </a:solidFill>
                <a:latin typeface="Arial"/>
                <a:ea typeface="ＭＳ Ｐゴシック" charset="0"/>
                <a:cs typeface="Arial" panose="020B0604020202020204" pitchFamily="34" charset="0"/>
              </a:rPr>
              <a:t> </a:t>
            </a:r>
            <a:r>
              <a:rPr lang="en-CA" kern="0" dirty="0" err="1">
                <a:solidFill>
                  <a:srgbClr val="464746"/>
                </a:solidFill>
                <a:latin typeface="Arial"/>
                <a:ea typeface="ＭＳ Ｐゴシック" charset="0"/>
                <a:cs typeface="Arial" panose="020B0604020202020204" pitchFamily="34" charset="0"/>
              </a:rPr>
              <a:t>hoja</a:t>
            </a:r>
            <a:r>
              <a:rPr lang="en-CA" kern="0" dirty="0">
                <a:solidFill>
                  <a:srgbClr val="464746"/>
                </a:solidFill>
                <a:latin typeface="Arial"/>
                <a:ea typeface="ＭＳ Ｐゴシック" charset="0"/>
                <a:cs typeface="Arial" panose="020B0604020202020204" pitchFamily="34" charset="0"/>
              </a:rPr>
              <a:t> de ruta / plan para llegar a ese punto</a:t>
            </a:r>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423482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539750" y="881956"/>
            <a:ext cx="7882520" cy="369332"/>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IPSAS 33 – </a:t>
            </a:r>
            <a:r>
              <a:rPr lang="en-US" dirty="0" err="1">
                <a:solidFill>
                  <a:srgbClr val="464746"/>
                </a:solidFill>
                <a:latin typeface="Arial" panose="020B0604020202020204" pitchFamily="34" charset="0"/>
                <a:cs typeface="Arial" panose="020B0604020202020204" pitchFamily="34" charset="0"/>
              </a:rPr>
              <a:t>Alcance</a:t>
            </a:r>
            <a:r>
              <a:rPr lang="en-US" dirty="0">
                <a:solidFill>
                  <a:srgbClr val="464746"/>
                </a:solidFill>
                <a:latin typeface="Arial" panose="020B0604020202020204" pitchFamily="34" charset="0"/>
                <a:cs typeface="Arial" panose="020B0604020202020204" pitchFamily="34" charset="0"/>
              </a:rPr>
              <a:t> y definiciones</a:t>
            </a:r>
            <a:endParaRPr lang="en-US" dirty="0">
              <a:solidFill>
                <a:srgbClr val="464746"/>
              </a:solidFill>
            </a:endParaRPr>
          </a:p>
        </p:txBody>
      </p:sp>
      <p:grpSp>
        <p:nvGrpSpPr>
          <p:cNvPr id="2" name="Group 1">
            <a:extLst>
              <a:ext uri="{FF2B5EF4-FFF2-40B4-BE49-F238E27FC236}">
                <a16:creationId xmlns:a16="http://schemas.microsoft.com/office/drawing/2014/main" id="{FA23248C-238D-D153-30CE-5F7A604E45CC}"/>
              </a:ext>
            </a:extLst>
          </p:cNvPr>
          <p:cNvGrpSpPr/>
          <p:nvPr/>
        </p:nvGrpSpPr>
        <p:grpSpPr>
          <a:xfrm>
            <a:off x="483246" y="1390324"/>
            <a:ext cx="7939024" cy="4082302"/>
            <a:chOff x="483246" y="1390324"/>
            <a:chExt cx="7939024" cy="4082302"/>
          </a:xfrm>
        </p:grpSpPr>
        <p:sp>
          <p:nvSpPr>
            <p:cNvPr id="3" name="Pentagon 2"/>
            <p:cNvSpPr/>
            <p:nvPr/>
          </p:nvSpPr>
          <p:spPr>
            <a:xfrm>
              <a:off x="495300" y="4308490"/>
              <a:ext cx="46786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 name="TextBox 3"/>
            <p:cNvSpPr txBox="1"/>
            <p:nvPr/>
          </p:nvSpPr>
          <p:spPr>
            <a:xfrm rot="17400000">
              <a:off x="95654" y="3330342"/>
              <a:ext cx="1644874" cy="338554"/>
            </a:xfrm>
            <a:prstGeom prst="rect">
              <a:avLst/>
            </a:prstGeom>
            <a:noFill/>
          </p:spPr>
          <p:txBody>
            <a:bodyPr wrap="none" rtlCol="0">
              <a:spAutoFit/>
            </a:bodyPr>
            <a:lstStyle/>
            <a:p>
              <a:r>
                <a:rPr lang="en-CA" sz="1600" dirty="0">
                  <a:solidFill>
                    <a:schemeClr val="accent5"/>
                  </a:solidFill>
                </a:rPr>
                <a:t>Inicio del proceso</a:t>
              </a:r>
              <a:endParaRPr lang="en-US" sz="1600" dirty="0">
                <a:solidFill>
                  <a:schemeClr val="accent5"/>
                </a:solidFill>
              </a:endParaRPr>
            </a:p>
          </p:txBody>
        </p:sp>
        <p:sp>
          <p:nvSpPr>
            <p:cNvPr id="8" name="TextBox 7"/>
            <p:cNvSpPr txBox="1"/>
            <p:nvPr/>
          </p:nvSpPr>
          <p:spPr>
            <a:xfrm rot="17400000">
              <a:off x="880980" y="3526253"/>
              <a:ext cx="1229696" cy="338554"/>
            </a:xfrm>
            <a:prstGeom prst="rect">
              <a:avLst/>
            </a:prstGeom>
            <a:noFill/>
          </p:spPr>
          <p:txBody>
            <a:bodyPr wrap="none" rtlCol="0">
              <a:spAutoFit/>
            </a:bodyPr>
            <a:lstStyle/>
            <a:p>
              <a:r>
                <a:rPr lang="en-CA" sz="1600" dirty="0">
                  <a:solidFill>
                    <a:schemeClr val="accent5"/>
                  </a:solidFill>
                </a:rPr>
                <a:t>Planificación</a:t>
              </a:r>
              <a:endParaRPr lang="en-US" sz="1600" dirty="0">
                <a:solidFill>
                  <a:schemeClr val="accent5"/>
                </a:solidFill>
              </a:endParaRPr>
            </a:p>
          </p:txBody>
        </p:sp>
        <p:sp>
          <p:nvSpPr>
            <p:cNvPr id="9" name="TextBox 8"/>
            <p:cNvSpPr txBox="1"/>
            <p:nvPr/>
          </p:nvSpPr>
          <p:spPr>
            <a:xfrm rot="17400000">
              <a:off x="1541359" y="3531782"/>
              <a:ext cx="1182824" cy="338554"/>
            </a:xfrm>
            <a:prstGeom prst="rect">
              <a:avLst/>
            </a:prstGeom>
            <a:noFill/>
          </p:spPr>
          <p:txBody>
            <a:bodyPr wrap="none" rtlCol="0">
              <a:spAutoFit/>
            </a:bodyPr>
            <a:lstStyle/>
            <a:p>
              <a:r>
                <a:rPr lang="en-CA" sz="1600" dirty="0">
                  <a:solidFill>
                    <a:schemeClr val="accent5"/>
                  </a:solidFill>
                </a:rPr>
                <a:t>Preparación</a:t>
              </a:r>
              <a:endParaRPr lang="en-US" sz="1600" dirty="0">
                <a:solidFill>
                  <a:schemeClr val="accent5"/>
                </a:solidFill>
              </a:endParaRPr>
            </a:p>
          </p:txBody>
        </p:sp>
        <p:sp>
          <p:nvSpPr>
            <p:cNvPr id="10" name="TextBox 9"/>
            <p:cNvSpPr txBox="1"/>
            <p:nvPr/>
          </p:nvSpPr>
          <p:spPr>
            <a:xfrm rot="17400000">
              <a:off x="2885285" y="2380915"/>
              <a:ext cx="2812180" cy="830997"/>
            </a:xfrm>
            <a:prstGeom prst="rect">
              <a:avLst/>
            </a:prstGeom>
            <a:noFill/>
          </p:spPr>
          <p:txBody>
            <a:bodyPr wrap="none" rtlCol="0">
              <a:spAutoFit/>
            </a:bodyPr>
            <a:lstStyle/>
            <a:p>
              <a:r>
                <a:rPr lang="en-CA" sz="1600" dirty="0">
                  <a:solidFill>
                    <a:schemeClr val="accent5"/>
                  </a:solidFill>
                </a:rPr>
                <a:t>Fecha de adopción de las NICSP</a:t>
              </a:r>
            </a:p>
            <a:p>
              <a:r>
                <a:rPr lang="en-CA" sz="1600" i="1" dirty="0">
                  <a:solidFill>
                    <a:schemeClr val="accent5"/>
                  </a:solidFill>
                </a:rPr>
                <a:t>Inicio del primer período de </a:t>
              </a:r>
            </a:p>
            <a:p>
              <a:r>
                <a:rPr lang="en-CA" sz="1600" i="1" dirty="0" err="1">
                  <a:solidFill>
                    <a:schemeClr val="accent5"/>
                  </a:solidFill>
                </a:rPr>
                <a:t>presentación</a:t>
              </a:r>
              <a:r>
                <a:rPr lang="en-CA" sz="1600" i="1" dirty="0">
                  <a:solidFill>
                    <a:schemeClr val="accent5"/>
                  </a:solidFill>
                </a:rPr>
                <a:t> de informes</a:t>
              </a:r>
              <a:endParaRPr lang="en-US" sz="1600" i="1" dirty="0">
                <a:solidFill>
                  <a:schemeClr val="accent5"/>
                </a:solidFill>
              </a:endParaRPr>
            </a:p>
          </p:txBody>
        </p:sp>
        <p:sp>
          <p:nvSpPr>
            <p:cNvPr id="11" name="TextBox 10"/>
            <p:cNvSpPr txBox="1"/>
            <p:nvPr/>
          </p:nvSpPr>
          <p:spPr>
            <a:xfrm rot="17400000">
              <a:off x="3696558" y="2812892"/>
              <a:ext cx="2628989" cy="584775"/>
            </a:xfrm>
            <a:prstGeom prst="rect">
              <a:avLst/>
            </a:prstGeom>
            <a:noFill/>
          </p:spPr>
          <p:txBody>
            <a:bodyPr wrap="none" rtlCol="0">
              <a:spAutoFit/>
            </a:bodyPr>
            <a:lstStyle/>
            <a:p>
              <a:r>
                <a:rPr lang="en-CA" sz="1600" dirty="0" err="1">
                  <a:solidFill>
                    <a:schemeClr val="accent5"/>
                  </a:solidFill>
                </a:rPr>
                <a:t>Primeros</a:t>
              </a:r>
              <a:r>
                <a:rPr lang="en-CA" sz="1600" dirty="0">
                  <a:solidFill>
                    <a:schemeClr val="accent5"/>
                  </a:solidFill>
                </a:rPr>
                <a:t> </a:t>
              </a:r>
              <a:r>
                <a:rPr lang="en-CA" sz="1600" dirty="0" err="1">
                  <a:solidFill>
                    <a:schemeClr val="accent5"/>
                  </a:solidFill>
                </a:rPr>
                <a:t>estados</a:t>
              </a:r>
              <a:r>
                <a:rPr lang="en-CA" sz="1600" dirty="0">
                  <a:solidFill>
                    <a:schemeClr val="accent5"/>
                  </a:solidFill>
                </a:rPr>
                <a:t> </a:t>
              </a:r>
              <a:r>
                <a:rPr lang="en-CA" sz="1600" dirty="0" err="1">
                  <a:solidFill>
                    <a:schemeClr val="accent5"/>
                  </a:solidFill>
                </a:rPr>
                <a:t>financieros</a:t>
              </a:r>
              <a:r>
                <a:rPr lang="en-CA" sz="1600" dirty="0">
                  <a:solidFill>
                    <a:schemeClr val="accent5"/>
                  </a:solidFill>
                </a:rPr>
                <a:t> </a:t>
              </a:r>
            </a:p>
            <a:p>
              <a:r>
                <a:rPr lang="en-CA" sz="1600" dirty="0">
                  <a:solidFill>
                    <a:schemeClr val="accent5"/>
                  </a:solidFill>
                </a:rPr>
                <a:t>de </a:t>
              </a:r>
              <a:r>
                <a:rPr lang="en-CA" sz="1600" dirty="0" err="1">
                  <a:solidFill>
                    <a:schemeClr val="accent5"/>
                  </a:solidFill>
                </a:rPr>
                <a:t>transición</a:t>
              </a:r>
              <a:r>
                <a:rPr lang="en-CA" sz="1600" dirty="0">
                  <a:solidFill>
                    <a:schemeClr val="accent5"/>
                  </a:solidFill>
                </a:rPr>
                <a:t> de NICSP</a:t>
              </a:r>
              <a:endParaRPr lang="en-US" sz="1600" dirty="0">
                <a:solidFill>
                  <a:schemeClr val="accent5"/>
                </a:solidFill>
              </a:endParaRPr>
            </a:p>
          </p:txBody>
        </p:sp>
        <p:sp>
          <p:nvSpPr>
            <p:cNvPr id="12" name="TextBox 11"/>
            <p:cNvSpPr txBox="1"/>
            <p:nvPr/>
          </p:nvSpPr>
          <p:spPr>
            <a:xfrm rot="17400000">
              <a:off x="4848873" y="3142119"/>
              <a:ext cx="1954061" cy="338554"/>
            </a:xfrm>
            <a:prstGeom prst="rect">
              <a:avLst/>
            </a:prstGeom>
            <a:noFill/>
          </p:spPr>
          <p:txBody>
            <a:bodyPr wrap="none" rtlCol="0">
              <a:spAutoFit/>
            </a:bodyPr>
            <a:lstStyle/>
            <a:p>
              <a:r>
                <a:rPr lang="en-CA" sz="1600" dirty="0">
                  <a:solidFill>
                    <a:schemeClr val="accent5"/>
                  </a:solidFill>
                </a:rPr>
                <a:t>Período de transición</a:t>
              </a:r>
              <a:endParaRPr lang="en-US" sz="1600" dirty="0">
                <a:solidFill>
                  <a:schemeClr val="accent5"/>
                </a:solidFill>
              </a:endParaRPr>
            </a:p>
          </p:txBody>
        </p:sp>
        <p:sp>
          <p:nvSpPr>
            <p:cNvPr id="13" name="TextBox 12"/>
            <p:cNvSpPr txBox="1"/>
            <p:nvPr/>
          </p:nvSpPr>
          <p:spPr>
            <a:xfrm rot="17400000">
              <a:off x="5407555" y="2803859"/>
              <a:ext cx="2582502" cy="584775"/>
            </a:xfrm>
            <a:prstGeom prst="rect">
              <a:avLst/>
            </a:prstGeom>
            <a:noFill/>
          </p:spPr>
          <p:txBody>
            <a:bodyPr wrap="none" rtlCol="0">
              <a:spAutoFit/>
            </a:bodyPr>
            <a:lstStyle/>
            <a:p>
              <a:r>
                <a:rPr lang="en-CA" sz="1600" dirty="0" err="1">
                  <a:solidFill>
                    <a:schemeClr val="accent5"/>
                  </a:solidFill>
                </a:rPr>
                <a:t>Primeros</a:t>
              </a:r>
              <a:r>
                <a:rPr lang="en-CA" sz="1600" dirty="0">
                  <a:solidFill>
                    <a:schemeClr val="accent5"/>
                  </a:solidFill>
                </a:rPr>
                <a:t> </a:t>
              </a:r>
              <a:r>
                <a:rPr lang="en-CA" sz="1600" dirty="0" err="1">
                  <a:solidFill>
                    <a:schemeClr val="accent5"/>
                  </a:solidFill>
                </a:rPr>
                <a:t>estados</a:t>
              </a:r>
              <a:r>
                <a:rPr lang="en-CA" sz="1600" dirty="0">
                  <a:solidFill>
                    <a:schemeClr val="accent5"/>
                  </a:solidFill>
                </a:rPr>
                <a:t> </a:t>
              </a:r>
              <a:r>
                <a:rPr lang="en-CA" sz="1600" dirty="0" err="1">
                  <a:solidFill>
                    <a:schemeClr val="accent5"/>
                  </a:solidFill>
                </a:rPr>
                <a:t>financieros</a:t>
              </a:r>
              <a:endParaRPr lang="en-CA" sz="1600" dirty="0">
                <a:solidFill>
                  <a:schemeClr val="accent5"/>
                </a:solidFill>
              </a:endParaRPr>
            </a:p>
            <a:p>
              <a:r>
                <a:rPr lang="en-CA" sz="1600" dirty="0" err="1">
                  <a:solidFill>
                    <a:schemeClr val="accent5"/>
                  </a:solidFill>
                </a:rPr>
                <a:t>en</a:t>
              </a:r>
              <a:r>
                <a:rPr lang="en-CA" sz="1600" dirty="0">
                  <a:solidFill>
                    <a:schemeClr val="accent5"/>
                  </a:solidFill>
                </a:rPr>
                <a:t> base a las NICSP</a:t>
              </a:r>
              <a:endParaRPr lang="en-US" sz="1600" dirty="0">
                <a:solidFill>
                  <a:schemeClr val="accent5"/>
                </a:solidFill>
              </a:endParaRPr>
            </a:p>
          </p:txBody>
        </p:sp>
        <p:sp>
          <p:nvSpPr>
            <p:cNvPr id="14" name="TextBox 13"/>
            <p:cNvSpPr txBox="1"/>
            <p:nvPr/>
          </p:nvSpPr>
          <p:spPr>
            <a:xfrm rot="17400000">
              <a:off x="6257089" y="2879597"/>
              <a:ext cx="2557688" cy="338554"/>
            </a:xfrm>
            <a:prstGeom prst="rect">
              <a:avLst/>
            </a:prstGeom>
            <a:noFill/>
          </p:spPr>
          <p:txBody>
            <a:bodyPr wrap="none" rtlCol="0">
              <a:spAutoFit/>
            </a:bodyPr>
            <a:lstStyle/>
            <a:p>
              <a:r>
                <a:rPr lang="en-CA" sz="1600" dirty="0">
                  <a:solidFill>
                    <a:schemeClr val="accent5"/>
                  </a:solidFill>
                </a:rPr>
                <a:t>Fin del período de transición</a:t>
              </a:r>
              <a:endParaRPr lang="en-US" sz="1600" dirty="0">
                <a:solidFill>
                  <a:schemeClr val="accent5"/>
                </a:solidFill>
              </a:endParaRPr>
            </a:p>
          </p:txBody>
        </p:sp>
        <p:sp>
          <p:nvSpPr>
            <p:cNvPr id="15" name="TextBox 14"/>
            <p:cNvSpPr txBox="1"/>
            <p:nvPr/>
          </p:nvSpPr>
          <p:spPr>
            <a:xfrm rot="17400000">
              <a:off x="6713614" y="2857504"/>
              <a:ext cx="2935547" cy="338554"/>
            </a:xfrm>
            <a:prstGeom prst="rect">
              <a:avLst/>
            </a:prstGeom>
            <a:noFill/>
          </p:spPr>
          <p:txBody>
            <a:bodyPr wrap="none" rtlCol="0">
              <a:spAutoFit/>
            </a:bodyPr>
            <a:lstStyle/>
            <a:p>
              <a:r>
                <a:rPr lang="en-CA" sz="1600" dirty="0" err="1">
                  <a:solidFill>
                    <a:schemeClr val="accent5"/>
                  </a:solidFill>
                </a:rPr>
                <a:t>Operaciones</a:t>
              </a:r>
              <a:r>
                <a:rPr lang="en-CA" sz="1600" dirty="0">
                  <a:solidFill>
                    <a:schemeClr val="accent5"/>
                  </a:solidFill>
                </a:rPr>
                <a:t> como de costumbre</a:t>
              </a:r>
              <a:endParaRPr lang="en-US" sz="1600" dirty="0">
                <a:solidFill>
                  <a:schemeClr val="accent5"/>
                </a:solidFill>
              </a:endParaRPr>
            </a:p>
          </p:txBody>
        </p:sp>
        <p:sp>
          <p:nvSpPr>
            <p:cNvPr id="17" name="Pentagon 16"/>
            <p:cNvSpPr/>
            <p:nvPr/>
          </p:nvSpPr>
          <p:spPr>
            <a:xfrm>
              <a:off x="495299" y="4308490"/>
              <a:ext cx="10896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Pentagon 17"/>
            <p:cNvSpPr/>
            <p:nvPr/>
          </p:nvSpPr>
          <p:spPr>
            <a:xfrm>
              <a:off x="483246" y="4308490"/>
              <a:ext cx="3234783"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Pentagon 18"/>
            <p:cNvSpPr/>
            <p:nvPr/>
          </p:nvSpPr>
          <p:spPr>
            <a:xfrm>
              <a:off x="483246" y="4308490"/>
              <a:ext cx="3966509"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Pentagon 19"/>
            <p:cNvSpPr/>
            <p:nvPr/>
          </p:nvSpPr>
          <p:spPr>
            <a:xfrm>
              <a:off x="483246" y="4308490"/>
              <a:ext cx="4722738"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Pentagon 20"/>
            <p:cNvSpPr/>
            <p:nvPr/>
          </p:nvSpPr>
          <p:spPr>
            <a:xfrm>
              <a:off x="483246" y="4308490"/>
              <a:ext cx="6696260"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Pentagon 21"/>
            <p:cNvSpPr/>
            <p:nvPr/>
          </p:nvSpPr>
          <p:spPr>
            <a:xfrm>
              <a:off x="483246" y="4308490"/>
              <a:ext cx="721943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Pentagon 15"/>
            <p:cNvSpPr/>
            <p:nvPr/>
          </p:nvSpPr>
          <p:spPr>
            <a:xfrm>
              <a:off x="483246" y="4308490"/>
              <a:ext cx="7939024" cy="46329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 name="Left Brace 4"/>
            <p:cNvSpPr/>
            <p:nvPr/>
          </p:nvSpPr>
          <p:spPr>
            <a:xfrm rot="16200000">
              <a:off x="5389402" y="3089252"/>
              <a:ext cx="324597" cy="3822829"/>
            </a:xfrm>
            <a:prstGeom prst="leftBrace">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102616" y="5134072"/>
              <a:ext cx="933269" cy="338554"/>
            </a:xfrm>
            <a:prstGeom prst="rect">
              <a:avLst/>
            </a:prstGeom>
            <a:noFill/>
          </p:spPr>
          <p:txBody>
            <a:bodyPr wrap="none" rtlCol="0">
              <a:spAutoFit/>
            </a:bodyPr>
            <a:lstStyle/>
            <a:p>
              <a:r>
                <a:rPr lang="en-CA" sz="1600" dirty="0">
                  <a:solidFill>
                    <a:schemeClr val="accent5"/>
                  </a:solidFill>
                </a:rPr>
                <a:t>NICSP 33</a:t>
              </a:r>
              <a:endParaRPr lang="en-US" sz="1600" dirty="0">
                <a:solidFill>
                  <a:schemeClr val="accent5"/>
                </a:solidFill>
              </a:endParaRPr>
            </a:p>
          </p:txBody>
        </p:sp>
      </p:grpSp>
    </p:spTree>
    <p:extLst>
      <p:ext uri="{BB962C8B-B14F-4D97-AF65-F5344CB8AC3E}">
        <p14:creationId xmlns:p14="http://schemas.microsoft.com/office/powerpoint/2010/main" val="394284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26268" y="767656"/>
            <a:ext cx="7891463" cy="4134465"/>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Reconocimiento y medición</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rPr>
              <a:t>Estado de </a:t>
            </a:r>
            <a:r>
              <a:rPr lang="en-CA" kern="0" dirty="0" err="1">
                <a:solidFill>
                  <a:srgbClr val="464746"/>
                </a:solidFill>
                <a:latin typeface="Arial"/>
                <a:ea typeface="ＭＳ Ｐゴシック" charset="0"/>
              </a:rPr>
              <a:t>situación</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financiera</a:t>
            </a:r>
            <a:r>
              <a:rPr lang="en-CA" kern="0" dirty="0">
                <a:solidFill>
                  <a:srgbClr val="464746"/>
                </a:solidFill>
                <a:latin typeface="Arial"/>
                <a:ea typeface="ＭＳ Ｐゴシック" charset="0"/>
              </a:rPr>
              <a:t> de </a:t>
            </a:r>
            <a:r>
              <a:rPr lang="en-CA" kern="0" dirty="0" err="1">
                <a:solidFill>
                  <a:srgbClr val="464746"/>
                </a:solidFill>
                <a:latin typeface="Arial"/>
                <a:ea typeface="ＭＳ Ｐゴシック" charset="0"/>
              </a:rPr>
              <a:t>apertura</a:t>
            </a:r>
            <a:endParaRPr lang="en-CA" kern="0" dirty="0">
              <a:solidFill>
                <a:srgbClr val="464746"/>
              </a:solidFill>
              <a:latin typeface="Arial"/>
              <a:ea typeface="ＭＳ Ｐゴシック" charset="0"/>
            </a:endParaRPr>
          </a:p>
          <a:p>
            <a:pPr marL="800100" lvl="1"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En la fecha de adopción de las NICSP</a:t>
            </a:r>
          </a:p>
          <a:p>
            <a:pPr marL="800100" lvl="1" indent="-342900" defTabSz="914400" fontAlgn="base">
              <a:spcBef>
                <a:spcPts val="776"/>
              </a:spcBef>
              <a:spcAft>
                <a:spcPct val="0"/>
              </a:spcAft>
              <a:buFontTx/>
              <a:buChar char="•"/>
            </a:pPr>
            <a:endParaRPr lang="en-CA" kern="0" dirty="0">
              <a:solidFill>
                <a:srgbClr val="464746"/>
              </a:solidFill>
              <a:latin typeface="Arial"/>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Políticas contables</a:t>
            </a:r>
          </a:p>
          <a:p>
            <a:pPr marL="800100" lvl="1"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Las NICSP se aplican retrospectivamente, excepto </a:t>
            </a:r>
            <a:r>
              <a:rPr lang="en-CA" kern="0" dirty="0" err="1">
                <a:solidFill>
                  <a:srgbClr val="464746"/>
                </a:solidFill>
                <a:latin typeface="Arial"/>
                <a:ea typeface="ＭＳ Ｐゴシック" charset="0"/>
                <a:cs typeface="Arial" panose="020B0604020202020204" pitchFamily="34" charset="0"/>
              </a:rPr>
              <a:t>cuando</a:t>
            </a:r>
            <a:r>
              <a:rPr lang="en-CA" kern="0" dirty="0">
                <a:solidFill>
                  <a:srgbClr val="464746"/>
                </a:solidFill>
                <a:latin typeface="Arial"/>
                <a:ea typeface="ＭＳ Ｐゴシック" charset="0"/>
                <a:cs typeface="Arial" panose="020B0604020202020204" pitchFamily="34" charset="0"/>
              </a:rPr>
              <a:t> la NICSP 33 </a:t>
            </a:r>
            <a:r>
              <a:rPr lang="en-CA" kern="0" dirty="0" err="1">
                <a:solidFill>
                  <a:srgbClr val="464746"/>
                </a:solidFill>
                <a:latin typeface="Arial"/>
                <a:ea typeface="ＭＳ Ｐゴシック" charset="0"/>
                <a:cs typeface="Arial" panose="020B0604020202020204" pitchFamily="34" charset="0"/>
              </a:rPr>
              <a:t>requiera</a:t>
            </a:r>
            <a:r>
              <a:rPr lang="en-CA" kern="0" dirty="0">
                <a:solidFill>
                  <a:srgbClr val="464746"/>
                </a:solidFill>
                <a:latin typeface="Arial"/>
                <a:ea typeface="ＭＳ Ｐゴシック" charset="0"/>
                <a:cs typeface="Arial" panose="020B0604020202020204" pitchFamily="34" charset="0"/>
              </a:rPr>
              <a:t> o </a:t>
            </a:r>
            <a:r>
              <a:rPr lang="en-CA" kern="0" dirty="0" err="1">
                <a:solidFill>
                  <a:srgbClr val="464746"/>
                </a:solidFill>
                <a:latin typeface="Arial"/>
                <a:ea typeface="ＭＳ Ｐゴシック" charset="0"/>
                <a:cs typeface="Arial" panose="020B0604020202020204" pitchFamily="34" charset="0"/>
              </a:rPr>
              <a:t>permita</a:t>
            </a:r>
            <a:r>
              <a:rPr lang="en-CA" kern="0" dirty="0">
                <a:solidFill>
                  <a:srgbClr val="464746"/>
                </a:solidFill>
                <a:latin typeface="Arial"/>
                <a:ea typeface="ＭＳ Ｐゴシック" charset="0"/>
                <a:cs typeface="Arial" panose="020B0604020202020204" pitchFamily="34" charset="0"/>
              </a:rPr>
              <a:t> un enfoque alternativo</a:t>
            </a:r>
          </a:p>
          <a:p>
            <a:pPr marL="800100" lvl="1"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Se </a:t>
            </a:r>
            <a:r>
              <a:rPr lang="en-CA" kern="0" dirty="0" err="1">
                <a:solidFill>
                  <a:srgbClr val="464746"/>
                </a:solidFill>
                <a:latin typeface="Arial"/>
                <a:ea typeface="ＭＳ Ｐゴシック" charset="0"/>
                <a:cs typeface="Arial" panose="020B0604020202020204" pitchFamily="34" charset="0"/>
              </a:rPr>
              <a:t>aplican</a:t>
            </a:r>
            <a:r>
              <a:rPr lang="en-CA" kern="0" dirty="0">
                <a:solidFill>
                  <a:srgbClr val="464746"/>
                </a:solidFill>
                <a:latin typeface="Arial"/>
                <a:ea typeface="ＭＳ Ｐゴシック" charset="0"/>
                <a:cs typeface="Arial" panose="020B0604020202020204" pitchFamily="34" charset="0"/>
              </a:rPr>
              <a:t> de manera coherente a todos los períodos, excepto como se especifica en la NICSP 33</a:t>
            </a:r>
          </a:p>
          <a:p>
            <a:pPr marL="800100" lvl="1" indent="-342900" defTabSz="914400" fontAlgn="base">
              <a:spcBef>
                <a:spcPts val="776"/>
              </a:spcBef>
              <a:spcAft>
                <a:spcPct val="0"/>
              </a:spcAft>
              <a:buFontTx/>
              <a:buChar char="•"/>
            </a:pPr>
            <a:r>
              <a:rPr lang="en-CA" kern="0" dirty="0">
                <a:solidFill>
                  <a:srgbClr val="464746"/>
                </a:solidFill>
                <a:latin typeface="Arial"/>
                <a:ea typeface="ＭＳ Ｐゴシック" charset="0"/>
                <a:cs typeface="Arial" panose="020B0604020202020204" pitchFamily="34" charset="0"/>
              </a:rPr>
              <a:t>Se modifican durante el período de transición a medida que la entidad deja de depender de las exenciones</a:t>
            </a:r>
            <a:endParaRPr lang="en-US" dirty="0">
              <a:solidFill>
                <a:srgbClr val="464746"/>
              </a:solidFill>
            </a:endParaRPr>
          </a:p>
        </p:txBody>
      </p:sp>
    </p:spTree>
    <p:extLst>
      <p:ext uri="{BB962C8B-B14F-4D97-AF65-F5344CB8AC3E}">
        <p14:creationId xmlns:p14="http://schemas.microsoft.com/office/powerpoint/2010/main" val="96042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1200329"/>
          </a:xfrm>
          <a:prstGeom prst="rect">
            <a:avLst/>
          </a:prstGeom>
          <a:noFill/>
        </p:spPr>
        <p:txBody>
          <a:bodyPr wrap="square" rtlCol="0">
            <a:spAutoFit/>
          </a:bodyPr>
          <a:lstStyle/>
          <a:p>
            <a:pPr algn="r"/>
            <a:r>
              <a:rPr lang="en-CA" sz="2400" dirty="0">
                <a:solidFill>
                  <a:schemeClr val="bg1"/>
                </a:solidFill>
              </a:rPr>
              <a:t>Adopción por primera vez de las NICSP en base de devengo</a:t>
            </a:r>
          </a:p>
          <a:p>
            <a:pPr algn="r"/>
            <a:endParaRPr lang="en-US" sz="2400" dirty="0">
              <a:solidFill>
                <a:schemeClr val="bg1"/>
              </a:solidFill>
            </a:endParaRPr>
          </a:p>
        </p:txBody>
      </p:sp>
      <p:sp>
        <p:nvSpPr>
          <p:cNvPr id="7" name="TextBox 6"/>
          <p:cNvSpPr txBox="1"/>
          <p:nvPr/>
        </p:nvSpPr>
        <p:spPr>
          <a:xfrm>
            <a:off x="629443" y="710506"/>
            <a:ext cx="7885113" cy="4688463"/>
          </a:xfrm>
          <a:prstGeom prst="rect">
            <a:avLst/>
          </a:prstGeom>
          <a:noFill/>
        </p:spPr>
        <p:txBody>
          <a:bodyPr wrap="square" rtlCol="0">
            <a:spAutoFit/>
          </a:bodyPr>
          <a:lstStyle/>
          <a:p>
            <a:r>
              <a:rPr lang="en-US" dirty="0">
                <a:solidFill>
                  <a:srgbClr val="464746"/>
                </a:solidFill>
                <a:latin typeface="Arial" panose="020B0604020202020204" pitchFamily="34" charset="0"/>
                <a:cs typeface="Arial" panose="020B0604020202020204" pitchFamily="34" charset="0"/>
              </a:rPr>
              <a:t>NICSP 33 – Excepciones a la </a:t>
            </a:r>
            <a:r>
              <a:rPr lang="en-US" dirty="0" err="1">
                <a:solidFill>
                  <a:srgbClr val="464746"/>
                </a:solidFill>
                <a:latin typeface="Arial" panose="020B0604020202020204" pitchFamily="34" charset="0"/>
                <a:cs typeface="Arial" panose="020B0604020202020204" pitchFamily="34" charset="0"/>
              </a:rPr>
              <a:t>aplicación</a:t>
            </a:r>
            <a:r>
              <a:rPr lang="en-US" dirty="0">
                <a:solidFill>
                  <a:srgbClr val="464746"/>
                </a:solidFill>
                <a:latin typeface="Arial" panose="020B0604020202020204" pitchFamily="34" charset="0"/>
                <a:cs typeface="Arial" panose="020B0604020202020204" pitchFamily="34" charset="0"/>
              </a:rPr>
              <a:t> </a:t>
            </a:r>
            <a:r>
              <a:rPr lang="en-US" dirty="0" err="1">
                <a:solidFill>
                  <a:srgbClr val="464746"/>
                </a:solidFill>
                <a:latin typeface="Arial" panose="020B0604020202020204" pitchFamily="34" charset="0"/>
                <a:cs typeface="Arial" panose="020B0604020202020204" pitchFamily="34" charset="0"/>
              </a:rPr>
              <a:t>retroactiva</a:t>
            </a:r>
            <a:r>
              <a:rPr lang="en-US" dirty="0">
                <a:solidFill>
                  <a:srgbClr val="464746"/>
                </a:solidFill>
                <a:latin typeface="Arial" panose="020B0604020202020204" pitchFamily="34" charset="0"/>
                <a:cs typeface="Arial" panose="020B0604020202020204" pitchFamily="34" charset="0"/>
              </a:rPr>
              <a:t> de las NICSP</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a:ea typeface="ＭＳ Ｐゴシック" charset="0"/>
              </a:rPr>
              <a:t>Estimaciones coherentes con las estimaciones realizadas de conformidad con la base contable anterior</a:t>
            </a:r>
          </a:p>
          <a:p>
            <a:pPr marL="800100" lvl="1" indent="-342900" defTabSz="914400" fontAlgn="base">
              <a:spcBef>
                <a:spcPts val="776"/>
              </a:spcBef>
              <a:spcAft>
                <a:spcPct val="0"/>
              </a:spcAft>
              <a:buFontTx/>
              <a:buChar char="•"/>
            </a:pPr>
            <a:r>
              <a:rPr lang="en-CA" kern="0" dirty="0">
                <a:solidFill>
                  <a:srgbClr val="464746"/>
                </a:solidFill>
                <a:latin typeface="Arial"/>
                <a:ea typeface="ＭＳ Ｐゴシック" charset="0"/>
              </a:rPr>
              <a:t>Se </a:t>
            </a:r>
            <a:r>
              <a:rPr lang="en-CA" kern="0" dirty="0" err="1">
                <a:solidFill>
                  <a:srgbClr val="464746"/>
                </a:solidFill>
                <a:latin typeface="Arial"/>
                <a:ea typeface="ＭＳ Ｐゴシック" charset="0"/>
              </a:rPr>
              <a:t>ajustan</a:t>
            </a:r>
            <a:r>
              <a:rPr lang="en-CA" kern="0" dirty="0">
                <a:solidFill>
                  <a:srgbClr val="464746"/>
                </a:solidFill>
                <a:latin typeface="Arial"/>
                <a:ea typeface="ＭＳ Ｐゴシック" charset="0"/>
              </a:rPr>
              <a:t> para </a:t>
            </a:r>
            <a:r>
              <a:rPr lang="en-CA" kern="0" dirty="0" err="1">
                <a:solidFill>
                  <a:srgbClr val="464746"/>
                </a:solidFill>
                <a:latin typeface="Arial"/>
                <a:ea typeface="ＭＳ Ｐゴシック" charset="0"/>
              </a:rPr>
              <a:t>reflejar</a:t>
            </a:r>
            <a:r>
              <a:rPr lang="en-CA" kern="0" dirty="0">
                <a:solidFill>
                  <a:srgbClr val="464746"/>
                </a:solidFill>
                <a:latin typeface="Arial"/>
                <a:ea typeface="ＭＳ Ｐゴシック" charset="0"/>
              </a:rPr>
              <a:t> las diferencias en las políticas contables</a:t>
            </a:r>
          </a:p>
          <a:p>
            <a:pPr marL="342900" indent="-342900" defTabSz="914400" fontAlgn="base">
              <a:spcBef>
                <a:spcPts val="776"/>
              </a:spcBef>
              <a:spcAft>
                <a:spcPct val="0"/>
              </a:spcAft>
              <a:buFontTx/>
              <a:buChar char="•"/>
            </a:pPr>
            <a:endParaRPr lang="en-CA" kern="0" dirty="0">
              <a:solidFill>
                <a:srgbClr val="464746"/>
              </a:solidFill>
              <a:latin typeface="Arial"/>
              <a:ea typeface="ＭＳ Ｐゴシック" charset="0"/>
            </a:endParaRPr>
          </a:p>
          <a:p>
            <a:pPr marL="342900" indent="-342900" defTabSz="914400" fontAlgn="base">
              <a:spcBef>
                <a:spcPts val="776"/>
              </a:spcBef>
              <a:spcAft>
                <a:spcPct val="0"/>
              </a:spcAft>
              <a:buFontTx/>
              <a:buChar char="•"/>
            </a:pPr>
            <a:r>
              <a:rPr lang="en-CA" kern="0" dirty="0" err="1">
                <a:solidFill>
                  <a:srgbClr val="464746"/>
                </a:solidFill>
                <a:latin typeface="Arial"/>
                <a:ea typeface="ＭＳ Ｐゴシック" charset="0"/>
              </a:rPr>
              <a:t>Información</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adicional</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después</a:t>
            </a:r>
            <a:r>
              <a:rPr lang="en-CA" kern="0" dirty="0">
                <a:solidFill>
                  <a:srgbClr val="464746"/>
                </a:solidFill>
                <a:latin typeface="Arial"/>
                <a:ea typeface="ＭＳ Ｐゴシック" charset="0"/>
              </a:rPr>
              <a:t> de la fecha de adopción de las NICSP se </a:t>
            </a:r>
            <a:r>
              <a:rPr lang="en-CA" kern="0" dirty="0" err="1">
                <a:solidFill>
                  <a:srgbClr val="464746"/>
                </a:solidFill>
                <a:latin typeface="Arial"/>
                <a:ea typeface="ＭＳ Ｐゴシック" charset="0"/>
              </a:rPr>
              <a:t>tratan</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como</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hechos</a:t>
            </a:r>
            <a:r>
              <a:rPr lang="en-CA" kern="0" dirty="0">
                <a:solidFill>
                  <a:srgbClr val="464746"/>
                </a:solidFill>
                <a:latin typeface="Arial"/>
                <a:ea typeface="ＭＳ Ｐゴシック" charset="0"/>
              </a:rPr>
              <a:t> que no </a:t>
            </a:r>
            <a:r>
              <a:rPr lang="en-CA" kern="0" dirty="0" err="1">
                <a:solidFill>
                  <a:srgbClr val="464746"/>
                </a:solidFill>
                <a:latin typeface="Arial"/>
                <a:ea typeface="ＭＳ Ｐゴシック" charset="0"/>
              </a:rPr>
              <a:t>implican</a:t>
            </a:r>
            <a:r>
              <a:rPr lang="en-CA" kern="0" dirty="0">
                <a:solidFill>
                  <a:srgbClr val="464746"/>
                </a:solidFill>
                <a:latin typeface="Arial"/>
                <a:ea typeface="ＭＳ Ｐゴシック" charset="0"/>
              </a:rPr>
              <a:t> </a:t>
            </a:r>
            <a:r>
              <a:rPr lang="en-CA" kern="0" dirty="0" err="1">
                <a:solidFill>
                  <a:srgbClr val="464746"/>
                </a:solidFill>
                <a:latin typeface="Arial"/>
                <a:ea typeface="ＭＳ Ｐゴシック" charset="0"/>
              </a:rPr>
              <a:t>ajustes</a:t>
            </a:r>
            <a:endParaRPr lang="en-CA" kern="0" dirty="0">
              <a:solidFill>
                <a:srgbClr val="464746"/>
              </a:solidFill>
              <a:latin typeface="Arial"/>
              <a:ea typeface="ＭＳ Ｐゴシック" charset="0"/>
            </a:endParaRPr>
          </a:p>
          <a:p>
            <a:pPr marL="342900" indent="-342900" defTabSz="914400" fontAlgn="base">
              <a:spcBef>
                <a:spcPts val="776"/>
              </a:spcBef>
              <a:spcAft>
                <a:spcPct val="0"/>
              </a:spcAft>
              <a:buFontTx/>
              <a:buChar char="•"/>
            </a:pPr>
            <a:endParaRPr lang="en-CA" kern="0" dirty="0">
              <a:solidFill>
                <a:srgbClr val="464746"/>
              </a:solidFill>
              <a:latin typeface="Arial"/>
              <a:ea typeface="ＭＳ Ｐゴシック" charset="0"/>
            </a:endParaRPr>
          </a:p>
          <a:p>
            <a:pPr marL="342900" indent="-342900" defTabSz="914400" fontAlgn="base">
              <a:spcBef>
                <a:spcPts val="776"/>
              </a:spcBef>
              <a:spcAft>
                <a:spcPct val="0"/>
              </a:spcAft>
              <a:buFontTx/>
              <a:buChar char="•"/>
            </a:pPr>
            <a:r>
              <a:rPr lang="en-CA" kern="0" dirty="0">
                <a:solidFill>
                  <a:srgbClr val="464746"/>
                </a:solidFill>
                <a:latin typeface="Arial"/>
                <a:ea typeface="ＭＳ Ｐゴシック" charset="0"/>
              </a:rPr>
              <a:t>Estimaciones necesarias para partidas no reconocidas en la base contable anterior</a:t>
            </a:r>
          </a:p>
          <a:p>
            <a:pPr marL="800100" lvl="1" indent="-342900" defTabSz="914400" fontAlgn="base">
              <a:spcBef>
                <a:spcPts val="776"/>
              </a:spcBef>
              <a:spcAft>
                <a:spcPct val="0"/>
              </a:spcAft>
              <a:buFontTx/>
              <a:buChar char="•"/>
            </a:pPr>
            <a:r>
              <a:rPr lang="en-CA" kern="0" dirty="0" err="1">
                <a:solidFill>
                  <a:srgbClr val="464746"/>
                </a:solidFill>
                <a:latin typeface="Arial"/>
                <a:ea typeface="ＭＳ Ｐゴシック" charset="0"/>
              </a:rPr>
              <a:t>Reflejan</a:t>
            </a:r>
            <a:r>
              <a:rPr lang="en-CA" kern="0" dirty="0">
                <a:solidFill>
                  <a:srgbClr val="464746"/>
                </a:solidFill>
                <a:latin typeface="Arial"/>
                <a:ea typeface="ＭＳ Ｐゴシック" charset="0"/>
              </a:rPr>
              <a:t> las condiciones en la fecha de adopción de las NICSP o la fecha durante el período de transición si se </a:t>
            </a:r>
            <a:r>
              <a:rPr lang="en-CA" kern="0" dirty="0" err="1">
                <a:solidFill>
                  <a:srgbClr val="464746"/>
                </a:solidFill>
                <a:latin typeface="Arial"/>
                <a:ea typeface="ＭＳ Ｐゴシック" charset="0"/>
              </a:rPr>
              <a:t>reconocen</a:t>
            </a:r>
            <a:r>
              <a:rPr lang="en-CA" kern="0" dirty="0">
                <a:solidFill>
                  <a:srgbClr val="464746"/>
                </a:solidFill>
                <a:latin typeface="Arial"/>
                <a:ea typeface="ＭＳ Ｐゴシック" charset="0"/>
              </a:rPr>
              <a:t> más adelante</a:t>
            </a:r>
            <a:endParaRPr lang="en-US" dirty="0">
              <a:solidFill>
                <a:srgbClr val="464746"/>
              </a:solidFill>
            </a:endParaRPr>
          </a:p>
        </p:txBody>
      </p:sp>
    </p:spTree>
    <p:extLst>
      <p:ext uri="{BB962C8B-B14F-4D97-AF65-F5344CB8AC3E}">
        <p14:creationId xmlns:p14="http://schemas.microsoft.com/office/powerpoint/2010/main" val="1096356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EAF44-C2FC-4778-8095-807101CEFE58}">
  <ds:schemaRefs>
    <ds:schemaRef ds:uri="http://schemas.microsoft.com/sharepoint/v3/contenttype/forms"/>
  </ds:schemaRefs>
</ds:datastoreItem>
</file>

<file path=customXml/itemProps2.xml><?xml version="1.0" encoding="utf-8"?>
<ds:datastoreItem xmlns:ds="http://schemas.openxmlformats.org/officeDocument/2006/customXml" ds:itemID="{AF34244E-B9E9-4DE0-92C6-F2987D7FCC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C7DC20FB-2312-408E-B0F2-ABD6DA409AA6}"/>
</file>

<file path=docProps/app.xml><?xml version="1.0" encoding="utf-8"?>
<Properties xmlns="http://schemas.openxmlformats.org/officeDocument/2006/extended-properties" xmlns:vt="http://schemas.openxmlformats.org/officeDocument/2006/docPropsVTypes">
  <TotalTime>0</TotalTime>
  <Words>3535</Words>
  <Application>Microsoft Office PowerPoint</Application>
  <PresentationFormat>On-screen Show (4:3)</PresentationFormat>
  <Paragraphs>436</Paragraphs>
  <Slides>32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Ajustes en el Superávit o Déficit Acumulado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69</cp:revision>
  <dcterms:created xsi:type="dcterms:W3CDTF">2014-09-10T19:10:10Z</dcterms:created>
  <dcterms:modified xsi:type="dcterms:W3CDTF">2023-07-05T12:05:11Z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14672200</vt:r8>
  </property>
</Properties>
</file>