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9"/>
  </p:notesMasterIdLst>
  <p:sldIdLst>
    <p:sldId id="258" r:id="rId5"/>
    <p:sldId id="271" r:id="rId6"/>
    <p:sldId id="257" r:id="rId7"/>
    <p:sldId id="274" r:id="rId8"/>
    <p:sldId id="275" r:id="rId9"/>
    <p:sldId id="276" r:id="rId10"/>
    <p:sldId id="277" r:id="rId11"/>
    <p:sldId id="278" r:id="rId12"/>
    <p:sldId id="279" r:id="rId13"/>
    <p:sldId id="280" r:id="rId14"/>
    <p:sldId id="281" r:id="rId15"/>
    <p:sldId id="282" r:id="rId16"/>
    <p:sldId id="283" r:id="rId17"/>
    <p:sldId id="273" r:id="rId18"/>
  </p:sldIdLst>
  <p:sldSz cx="9144000" cy="6858000" type="screen4x3"/>
  <p:notesSz cx="6858000" cy="9144000"/>
  <p:custDataLst>
    <p:tags r:id="rId20"/>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40" userDrawn="1">
          <p15:clr>
            <a:srgbClr val="A4A3A4"/>
          </p15:clr>
        </p15:guide>
        <p15:guide id="3"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4746"/>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C4F7E0-F72B-451D-B23B-1B2584BCFB71}" v="48" dt="2023-07-05T13:01:38.42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046" autoAdjust="0"/>
    <p:restoredTop sz="64155" autoAdjust="0"/>
  </p:normalViewPr>
  <p:slideViewPr>
    <p:cSldViewPr snapToGrid="0" snapToObjects="1">
      <p:cViewPr varScale="1">
        <p:scale>
          <a:sx n="42" d="100"/>
          <a:sy n="42" d="100"/>
        </p:scale>
        <p:origin x="1416" y="30"/>
      </p:cViewPr>
      <p:guideLst>
        <p:guide orient="horz" pos="2137"/>
        <p:guide pos="340"/>
        <p:guide pos="5284"/>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77" d="100"/>
          <a:sy n="77" d="100"/>
        </p:scale>
        <p:origin x="274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an Gomez Duque" userId="12ffef9d-c492-4764-9ece-d82edf94b9a1" providerId="ADAL" clId="{0CA74181-6900-423D-A267-90594DBDDA6E}"/>
    <pc:docChg chg="modSld">
      <pc:chgData name="Juan Gomez Duque" userId="12ffef9d-c492-4764-9ece-d82edf94b9a1" providerId="ADAL" clId="{0CA74181-6900-423D-A267-90594DBDDA6E}" dt="2022-10-12T20:42:01.573" v="157" actId="2711"/>
      <pc:docMkLst>
        <pc:docMk/>
      </pc:docMkLst>
      <pc:sldChg chg="modSp mod">
        <pc:chgData name="Juan Gomez Duque" userId="12ffef9d-c492-4764-9ece-d82edf94b9a1" providerId="ADAL" clId="{0CA74181-6900-423D-A267-90594DBDDA6E}" dt="2022-10-12T20:32:49.501" v="1" actId="1076"/>
        <pc:sldMkLst>
          <pc:docMk/>
          <pc:sldMk cId="1441733616" sldId="257"/>
        </pc:sldMkLst>
        <pc:spChg chg="mod">
          <ac:chgData name="Juan Gomez Duque" userId="12ffef9d-c492-4764-9ece-d82edf94b9a1" providerId="ADAL" clId="{0CA74181-6900-423D-A267-90594DBDDA6E}" dt="2022-10-12T20:32:49.501" v="1" actId="1076"/>
          <ac:spMkLst>
            <pc:docMk/>
            <pc:sldMk cId="1441733616" sldId="257"/>
            <ac:spMk id="7" creationId="{00000000-0000-0000-0000-000000000000}"/>
          </ac:spMkLst>
        </pc:spChg>
      </pc:sldChg>
      <pc:sldChg chg="modSp mod">
        <pc:chgData name="Juan Gomez Duque" userId="12ffef9d-c492-4764-9ece-d82edf94b9a1" providerId="ADAL" clId="{0CA74181-6900-423D-A267-90594DBDDA6E}" dt="2022-10-12T20:35:34.206" v="23" actId="403"/>
        <pc:sldMkLst>
          <pc:docMk/>
          <pc:sldMk cId="1585980925" sldId="274"/>
        </pc:sldMkLst>
        <pc:graphicFrameChg chg="mod modGraphic">
          <ac:chgData name="Juan Gomez Duque" userId="12ffef9d-c492-4764-9ece-d82edf94b9a1" providerId="ADAL" clId="{0CA74181-6900-423D-A267-90594DBDDA6E}" dt="2022-10-12T20:35:34.206" v="23" actId="403"/>
          <ac:graphicFrameMkLst>
            <pc:docMk/>
            <pc:sldMk cId="1585980925" sldId="274"/>
            <ac:graphicFrameMk id="13" creationId="{00000000-0000-0000-0000-000000000000}"/>
          </ac:graphicFrameMkLst>
        </pc:graphicFrameChg>
      </pc:sldChg>
      <pc:sldChg chg="modSp mod">
        <pc:chgData name="Juan Gomez Duque" userId="12ffef9d-c492-4764-9ece-d82edf94b9a1" providerId="ADAL" clId="{0CA74181-6900-423D-A267-90594DBDDA6E}" dt="2022-10-12T20:37:28.597" v="31" actId="2711"/>
        <pc:sldMkLst>
          <pc:docMk/>
          <pc:sldMk cId="1221685508" sldId="275"/>
        </pc:sldMkLst>
        <pc:spChg chg="mod">
          <ac:chgData name="Juan Gomez Duque" userId="12ffef9d-c492-4764-9ece-d82edf94b9a1" providerId="ADAL" clId="{0CA74181-6900-423D-A267-90594DBDDA6E}" dt="2022-10-12T20:37:28.597" v="31" actId="2711"/>
          <ac:spMkLst>
            <pc:docMk/>
            <pc:sldMk cId="1221685508" sldId="275"/>
            <ac:spMk id="7" creationId="{00000000-0000-0000-0000-000000000000}"/>
          </ac:spMkLst>
        </pc:spChg>
      </pc:sldChg>
      <pc:sldChg chg="modSp mod">
        <pc:chgData name="Juan Gomez Duque" userId="12ffef9d-c492-4764-9ece-d82edf94b9a1" providerId="ADAL" clId="{0CA74181-6900-423D-A267-90594DBDDA6E}" dt="2022-10-12T20:37:42.136" v="32" actId="2711"/>
        <pc:sldMkLst>
          <pc:docMk/>
          <pc:sldMk cId="2426595326" sldId="276"/>
        </pc:sldMkLst>
        <pc:spChg chg="mod">
          <ac:chgData name="Juan Gomez Duque" userId="12ffef9d-c492-4764-9ece-d82edf94b9a1" providerId="ADAL" clId="{0CA74181-6900-423D-A267-90594DBDDA6E}" dt="2022-10-12T20:37:42.136" v="32" actId="2711"/>
          <ac:spMkLst>
            <pc:docMk/>
            <pc:sldMk cId="2426595326" sldId="276"/>
            <ac:spMk id="7" creationId="{00000000-0000-0000-0000-000000000000}"/>
          </ac:spMkLst>
        </pc:spChg>
      </pc:sldChg>
      <pc:sldChg chg="modSp mod">
        <pc:chgData name="Juan Gomez Duque" userId="12ffef9d-c492-4764-9ece-d82edf94b9a1" providerId="ADAL" clId="{0CA74181-6900-423D-A267-90594DBDDA6E}" dt="2022-10-12T20:38:09.416" v="41" actId="20577"/>
        <pc:sldMkLst>
          <pc:docMk/>
          <pc:sldMk cId="992144700" sldId="277"/>
        </pc:sldMkLst>
        <pc:spChg chg="mod">
          <ac:chgData name="Juan Gomez Duque" userId="12ffef9d-c492-4764-9ece-d82edf94b9a1" providerId="ADAL" clId="{0CA74181-6900-423D-A267-90594DBDDA6E}" dt="2022-10-12T20:38:09.416" v="41" actId="20577"/>
          <ac:spMkLst>
            <pc:docMk/>
            <pc:sldMk cId="992144700" sldId="277"/>
            <ac:spMk id="7" creationId="{00000000-0000-0000-0000-000000000000}"/>
          </ac:spMkLst>
        </pc:spChg>
      </pc:sldChg>
      <pc:sldChg chg="modSp mod">
        <pc:chgData name="Juan Gomez Duque" userId="12ffef9d-c492-4764-9ece-d82edf94b9a1" providerId="ADAL" clId="{0CA74181-6900-423D-A267-90594DBDDA6E}" dt="2022-10-12T20:38:29.719" v="51" actId="20577"/>
        <pc:sldMkLst>
          <pc:docMk/>
          <pc:sldMk cId="2716011740" sldId="278"/>
        </pc:sldMkLst>
        <pc:spChg chg="mod">
          <ac:chgData name="Juan Gomez Duque" userId="12ffef9d-c492-4764-9ece-d82edf94b9a1" providerId="ADAL" clId="{0CA74181-6900-423D-A267-90594DBDDA6E}" dt="2022-10-12T20:38:29.719" v="51" actId="20577"/>
          <ac:spMkLst>
            <pc:docMk/>
            <pc:sldMk cId="2716011740" sldId="278"/>
            <ac:spMk id="7" creationId="{00000000-0000-0000-0000-000000000000}"/>
          </ac:spMkLst>
        </pc:spChg>
      </pc:sldChg>
      <pc:sldChg chg="modSp">
        <pc:chgData name="Juan Gomez Duque" userId="12ffef9d-c492-4764-9ece-d82edf94b9a1" providerId="ADAL" clId="{0CA74181-6900-423D-A267-90594DBDDA6E}" dt="2022-10-12T20:39:12.901" v="81"/>
        <pc:sldMkLst>
          <pc:docMk/>
          <pc:sldMk cId="200926406" sldId="279"/>
        </pc:sldMkLst>
        <pc:graphicFrameChg chg="mod">
          <ac:chgData name="Juan Gomez Duque" userId="12ffef9d-c492-4764-9ece-d82edf94b9a1" providerId="ADAL" clId="{0CA74181-6900-423D-A267-90594DBDDA6E}" dt="2022-10-12T20:39:12.901" v="81"/>
          <ac:graphicFrameMkLst>
            <pc:docMk/>
            <pc:sldMk cId="200926406" sldId="279"/>
            <ac:graphicFrameMk id="5" creationId="{00000000-0000-0000-0000-000000000000}"/>
          </ac:graphicFrameMkLst>
        </pc:graphicFrameChg>
      </pc:sldChg>
      <pc:sldChg chg="modSp mod">
        <pc:chgData name="Juan Gomez Duque" userId="12ffef9d-c492-4764-9ece-d82edf94b9a1" providerId="ADAL" clId="{0CA74181-6900-423D-A267-90594DBDDA6E}" dt="2022-10-12T20:39:20.899" v="82" actId="2711"/>
        <pc:sldMkLst>
          <pc:docMk/>
          <pc:sldMk cId="3254740779" sldId="280"/>
        </pc:sldMkLst>
        <pc:spChg chg="mod">
          <ac:chgData name="Juan Gomez Duque" userId="12ffef9d-c492-4764-9ece-d82edf94b9a1" providerId="ADAL" clId="{0CA74181-6900-423D-A267-90594DBDDA6E}" dt="2022-10-12T20:39:20.899" v="82" actId="2711"/>
          <ac:spMkLst>
            <pc:docMk/>
            <pc:sldMk cId="3254740779" sldId="280"/>
            <ac:spMk id="7" creationId="{00000000-0000-0000-0000-000000000000}"/>
          </ac:spMkLst>
        </pc:spChg>
      </pc:sldChg>
      <pc:sldChg chg="modSp mod">
        <pc:chgData name="Juan Gomez Duque" userId="12ffef9d-c492-4764-9ece-d82edf94b9a1" providerId="ADAL" clId="{0CA74181-6900-423D-A267-90594DBDDA6E}" dt="2022-10-12T20:40:49.775" v="116" actId="255"/>
        <pc:sldMkLst>
          <pc:docMk/>
          <pc:sldMk cId="3835806691" sldId="281"/>
        </pc:sldMkLst>
        <pc:graphicFrameChg chg="mod modGraphic">
          <ac:chgData name="Juan Gomez Duque" userId="12ffef9d-c492-4764-9ece-d82edf94b9a1" providerId="ADAL" clId="{0CA74181-6900-423D-A267-90594DBDDA6E}" dt="2022-10-12T20:40:49.775" v="116" actId="255"/>
          <ac:graphicFrameMkLst>
            <pc:docMk/>
            <pc:sldMk cId="3835806691" sldId="281"/>
            <ac:graphicFrameMk id="9" creationId="{00000000-0000-0000-0000-000000000000}"/>
          </ac:graphicFrameMkLst>
        </pc:graphicFrameChg>
      </pc:sldChg>
      <pc:sldChg chg="modSp">
        <pc:chgData name="Juan Gomez Duque" userId="12ffef9d-c492-4764-9ece-d82edf94b9a1" providerId="ADAL" clId="{0CA74181-6900-423D-A267-90594DBDDA6E}" dt="2022-10-12T20:41:54.394" v="156"/>
        <pc:sldMkLst>
          <pc:docMk/>
          <pc:sldMk cId="431983309" sldId="282"/>
        </pc:sldMkLst>
        <pc:graphicFrameChg chg="mod">
          <ac:chgData name="Juan Gomez Duque" userId="12ffef9d-c492-4764-9ece-d82edf94b9a1" providerId="ADAL" clId="{0CA74181-6900-423D-A267-90594DBDDA6E}" dt="2022-10-12T20:41:54.394" v="156"/>
          <ac:graphicFrameMkLst>
            <pc:docMk/>
            <pc:sldMk cId="431983309" sldId="282"/>
            <ac:graphicFrameMk id="9" creationId="{00000000-0000-0000-0000-000000000000}"/>
          </ac:graphicFrameMkLst>
        </pc:graphicFrameChg>
      </pc:sldChg>
      <pc:sldChg chg="modSp mod">
        <pc:chgData name="Juan Gomez Duque" userId="12ffef9d-c492-4764-9ece-d82edf94b9a1" providerId="ADAL" clId="{0CA74181-6900-423D-A267-90594DBDDA6E}" dt="2022-10-12T20:42:01.573" v="157" actId="2711"/>
        <pc:sldMkLst>
          <pc:docMk/>
          <pc:sldMk cId="858711588" sldId="283"/>
        </pc:sldMkLst>
        <pc:spChg chg="mod">
          <ac:chgData name="Juan Gomez Duque" userId="12ffef9d-c492-4764-9ece-d82edf94b9a1" providerId="ADAL" clId="{0CA74181-6900-423D-A267-90594DBDDA6E}" dt="2022-10-12T20:42:01.573" v="157" actId="2711"/>
          <ac:spMkLst>
            <pc:docMk/>
            <pc:sldMk cId="858711588" sldId="283"/>
            <ac:spMk id="7" creationId="{00000000-0000-0000-0000-000000000000}"/>
          </ac:spMkLst>
        </pc:spChg>
      </pc:sldChg>
    </pc:docChg>
  </pc:docChgLst>
  <pc:docChgLst>
    <pc:chgData name="Renzo A Roman" userId="ba22d4bb-d9e8-403b-9345-670493727527" providerId="ADAL" clId="{D5D4E2F4-D6B3-4564-BA4D-CD3606399E72}"/>
    <pc:docChg chg="modSld">
      <pc:chgData name="Renzo A Roman" userId="ba22d4bb-d9e8-403b-9345-670493727527" providerId="ADAL" clId="{D5D4E2F4-D6B3-4564-BA4D-CD3606399E72}" dt="2022-08-22T23:19:07.942" v="4" actId="404"/>
      <pc:docMkLst>
        <pc:docMk/>
      </pc:docMkLst>
      <pc:sldChg chg="modSp mod">
        <pc:chgData name="Renzo A Roman" userId="ba22d4bb-d9e8-403b-9345-670493727527" providerId="ADAL" clId="{D5D4E2F4-D6B3-4564-BA4D-CD3606399E72}" dt="2022-08-22T23:18:43.661" v="1" actId="404"/>
        <pc:sldMkLst>
          <pc:docMk/>
          <pc:sldMk cId="200926406" sldId="279"/>
        </pc:sldMkLst>
        <pc:graphicFrameChg chg="mod modGraphic">
          <ac:chgData name="Renzo A Roman" userId="ba22d4bb-d9e8-403b-9345-670493727527" providerId="ADAL" clId="{D5D4E2F4-D6B3-4564-BA4D-CD3606399E72}" dt="2022-08-22T23:18:43.661" v="1" actId="404"/>
          <ac:graphicFrameMkLst>
            <pc:docMk/>
            <pc:sldMk cId="200926406" sldId="279"/>
            <ac:graphicFrameMk id="5" creationId="{00000000-0000-0000-0000-000000000000}"/>
          </ac:graphicFrameMkLst>
        </pc:graphicFrameChg>
      </pc:sldChg>
      <pc:sldChg chg="modSp mod">
        <pc:chgData name="Renzo A Roman" userId="ba22d4bb-d9e8-403b-9345-670493727527" providerId="ADAL" clId="{D5D4E2F4-D6B3-4564-BA4D-CD3606399E72}" dt="2022-08-22T23:19:07.942" v="4" actId="404"/>
        <pc:sldMkLst>
          <pc:docMk/>
          <pc:sldMk cId="431983309" sldId="282"/>
        </pc:sldMkLst>
        <pc:graphicFrameChg chg="modGraphic">
          <ac:chgData name="Renzo A Roman" userId="ba22d4bb-d9e8-403b-9345-670493727527" providerId="ADAL" clId="{D5D4E2F4-D6B3-4564-BA4D-CD3606399E72}" dt="2022-08-22T23:19:07.942" v="4" actId="404"/>
          <ac:graphicFrameMkLst>
            <pc:docMk/>
            <pc:sldMk cId="431983309" sldId="282"/>
            <ac:graphicFrameMk id="9" creationId="{00000000-0000-0000-0000-000000000000}"/>
          </ac:graphicFrameMkLst>
        </pc:graphicFrameChg>
      </pc:sldChg>
    </pc:docChg>
  </pc:docChgLst>
  <pc:docChgLst>
    <pc:chgData name="Patricia Bardales" userId="f56637db-a2bd-460b-802b-5884c8859057" providerId="ADAL" clId="{83776B84-52D0-44AE-9F1A-B3EC8EF79AF8}"/>
    <pc:docChg chg="custSel modSld">
      <pc:chgData name="Patricia Bardales" userId="f56637db-a2bd-460b-802b-5884c8859057" providerId="ADAL" clId="{83776B84-52D0-44AE-9F1A-B3EC8EF79AF8}" dt="2022-08-17T22:30:28.155" v="73" actId="255"/>
      <pc:docMkLst>
        <pc:docMk/>
      </pc:docMkLst>
      <pc:sldChg chg="modSp mod">
        <pc:chgData name="Patricia Bardales" userId="f56637db-a2bd-460b-802b-5884c8859057" providerId="ADAL" clId="{83776B84-52D0-44AE-9F1A-B3EC8EF79AF8}" dt="2022-08-17T22:25:10.619" v="12" actId="207"/>
        <pc:sldMkLst>
          <pc:docMk/>
          <pc:sldMk cId="1441733616" sldId="257"/>
        </pc:sldMkLst>
        <pc:spChg chg="mod">
          <ac:chgData name="Patricia Bardales" userId="f56637db-a2bd-460b-802b-5884c8859057" providerId="ADAL" clId="{83776B84-52D0-44AE-9F1A-B3EC8EF79AF8}" dt="2022-08-17T22:25:10.619" v="12" actId="207"/>
          <ac:spMkLst>
            <pc:docMk/>
            <pc:sldMk cId="1441733616" sldId="257"/>
            <ac:spMk id="7" creationId="{00000000-0000-0000-0000-000000000000}"/>
          </ac:spMkLst>
        </pc:spChg>
      </pc:sldChg>
      <pc:sldChg chg="addSp delSp modSp mod">
        <pc:chgData name="Patricia Bardales" userId="f56637db-a2bd-460b-802b-5884c8859057" providerId="ADAL" clId="{83776B84-52D0-44AE-9F1A-B3EC8EF79AF8}" dt="2022-08-17T22:24:58.425" v="8" actId="207"/>
        <pc:sldMkLst>
          <pc:docMk/>
          <pc:sldMk cId="1451929570" sldId="271"/>
        </pc:sldMkLst>
        <pc:spChg chg="mod">
          <ac:chgData name="Patricia Bardales" userId="f56637db-a2bd-460b-802b-5884c8859057" providerId="ADAL" clId="{83776B84-52D0-44AE-9F1A-B3EC8EF79AF8}" dt="2022-08-17T22:24:58.425" v="8" actId="207"/>
          <ac:spMkLst>
            <pc:docMk/>
            <pc:sldMk cId="1451929570" sldId="271"/>
            <ac:spMk id="7" creationId="{00000000-0000-0000-0000-000000000000}"/>
          </ac:spMkLst>
        </pc:spChg>
        <pc:spChg chg="add del mod">
          <ac:chgData name="Patricia Bardales" userId="f56637db-a2bd-460b-802b-5884c8859057" providerId="ADAL" clId="{83776B84-52D0-44AE-9F1A-B3EC8EF79AF8}" dt="2022-08-17T22:24:14.154" v="3" actId="478"/>
          <ac:spMkLst>
            <pc:docMk/>
            <pc:sldMk cId="1451929570" sldId="271"/>
            <ac:spMk id="8" creationId="{E41AC59D-266D-4F70-AE55-4243EDA8E8C2}"/>
          </ac:spMkLst>
        </pc:spChg>
        <pc:picChg chg="add del">
          <ac:chgData name="Patricia Bardales" userId="f56637db-a2bd-460b-802b-5884c8859057" providerId="ADAL" clId="{83776B84-52D0-44AE-9F1A-B3EC8EF79AF8}" dt="2022-08-17T22:23:40.657" v="1" actId="478"/>
          <ac:picMkLst>
            <pc:docMk/>
            <pc:sldMk cId="1451929570" sldId="271"/>
            <ac:picMk id="3" creationId="{B1D2B242-54D6-45CE-BA8C-DFD66FAE4E08}"/>
          </ac:picMkLst>
        </pc:picChg>
      </pc:sldChg>
      <pc:sldChg chg="modSp mod">
        <pc:chgData name="Patricia Bardales" userId="f56637db-a2bd-460b-802b-5884c8859057" providerId="ADAL" clId="{83776B84-52D0-44AE-9F1A-B3EC8EF79AF8}" dt="2022-08-17T22:30:28.155" v="73" actId="255"/>
        <pc:sldMkLst>
          <pc:docMk/>
          <pc:sldMk cId="2711311170" sldId="273"/>
        </pc:sldMkLst>
        <pc:spChg chg="mod">
          <ac:chgData name="Patricia Bardales" userId="f56637db-a2bd-460b-802b-5884c8859057" providerId="ADAL" clId="{83776B84-52D0-44AE-9F1A-B3EC8EF79AF8}" dt="2022-08-17T22:30:28.155" v="73" actId="255"/>
          <ac:spMkLst>
            <pc:docMk/>
            <pc:sldMk cId="2711311170" sldId="273"/>
            <ac:spMk id="7" creationId="{00000000-0000-0000-0000-000000000000}"/>
          </ac:spMkLst>
        </pc:spChg>
      </pc:sldChg>
      <pc:sldChg chg="modSp mod">
        <pc:chgData name="Patricia Bardales" userId="f56637db-a2bd-460b-802b-5884c8859057" providerId="ADAL" clId="{83776B84-52D0-44AE-9F1A-B3EC8EF79AF8}" dt="2022-08-17T22:25:41.529" v="15" actId="207"/>
        <pc:sldMkLst>
          <pc:docMk/>
          <pc:sldMk cId="1585980925" sldId="274"/>
        </pc:sldMkLst>
        <pc:spChg chg="mod">
          <ac:chgData name="Patricia Bardales" userId="f56637db-a2bd-460b-802b-5884c8859057" providerId="ADAL" clId="{83776B84-52D0-44AE-9F1A-B3EC8EF79AF8}" dt="2022-08-17T22:25:41.529" v="15" actId="207"/>
          <ac:spMkLst>
            <pc:docMk/>
            <pc:sldMk cId="1585980925" sldId="274"/>
            <ac:spMk id="7" creationId="{00000000-0000-0000-0000-000000000000}"/>
          </ac:spMkLst>
        </pc:spChg>
      </pc:sldChg>
      <pc:sldChg chg="modSp mod">
        <pc:chgData name="Patricia Bardales" userId="f56637db-a2bd-460b-802b-5884c8859057" providerId="ADAL" clId="{83776B84-52D0-44AE-9F1A-B3EC8EF79AF8}" dt="2022-08-17T22:25:57.957" v="20" actId="14100"/>
        <pc:sldMkLst>
          <pc:docMk/>
          <pc:sldMk cId="1221685508" sldId="275"/>
        </pc:sldMkLst>
        <pc:spChg chg="mod">
          <ac:chgData name="Patricia Bardales" userId="f56637db-a2bd-460b-802b-5884c8859057" providerId="ADAL" clId="{83776B84-52D0-44AE-9F1A-B3EC8EF79AF8}" dt="2022-08-17T22:25:57.957" v="20" actId="14100"/>
          <ac:spMkLst>
            <pc:docMk/>
            <pc:sldMk cId="1221685508" sldId="275"/>
            <ac:spMk id="7" creationId="{00000000-0000-0000-0000-000000000000}"/>
          </ac:spMkLst>
        </pc:spChg>
      </pc:sldChg>
      <pc:sldChg chg="modSp mod">
        <pc:chgData name="Patricia Bardales" userId="f56637db-a2bd-460b-802b-5884c8859057" providerId="ADAL" clId="{83776B84-52D0-44AE-9F1A-B3EC8EF79AF8}" dt="2022-08-17T22:26:40.007" v="24" actId="207"/>
        <pc:sldMkLst>
          <pc:docMk/>
          <pc:sldMk cId="2426595326" sldId="276"/>
        </pc:sldMkLst>
        <pc:spChg chg="mod">
          <ac:chgData name="Patricia Bardales" userId="f56637db-a2bd-460b-802b-5884c8859057" providerId="ADAL" clId="{83776B84-52D0-44AE-9F1A-B3EC8EF79AF8}" dt="2022-08-17T22:26:40.007" v="24" actId="207"/>
          <ac:spMkLst>
            <pc:docMk/>
            <pc:sldMk cId="2426595326" sldId="276"/>
            <ac:spMk id="7" creationId="{00000000-0000-0000-0000-000000000000}"/>
          </ac:spMkLst>
        </pc:spChg>
      </pc:sldChg>
      <pc:sldChg chg="modSp mod">
        <pc:chgData name="Patricia Bardales" userId="f56637db-a2bd-460b-802b-5884c8859057" providerId="ADAL" clId="{83776B84-52D0-44AE-9F1A-B3EC8EF79AF8}" dt="2022-08-17T22:26:54.151" v="29" actId="207"/>
        <pc:sldMkLst>
          <pc:docMk/>
          <pc:sldMk cId="992144700" sldId="277"/>
        </pc:sldMkLst>
        <pc:spChg chg="mod">
          <ac:chgData name="Patricia Bardales" userId="f56637db-a2bd-460b-802b-5884c8859057" providerId="ADAL" clId="{83776B84-52D0-44AE-9F1A-B3EC8EF79AF8}" dt="2022-08-17T22:26:54.151" v="29" actId="207"/>
          <ac:spMkLst>
            <pc:docMk/>
            <pc:sldMk cId="992144700" sldId="277"/>
            <ac:spMk id="7" creationId="{00000000-0000-0000-0000-000000000000}"/>
          </ac:spMkLst>
        </pc:spChg>
      </pc:sldChg>
      <pc:sldChg chg="modSp mod">
        <pc:chgData name="Patricia Bardales" userId="f56637db-a2bd-460b-802b-5884c8859057" providerId="ADAL" clId="{83776B84-52D0-44AE-9F1A-B3EC8EF79AF8}" dt="2022-08-17T22:27:03.719" v="33" actId="207"/>
        <pc:sldMkLst>
          <pc:docMk/>
          <pc:sldMk cId="2716011740" sldId="278"/>
        </pc:sldMkLst>
        <pc:spChg chg="mod">
          <ac:chgData name="Patricia Bardales" userId="f56637db-a2bd-460b-802b-5884c8859057" providerId="ADAL" clId="{83776B84-52D0-44AE-9F1A-B3EC8EF79AF8}" dt="2022-08-17T22:27:03.719" v="33" actId="207"/>
          <ac:spMkLst>
            <pc:docMk/>
            <pc:sldMk cId="2716011740" sldId="278"/>
            <ac:spMk id="7" creationId="{00000000-0000-0000-0000-000000000000}"/>
          </ac:spMkLst>
        </pc:spChg>
      </pc:sldChg>
      <pc:sldChg chg="modSp mod">
        <pc:chgData name="Patricia Bardales" userId="f56637db-a2bd-460b-802b-5884c8859057" providerId="ADAL" clId="{83776B84-52D0-44AE-9F1A-B3EC8EF79AF8}" dt="2022-08-17T22:27:15.577" v="37" actId="207"/>
        <pc:sldMkLst>
          <pc:docMk/>
          <pc:sldMk cId="200926406" sldId="279"/>
        </pc:sldMkLst>
        <pc:spChg chg="mod">
          <ac:chgData name="Patricia Bardales" userId="f56637db-a2bd-460b-802b-5884c8859057" providerId="ADAL" clId="{83776B84-52D0-44AE-9F1A-B3EC8EF79AF8}" dt="2022-08-17T22:27:15.577" v="37" actId="207"/>
          <ac:spMkLst>
            <pc:docMk/>
            <pc:sldMk cId="200926406" sldId="279"/>
            <ac:spMk id="7" creationId="{00000000-0000-0000-0000-000000000000}"/>
          </ac:spMkLst>
        </pc:spChg>
      </pc:sldChg>
      <pc:sldChg chg="modSp mod">
        <pc:chgData name="Patricia Bardales" userId="f56637db-a2bd-460b-802b-5884c8859057" providerId="ADAL" clId="{83776B84-52D0-44AE-9F1A-B3EC8EF79AF8}" dt="2022-08-17T22:28:20.481" v="41" actId="207"/>
        <pc:sldMkLst>
          <pc:docMk/>
          <pc:sldMk cId="3254740779" sldId="280"/>
        </pc:sldMkLst>
        <pc:spChg chg="mod">
          <ac:chgData name="Patricia Bardales" userId="f56637db-a2bd-460b-802b-5884c8859057" providerId="ADAL" clId="{83776B84-52D0-44AE-9F1A-B3EC8EF79AF8}" dt="2022-08-17T22:28:20.481" v="41" actId="207"/>
          <ac:spMkLst>
            <pc:docMk/>
            <pc:sldMk cId="3254740779" sldId="280"/>
            <ac:spMk id="7" creationId="{00000000-0000-0000-0000-000000000000}"/>
          </ac:spMkLst>
        </pc:spChg>
      </pc:sldChg>
      <pc:sldChg chg="modSp mod">
        <pc:chgData name="Patricia Bardales" userId="f56637db-a2bd-460b-802b-5884c8859057" providerId="ADAL" clId="{83776B84-52D0-44AE-9F1A-B3EC8EF79AF8}" dt="2022-08-17T22:29:15.754" v="54" actId="207"/>
        <pc:sldMkLst>
          <pc:docMk/>
          <pc:sldMk cId="3835806691" sldId="281"/>
        </pc:sldMkLst>
        <pc:spChg chg="mod">
          <ac:chgData name="Patricia Bardales" userId="f56637db-a2bd-460b-802b-5884c8859057" providerId="ADAL" clId="{83776B84-52D0-44AE-9F1A-B3EC8EF79AF8}" dt="2022-08-17T22:29:15.754" v="54" actId="207"/>
          <ac:spMkLst>
            <pc:docMk/>
            <pc:sldMk cId="3835806691" sldId="281"/>
            <ac:spMk id="7" creationId="{00000000-0000-0000-0000-000000000000}"/>
          </ac:spMkLst>
        </pc:spChg>
        <pc:graphicFrameChg chg="mod modGraphic">
          <ac:chgData name="Patricia Bardales" userId="f56637db-a2bd-460b-802b-5884c8859057" providerId="ADAL" clId="{83776B84-52D0-44AE-9F1A-B3EC8EF79AF8}" dt="2022-08-17T22:29:09.836" v="53"/>
          <ac:graphicFrameMkLst>
            <pc:docMk/>
            <pc:sldMk cId="3835806691" sldId="281"/>
            <ac:graphicFrameMk id="9" creationId="{00000000-0000-0000-0000-000000000000}"/>
          </ac:graphicFrameMkLst>
        </pc:graphicFrameChg>
      </pc:sldChg>
      <pc:sldChg chg="modSp mod">
        <pc:chgData name="Patricia Bardales" userId="f56637db-a2bd-460b-802b-5884c8859057" providerId="ADAL" clId="{83776B84-52D0-44AE-9F1A-B3EC8EF79AF8}" dt="2022-08-17T22:30:01.625" v="66"/>
        <pc:sldMkLst>
          <pc:docMk/>
          <pc:sldMk cId="431983309" sldId="282"/>
        </pc:sldMkLst>
        <pc:spChg chg="mod">
          <ac:chgData name="Patricia Bardales" userId="f56637db-a2bd-460b-802b-5884c8859057" providerId="ADAL" clId="{83776B84-52D0-44AE-9F1A-B3EC8EF79AF8}" dt="2022-08-17T22:29:23.374" v="56" actId="255"/>
          <ac:spMkLst>
            <pc:docMk/>
            <pc:sldMk cId="431983309" sldId="282"/>
            <ac:spMk id="7" creationId="{00000000-0000-0000-0000-000000000000}"/>
          </ac:spMkLst>
        </pc:spChg>
        <pc:graphicFrameChg chg="mod">
          <ac:chgData name="Patricia Bardales" userId="f56637db-a2bd-460b-802b-5884c8859057" providerId="ADAL" clId="{83776B84-52D0-44AE-9F1A-B3EC8EF79AF8}" dt="2022-08-17T22:30:01.625" v="66"/>
          <ac:graphicFrameMkLst>
            <pc:docMk/>
            <pc:sldMk cId="431983309" sldId="282"/>
            <ac:graphicFrameMk id="9" creationId="{00000000-0000-0000-0000-000000000000}"/>
          </ac:graphicFrameMkLst>
        </pc:graphicFrameChg>
      </pc:sldChg>
      <pc:sldChg chg="modSp mod">
        <pc:chgData name="Patricia Bardales" userId="f56637db-a2bd-460b-802b-5884c8859057" providerId="ADAL" clId="{83776B84-52D0-44AE-9F1A-B3EC8EF79AF8}" dt="2022-08-17T22:30:14.715" v="70" actId="207"/>
        <pc:sldMkLst>
          <pc:docMk/>
          <pc:sldMk cId="858711588" sldId="283"/>
        </pc:sldMkLst>
        <pc:spChg chg="mod">
          <ac:chgData name="Patricia Bardales" userId="f56637db-a2bd-460b-802b-5884c8859057" providerId="ADAL" clId="{83776B84-52D0-44AE-9F1A-B3EC8EF79AF8}" dt="2022-08-17T22:30:14.715" v="70" actId="207"/>
          <ac:spMkLst>
            <pc:docMk/>
            <pc:sldMk cId="858711588" sldId="283"/>
            <ac:spMk id="7" creationId="{00000000-0000-0000-0000-000000000000}"/>
          </ac:spMkLst>
        </pc:spChg>
      </pc:sldChg>
    </pc:docChg>
  </pc:docChgLst>
  <pc:docChgLst>
    <pc:chgData name="Kamira Sanchez" userId="d90880d6-78a9-457c-991e-24450603455a" providerId="ADAL" clId="{18AEC909-22D4-402D-B218-BC353E0B4D92}"/>
    <pc:docChg chg="custSel modSld">
      <pc:chgData name="Kamira Sanchez" userId="d90880d6-78a9-457c-991e-24450603455a" providerId="ADAL" clId="{18AEC909-22D4-402D-B218-BC353E0B4D92}" dt="2023-05-24T12:12:20.993" v="46" actId="20577"/>
      <pc:docMkLst>
        <pc:docMk/>
      </pc:docMkLst>
      <pc:sldChg chg="modNotesTx">
        <pc:chgData name="Kamira Sanchez" userId="d90880d6-78a9-457c-991e-24450603455a" providerId="ADAL" clId="{18AEC909-22D4-402D-B218-BC353E0B4D92}" dt="2023-05-24T11:49:06.664" v="10" actId="20577"/>
        <pc:sldMkLst>
          <pc:docMk/>
          <pc:sldMk cId="1441733616" sldId="257"/>
        </pc:sldMkLst>
      </pc:sldChg>
      <pc:sldChg chg="modNotesTx">
        <pc:chgData name="Kamira Sanchez" userId="d90880d6-78a9-457c-991e-24450603455a" providerId="ADAL" clId="{18AEC909-22D4-402D-B218-BC353E0B4D92}" dt="2023-05-24T11:48:16.785" v="8" actId="5793"/>
        <pc:sldMkLst>
          <pc:docMk/>
          <pc:sldMk cId="4120575675" sldId="258"/>
        </pc:sldMkLst>
      </pc:sldChg>
      <pc:sldChg chg="modSp mod">
        <pc:chgData name="Kamira Sanchez" userId="d90880d6-78a9-457c-991e-24450603455a" providerId="ADAL" clId="{18AEC909-22D4-402D-B218-BC353E0B4D92}" dt="2023-05-24T11:47:13.227" v="0"/>
        <pc:sldMkLst>
          <pc:docMk/>
          <pc:sldMk cId="1451929570" sldId="271"/>
        </pc:sldMkLst>
        <pc:spChg chg="mod">
          <ac:chgData name="Kamira Sanchez" userId="d90880d6-78a9-457c-991e-24450603455a" providerId="ADAL" clId="{18AEC909-22D4-402D-B218-BC353E0B4D92}" dt="2023-05-24T11:47:13.227" v="0"/>
          <ac:spMkLst>
            <pc:docMk/>
            <pc:sldMk cId="1451929570" sldId="271"/>
            <ac:spMk id="7" creationId="{00000000-0000-0000-0000-000000000000}"/>
          </ac:spMkLst>
        </pc:spChg>
      </pc:sldChg>
      <pc:sldChg chg="modSp mod">
        <pc:chgData name="Kamira Sanchez" userId="d90880d6-78a9-457c-991e-24450603455a" providerId="ADAL" clId="{18AEC909-22D4-402D-B218-BC353E0B4D92}" dt="2023-05-24T12:08:23.481" v="14" actId="20577"/>
        <pc:sldMkLst>
          <pc:docMk/>
          <pc:sldMk cId="1221685508" sldId="275"/>
        </pc:sldMkLst>
        <pc:spChg chg="mod">
          <ac:chgData name="Kamira Sanchez" userId="d90880d6-78a9-457c-991e-24450603455a" providerId="ADAL" clId="{18AEC909-22D4-402D-B218-BC353E0B4D92}" dt="2023-05-24T12:08:23.481" v="14" actId="20577"/>
          <ac:spMkLst>
            <pc:docMk/>
            <pc:sldMk cId="1221685508" sldId="275"/>
            <ac:spMk id="7" creationId="{00000000-0000-0000-0000-000000000000}"/>
          </ac:spMkLst>
        </pc:spChg>
      </pc:sldChg>
      <pc:sldChg chg="modNotesTx">
        <pc:chgData name="Kamira Sanchez" userId="d90880d6-78a9-457c-991e-24450603455a" providerId="ADAL" clId="{18AEC909-22D4-402D-B218-BC353E0B4D92}" dt="2023-05-24T12:09:50.584" v="21" actId="20577"/>
        <pc:sldMkLst>
          <pc:docMk/>
          <pc:sldMk cId="992144700" sldId="277"/>
        </pc:sldMkLst>
      </pc:sldChg>
      <pc:sldChg chg="modNotesTx">
        <pc:chgData name="Kamira Sanchez" userId="d90880d6-78a9-457c-991e-24450603455a" providerId="ADAL" clId="{18AEC909-22D4-402D-B218-BC353E0B4D92}" dt="2023-05-24T12:12:20.993" v="46" actId="20577"/>
        <pc:sldMkLst>
          <pc:docMk/>
          <pc:sldMk cId="200926406" sldId="279"/>
        </pc:sldMkLst>
      </pc:sldChg>
    </pc:docChg>
  </pc:docChgLst>
  <pc:docChgLst>
    <pc:chgData name="Juan Gomez Duque" userId="S::juan.gomez.duque@co.ey.com::12ffef9d-c492-4764-9ece-d82edf94b9a1" providerId="AD" clId="Web-{5F9C165F-F3C3-5141-02A7-F771F7D8A6AE}"/>
    <pc:docChg chg="modSld">
      <pc:chgData name="Juan Gomez Duque" userId="S::juan.gomez.duque@co.ey.com::12ffef9d-c492-4764-9ece-d82edf94b9a1" providerId="AD" clId="Web-{5F9C165F-F3C3-5141-02A7-F771F7D8A6AE}" dt="2022-10-13T15:45:58.766" v="0" actId="20577"/>
      <pc:docMkLst>
        <pc:docMk/>
      </pc:docMkLst>
      <pc:sldChg chg="modSp">
        <pc:chgData name="Juan Gomez Duque" userId="S::juan.gomez.duque@co.ey.com::12ffef9d-c492-4764-9ece-d82edf94b9a1" providerId="AD" clId="Web-{5F9C165F-F3C3-5141-02A7-F771F7D8A6AE}" dt="2022-10-13T15:45:58.766" v="0" actId="20577"/>
        <pc:sldMkLst>
          <pc:docMk/>
          <pc:sldMk cId="4120575675" sldId="258"/>
        </pc:sldMkLst>
        <pc:spChg chg="mod">
          <ac:chgData name="Juan Gomez Duque" userId="S::juan.gomez.duque@co.ey.com::12ffef9d-c492-4764-9ece-d82edf94b9a1" providerId="AD" clId="Web-{5F9C165F-F3C3-5141-02A7-F771F7D8A6AE}" dt="2022-10-13T15:45:58.766" v="0" actId="20577"/>
          <ac:spMkLst>
            <pc:docMk/>
            <pc:sldMk cId="4120575675" sldId="258"/>
            <ac:spMk id="9" creationId="{00000000-0000-0000-0000-000000000000}"/>
          </ac:spMkLst>
        </pc:spChg>
      </pc:sldChg>
    </pc:docChg>
  </pc:docChgLst>
  <pc:docChgLst>
    <pc:chgData name="Kamira Sanchez" userId="d90880d6-78a9-457c-991e-24450603455a" providerId="ADAL" clId="{C88A77B2-36A0-48C0-B64D-D8A67C830D10}"/>
    <pc:docChg chg="undo custSel modSld">
      <pc:chgData name="Kamira Sanchez" userId="d90880d6-78a9-457c-991e-24450603455a" providerId="ADAL" clId="{C88A77B2-36A0-48C0-B64D-D8A67C830D10}" dt="2022-10-14T16:29:50.080" v="1933" actId="20577"/>
      <pc:docMkLst>
        <pc:docMk/>
      </pc:docMkLst>
      <pc:sldChg chg="modSp mod">
        <pc:chgData name="Kamira Sanchez" userId="d90880d6-78a9-457c-991e-24450603455a" providerId="ADAL" clId="{C88A77B2-36A0-48C0-B64D-D8A67C830D10}" dt="2022-10-14T16:02:07.649" v="394" actId="20577"/>
        <pc:sldMkLst>
          <pc:docMk/>
          <pc:sldMk cId="1441733616" sldId="257"/>
        </pc:sldMkLst>
        <pc:spChg chg="mod">
          <ac:chgData name="Kamira Sanchez" userId="d90880d6-78a9-457c-991e-24450603455a" providerId="ADAL" clId="{C88A77B2-36A0-48C0-B64D-D8A67C830D10}" dt="2022-10-14T16:02:07.649" v="394" actId="20577"/>
          <ac:spMkLst>
            <pc:docMk/>
            <pc:sldMk cId="1441733616" sldId="257"/>
            <ac:spMk id="7" creationId="{00000000-0000-0000-0000-000000000000}"/>
          </ac:spMkLst>
        </pc:spChg>
      </pc:sldChg>
      <pc:sldChg chg="modNotesTx">
        <pc:chgData name="Kamira Sanchez" userId="d90880d6-78a9-457c-991e-24450603455a" providerId="ADAL" clId="{C88A77B2-36A0-48C0-B64D-D8A67C830D10}" dt="2022-10-14T15:55:03.344" v="221" actId="20577"/>
        <pc:sldMkLst>
          <pc:docMk/>
          <pc:sldMk cId="4120575675" sldId="258"/>
        </pc:sldMkLst>
      </pc:sldChg>
      <pc:sldChg chg="modSp mod">
        <pc:chgData name="Kamira Sanchez" userId="d90880d6-78a9-457c-991e-24450603455a" providerId="ADAL" clId="{C88A77B2-36A0-48C0-B64D-D8A67C830D10}" dt="2022-10-14T15:59:52.802" v="269" actId="20577"/>
        <pc:sldMkLst>
          <pc:docMk/>
          <pc:sldMk cId="1451929570" sldId="271"/>
        </pc:sldMkLst>
        <pc:spChg chg="mod">
          <ac:chgData name="Kamira Sanchez" userId="d90880d6-78a9-457c-991e-24450603455a" providerId="ADAL" clId="{C88A77B2-36A0-48C0-B64D-D8A67C830D10}" dt="2022-10-14T15:59:52.802" v="269" actId="20577"/>
          <ac:spMkLst>
            <pc:docMk/>
            <pc:sldMk cId="1451929570" sldId="271"/>
            <ac:spMk id="7" creationId="{00000000-0000-0000-0000-000000000000}"/>
          </ac:spMkLst>
        </pc:spChg>
      </pc:sldChg>
      <pc:sldChg chg="modSp">
        <pc:chgData name="Kamira Sanchez" userId="d90880d6-78a9-457c-991e-24450603455a" providerId="ADAL" clId="{C88A77B2-36A0-48C0-B64D-D8A67C830D10}" dt="2022-10-14T16:02:39.646" v="410" actId="20577"/>
        <pc:sldMkLst>
          <pc:docMk/>
          <pc:sldMk cId="1585980925" sldId="274"/>
        </pc:sldMkLst>
        <pc:graphicFrameChg chg="mod">
          <ac:chgData name="Kamira Sanchez" userId="d90880d6-78a9-457c-991e-24450603455a" providerId="ADAL" clId="{C88A77B2-36A0-48C0-B64D-D8A67C830D10}" dt="2022-10-14T16:02:39.646" v="410" actId="20577"/>
          <ac:graphicFrameMkLst>
            <pc:docMk/>
            <pc:sldMk cId="1585980925" sldId="274"/>
            <ac:graphicFrameMk id="13" creationId="{00000000-0000-0000-0000-000000000000}"/>
          </ac:graphicFrameMkLst>
        </pc:graphicFrameChg>
      </pc:sldChg>
      <pc:sldChg chg="modSp mod modNotesTx">
        <pc:chgData name="Kamira Sanchez" userId="d90880d6-78a9-457c-991e-24450603455a" providerId="ADAL" clId="{C88A77B2-36A0-48C0-B64D-D8A67C830D10}" dt="2022-10-14T16:06:50.500" v="485" actId="20577"/>
        <pc:sldMkLst>
          <pc:docMk/>
          <pc:sldMk cId="1221685508" sldId="275"/>
        </pc:sldMkLst>
        <pc:spChg chg="mod">
          <ac:chgData name="Kamira Sanchez" userId="d90880d6-78a9-457c-991e-24450603455a" providerId="ADAL" clId="{C88A77B2-36A0-48C0-B64D-D8A67C830D10}" dt="2022-10-14T16:05:58.330" v="464" actId="6549"/>
          <ac:spMkLst>
            <pc:docMk/>
            <pc:sldMk cId="1221685508" sldId="275"/>
            <ac:spMk id="7" creationId="{00000000-0000-0000-0000-000000000000}"/>
          </ac:spMkLst>
        </pc:spChg>
      </pc:sldChg>
      <pc:sldChg chg="modSp mod">
        <pc:chgData name="Kamira Sanchez" userId="d90880d6-78a9-457c-991e-24450603455a" providerId="ADAL" clId="{C88A77B2-36A0-48C0-B64D-D8A67C830D10}" dt="2022-10-14T16:10:41.768" v="524" actId="20577"/>
        <pc:sldMkLst>
          <pc:docMk/>
          <pc:sldMk cId="2426595326" sldId="276"/>
        </pc:sldMkLst>
        <pc:spChg chg="mod">
          <ac:chgData name="Kamira Sanchez" userId="d90880d6-78a9-457c-991e-24450603455a" providerId="ADAL" clId="{C88A77B2-36A0-48C0-B64D-D8A67C830D10}" dt="2022-10-14T16:10:41.768" v="524" actId="20577"/>
          <ac:spMkLst>
            <pc:docMk/>
            <pc:sldMk cId="2426595326" sldId="276"/>
            <ac:spMk id="7" creationId="{00000000-0000-0000-0000-000000000000}"/>
          </ac:spMkLst>
        </pc:spChg>
      </pc:sldChg>
      <pc:sldChg chg="modSp mod">
        <pc:chgData name="Kamira Sanchez" userId="d90880d6-78a9-457c-991e-24450603455a" providerId="ADAL" clId="{C88A77B2-36A0-48C0-B64D-D8A67C830D10}" dt="2022-10-14T16:11:31.434" v="534" actId="20577"/>
        <pc:sldMkLst>
          <pc:docMk/>
          <pc:sldMk cId="992144700" sldId="277"/>
        </pc:sldMkLst>
        <pc:spChg chg="mod">
          <ac:chgData name="Kamira Sanchez" userId="d90880d6-78a9-457c-991e-24450603455a" providerId="ADAL" clId="{C88A77B2-36A0-48C0-B64D-D8A67C830D10}" dt="2022-10-14T16:11:31.434" v="534" actId="20577"/>
          <ac:spMkLst>
            <pc:docMk/>
            <pc:sldMk cId="992144700" sldId="277"/>
            <ac:spMk id="7" creationId="{00000000-0000-0000-0000-000000000000}"/>
          </ac:spMkLst>
        </pc:spChg>
      </pc:sldChg>
      <pc:sldChg chg="modSp mod modNotesTx">
        <pc:chgData name="Kamira Sanchez" userId="d90880d6-78a9-457c-991e-24450603455a" providerId="ADAL" clId="{C88A77B2-36A0-48C0-B64D-D8A67C830D10}" dt="2022-10-14T16:13:02.684" v="588" actId="20577"/>
        <pc:sldMkLst>
          <pc:docMk/>
          <pc:sldMk cId="2716011740" sldId="278"/>
        </pc:sldMkLst>
        <pc:spChg chg="mod">
          <ac:chgData name="Kamira Sanchez" userId="d90880d6-78a9-457c-991e-24450603455a" providerId="ADAL" clId="{C88A77B2-36A0-48C0-B64D-D8A67C830D10}" dt="2022-10-14T16:12:28.640" v="573" actId="20577"/>
          <ac:spMkLst>
            <pc:docMk/>
            <pc:sldMk cId="2716011740" sldId="278"/>
            <ac:spMk id="7" creationId="{00000000-0000-0000-0000-000000000000}"/>
          </ac:spMkLst>
        </pc:spChg>
      </pc:sldChg>
      <pc:sldChg chg="modSp modNotesTx">
        <pc:chgData name="Kamira Sanchez" userId="d90880d6-78a9-457c-991e-24450603455a" providerId="ADAL" clId="{C88A77B2-36A0-48C0-B64D-D8A67C830D10}" dt="2022-10-14T16:18:28.847" v="1327" actId="20577"/>
        <pc:sldMkLst>
          <pc:docMk/>
          <pc:sldMk cId="200926406" sldId="279"/>
        </pc:sldMkLst>
        <pc:graphicFrameChg chg="mod">
          <ac:chgData name="Kamira Sanchez" userId="d90880d6-78a9-457c-991e-24450603455a" providerId="ADAL" clId="{C88A77B2-36A0-48C0-B64D-D8A67C830D10}" dt="2022-10-14T16:13:53.862" v="643" actId="20577"/>
          <ac:graphicFrameMkLst>
            <pc:docMk/>
            <pc:sldMk cId="200926406" sldId="279"/>
            <ac:graphicFrameMk id="5" creationId="{00000000-0000-0000-0000-000000000000}"/>
          </ac:graphicFrameMkLst>
        </pc:graphicFrameChg>
      </pc:sldChg>
      <pc:sldChg chg="modSp mod">
        <pc:chgData name="Kamira Sanchez" userId="d90880d6-78a9-457c-991e-24450603455a" providerId="ADAL" clId="{C88A77B2-36A0-48C0-B64D-D8A67C830D10}" dt="2022-10-14T16:20:11.131" v="1412" actId="20577"/>
        <pc:sldMkLst>
          <pc:docMk/>
          <pc:sldMk cId="3254740779" sldId="280"/>
        </pc:sldMkLst>
        <pc:spChg chg="mod">
          <ac:chgData name="Kamira Sanchez" userId="d90880d6-78a9-457c-991e-24450603455a" providerId="ADAL" clId="{C88A77B2-36A0-48C0-B64D-D8A67C830D10}" dt="2022-10-14T16:20:11.131" v="1412" actId="20577"/>
          <ac:spMkLst>
            <pc:docMk/>
            <pc:sldMk cId="3254740779" sldId="280"/>
            <ac:spMk id="7" creationId="{00000000-0000-0000-0000-000000000000}"/>
          </ac:spMkLst>
        </pc:spChg>
      </pc:sldChg>
      <pc:sldChg chg="modSp modNotesTx">
        <pc:chgData name="Kamira Sanchez" userId="d90880d6-78a9-457c-991e-24450603455a" providerId="ADAL" clId="{C88A77B2-36A0-48C0-B64D-D8A67C830D10}" dt="2022-10-14T16:23:28.903" v="1505" actId="20577"/>
        <pc:sldMkLst>
          <pc:docMk/>
          <pc:sldMk cId="3835806691" sldId="281"/>
        </pc:sldMkLst>
        <pc:graphicFrameChg chg="mod">
          <ac:chgData name="Kamira Sanchez" userId="d90880d6-78a9-457c-991e-24450603455a" providerId="ADAL" clId="{C88A77B2-36A0-48C0-B64D-D8A67C830D10}" dt="2022-10-14T16:21:50.070" v="1434" actId="20577"/>
          <ac:graphicFrameMkLst>
            <pc:docMk/>
            <pc:sldMk cId="3835806691" sldId="281"/>
            <ac:graphicFrameMk id="9" creationId="{00000000-0000-0000-0000-000000000000}"/>
          </ac:graphicFrameMkLst>
        </pc:graphicFrameChg>
      </pc:sldChg>
      <pc:sldChg chg="modSp modNotesTx">
        <pc:chgData name="Kamira Sanchez" userId="d90880d6-78a9-457c-991e-24450603455a" providerId="ADAL" clId="{C88A77B2-36A0-48C0-B64D-D8A67C830D10}" dt="2022-10-14T16:28:42.649" v="1891" actId="20577"/>
        <pc:sldMkLst>
          <pc:docMk/>
          <pc:sldMk cId="431983309" sldId="282"/>
        </pc:sldMkLst>
        <pc:graphicFrameChg chg="mod">
          <ac:chgData name="Kamira Sanchez" userId="d90880d6-78a9-457c-991e-24450603455a" providerId="ADAL" clId="{C88A77B2-36A0-48C0-B64D-D8A67C830D10}" dt="2022-10-14T16:24:18.869" v="1526" actId="20577"/>
          <ac:graphicFrameMkLst>
            <pc:docMk/>
            <pc:sldMk cId="431983309" sldId="282"/>
            <ac:graphicFrameMk id="9" creationId="{00000000-0000-0000-0000-000000000000}"/>
          </ac:graphicFrameMkLst>
        </pc:graphicFrameChg>
      </pc:sldChg>
      <pc:sldChg chg="modSp mod modNotesTx">
        <pc:chgData name="Kamira Sanchez" userId="d90880d6-78a9-457c-991e-24450603455a" providerId="ADAL" clId="{C88A77B2-36A0-48C0-B64D-D8A67C830D10}" dt="2022-10-14T16:29:50.080" v="1933" actId="20577"/>
        <pc:sldMkLst>
          <pc:docMk/>
          <pc:sldMk cId="858711588" sldId="283"/>
        </pc:sldMkLst>
        <pc:spChg chg="mod">
          <ac:chgData name="Kamira Sanchez" userId="d90880d6-78a9-457c-991e-24450603455a" providerId="ADAL" clId="{C88A77B2-36A0-48C0-B64D-D8A67C830D10}" dt="2022-10-14T16:29:27.001" v="1916" actId="20577"/>
          <ac:spMkLst>
            <pc:docMk/>
            <pc:sldMk cId="858711588" sldId="283"/>
            <ac:spMk id="7" creationId="{00000000-0000-0000-0000-000000000000}"/>
          </ac:spMkLst>
        </pc:spChg>
      </pc:sldChg>
    </pc:docChg>
  </pc:docChgLst>
  <pc:docChgLst>
    <pc:chgData name="Kamira Sanchez" userId="d90880d6-78a9-457c-991e-24450603455a" providerId="ADAL" clId="{1DC4F7E0-F72B-451D-B23B-1B2584BCFB71}"/>
    <pc:docChg chg="modSld">
      <pc:chgData name="Kamira Sanchez" userId="d90880d6-78a9-457c-991e-24450603455a" providerId="ADAL" clId="{1DC4F7E0-F72B-451D-B23B-1B2584BCFB71}" dt="2023-07-05T13:01:38.426" v="47"/>
      <pc:docMkLst>
        <pc:docMk/>
      </pc:docMkLst>
      <pc:sldChg chg="modSp">
        <pc:chgData name="Kamira Sanchez" userId="d90880d6-78a9-457c-991e-24450603455a" providerId="ADAL" clId="{1DC4F7E0-F72B-451D-B23B-1B2584BCFB71}" dt="2023-07-05T12:23:59.010" v="26"/>
        <pc:sldMkLst>
          <pc:docMk/>
          <pc:sldMk cId="1585980925" sldId="274"/>
        </pc:sldMkLst>
        <pc:graphicFrameChg chg="mod">
          <ac:chgData name="Kamira Sanchez" userId="d90880d6-78a9-457c-991e-24450603455a" providerId="ADAL" clId="{1DC4F7E0-F72B-451D-B23B-1B2584BCFB71}" dt="2023-07-05T12:23:59.010" v="26"/>
          <ac:graphicFrameMkLst>
            <pc:docMk/>
            <pc:sldMk cId="1585980925" sldId="274"/>
            <ac:graphicFrameMk id="13" creationId="{00000000-0000-0000-0000-000000000000}"/>
          </ac:graphicFrameMkLst>
        </pc:graphicFrameChg>
      </pc:sldChg>
      <pc:sldChg chg="modSp">
        <pc:chgData name="Kamira Sanchez" userId="d90880d6-78a9-457c-991e-24450603455a" providerId="ADAL" clId="{1DC4F7E0-F72B-451D-B23B-1B2584BCFB71}" dt="2023-07-05T12:58:48.512" v="36" actId="20577"/>
        <pc:sldMkLst>
          <pc:docMk/>
          <pc:sldMk cId="3835806691" sldId="281"/>
        </pc:sldMkLst>
        <pc:graphicFrameChg chg="mod">
          <ac:chgData name="Kamira Sanchez" userId="d90880d6-78a9-457c-991e-24450603455a" providerId="ADAL" clId="{1DC4F7E0-F72B-451D-B23B-1B2584BCFB71}" dt="2023-07-05T12:58:48.512" v="36" actId="20577"/>
          <ac:graphicFrameMkLst>
            <pc:docMk/>
            <pc:sldMk cId="3835806691" sldId="281"/>
            <ac:graphicFrameMk id="9" creationId="{00000000-0000-0000-0000-000000000000}"/>
          </ac:graphicFrameMkLst>
        </pc:graphicFrameChg>
      </pc:sldChg>
      <pc:sldChg chg="modSp">
        <pc:chgData name="Kamira Sanchez" userId="d90880d6-78a9-457c-991e-24450603455a" providerId="ADAL" clId="{1DC4F7E0-F72B-451D-B23B-1B2584BCFB71}" dt="2023-07-05T13:01:38.426" v="47"/>
        <pc:sldMkLst>
          <pc:docMk/>
          <pc:sldMk cId="431983309" sldId="282"/>
        </pc:sldMkLst>
        <pc:graphicFrameChg chg="mod">
          <ac:chgData name="Kamira Sanchez" userId="d90880d6-78a9-457c-991e-24450603455a" providerId="ADAL" clId="{1DC4F7E0-F72B-451D-B23B-1B2584BCFB71}" dt="2023-07-05T13:01:38.426" v="47"/>
          <ac:graphicFrameMkLst>
            <pc:docMk/>
            <pc:sldMk cId="431983309" sldId="282"/>
            <ac:graphicFrameMk id="9" creationId="{00000000-0000-0000-0000-000000000000}"/>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8BF639C-5F7E-49CC-9131-76978E24200C}" type="doc">
      <dgm:prSet loTypeId="urn:microsoft.com/office/officeart/2005/8/layout/chart3" loCatId="cycle" qsTypeId="urn:microsoft.com/office/officeart/2005/8/quickstyle/simple1" qsCatId="simple" csTypeId="urn:microsoft.com/office/officeart/2005/8/colors/accent1_2" csCatId="accent1" phldr="1"/>
      <dgm:spPr/>
    </dgm:pt>
    <dgm:pt modelId="{61DBE86D-A1B7-4D6C-AE7C-F6453585A56B}">
      <dgm:prSet phldrT="[Text]" custT="1"/>
      <dgm:spPr>
        <a:xfrm>
          <a:off x="2967616" y="178684"/>
          <a:ext cx="2590456" cy="2572321"/>
        </a:xfrm>
        <a:prstGeom prst="pie">
          <a:avLst>
            <a:gd name="adj1" fmla="val 16200000"/>
            <a:gd name="adj2" fmla="val 19800000"/>
          </a:avLst>
        </a:prstGeom>
        <a:solidFill>
          <a:srgbClr val="005BAA">
            <a:hueOff val="0"/>
            <a:satOff val="0"/>
            <a:lumOff val="0"/>
            <a:alphaOff val="0"/>
          </a:srgbClr>
        </a:solidFill>
        <a:ln w="25400" cap="flat" cmpd="sng" algn="ctr">
          <a:solidFill>
            <a:srgbClr val="FFFFFF">
              <a:hueOff val="0"/>
              <a:satOff val="0"/>
              <a:lumOff val="0"/>
              <a:alphaOff val="0"/>
            </a:srgbClr>
          </a:solidFill>
          <a:prstDash val="solid"/>
        </a:ln>
        <a:effectLst/>
      </dgm:spPr>
      <dgm:t>
        <a:bodyPr lIns="0" rIns="0"/>
        <a:lstStyle/>
        <a:p>
          <a:r>
            <a:rPr lang="es-CO" sz="1400" dirty="0">
              <a:solidFill>
                <a:srgbClr val="FFFFFF"/>
              </a:solidFill>
              <a:latin typeface="Arial"/>
              <a:ea typeface="+mn-ea"/>
              <a:cs typeface="+mn-cs"/>
            </a:rPr>
            <a:t>Transacciones </a:t>
          </a:r>
        </a:p>
        <a:p>
          <a:r>
            <a:rPr lang="es-CO" sz="1400" dirty="0">
              <a:solidFill>
                <a:srgbClr val="FFFFFF"/>
              </a:solidFill>
              <a:latin typeface="Arial"/>
              <a:ea typeface="+mn-ea"/>
              <a:cs typeface="+mn-cs"/>
            </a:rPr>
            <a:t>sin contraprestación</a:t>
          </a:r>
          <a:endParaRPr lang="en-US" sz="1400" dirty="0">
            <a:solidFill>
              <a:srgbClr val="FFFFFF"/>
            </a:solidFill>
            <a:latin typeface="Arial"/>
            <a:ea typeface="+mn-ea"/>
            <a:cs typeface="+mn-cs"/>
          </a:endParaRPr>
        </a:p>
      </dgm:t>
    </dgm:pt>
    <dgm:pt modelId="{63EEC2D8-8628-4B0B-B9AF-DD3DE874137F}" type="parTrans" cxnId="{481EEA23-7E60-4FD4-A545-E5940298A273}">
      <dgm:prSet/>
      <dgm:spPr/>
      <dgm:t>
        <a:bodyPr/>
        <a:lstStyle/>
        <a:p>
          <a:endParaRPr lang="en-US" sz="1200"/>
        </a:p>
      </dgm:t>
    </dgm:pt>
    <dgm:pt modelId="{DC3FF7F6-7CCA-449A-AB61-ABBFD439C226}" type="sibTrans" cxnId="{481EEA23-7E60-4FD4-A545-E5940298A273}">
      <dgm:prSet/>
      <dgm:spPr/>
      <dgm:t>
        <a:bodyPr/>
        <a:lstStyle/>
        <a:p>
          <a:endParaRPr lang="en-US" sz="1200"/>
        </a:p>
      </dgm:t>
    </dgm:pt>
    <dgm:pt modelId="{932618AD-50CA-428A-942A-42708E4C526A}">
      <dgm:prSet phldrT="[Text]" custT="1"/>
      <dgm:spPr>
        <a:xfrm>
          <a:off x="2900126" y="311281"/>
          <a:ext cx="2572321" cy="2572321"/>
        </a:xfrm>
        <a:prstGeom prst="pie">
          <a:avLst>
            <a:gd name="adj1" fmla="val 19800000"/>
            <a:gd name="adj2" fmla="val 1800000"/>
          </a:avLst>
        </a:prstGeom>
        <a:solidFill>
          <a:srgbClr val="00B0F0"/>
        </a:solidFill>
        <a:ln w="25400" cap="flat" cmpd="sng" algn="ctr">
          <a:solidFill>
            <a:srgbClr val="FFFFFF">
              <a:hueOff val="0"/>
              <a:satOff val="0"/>
              <a:lumOff val="0"/>
              <a:alphaOff val="0"/>
            </a:srgbClr>
          </a:solidFill>
          <a:prstDash val="solid"/>
        </a:ln>
        <a:effectLst/>
      </dgm:spPr>
      <dgm:t>
        <a:bodyPr/>
        <a:lstStyle/>
        <a:p>
          <a:r>
            <a:rPr lang="es-CO" sz="1400" dirty="0">
              <a:solidFill>
                <a:srgbClr val="FFFFFF"/>
              </a:solidFill>
              <a:latin typeface="Arial"/>
              <a:ea typeface="+mn-ea"/>
              <a:cs typeface="+mn-cs"/>
            </a:rPr>
            <a:t>Presupuesto aprobado</a:t>
          </a:r>
          <a:endParaRPr lang="en-US" sz="1400" dirty="0">
            <a:solidFill>
              <a:srgbClr val="FFFFFF"/>
            </a:solidFill>
            <a:latin typeface="Arial"/>
            <a:ea typeface="+mn-ea"/>
            <a:cs typeface="+mn-cs"/>
          </a:endParaRPr>
        </a:p>
      </dgm:t>
    </dgm:pt>
    <dgm:pt modelId="{413E0B52-F1F1-4701-98A2-F0F932B4E2E6}" type="parTrans" cxnId="{3591B75E-A873-48EB-BFBD-6A44E00CC163}">
      <dgm:prSet/>
      <dgm:spPr/>
      <dgm:t>
        <a:bodyPr/>
        <a:lstStyle/>
        <a:p>
          <a:endParaRPr lang="en-US" sz="1200"/>
        </a:p>
      </dgm:t>
    </dgm:pt>
    <dgm:pt modelId="{9DAD6F53-2A1A-41FF-93F8-B9C072A5A24F}" type="sibTrans" cxnId="{3591B75E-A873-48EB-BFBD-6A44E00CC163}">
      <dgm:prSet/>
      <dgm:spPr/>
      <dgm:t>
        <a:bodyPr/>
        <a:lstStyle/>
        <a:p>
          <a:endParaRPr lang="en-US" sz="1200"/>
        </a:p>
      </dgm:t>
    </dgm:pt>
    <dgm:pt modelId="{2024C3BB-9A58-4D62-B848-BCAAB941C22F}">
      <dgm:prSet phldrT="[Text]" custT="1"/>
      <dgm:spPr>
        <a:xfrm>
          <a:off x="2900126" y="311281"/>
          <a:ext cx="2572321" cy="2572321"/>
        </a:xfrm>
        <a:prstGeom prst="pie">
          <a:avLst>
            <a:gd name="adj1" fmla="val 1800000"/>
            <a:gd name="adj2" fmla="val 5400000"/>
          </a:avLst>
        </a:prstGeom>
        <a:solidFill>
          <a:srgbClr val="0D9C4A">
            <a:lumMod val="75000"/>
          </a:srgbClr>
        </a:solidFill>
        <a:ln w="25400" cap="flat" cmpd="sng" algn="ctr">
          <a:solidFill>
            <a:srgbClr val="FFFFFF">
              <a:hueOff val="0"/>
              <a:satOff val="0"/>
              <a:lumOff val="0"/>
              <a:alphaOff val="0"/>
            </a:srgbClr>
          </a:solidFill>
          <a:prstDash val="solid"/>
        </a:ln>
        <a:effectLst/>
      </dgm:spPr>
      <dgm:t>
        <a:bodyPr/>
        <a:lstStyle/>
        <a:p>
          <a:r>
            <a:rPr lang="es-CO" sz="1400" dirty="0">
              <a:solidFill>
                <a:srgbClr val="FFFFFF"/>
              </a:solidFill>
              <a:latin typeface="Arial"/>
              <a:ea typeface="+mn-ea"/>
              <a:cs typeface="+mn-cs"/>
            </a:rPr>
            <a:t>Naturaleza y longevidad del sector público</a:t>
          </a:r>
          <a:endParaRPr lang="en-US" sz="1400" dirty="0">
            <a:solidFill>
              <a:srgbClr val="FFFFFF"/>
            </a:solidFill>
            <a:latin typeface="Arial"/>
            <a:ea typeface="+mn-ea"/>
            <a:cs typeface="+mn-cs"/>
          </a:endParaRPr>
        </a:p>
      </dgm:t>
    </dgm:pt>
    <dgm:pt modelId="{55D54359-F4A3-46A4-B516-00F85760B765}" type="parTrans" cxnId="{E2BB9B2D-E20F-4517-8498-EA9517DBC916}">
      <dgm:prSet/>
      <dgm:spPr/>
      <dgm:t>
        <a:bodyPr/>
        <a:lstStyle/>
        <a:p>
          <a:endParaRPr lang="en-US" sz="1200"/>
        </a:p>
      </dgm:t>
    </dgm:pt>
    <dgm:pt modelId="{10F26239-ACDB-409E-AAC0-4DD51695BFC7}" type="sibTrans" cxnId="{E2BB9B2D-E20F-4517-8498-EA9517DBC916}">
      <dgm:prSet/>
      <dgm:spPr/>
      <dgm:t>
        <a:bodyPr/>
        <a:lstStyle/>
        <a:p>
          <a:endParaRPr lang="en-US" sz="1200"/>
        </a:p>
      </dgm:t>
    </dgm:pt>
    <dgm:pt modelId="{A99D1A3D-CC82-4EB0-94A3-36DEC05791FF}">
      <dgm:prSet phldrT="[Text]" custT="1"/>
      <dgm:spPr>
        <a:xfrm>
          <a:off x="2895599" y="311152"/>
          <a:ext cx="2572321" cy="2572321"/>
        </a:xfrm>
        <a:prstGeom prst="pie">
          <a:avLst>
            <a:gd name="adj1" fmla="val 5400000"/>
            <a:gd name="adj2" fmla="val 9000000"/>
          </a:avLst>
        </a:prstGeom>
        <a:solidFill>
          <a:srgbClr val="8DC63F">
            <a:lumMod val="75000"/>
          </a:srgbClr>
        </a:solidFill>
        <a:ln w="25400" cap="flat" cmpd="sng" algn="ctr">
          <a:solidFill>
            <a:srgbClr val="FFFFFF">
              <a:hueOff val="0"/>
              <a:satOff val="0"/>
              <a:lumOff val="0"/>
              <a:alphaOff val="0"/>
            </a:srgbClr>
          </a:solidFill>
          <a:prstDash val="solid"/>
        </a:ln>
        <a:effectLst/>
      </dgm:spPr>
      <dgm:t>
        <a:bodyPr/>
        <a:lstStyle/>
        <a:p>
          <a:r>
            <a:rPr lang="es-CO" sz="1400" dirty="0">
              <a:solidFill>
                <a:srgbClr val="FFFFFF"/>
              </a:solidFill>
              <a:latin typeface="Arial"/>
              <a:ea typeface="+mn-ea"/>
              <a:cs typeface="+mn-cs"/>
            </a:rPr>
            <a:t>Naturaleza y propósito de los activos y pasivos</a:t>
          </a:r>
          <a:endParaRPr lang="en-US" sz="1400" dirty="0">
            <a:solidFill>
              <a:srgbClr val="FFFFFF"/>
            </a:solidFill>
            <a:latin typeface="Arial"/>
            <a:ea typeface="+mn-ea"/>
            <a:cs typeface="+mn-cs"/>
          </a:endParaRPr>
        </a:p>
      </dgm:t>
    </dgm:pt>
    <dgm:pt modelId="{9A405C80-F4B2-4DFE-AA0B-658BE07BEABF}" type="parTrans" cxnId="{DA3C2F32-4174-42CB-86D6-A8294C5E6112}">
      <dgm:prSet/>
      <dgm:spPr/>
      <dgm:t>
        <a:bodyPr/>
        <a:lstStyle/>
        <a:p>
          <a:endParaRPr lang="en-US" sz="1200"/>
        </a:p>
      </dgm:t>
    </dgm:pt>
    <dgm:pt modelId="{3ABF370D-598A-4EE6-9EE8-0AD57ABCF004}" type="sibTrans" cxnId="{DA3C2F32-4174-42CB-86D6-A8294C5E6112}">
      <dgm:prSet/>
      <dgm:spPr/>
      <dgm:t>
        <a:bodyPr/>
        <a:lstStyle/>
        <a:p>
          <a:endParaRPr lang="en-US" sz="1200"/>
        </a:p>
      </dgm:t>
    </dgm:pt>
    <dgm:pt modelId="{8CDFA01E-92B4-4E0A-8CCC-31F86B240AD4}">
      <dgm:prSet phldrT="[Text]" custT="1"/>
      <dgm:spPr>
        <a:xfrm>
          <a:off x="2900126" y="311281"/>
          <a:ext cx="2572321" cy="2572321"/>
        </a:xfrm>
        <a:prstGeom prst="pie">
          <a:avLst>
            <a:gd name="adj1" fmla="val 9000000"/>
            <a:gd name="adj2" fmla="val 12600000"/>
          </a:avLst>
        </a:prstGeom>
        <a:solidFill>
          <a:srgbClr val="D53D20"/>
        </a:solidFill>
        <a:ln w="25400" cap="flat" cmpd="sng" algn="ctr">
          <a:solidFill>
            <a:srgbClr val="FFFFFF">
              <a:hueOff val="0"/>
              <a:satOff val="0"/>
              <a:lumOff val="0"/>
              <a:alphaOff val="0"/>
            </a:srgbClr>
          </a:solidFill>
          <a:prstDash val="solid"/>
        </a:ln>
        <a:effectLst/>
      </dgm:spPr>
      <dgm:t>
        <a:bodyPr/>
        <a:lstStyle/>
        <a:p>
          <a:r>
            <a:rPr lang="es-CO" sz="1400" dirty="0">
              <a:solidFill>
                <a:srgbClr val="FFFFFF"/>
              </a:solidFill>
              <a:latin typeface="Arial"/>
              <a:ea typeface="+mn-ea"/>
              <a:cs typeface="+mn-cs"/>
            </a:rPr>
            <a:t>Función reguladora</a:t>
          </a:r>
          <a:endParaRPr lang="en-US" sz="1400" dirty="0">
            <a:solidFill>
              <a:srgbClr val="FFFFFF"/>
            </a:solidFill>
            <a:latin typeface="Arial"/>
            <a:ea typeface="+mn-ea"/>
            <a:cs typeface="+mn-cs"/>
          </a:endParaRPr>
        </a:p>
      </dgm:t>
    </dgm:pt>
    <dgm:pt modelId="{130738FF-3608-44C4-BEFC-AC47251D7CFC}" type="parTrans" cxnId="{39AB6609-CF93-433D-B16D-B3A28BD9EB46}">
      <dgm:prSet/>
      <dgm:spPr/>
      <dgm:t>
        <a:bodyPr/>
        <a:lstStyle/>
        <a:p>
          <a:endParaRPr lang="en-US" sz="1200"/>
        </a:p>
      </dgm:t>
    </dgm:pt>
    <dgm:pt modelId="{808C1077-890F-4CC2-AA62-88C52E91F819}" type="sibTrans" cxnId="{39AB6609-CF93-433D-B16D-B3A28BD9EB46}">
      <dgm:prSet/>
      <dgm:spPr/>
      <dgm:t>
        <a:bodyPr/>
        <a:lstStyle/>
        <a:p>
          <a:endParaRPr lang="en-US" sz="1200"/>
        </a:p>
      </dgm:t>
    </dgm:pt>
    <dgm:pt modelId="{B36DD68D-3A5B-4452-8970-A8A320A0ABBF}">
      <dgm:prSet phldrT="[Text]" custT="1"/>
      <dgm:spPr>
        <a:xfrm>
          <a:off x="2900126" y="311281"/>
          <a:ext cx="2572321" cy="2572321"/>
        </a:xfrm>
        <a:prstGeom prst="pie">
          <a:avLst>
            <a:gd name="adj1" fmla="val 12600000"/>
            <a:gd name="adj2" fmla="val 16200000"/>
          </a:avLst>
        </a:prstGeom>
        <a:solidFill>
          <a:srgbClr val="E58D23"/>
        </a:solidFill>
        <a:ln w="25400" cap="flat" cmpd="sng" algn="ctr">
          <a:solidFill>
            <a:srgbClr val="FFFFFF">
              <a:hueOff val="0"/>
              <a:satOff val="0"/>
              <a:lumOff val="0"/>
              <a:alphaOff val="0"/>
            </a:srgbClr>
          </a:solidFill>
          <a:prstDash val="solid"/>
        </a:ln>
        <a:effectLst/>
      </dgm:spPr>
      <dgm:t>
        <a:bodyPr/>
        <a:lstStyle/>
        <a:p>
          <a:r>
            <a:rPr lang="es-CO" sz="1400" dirty="0">
              <a:solidFill>
                <a:srgbClr val="FFFFFF"/>
              </a:solidFill>
              <a:latin typeface="Arial"/>
              <a:ea typeface="+mn-ea"/>
              <a:cs typeface="+mn-cs"/>
            </a:rPr>
            <a:t>Informes estadísticos</a:t>
          </a:r>
          <a:endParaRPr lang="en-US" sz="1400" dirty="0">
            <a:solidFill>
              <a:srgbClr val="FFFFFF"/>
            </a:solidFill>
            <a:latin typeface="Arial"/>
            <a:ea typeface="+mn-ea"/>
            <a:cs typeface="+mn-cs"/>
          </a:endParaRPr>
        </a:p>
      </dgm:t>
    </dgm:pt>
    <dgm:pt modelId="{1A7B8C22-BF0C-4CFD-B884-37C6F7AE5671}" type="parTrans" cxnId="{5C9DA977-48B6-4859-9E75-5D19AB4A2312}">
      <dgm:prSet/>
      <dgm:spPr/>
      <dgm:t>
        <a:bodyPr/>
        <a:lstStyle/>
        <a:p>
          <a:endParaRPr lang="en-US" sz="1200"/>
        </a:p>
      </dgm:t>
    </dgm:pt>
    <dgm:pt modelId="{F8791755-8A7F-4AB5-AA69-44024CFCAC5F}" type="sibTrans" cxnId="{5C9DA977-48B6-4859-9E75-5D19AB4A2312}">
      <dgm:prSet/>
      <dgm:spPr/>
      <dgm:t>
        <a:bodyPr/>
        <a:lstStyle/>
        <a:p>
          <a:endParaRPr lang="en-US" sz="1200"/>
        </a:p>
      </dgm:t>
    </dgm:pt>
    <dgm:pt modelId="{EEBFB080-55BC-43C5-81C4-30C00BA94393}" type="pres">
      <dgm:prSet presAssocID="{D8BF639C-5F7E-49CC-9131-76978E24200C}" presName="compositeShape" presStyleCnt="0">
        <dgm:presLayoutVars>
          <dgm:chMax val="7"/>
          <dgm:dir/>
          <dgm:resizeHandles val="exact"/>
        </dgm:presLayoutVars>
      </dgm:prSet>
      <dgm:spPr/>
    </dgm:pt>
    <dgm:pt modelId="{7E9AC615-9B80-4B5B-B532-62B9C30CA09A}" type="pres">
      <dgm:prSet presAssocID="{D8BF639C-5F7E-49CC-9131-76978E24200C}" presName="wedge1" presStyleLbl="node1" presStyleIdx="0" presStyleCnt="6" custScaleX="124964" custScaleY="91292" custLinFactNeighborX="-2112" custLinFactNeighborY="3169"/>
      <dgm:spPr/>
    </dgm:pt>
    <dgm:pt modelId="{147CF649-434E-456A-9D9F-76CCF02881B3}" type="pres">
      <dgm:prSet presAssocID="{D8BF639C-5F7E-49CC-9131-76978E24200C}" presName="wedge1Tx" presStyleLbl="node1" presStyleIdx="0" presStyleCnt="6">
        <dgm:presLayoutVars>
          <dgm:chMax val="0"/>
          <dgm:chPref val="0"/>
          <dgm:bulletEnabled val="1"/>
        </dgm:presLayoutVars>
      </dgm:prSet>
      <dgm:spPr/>
    </dgm:pt>
    <dgm:pt modelId="{9FFBD99F-934C-414E-A0C6-76198785356F}" type="pres">
      <dgm:prSet presAssocID="{D8BF639C-5F7E-49CC-9131-76978E24200C}" presName="wedge2" presStyleLbl="node1" presStyleIdx="1" presStyleCnt="6" custScaleX="116227"/>
      <dgm:spPr/>
    </dgm:pt>
    <dgm:pt modelId="{F77F8754-0B6B-4A0C-89A0-C3B973431736}" type="pres">
      <dgm:prSet presAssocID="{D8BF639C-5F7E-49CC-9131-76978E24200C}" presName="wedge2Tx" presStyleLbl="node1" presStyleIdx="1" presStyleCnt="6">
        <dgm:presLayoutVars>
          <dgm:chMax val="0"/>
          <dgm:chPref val="0"/>
          <dgm:bulletEnabled val="1"/>
        </dgm:presLayoutVars>
      </dgm:prSet>
      <dgm:spPr/>
    </dgm:pt>
    <dgm:pt modelId="{E3656638-88CC-4B98-BB09-24C550BE6233}" type="pres">
      <dgm:prSet presAssocID="{D8BF639C-5F7E-49CC-9131-76978E24200C}" presName="wedge3" presStyleLbl="node1" presStyleIdx="2" presStyleCnt="6" custScaleX="117124" custScaleY="97853"/>
      <dgm:spPr/>
    </dgm:pt>
    <dgm:pt modelId="{32B2A7B9-FC8B-4B15-9DE1-FF548E62D52D}" type="pres">
      <dgm:prSet presAssocID="{D8BF639C-5F7E-49CC-9131-76978E24200C}" presName="wedge3Tx" presStyleLbl="node1" presStyleIdx="2" presStyleCnt="6">
        <dgm:presLayoutVars>
          <dgm:chMax val="0"/>
          <dgm:chPref val="0"/>
          <dgm:bulletEnabled val="1"/>
        </dgm:presLayoutVars>
      </dgm:prSet>
      <dgm:spPr/>
    </dgm:pt>
    <dgm:pt modelId="{C888CE18-8CCB-470D-ABB8-E435F00CA452}" type="pres">
      <dgm:prSet presAssocID="{D8BF639C-5F7E-49CC-9131-76978E24200C}" presName="wedge4" presStyleLbl="node1" presStyleIdx="3" presStyleCnt="6" custScaleX="110436" custScaleY="97864" custLinFactNeighborX="-176" custLinFactNeighborY="-5"/>
      <dgm:spPr/>
    </dgm:pt>
    <dgm:pt modelId="{B895F925-8173-4702-A542-D83BC970A584}" type="pres">
      <dgm:prSet presAssocID="{D8BF639C-5F7E-49CC-9131-76978E24200C}" presName="wedge4Tx" presStyleLbl="node1" presStyleIdx="3" presStyleCnt="6">
        <dgm:presLayoutVars>
          <dgm:chMax val="0"/>
          <dgm:chPref val="0"/>
          <dgm:bulletEnabled val="1"/>
        </dgm:presLayoutVars>
      </dgm:prSet>
      <dgm:spPr/>
    </dgm:pt>
    <dgm:pt modelId="{50C2E93C-0C80-42BA-9A14-134A9CBD33FC}" type="pres">
      <dgm:prSet presAssocID="{D8BF639C-5F7E-49CC-9131-76978E24200C}" presName="wedge5" presStyleLbl="node1" presStyleIdx="4" presStyleCnt="6" custScaleX="107267"/>
      <dgm:spPr/>
    </dgm:pt>
    <dgm:pt modelId="{F6231776-663A-4CAA-AB88-F6D5704777AE}" type="pres">
      <dgm:prSet presAssocID="{D8BF639C-5F7E-49CC-9131-76978E24200C}" presName="wedge5Tx" presStyleLbl="node1" presStyleIdx="4" presStyleCnt="6">
        <dgm:presLayoutVars>
          <dgm:chMax val="0"/>
          <dgm:chPref val="0"/>
          <dgm:bulletEnabled val="1"/>
        </dgm:presLayoutVars>
      </dgm:prSet>
      <dgm:spPr/>
    </dgm:pt>
    <dgm:pt modelId="{6F221B9D-6D16-4936-A414-BE00861F7969}" type="pres">
      <dgm:prSet presAssocID="{D8BF639C-5F7E-49CC-9131-76978E24200C}" presName="wedge6" presStyleLbl="node1" presStyleIdx="5" presStyleCnt="6" custScaleX="109800" custScaleY="95263"/>
      <dgm:spPr/>
    </dgm:pt>
    <dgm:pt modelId="{5A871FF5-6519-498C-94D0-12A72444854D}" type="pres">
      <dgm:prSet presAssocID="{D8BF639C-5F7E-49CC-9131-76978E24200C}" presName="wedge6Tx" presStyleLbl="node1" presStyleIdx="5" presStyleCnt="6">
        <dgm:presLayoutVars>
          <dgm:chMax val="0"/>
          <dgm:chPref val="0"/>
          <dgm:bulletEnabled val="1"/>
        </dgm:presLayoutVars>
      </dgm:prSet>
      <dgm:spPr/>
    </dgm:pt>
  </dgm:ptLst>
  <dgm:cxnLst>
    <dgm:cxn modelId="{39AB6609-CF93-433D-B16D-B3A28BD9EB46}" srcId="{D8BF639C-5F7E-49CC-9131-76978E24200C}" destId="{8CDFA01E-92B4-4E0A-8CCC-31F86B240AD4}" srcOrd="4" destOrd="0" parTransId="{130738FF-3608-44C4-BEFC-AC47251D7CFC}" sibTransId="{808C1077-890F-4CC2-AA62-88C52E91F819}"/>
    <dgm:cxn modelId="{481EEA23-7E60-4FD4-A545-E5940298A273}" srcId="{D8BF639C-5F7E-49CC-9131-76978E24200C}" destId="{61DBE86D-A1B7-4D6C-AE7C-F6453585A56B}" srcOrd="0" destOrd="0" parTransId="{63EEC2D8-8628-4B0B-B9AF-DD3DE874137F}" sibTransId="{DC3FF7F6-7CCA-449A-AB61-ABBFD439C226}"/>
    <dgm:cxn modelId="{18D94728-1417-46BC-ACD6-FAC50ADE62F3}" type="presOf" srcId="{A99D1A3D-CC82-4EB0-94A3-36DEC05791FF}" destId="{C888CE18-8CCB-470D-ABB8-E435F00CA452}" srcOrd="0" destOrd="0" presId="urn:microsoft.com/office/officeart/2005/8/layout/chart3"/>
    <dgm:cxn modelId="{E2BB9B2D-E20F-4517-8498-EA9517DBC916}" srcId="{D8BF639C-5F7E-49CC-9131-76978E24200C}" destId="{2024C3BB-9A58-4D62-B848-BCAAB941C22F}" srcOrd="2" destOrd="0" parTransId="{55D54359-F4A3-46A4-B516-00F85760B765}" sibTransId="{10F26239-ACDB-409E-AAC0-4DD51695BFC7}"/>
    <dgm:cxn modelId="{DA3C2F32-4174-42CB-86D6-A8294C5E6112}" srcId="{D8BF639C-5F7E-49CC-9131-76978E24200C}" destId="{A99D1A3D-CC82-4EB0-94A3-36DEC05791FF}" srcOrd="3" destOrd="0" parTransId="{9A405C80-F4B2-4DFE-AA0B-658BE07BEABF}" sibTransId="{3ABF370D-598A-4EE6-9EE8-0AD57ABCF004}"/>
    <dgm:cxn modelId="{20D2BA5C-D4F6-4EF6-9A6F-E3111B9B1D6D}" type="presOf" srcId="{8CDFA01E-92B4-4E0A-8CCC-31F86B240AD4}" destId="{F6231776-663A-4CAA-AB88-F6D5704777AE}" srcOrd="1" destOrd="0" presId="urn:microsoft.com/office/officeart/2005/8/layout/chart3"/>
    <dgm:cxn modelId="{3591B75E-A873-48EB-BFBD-6A44E00CC163}" srcId="{D8BF639C-5F7E-49CC-9131-76978E24200C}" destId="{932618AD-50CA-428A-942A-42708E4C526A}" srcOrd="1" destOrd="0" parTransId="{413E0B52-F1F1-4701-98A2-F0F932B4E2E6}" sibTransId="{9DAD6F53-2A1A-41FF-93F8-B9C072A5A24F}"/>
    <dgm:cxn modelId="{A81B5243-6F69-4214-8477-B4802357F7B5}" type="presOf" srcId="{2024C3BB-9A58-4D62-B848-BCAAB941C22F}" destId="{32B2A7B9-FC8B-4B15-9DE1-FF548E62D52D}" srcOrd="1" destOrd="0" presId="urn:microsoft.com/office/officeart/2005/8/layout/chart3"/>
    <dgm:cxn modelId="{BC647B45-6FA6-479D-80B4-E6ECE1FECA85}" type="presOf" srcId="{2024C3BB-9A58-4D62-B848-BCAAB941C22F}" destId="{E3656638-88CC-4B98-BB09-24C550BE6233}" srcOrd="0" destOrd="0" presId="urn:microsoft.com/office/officeart/2005/8/layout/chart3"/>
    <dgm:cxn modelId="{B69E534E-D8F4-473F-B18B-5606B009AFB2}" type="presOf" srcId="{B36DD68D-3A5B-4452-8970-A8A320A0ABBF}" destId="{5A871FF5-6519-498C-94D0-12A72444854D}" srcOrd="1" destOrd="0" presId="urn:microsoft.com/office/officeart/2005/8/layout/chart3"/>
    <dgm:cxn modelId="{22558F77-5400-4D7D-967D-89D5465B9BC7}" type="presOf" srcId="{932618AD-50CA-428A-942A-42708E4C526A}" destId="{9FFBD99F-934C-414E-A0C6-76198785356F}" srcOrd="0" destOrd="0" presId="urn:microsoft.com/office/officeart/2005/8/layout/chart3"/>
    <dgm:cxn modelId="{5C9DA977-48B6-4859-9E75-5D19AB4A2312}" srcId="{D8BF639C-5F7E-49CC-9131-76978E24200C}" destId="{B36DD68D-3A5B-4452-8970-A8A320A0ABBF}" srcOrd="5" destOrd="0" parTransId="{1A7B8C22-BF0C-4CFD-B884-37C6F7AE5671}" sibTransId="{F8791755-8A7F-4AB5-AA69-44024CFCAC5F}"/>
    <dgm:cxn modelId="{4296CC7D-128B-4F7F-B858-AB9042DA7198}" type="presOf" srcId="{D8BF639C-5F7E-49CC-9131-76978E24200C}" destId="{EEBFB080-55BC-43C5-81C4-30C00BA94393}" srcOrd="0" destOrd="0" presId="urn:microsoft.com/office/officeart/2005/8/layout/chart3"/>
    <dgm:cxn modelId="{3A5532AB-5D07-4129-8F7E-7201B5FF907D}" type="presOf" srcId="{8CDFA01E-92B4-4E0A-8CCC-31F86B240AD4}" destId="{50C2E93C-0C80-42BA-9A14-134A9CBD33FC}" srcOrd="0" destOrd="0" presId="urn:microsoft.com/office/officeart/2005/8/layout/chart3"/>
    <dgm:cxn modelId="{448416B6-084E-4341-9154-62385A9FD10C}" type="presOf" srcId="{61DBE86D-A1B7-4D6C-AE7C-F6453585A56B}" destId="{147CF649-434E-456A-9D9F-76CCF02881B3}" srcOrd="1" destOrd="0" presId="urn:microsoft.com/office/officeart/2005/8/layout/chart3"/>
    <dgm:cxn modelId="{64BE57E3-2C3D-4647-8B2A-16A6BBDE9DCE}" type="presOf" srcId="{A99D1A3D-CC82-4EB0-94A3-36DEC05791FF}" destId="{B895F925-8173-4702-A542-D83BC970A584}" srcOrd="1" destOrd="0" presId="urn:microsoft.com/office/officeart/2005/8/layout/chart3"/>
    <dgm:cxn modelId="{901A0EEB-FD83-4FD8-87E6-EA144702A22A}" type="presOf" srcId="{B36DD68D-3A5B-4452-8970-A8A320A0ABBF}" destId="{6F221B9D-6D16-4936-A414-BE00861F7969}" srcOrd="0" destOrd="0" presId="urn:microsoft.com/office/officeart/2005/8/layout/chart3"/>
    <dgm:cxn modelId="{C3D4B2F6-681C-4D66-9F9D-394A32B218D8}" type="presOf" srcId="{61DBE86D-A1B7-4D6C-AE7C-F6453585A56B}" destId="{7E9AC615-9B80-4B5B-B532-62B9C30CA09A}" srcOrd="0" destOrd="0" presId="urn:microsoft.com/office/officeart/2005/8/layout/chart3"/>
    <dgm:cxn modelId="{DAD640FC-26F3-48CB-A024-E5634182B140}" type="presOf" srcId="{932618AD-50CA-428A-942A-42708E4C526A}" destId="{F77F8754-0B6B-4A0C-89A0-C3B973431736}" srcOrd="1" destOrd="0" presId="urn:microsoft.com/office/officeart/2005/8/layout/chart3"/>
    <dgm:cxn modelId="{BEE2AF2B-370F-4121-BCB1-CC6906286C42}" type="presParOf" srcId="{EEBFB080-55BC-43C5-81C4-30C00BA94393}" destId="{7E9AC615-9B80-4B5B-B532-62B9C30CA09A}" srcOrd="0" destOrd="0" presId="urn:microsoft.com/office/officeart/2005/8/layout/chart3"/>
    <dgm:cxn modelId="{EE257F35-1171-4345-8C75-4369012FFFB6}" type="presParOf" srcId="{EEBFB080-55BC-43C5-81C4-30C00BA94393}" destId="{147CF649-434E-456A-9D9F-76CCF02881B3}" srcOrd="1" destOrd="0" presId="urn:microsoft.com/office/officeart/2005/8/layout/chart3"/>
    <dgm:cxn modelId="{035D1A1F-2003-4BAA-9ECC-AB6724D5612B}" type="presParOf" srcId="{EEBFB080-55BC-43C5-81C4-30C00BA94393}" destId="{9FFBD99F-934C-414E-A0C6-76198785356F}" srcOrd="2" destOrd="0" presId="urn:microsoft.com/office/officeart/2005/8/layout/chart3"/>
    <dgm:cxn modelId="{EC67D156-4335-4E9C-A987-ED38320FC31F}" type="presParOf" srcId="{EEBFB080-55BC-43C5-81C4-30C00BA94393}" destId="{F77F8754-0B6B-4A0C-89A0-C3B973431736}" srcOrd="3" destOrd="0" presId="urn:microsoft.com/office/officeart/2005/8/layout/chart3"/>
    <dgm:cxn modelId="{3B65B124-0F3D-4DE1-A3A0-DA18AB9FB9E7}" type="presParOf" srcId="{EEBFB080-55BC-43C5-81C4-30C00BA94393}" destId="{E3656638-88CC-4B98-BB09-24C550BE6233}" srcOrd="4" destOrd="0" presId="urn:microsoft.com/office/officeart/2005/8/layout/chart3"/>
    <dgm:cxn modelId="{2A28B6A5-DD9B-4D90-BC74-B59669608F31}" type="presParOf" srcId="{EEBFB080-55BC-43C5-81C4-30C00BA94393}" destId="{32B2A7B9-FC8B-4B15-9DE1-FF548E62D52D}" srcOrd="5" destOrd="0" presId="urn:microsoft.com/office/officeart/2005/8/layout/chart3"/>
    <dgm:cxn modelId="{19DE280C-4A7B-4026-97D3-2B37ECC4A9EC}" type="presParOf" srcId="{EEBFB080-55BC-43C5-81C4-30C00BA94393}" destId="{C888CE18-8CCB-470D-ABB8-E435F00CA452}" srcOrd="6" destOrd="0" presId="urn:microsoft.com/office/officeart/2005/8/layout/chart3"/>
    <dgm:cxn modelId="{61F3C8CD-4A24-4CDB-B02E-39BC7A15F76C}" type="presParOf" srcId="{EEBFB080-55BC-43C5-81C4-30C00BA94393}" destId="{B895F925-8173-4702-A542-D83BC970A584}" srcOrd="7" destOrd="0" presId="urn:microsoft.com/office/officeart/2005/8/layout/chart3"/>
    <dgm:cxn modelId="{E4CB684E-4169-4429-9D51-0291CA51B90B}" type="presParOf" srcId="{EEBFB080-55BC-43C5-81C4-30C00BA94393}" destId="{50C2E93C-0C80-42BA-9A14-134A9CBD33FC}" srcOrd="8" destOrd="0" presId="urn:microsoft.com/office/officeart/2005/8/layout/chart3"/>
    <dgm:cxn modelId="{B005027B-DA85-4FF4-8D41-89D749891057}" type="presParOf" srcId="{EEBFB080-55BC-43C5-81C4-30C00BA94393}" destId="{F6231776-663A-4CAA-AB88-F6D5704777AE}" srcOrd="9" destOrd="0" presId="urn:microsoft.com/office/officeart/2005/8/layout/chart3"/>
    <dgm:cxn modelId="{4F66CE29-EA2B-4F73-82C6-5B5C9CCAD988}" type="presParOf" srcId="{EEBFB080-55BC-43C5-81C4-30C00BA94393}" destId="{6F221B9D-6D16-4936-A414-BE00861F7969}" srcOrd="10" destOrd="0" presId="urn:microsoft.com/office/officeart/2005/8/layout/chart3"/>
    <dgm:cxn modelId="{22E24803-89E6-4C38-BEDA-044AA5E10A1B}" type="presParOf" srcId="{EEBFB080-55BC-43C5-81C4-30C00BA94393}" destId="{5A871FF5-6519-498C-94D0-12A72444854D}" srcOrd="11" destOrd="0" presId="urn:microsoft.com/office/officeart/2005/8/layout/char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7852F97-127B-48E8-A9EB-DDD3EDAD7342}"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69A2E5BB-DC11-481E-B768-354A09238471}">
      <dgm:prSet phldrT="[Text]" custT="1"/>
      <dgm:spPr>
        <a:xfrm>
          <a:off x="462557" y="986"/>
          <a:ext cx="2354088" cy="1412453"/>
        </a:xfrm>
        <a:prstGeom prst="rect">
          <a:avLst/>
        </a:prstGeom>
        <a:solidFill>
          <a:srgbClr val="005BAA">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r>
            <a:rPr lang="en-US" sz="2400" dirty="0">
              <a:solidFill>
                <a:srgbClr val="FFFFFF"/>
              </a:solidFill>
              <a:latin typeface="Arial"/>
              <a:ea typeface="+mn-ea"/>
              <a:cs typeface="+mn-cs"/>
            </a:rPr>
            <a:t>Activos</a:t>
          </a:r>
        </a:p>
      </dgm:t>
    </dgm:pt>
    <dgm:pt modelId="{0AE9B8E7-3227-4C49-8DDE-22605B32DB2A}" type="parTrans" cxnId="{BC325FB8-8DF4-4F45-B496-81739013C886}">
      <dgm:prSet/>
      <dgm:spPr/>
      <dgm:t>
        <a:bodyPr/>
        <a:lstStyle/>
        <a:p>
          <a:endParaRPr lang="en-US" sz="1600"/>
        </a:p>
      </dgm:t>
    </dgm:pt>
    <dgm:pt modelId="{C916279E-678F-47E0-875E-CC4F596D4384}" type="sibTrans" cxnId="{BC325FB8-8DF4-4F45-B496-81739013C886}">
      <dgm:prSet/>
      <dgm:spPr/>
      <dgm:t>
        <a:bodyPr/>
        <a:lstStyle/>
        <a:p>
          <a:endParaRPr lang="en-US" sz="1600"/>
        </a:p>
      </dgm:t>
    </dgm:pt>
    <dgm:pt modelId="{C7D74A67-43C8-46C9-8FAB-9DE5B7AB4140}">
      <dgm:prSet phldrT="[Text]" custT="1"/>
      <dgm:spPr>
        <a:xfrm>
          <a:off x="3052055" y="986"/>
          <a:ext cx="2354088" cy="1412453"/>
        </a:xfrm>
        <a:prstGeom prst="rect">
          <a:avLst/>
        </a:prstGeom>
        <a:solidFill>
          <a:srgbClr val="D53D20"/>
        </a:solidFill>
        <a:ln w="25400" cap="flat" cmpd="sng" algn="ctr">
          <a:solidFill>
            <a:srgbClr val="FFFFFF">
              <a:hueOff val="0"/>
              <a:satOff val="0"/>
              <a:lumOff val="0"/>
              <a:alphaOff val="0"/>
            </a:srgbClr>
          </a:solidFill>
          <a:prstDash val="solid"/>
        </a:ln>
        <a:effectLst/>
      </dgm:spPr>
      <dgm:t>
        <a:bodyPr/>
        <a:lstStyle/>
        <a:p>
          <a:r>
            <a:rPr lang="en-US" sz="2400" dirty="0">
              <a:solidFill>
                <a:srgbClr val="FFFFFF"/>
              </a:solidFill>
              <a:latin typeface="Arial"/>
              <a:ea typeface="+mn-ea"/>
              <a:cs typeface="+mn-cs"/>
            </a:rPr>
            <a:t>Ingresos</a:t>
          </a:r>
        </a:p>
      </dgm:t>
    </dgm:pt>
    <dgm:pt modelId="{31EF1490-D721-46F4-BF9D-05636C62DCE6}" type="parTrans" cxnId="{D0598D26-45B4-46D4-AD81-C92E6CD3AB36}">
      <dgm:prSet/>
      <dgm:spPr/>
      <dgm:t>
        <a:bodyPr/>
        <a:lstStyle/>
        <a:p>
          <a:endParaRPr lang="en-US" sz="1600"/>
        </a:p>
      </dgm:t>
    </dgm:pt>
    <dgm:pt modelId="{7ABA7362-F2D6-414C-B40D-E64465D77D0E}" type="sibTrans" cxnId="{D0598D26-45B4-46D4-AD81-C92E6CD3AB36}">
      <dgm:prSet/>
      <dgm:spPr/>
      <dgm:t>
        <a:bodyPr/>
        <a:lstStyle/>
        <a:p>
          <a:endParaRPr lang="en-US" sz="1600"/>
        </a:p>
      </dgm:t>
    </dgm:pt>
    <dgm:pt modelId="{2EFFCF0E-8E99-4A85-BCA7-467B75C8D762}">
      <dgm:prSet phldrT="[Text]" custT="1"/>
      <dgm:spPr>
        <a:xfrm>
          <a:off x="5641553" y="986"/>
          <a:ext cx="2354088" cy="1412453"/>
        </a:xfrm>
        <a:prstGeom prst="rect">
          <a:avLst/>
        </a:prstGeom>
        <a:solidFill>
          <a:srgbClr val="0D9C4A">
            <a:lumMod val="75000"/>
          </a:srgbClr>
        </a:solidFill>
        <a:ln w="25400" cap="flat" cmpd="sng" algn="ctr">
          <a:solidFill>
            <a:srgbClr val="FFFFFF">
              <a:hueOff val="0"/>
              <a:satOff val="0"/>
              <a:lumOff val="0"/>
              <a:alphaOff val="0"/>
            </a:srgbClr>
          </a:solidFill>
          <a:prstDash val="solid"/>
        </a:ln>
        <a:effectLst/>
      </dgm:spPr>
      <dgm:t>
        <a:bodyPr/>
        <a:lstStyle/>
        <a:p>
          <a:r>
            <a:rPr lang="es-CO" sz="2400" dirty="0">
              <a:solidFill>
                <a:srgbClr val="FFFFFF"/>
              </a:solidFill>
              <a:latin typeface="Arial"/>
              <a:ea typeface="+mn-ea"/>
              <a:cs typeface="+mn-cs"/>
            </a:rPr>
            <a:t>Aportaciones de los propietarios</a:t>
          </a:r>
          <a:endParaRPr lang="en-US" sz="2400" dirty="0">
            <a:solidFill>
              <a:srgbClr val="FFFFFF"/>
            </a:solidFill>
            <a:latin typeface="Arial"/>
            <a:ea typeface="+mn-ea"/>
            <a:cs typeface="+mn-cs"/>
          </a:endParaRPr>
        </a:p>
      </dgm:t>
    </dgm:pt>
    <dgm:pt modelId="{C8CC7E45-1B66-4EE5-AAC1-909B822D0F80}" type="parTrans" cxnId="{12D3F264-ADD0-4653-ADF9-75524B032838}">
      <dgm:prSet/>
      <dgm:spPr/>
      <dgm:t>
        <a:bodyPr/>
        <a:lstStyle/>
        <a:p>
          <a:endParaRPr lang="en-US" sz="1600"/>
        </a:p>
      </dgm:t>
    </dgm:pt>
    <dgm:pt modelId="{9BBFBB71-2D8F-4DD0-8296-05C99DD3C3D5}" type="sibTrans" cxnId="{12D3F264-ADD0-4653-ADF9-75524B032838}">
      <dgm:prSet/>
      <dgm:spPr/>
      <dgm:t>
        <a:bodyPr/>
        <a:lstStyle/>
        <a:p>
          <a:endParaRPr lang="en-US" sz="1600"/>
        </a:p>
      </dgm:t>
    </dgm:pt>
    <dgm:pt modelId="{243943F5-76D0-4369-A217-D227650CA400}">
      <dgm:prSet phldrT="[Text]" custT="1"/>
      <dgm:spPr>
        <a:xfrm>
          <a:off x="462557" y="1648848"/>
          <a:ext cx="2354088" cy="1412453"/>
        </a:xfrm>
        <a:prstGeom prst="rect">
          <a:avLst/>
        </a:prstGeom>
        <a:solidFill>
          <a:srgbClr val="00B0F0"/>
        </a:solidFill>
        <a:ln w="25400" cap="flat" cmpd="sng" algn="ctr">
          <a:solidFill>
            <a:srgbClr val="FFFFFF">
              <a:hueOff val="0"/>
              <a:satOff val="0"/>
              <a:lumOff val="0"/>
              <a:alphaOff val="0"/>
            </a:srgbClr>
          </a:solidFill>
          <a:prstDash val="solid"/>
        </a:ln>
        <a:effectLst/>
      </dgm:spPr>
      <dgm:t>
        <a:bodyPr/>
        <a:lstStyle/>
        <a:p>
          <a:r>
            <a:rPr lang="en-US" sz="2400" dirty="0" err="1">
              <a:solidFill>
                <a:srgbClr val="FFFFFF"/>
              </a:solidFill>
              <a:latin typeface="Arial"/>
              <a:ea typeface="+mn-ea"/>
              <a:cs typeface="+mn-cs"/>
            </a:rPr>
            <a:t>Pasivos</a:t>
          </a:r>
          <a:endParaRPr lang="en-US" sz="2400" dirty="0">
            <a:solidFill>
              <a:srgbClr val="FFFFFF"/>
            </a:solidFill>
            <a:latin typeface="Arial"/>
            <a:ea typeface="+mn-ea"/>
            <a:cs typeface="+mn-cs"/>
          </a:endParaRPr>
        </a:p>
      </dgm:t>
    </dgm:pt>
    <dgm:pt modelId="{98F17A5B-BB93-4501-9386-B74B5F639CA9}" type="parTrans" cxnId="{48005939-80F2-4331-BD40-13183C9AAB27}">
      <dgm:prSet/>
      <dgm:spPr/>
      <dgm:t>
        <a:bodyPr/>
        <a:lstStyle/>
        <a:p>
          <a:endParaRPr lang="en-US" sz="1600"/>
        </a:p>
      </dgm:t>
    </dgm:pt>
    <dgm:pt modelId="{B40B83EC-87B0-42D4-BCCD-229E3DEC4A01}" type="sibTrans" cxnId="{48005939-80F2-4331-BD40-13183C9AAB27}">
      <dgm:prSet/>
      <dgm:spPr/>
      <dgm:t>
        <a:bodyPr/>
        <a:lstStyle/>
        <a:p>
          <a:endParaRPr lang="en-US" sz="1600"/>
        </a:p>
      </dgm:t>
    </dgm:pt>
    <dgm:pt modelId="{AEB1146A-850F-4B65-9232-EBCCA2D15B48}">
      <dgm:prSet phldrT="[Text]" custT="1"/>
      <dgm:spPr>
        <a:xfrm>
          <a:off x="3052055" y="1648848"/>
          <a:ext cx="2354088" cy="1412453"/>
        </a:xfrm>
        <a:prstGeom prst="rect">
          <a:avLst/>
        </a:prstGeom>
        <a:solidFill>
          <a:srgbClr val="E58D23"/>
        </a:solidFill>
        <a:ln w="25400" cap="flat" cmpd="sng" algn="ctr">
          <a:solidFill>
            <a:srgbClr val="FFFFFF">
              <a:hueOff val="0"/>
              <a:satOff val="0"/>
              <a:lumOff val="0"/>
              <a:alphaOff val="0"/>
            </a:srgbClr>
          </a:solidFill>
          <a:prstDash val="solid"/>
        </a:ln>
        <a:effectLst/>
      </dgm:spPr>
      <dgm:t>
        <a:bodyPr/>
        <a:lstStyle/>
        <a:p>
          <a:r>
            <a:rPr lang="en-US" sz="2400" dirty="0">
              <a:solidFill>
                <a:srgbClr val="FFFFFF"/>
              </a:solidFill>
              <a:latin typeface="Arial"/>
              <a:ea typeface="+mn-ea"/>
              <a:cs typeface="+mn-cs"/>
            </a:rPr>
            <a:t>Gastos</a:t>
          </a:r>
        </a:p>
      </dgm:t>
    </dgm:pt>
    <dgm:pt modelId="{863D1846-FD69-470F-AABC-300B106AE066}" type="parTrans" cxnId="{7193D08C-1FB0-4D86-8067-8F7BF935E2DD}">
      <dgm:prSet/>
      <dgm:spPr/>
      <dgm:t>
        <a:bodyPr/>
        <a:lstStyle/>
        <a:p>
          <a:endParaRPr lang="en-US" sz="1600"/>
        </a:p>
      </dgm:t>
    </dgm:pt>
    <dgm:pt modelId="{F1E90FBB-408F-409C-A06D-9FF726F7A2F2}" type="sibTrans" cxnId="{7193D08C-1FB0-4D86-8067-8F7BF935E2DD}">
      <dgm:prSet/>
      <dgm:spPr/>
      <dgm:t>
        <a:bodyPr/>
        <a:lstStyle/>
        <a:p>
          <a:endParaRPr lang="en-US" sz="1600"/>
        </a:p>
      </dgm:t>
    </dgm:pt>
    <dgm:pt modelId="{3B9F0EB4-95C2-4D17-8F5C-1D57EB075521}">
      <dgm:prSet phldrT="[Text]" custT="1"/>
      <dgm:spPr>
        <a:xfrm>
          <a:off x="5641553" y="1648848"/>
          <a:ext cx="2354088" cy="1412453"/>
        </a:xfrm>
        <a:prstGeom prst="rect">
          <a:avLst/>
        </a:prstGeom>
        <a:solidFill>
          <a:srgbClr val="8DC63F">
            <a:lumMod val="75000"/>
          </a:srgbClr>
        </a:solidFill>
        <a:ln w="25400" cap="flat" cmpd="sng" algn="ctr">
          <a:solidFill>
            <a:srgbClr val="FFFFFF">
              <a:hueOff val="0"/>
              <a:satOff val="0"/>
              <a:lumOff val="0"/>
              <a:alphaOff val="0"/>
            </a:srgbClr>
          </a:solidFill>
          <a:prstDash val="solid"/>
        </a:ln>
        <a:effectLst/>
      </dgm:spPr>
      <dgm:t>
        <a:bodyPr/>
        <a:lstStyle/>
        <a:p>
          <a:r>
            <a:rPr lang="es-CO" sz="2400" dirty="0">
              <a:solidFill>
                <a:srgbClr val="FFFFFF"/>
              </a:solidFill>
              <a:latin typeface="Arial"/>
              <a:ea typeface="+mn-ea"/>
              <a:cs typeface="+mn-cs"/>
            </a:rPr>
            <a:t>Distribuciones a los propietarios</a:t>
          </a:r>
          <a:endParaRPr lang="en-US" sz="2400" dirty="0">
            <a:solidFill>
              <a:srgbClr val="FFFFFF"/>
            </a:solidFill>
            <a:latin typeface="Arial"/>
            <a:ea typeface="+mn-ea"/>
            <a:cs typeface="+mn-cs"/>
          </a:endParaRPr>
        </a:p>
      </dgm:t>
    </dgm:pt>
    <dgm:pt modelId="{DC1A2AD2-BA67-42A0-8E73-6CDE991E5A4F}" type="parTrans" cxnId="{232E380B-5BAA-411D-AC7F-1DD9AAEA05CD}">
      <dgm:prSet/>
      <dgm:spPr/>
      <dgm:t>
        <a:bodyPr/>
        <a:lstStyle/>
        <a:p>
          <a:endParaRPr lang="en-US" sz="1600"/>
        </a:p>
      </dgm:t>
    </dgm:pt>
    <dgm:pt modelId="{C1379582-623E-4B65-9675-93D46E664E3C}" type="sibTrans" cxnId="{232E380B-5BAA-411D-AC7F-1DD9AAEA05CD}">
      <dgm:prSet/>
      <dgm:spPr/>
      <dgm:t>
        <a:bodyPr/>
        <a:lstStyle/>
        <a:p>
          <a:endParaRPr lang="en-US" sz="1600"/>
        </a:p>
      </dgm:t>
    </dgm:pt>
    <dgm:pt modelId="{C1066020-AAB0-4739-AC9B-F0904EF808D9}" type="pres">
      <dgm:prSet presAssocID="{B7852F97-127B-48E8-A9EB-DDD3EDAD7342}" presName="diagram" presStyleCnt="0">
        <dgm:presLayoutVars>
          <dgm:dir/>
          <dgm:resizeHandles val="exact"/>
        </dgm:presLayoutVars>
      </dgm:prSet>
      <dgm:spPr/>
    </dgm:pt>
    <dgm:pt modelId="{7F30B677-9FE2-40E9-9E5A-3A614A7EE034}" type="pres">
      <dgm:prSet presAssocID="{69A2E5BB-DC11-481E-B768-354A09238471}" presName="node" presStyleLbl="node1" presStyleIdx="0" presStyleCnt="6">
        <dgm:presLayoutVars>
          <dgm:bulletEnabled val="1"/>
        </dgm:presLayoutVars>
      </dgm:prSet>
      <dgm:spPr/>
    </dgm:pt>
    <dgm:pt modelId="{57087493-EC41-4BEA-85F7-086014C3A3E2}" type="pres">
      <dgm:prSet presAssocID="{C916279E-678F-47E0-875E-CC4F596D4384}" presName="sibTrans" presStyleCnt="0"/>
      <dgm:spPr/>
    </dgm:pt>
    <dgm:pt modelId="{6F0E196A-21E3-49AE-9C7C-3ADBA558209C}" type="pres">
      <dgm:prSet presAssocID="{C7D74A67-43C8-46C9-8FAB-9DE5B7AB4140}" presName="node" presStyleLbl="node1" presStyleIdx="1" presStyleCnt="6">
        <dgm:presLayoutVars>
          <dgm:bulletEnabled val="1"/>
        </dgm:presLayoutVars>
      </dgm:prSet>
      <dgm:spPr/>
    </dgm:pt>
    <dgm:pt modelId="{810C5BAF-ED00-45D1-9AAB-AC866ED8E5E6}" type="pres">
      <dgm:prSet presAssocID="{7ABA7362-F2D6-414C-B40D-E64465D77D0E}" presName="sibTrans" presStyleCnt="0"/>
      <dgm:spPr/>
    </dgm:pt>
    <dgm:pt modelId="{4FCDEFF8-BA41-4C1B-82E1-AD704B71FD0B}" type="pres">
      <dgm:prSet presAssocID="{2EFFCF0E-8E99-4A85-BCA7-467B75C8D762}" presName="node" presStyleLbl="node1" presStyleIdx="2" presStyleCnt="6">
        <dgm:presLayoutVars>
          <dgm:bulletEnabled val="1"/>
        </dgm:presLayoutVars>
      </dgm:prSet>
      <dgm:spPr/>
    </dgm:pt>
    <dgm:pt modelId="{8973EFDB-22D3-4EB3-8F29-953B89EDA595}" type="pres">
      <dgm:prSet presAssocID="{9BBFBB71-2D8F-4DD0-8296-05C99DD3C3D5}" presName="sibTrans" presStyleCnt="0"/>
      <dgm:spPr/>
    </dgm:pt>
    <dgm:pt modelId="{309839AE-6CF9-4FD5-9DFD-AB15CFED2C55}" type="pres">
      <dgm:prSet presAssocID="{243943F5-76D0-4369-A217-D227650CA400}" presName="node" presStyleLbl="node1" presStyleIdx="3" presStyleCnt="6">
        <dgm:presLayoutVars>
          <dgm:bulletEnabled val="1"/>
        </dgm:presLayoutVars>
      </dgm:prSet>
      <dgm:spPr/>
    </dgm:pt>
    <dgm:pt modelId="{2B292E1E-558E-44C3-86D2-AD6DF2AAB5C7}" type="pres">
      <dgm:prSet presAssocID="{B40B83EC-87B0-42D4-BCCD-229E3DEC4A01}" presName="sibTrans" presStyleCnt="0"/>
      <dgm:spPr/>
    </dgm:pt>
    <dgm:pt modelId="{3BF95A4E-C126-4AF2-9DFE-245F7C189C0E}" type="pres">
      <dgm:prSet presAssocID="{AEB1146A-850F-4B65-9232-EBCCA2D15B48}" presName="node" presStyleLbl="node1" presStyleIdx="4" presStyleCnt="6">
        <dgm:presLayoutVars>
          <dgm:bulletEnabled val="1"/>
        </dgm:presLayoutVars>
      </dgm:prSet>
      <dgm:spPr/>
    </dgm:pt>
    <dgm:pt modelId="{C26FB75C-9923-41F3-9935-4FE43BF66B28}" type="pres">
      <dgm:prSet presAssocID="{F1E90FBB-408F-409C-A06D-9FF726F7A2F2}" presName="sibTrans" presStyleCnt="0"/>
      <dgm:spPr/>
    </dgm:pt>
    <dgm:pt modelId="{F74364BB-7C4D-48F4-B9FA-CAE085F89568}" type="pres">
      <dgm:prSet presAssocID="{3B9F0EB4-95C2-4D17-8F5C-1D57EB075521}" presName="node" presStyleLbl="node1" presStyleIdx="5" presStyleCnt="6">
        <dgm:presLayoutVars>
          <dgm:bulletEnabled val="1"/>
        </dgm:presLayoutVars>
      </dgm:prSet>
      <dgm:spPr/>
    </dgm:pt>
  </dgm:ptLst>
  <dgm:cxnLst>
    <dgm:cxn modelId="{232E380B-5BAA-411D-AC7F-1DD9AAEA05CD}" srcId="{B7852F97-127B-48E8-A9EB-DDD3EDAD7342}" destId="{3B9F0EB4-95C2-4D17-8F5C-1D57EB075521}" srcOrd="5" destOrd="0" parTransId="{DC1A2AD2-BA67-42A0-8E73-6CDE991E5A4F}" sibTransId="{C1379582-623E-4B65-9675-93D46E664E3C}"/>
    <dgm:cxn modelId="{A8AD1521-7C5F-44E0-94C0-28CA44F84165}" type="presOf" srcId="{C7D74A67-43C8-46C9-8FAB-9DE5B7AB4140}" destId="{6F0E196A-21E3-49AE-9C7C-3ADBA558209C}" srcOrd="0" destOrd="0" presId="urn:microsoft.com/office/officeart/2005/8/layout/default"/>
    <dgm:cxn modelId="{D0598D26-45B4-46D4-AD81-C92E6CD3AB36}" srcId="{B7852F97-127B-48E8-A9EB-DDD3EDAD7342}" destId="{C7D74A67-43C8-46C9-8FAB-9DE5B7AB4140}" srcOrd="1" destOrd="0" parTransId="{31EF1490-D721-46F4-BF9D-05636C62DCE6}" sibTransId="{7ABA7362-F2D6-414C-B40D-E64465D77D0E}"/>
    <dgm:cxn modelId="{4D2D822B-6958-4FEE-AE69-AE85B51633BC}" type="presOf" srcId="{2EFFCF0E-8E99-4A85-BCA7-467B75C8D762}" destId="{4FCDEFF8-BA41-4C1B-82E1-AD704B71FD0B}" srcOrd="0" destOrd="0" presId="urn:microsoft.com/office/officeart/2005/8/layout/default"/>
    <dgm:cxn modelId="{48005939-80F2-4331-BD40-13183C9AAB27}" srcId="{B7852F97-127B-48E8-A9EB-DDD3EDAD7342}" destId="{243943F5-76D0-4369-A217-D227650CA400}" srcOrd="3" destOrd="0" parTransId="{98F17A5B-BB93-4501-9386-B74B5F639CA9}" sibTransId="{B40B83EC-87B0-42D4-BCCD-229E3DEC4A01}"/>
    <dgm:cxn modelId="{12D3F264-ADD0-4653-ADF9-75524B032838}" srcId="{B7852F97-127B-48E8-A9EB-DDD3EDAD7342}" destId="{2EFFCF0E-8E99-4A85-BCA7-467B75C8D762}" srcOrd="2" destOrd="0" parTransId="{C8CC7E45-1B66-4EE5-AAC1-909B822D0F80}" sibTransId="{9BBFBB71-2D8F-4DD0-8296-05C99DD3C3D5}"/>
    <dgm:cxn modelId="{5814BB4F-FE63-43AA-8728-EB3E9CE77091}" type="presOf" srcId="{3B9F0EB4-95C2-4D17-8F5C-1D57EB075521}" destId="{F74364BB-7C4D-48F4-B9FA-CAE085F89568}" srcOrd="0" destOrd="0" presId="urn:microsoft.com/office/officeart/2005/8/layout/default"/>
    <dgm:cxn modelId="{206D3685-B765-40DE-B009-89207DEAD1E0}" type="presOf" srcId="{AEB1146A-850F-4B65-9232-EBCCA2D15B48}" destId="{3BF95A4E-C126-4AF2-9DFE-245F7C189C0E}" srcOrd="0" destOrd="0" presId="urn:microsoft.com/office/officeart/2005/8/layout/default"/>
    <dgm:cxn modelId="{7193D08C-1FB0-4D86-8067-8F7BF935E2DD}" srcId="{B7852F97-127B-48E8-A9EB-DDD3EDAD7342}" destId="{AEB1146A-850F-4B65-9232-EBCCA2D15B48}" srcOrd="4" destOrd="0" parTransId="{863D1846-FD69-470F-AABC-300B106AE066}" sibTransId="{F1E90FBB-408F-409C-A06D-9FF726F7A2F2}"/>
    <dgm:cxn modelId="{BC325FB8-8DF4-4F45-B496-81739013C886}" srcId="{B7852F97-127B-48E8-A9EB-DDD3EDAD7342}" destId="{69A2E5BB-DC11-481E-B768-354A09238471}" srcOrd="0" destOrd="0" parTransId="{0AE9B8E7-3227-4C49-8DDE-22605B32DB2A}" sibTransId="{C916279E-678F-47E0-875E-CC4F596D4384}"/>
    <dgm:cxn modelId="{90C255EE-2321-4388-8CBE-87FCF78071A0}" type="presOf" srcId="{69A2E5BB-DC11-481E-B768-354A09238471}" destId="{7F30B677-9FE2-40E9-9E5A-3A614A7EE034}" srcOrd="0" destOrd="0" presId="urn:microsoft.com/office/officeart/2005/8/layout/default"/>
    <dgm:cxn modelId="{CAD5D8EF-89AC-406B-8B69-CDD8A568F774}" type="presOf" srcId="{B7852F97-127B-48E8-A9EB-DDD3EDAD7342}" destId="{C1066020-AAB0-4739-AC9B-F0904EF808D9}" srcOrd="0" destOrd="0" presId="urn:microsoft.com/office/officeart/2005/8/layout/default"/>
    <dgm:cxn modelId="{A8BC63F8-E605-4BB9-BC23-0F673CD7102D}" type="presOf" srcId="{243943F5-76D0-4369-A217-D227650CA400}" destId="{309839AE-6CF9-4FD5-9DFD-AB15CFED2C55}" srcOrd="0" destOrd="0" presId="urn:microsoft.com/office/officeart/2005/8/layout/default"/>
    <dgm:cxn modelId="{CFFFDF27-9C32-4927-8120-3929DED0DE10}" type="presParOf" srcId="{C1066020-AAB0-4739-AC9B-F0904EF808D9}" destId="{7F30B677-9FE2-40E9-9E5A-3A614A7EE034}" srcOrd="0" destOrd="0" presId="urn:microsoft.com/office/officeart/2005/8/layout/default"/>
    <dgm:cxn modelId="{C3CBED58-AC6C-49AF-813D-C50E72B569B5}" type="presParOf" srcId="{C1066020-AAB0-4739-AC9B-F0904EF808D9}" destId="{57087493-EC41-4BEA-85F7-086014C3A3E2}" srcOrd="1" destOrd="0" presId="urn:microsoft.com/office/officeart/2005/8/layout/default"/>
    <dgm:cxn modelId="{1C228EDF-23AC-4BAD-8B12-378D46D50B86}" type="presParOf" srcId="{C1066020-AAB0-4739-AC9B-F0904EF808D9}" destId="{6F0E196A-21E3-49AE-9C7C-3ADBA558209C}" srcOrd="2" destOrd="0" presId="urn:microsoft.com/office/officeart/2005/8/layout/default"/>
    <dgm:cxn modelId="{684B4BEE-4806-4815-857F-24C319CDCCA2}" type="presParOf" srcId="{C1066020-AAB0-4739-AC9B-F0904EF808D9}" destId="{810C5BAF-ED00-45D1-9AAB-AC866ED8E5E6}" srcOrd="3" destOrd="0" presId="urn:microsoft.com/office/officeart/2005/8/layout/default"/>
    <dgm:cxn modelId="{D35674C5-4D61-4A57-8E45-80B479E24D25}" type="presParOf" srcId="{C1066020-AAB0-4739-AC9B-F0904EF808D9}" destId="{4FCDEFF8-BA41-4C1B-82E1-AD704B71FD0B}" srcOrd="4" destOrd="0" presId="urn:microsoft.com/office/officeart/2005/8/layout/default"/>
    <dgm:cxn modelId="{AE382700-522D-4EB9-BA4E-4444EA4BBF33}" type="presParOf" srcId="{C1066020-AAB0-4739-AC9B-F0904EF808D9}" destId="{8973EFDB-22D3-4EB3-8F29-953B89EDA595}" srcOrd="5" destOrd="0" presId="urn:microsoft.com/office/officeart/2005/8/layout/default"/>
    <dgm:cxn modelId="{E61065F3-D594-4D5F-BD6F-9EFE1B647B3F}" type="presParOf" srcId="{C1066020-AAB0-4739-AC9B-F0904EF808D9}" destId="{309839AE-6CF9-4FD5-9DFD-AB15CFED2C55}" srcOrd="6" destOrd="0" presId="urn:microsoft.com/office/officeart/2005/8/layout/default"/>
    <dgm:cxn modelId="{EB312F73-83B3-4C1E-9661-4845C0DA9878}" type="presParOf" srcId="{C1066020-AAB0-4739-AC9B-F0904EF808D9}" destId="{2B292E1E-558E-44C3-86D2-AD6DF2AAB5C7}" srcOrd="7" destOrd="0" presId="urn:microsoft.com/office/officeart/2005/8/layout/default"/>
    <dgm:cxn modelId="{D4C22CC3-EE94-4F44-8ED1-9099942A7DAE}" type="presParOf" srcId="{C1066020-AAB0-4739-AC9B-F0904EF808D9}" destId="{3BF95A4E-C126-4AF2-9DFE-245F7C189C0E}" srcOrd="8" destOrd="0" presId="urn:microsoft.com/office/officeart/2005/8/layout/default"/>
    <dgm:cxn modelId="{3671655F-6375-4C2F-9D60-C5B112AD7EF2}" type="presParOf" srcId="{C1066020-AAB0-4739-AC9B-F0904EF808D9}" destId="{C26FB75C-9923-41F3-9935-4FE43BF66B28}" srcOrd="9" destOrd="0" presId="urn:microsoft.com/office/officeart/2005/8/layout/default"/>
    <dgm:cxn modelId="{B731DB51-D7B0-4791-A727-F2B979964698}" type="presParOf" srcId="{C1066020-AAB0-4739-AC9B-F0904EF808D9}" destId="{F74364BB-7C4D-48F4-B9FA-CAE085F89568}"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8BEC6BA-8E41-4DFD-9D11-5206C12FBAF3}"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en-US"/>
        </a:p>
      </dgm:t>
    </dgm:pt>
    <dgm:pt modelId="{989BC7C9-0194-4E3F-B061-969755A5F717}">
      <dgm:prSet phldrT="[Text]" custT="1"/>
      <dgm:spPr>
        <a:xfrm>
          <a:off x="3855" y="6345"/>
          <a:ext cx="1559067" cy="1420494"/>
        </a:xfrm>
        <a:prstGeom prst="roundRect">
          <a:avLst>
            <a:gd name="adj" fmla="val 10000"/>
          </a:avLst>
        </a:prstGeom>
        <a:solidFill>
          <a:srgbClr val="005BAA">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r>
            <a:rPr lang="es-CO" sz="1800" dirty="0">
              <a:solidFill>
                <a:srgbClr val="FFFFFF"/>
              </a:solidFill>
              <a:latin typeface="Arial"/>
              <a:ea typeface="+mn-ea"/>
              <a:cs typeface="+mn-cs"/>
            </a:rPr>
            <a:t>Costo histórico</a:t>
          </a:r>
          <a:endParaRPr lang="en-US" sz="1800" dirty="0">
            <a:solidFill>
              <a:srgbClr val="FFFFFF"/>
            </a:solidFill>
            <a:latin typeface="Arial"/>
            <a:ea typeface="+mn-ea"/>
            <a:cs typeface="+mn-cs"/>
          </a:endParaRPr>
        </a:p>
      </dgm:t>
    </dgm:pt>
    <dgm:pt modelId="{0777C508-33B2-447F-88D1-A3CC6C786EB5}" type="parTrans" cxnId="{DC0A6EC4-FCC2-4093-9465-47E5B0C83F75}">
      <dgm:prSet/>
      <dgm:spPr/>
      <dgm:t>
        <a:bodyPr/>
        <a:lstStyle/>
        <a:p>
          <a:endParaRPr lang="en-US"/>
        </a:p>
      </dgm:t>
    </dgm:pt>
    <dgm:pt modelId="{B330F584-BA3A-4979-93FD-C41FF29D5146}" type="sibTrans" cxnId="{DC0A6EC4-FCC2-4093-9465-47E5B0C83F75}">
      <dgm:prSet/>
      <dgm:spPr/>
      <dgm:t>
        <a:bodyPr/>
        <a:lstStyle/>
        <a:p>
          <a:endParaRPr lang="en-US"/>
        </a:p>
      </dgm:t>
    </dgm:pt>
    <dgm:pt modelId="{EBB9DBC2-DEF3-41E1-8D94-2D11B61023CA}">
      <dgm:prSet phldrT="[Text]" custT="1"/>
      <dgm:spPr>
        <a:xfrm>
          <a:off x="1825017" y="1641001"/>
          <a:ext cx="1559067" cy="1420494"/>
        </a:xfrm>
        <a:prstGeom prst="roundRect">
          <a:avLst>
            <a:gd name="adj" fmla="val 10000"/>
          </a:avLst>
        </a:prstGeom>
        <a:solidFill>
          <a:srgbClr val="8DC63F">
            <a:lumMod val="75000"/>
          </a:srgbClr>
        </a:solidFill>
        <a:ln w="25400" cap="flat" cmpd="sng" algn="ctr">
          <a:solidFill>
            <a:srgbClr val="FFFFFF">
              <a:hueOff val="0"/>
              <a:satOff val="0"/>
              <a:lumOff val="0"/>
              <a:alphaOff val="0"/>
            </a:srgbClr>
          </a:solidFill>
          <a:prstDash val="solid"/>
        </a:ln>
        <a:effectLst/>
      </dgm:spPr>
      <dgm:t>
        <a:bodyPr/>
        <a:lstStyle/>
        <a:p>
          <a:r>
            <a:rPr lang="es-CO" sz="2000" dirty="0">
              <a:solidFill>
                <a:srgbClr val="FFFFFF"/>
              </a:solidFill>
              <a:latin typeface="Arial"/>
              <a:ea typeface="+mn-ea"/>
              <a:cs typeface="+mn-cs"/>
            </a:rPr>
            <a:t>Valor de mercado</a:t>
          </a:r>
          <a:endParaRPr lang="en-US" sz="2000" dirty="0">
            <a:solidFill>
              <a:srgbClr val="FFFFFF"/>
            </a:solidFill>
            <a:latin typeface="Arial"/>
            <a:ea typeface="+mn-ea"/>
            <a:cs typeface="+mn-cs"/>
          </a:endParaRPr>
        </a:p>
      </dgm:t>
    </dgm:pt>
    <dgm:pt modelId="{D26A2A9E-F028-435B-94DC-92EF02A05497}" type="parTrans" cxnId="{BB0F23CD-3C12-4A28-8168-F4C8643BD342}">
      <dgm:prSet/>
      <dgm:spPr/>
      <dgm:t>
        <a:bodyPr/>
        <a:lstStyle/>
        <a:p>
          <a:endParaRPr lang="en-US"/>
        </a:p>
      </dgm:t>
    </dgm:pt>
    <dgm:pt modelId="{49D55049-4536-43F4-BCC5-3BF701CA75CA}" type="sibTrans" cxnId="{BB0F23CD-3C12-4A28-8168-F4C8643BD342}">
      <dgm:prSet/>
      <dgm:spPr/>
      <dgm:t>
        <a:bodyPr/>
        <a:lstStyle/>
        <a:p>
          <a:endParaRPr lang="en-US"/>
        </a:p>
      </dgm:t>
    </dgm:pt>
    <dgm:pt modelId="{8CD85772-E196-4938-A786-845F5128CEA2}">
      <dgm:prSet phldrT="[Text]" custT="1"/>
      <dgm:spPr>
        <a:xfrm>
          <a:off x="1825017" y="791"/>
          <a:ext cx="6629155" cy="1420494"/>
        </a:xfrm>
        <a:prstGeom prst="roundRect">
          <a:avLst>
            <a:gd name="adj" fmla="val 10000"/>
          </a:avLst>
        </a:prstGeom>
        <a:solidFill>
          <a:srgbClr val="0D9C4A">
            <a:lumMod val="75000"/>
          </a:srgbClr>
        </a:solidFill>
        <a:ln w="25400" cap="flat" cmpd="sng" algn="ctr">
          <a:solidFill>
            <a:srgbClr val="FFFFFF">
              <a:hueOff val="0"/>
              <a:satOff val="0"/>
              <a:lumOff val="0"/>
              <a:alphaOff val="0"/>
            </a:srgbClr>
          </a:solidFill>
          <a:prstDash val="solid"/>
        </a:ln>
        <a:effectLst/>
      </dgm:spPr>
      <dgm:t>
        <a:bodyPr/>
        <a:lstStyle/>
        <a:p>
          <a:r>
            <a:rPr lang="es-CO" sz="1800" dirty="0">
              <a:solidFill>
                <a:srgbClr val="FFFFFF"/>
              </a:solidFill>
              <a:latin typeface="Arial"/>
              <a:ea typeface="+mn-ea"/>
              <a:cs typeface="+mn-cs"/>
            </a:rPr>
            <a:t>Valor corriente</a:t>
          </a:r>
          <a:endParaRPr lang="en-US" sz="1800" dirty="0">
            <a:solidFill>
              <a:srgbClr val="FFFFFF"/>
            </a:solidFill>
            <a:latin typeface="Arial"/>
            <a:ea typeface="+mn-ea"/>
            <a:cs typeface="+mn-cs"/>
          </a:endParaRPr>
        </a:p>
      </dgm:t>
    </dgm:pt>
    <dgm:pt modelId="{B355F8D1-9F45-4B7E-B857-2958C55C3333}" type="parTrans" cxnId="{F8185B3E-E513-42A3-BA9F-D1074D9AADD2}">
      <dgm:prSet/>
      <dgm:spPr/>
      <dgm:t>
        <a:bodyPr/>
        <a:lstStyle/>
        <a:p>
          <a:endParaRPr lang="en-US"/>
        </a:p>
      </dgm:t>
    </dgm:pt>
    <dgm:pt modelId="{E38981E7-79AD-45ED-8CD7-0ED47FB48EAB}" type="sibTrans" cxnId="{F8185B3E-E513-42A3-BA9F-D1074D9AADD2}">
      <dgm:prSet/>
      <dgm:spPr/>
      <dgm:t>
        <a:bodyPr/>
        <a:lstStyle/>
        <a:p>
          <a:endParaRPr lang="en-US"/>
        </a:p>
      </dgm:t>
    </dgm:pt>
    <dgm:pt modelId="{E3B7C954-9982-46E4-826B-C546493729CB}">
      <dgm:prSet phldrT="[Text]" custT="1"/>
      <dgm:spPr>
        <a:xfrm>
          <a:off x="3515047" y="1641001"/>
          <a:ext cx="1559067" cy="1420494"/>
        </a:xfrm>
        <a:prstGeom prst="roundRect">
          <a:avLst>
            <a:gd name="adj" fmla="val 10000"/>
          </a:avLst>
        </a:prstGeom>
        <a:solidFill>
          <a:srgbClr val="8DC63F">
            <a:lumMod val="75000"/>
          </a:srgbClr>
        </a:solidFill>
        <a:ln w="25400" cap="flat" cmpd="sng" algn="ctr">
          <a:solidFill>
            <a:srgbClr val="FFFFFF">
              <a:hueOff val="0"/>
              <a:satOff val="0"/>
              <a:lumOff val="0"/>
              <a:alphaOff val="0"/>
            </a:srgbClr>
          </a:solidFill>
          <a:prstDash val="solid"/>
        </a:ln>
        <a:effectLst/>
      </dgm:spPr>
      <dgm:t>
        <a:bodyPr/>
        <a:lstStyle/>
        <a:p>
          <a:r>
            <a:rPr lang="en-US" sz="2000" dirty="0">
              <a:solidFill>
                <a:srgbClr val="FFFFFF"/>
              </a:solidFill>
              <a:latin typeface="Arial"/>
              <a:ea typeface="+mn-ea"/>
              <a:cs typeface="+mn-cs"/>
            </a:rPr>
            <a:t>Costo de </a:t>
          </a:r>
          <a:r>
            <a:rPr lang="en-US" sz="2000" dirty="0" err="1">
              <a:solidFill>
                <a:srgbClr val="FFFFFF"/>
              </a:solidFill>
              <a:latin typeface="Arial"/>
              <a:ea typeface="+mn-ea"/>
              <a:cs typeface="+mn-cs"/>
            </a:rPr>
            <a:t>reposición</a:t>
          </a:r>
          <a:endParaRPr lang="en-US" sz="2000" dirty="0">
            <a:solidFill>
              <a:srgbClr val="FFFFFF"/>
            </a:solidFill>
            <a:latin typeface="Arial"/>
            <a:ea typeface="+mn-ea"/>
            <a:cs typeface="+mn-cs"/>
          </a:endParaRPr>
        </a:p>
      </dgm:t>
    </dgm:pt>
    <dgm:pt modelId="{8FD5C999-5EEA-4F9D-B76D-7A072683E2E0}" type="parTrans" cxnId="{34DAB05E-9B91-4A82-9FB6-44F839CF82FF}">
      <dgm:prSet/>
      <dgm:spPr/>
      <dgm:t>
        <a:bodyPr/>
        <a:lstStyle/>
        <a:p>
          <a:endParaRPr lang="en-US"/>
        </a:p>
      </dgm:t>
    </dgm:pt>
    <dgm:pt modelId="{44ED8872-2258-4831-8398-9D67A1820232}" type="sibTrans" cxnId="{34DAB05E-9B91-4A82-9FB6-44F839CF82FF}">
      <dgm:prSet/>
      <dgm:spPr/>
      <dgm:t>
        <a:bodyPr/>
        <a:lstStyle/>
        <a:p>
          <a:endParaRPr lang="en-US"/>
        </a:p>
      </dgm:t>
    </dgm:pt>
    <dgm:pt modelId="{CE37F27B-DD81-4170-99FF-DDDBD3C641F1}">
      <dgm:prSet phldrT="[Text]" custT="1"/>
      <dgm:spPr>
        <a:xfrm>
          <a:off x="5205076" y="1641001"/>
          <a:ext cx="1559067" cy="1420494"/>
        </a:xfrm>
        <a:prstGeom prst="roundRect">
          <a:avLst>
            <a:gd name="adj" fmla="val 10000"/>
          </a:avLst>
        </a:prstGeom>
        <a:solidFill>
          <a:srgbClr val="8DC63F">
            <a:lumMod val="75000"/>
          </a:srgbClr>
        </a:solidFill>
        <a:ln w="25400" cap="flat" cmpd="sng" algn="ctr">
          <a:solidFill>
            <a:srgbClr val="FFFFFF">
              <a:hueOff val="0"/>
              <a:satOff val="0"/>
              <a:lumOff val="0"/>
              <a:alphaOff val="0"/>
            </a:srgbClr>
          </a:solidFill>
          <a:prstDash val="solid"/>
        </a:ln>
        <a:effectLst/>
      </dgm:spPr>
      <dgm:t>
        <a:bodyPr/>
        <a:lstStyle/>
        <a:p>
          <a:r>
            <a:rPr lang="es-CO" sz="2000" dirty="0">
              <a:solidFill>
                <a:srgbClr val="FFFFFF"/>
              </a:solidFill>
              <a:latin typeface="Arial"/>
              <a:ea typeface="+mn-ea"/>
              <a:cs typeface="+mn-cs"/>
            </a:rPr>
            <a:t>Precio de venta neto</a:t>
          </a:r>
          <a:endParaRPr lang="en-US" sz="2000" dirty="0">
            <a:solidFill>
              <a:srgbClr val="FFFFFF"/>
            </a:solidFill>
            <a:latin typeface="Arial"/>
            <a:ea typeface="+mn-ea"/>
            <a:cs typeface="+mn-cs"/>
          </a:endParaRPr>
        </a:p>
      </dgm:t>
    </dgm:pt>
    <dgm:pt modelId="{F9EC91C5-47A7-4A43-AF6F-136B11F2DF8A}" type="parTrans" cxnId="{BA9F6D6C-6CBF-4971-B137-12C8DC0C9EB3}">
      <dgm:prSet/>
      <dgm:spPr/>
      <dgm:t>
        <a:bodyPr/>
        <a:lstStyle/>
        <a:p>
          <a:endParaRPr lang="en-US"/>
        </a:p>
      </dgm:t>
    </dgm:pt>
    <dgm:pt modelId="{AEF1240A-ED10-447C-95A2-8308C447642D}" type="sibTrans" cxnId="{BA9F6D6C-6CBF-4971-B137-12C8DC0C9EB3}">
      <dgm:prSet/>
      <dgm:spPr/>
      <dgm:t>
        <a:bodyPr/>
        <a:lstStyle/>
        <a:p>
          <a:endParaRPr lang="en-US"/>
        </a:p>
      </dgm:t>
    </dgm:pt>
    <dgm:pt modelId="{BA1F8524-988E-42A1-A014-75767546EBFA}">
      <dgm:prSet phldrT="[Text]" custT="1"/>
      <dgm:spPr>
        <a:xfrm>
          <a:off x="6895105" y="1641001"/>
          <a:ext cx="1559067" cy="1420494"/>
        </a:xfrm>
        <a:prstGeom prst="roundRect">
          <a:avLst>
            <a:gd name="adj" fmla="val 10000"/>
          </a:avLst>
        </a:prstGeom>
        <a:solidFill>
          <a:srgbClr val="8DC63F">
            <a:lumMod val="75000"/>
          </a:srgbClr>
        </a:solidFill>
        <a:ln w="25400" cap="flat" cmpd="sng" algn="ctr">
          <a:solidFill>
            <a:srgbClr val="FFFFFF">
              <a:hueOff val="0"/>
              <a:satOff val="0"/>
              <a:lumOff val="0"/>
              <a:alphaOff val="0"/>
            </a:srgbClr>
          </a:solidFill>
          <a:prstDash val="solid"/>
        </a:ln>
        <a:effectLst/>
      </dgm:spPr>
      <dgm:t>
        <a:bodyPr/>
        <a:lstStyle/>
        <a:p>
          <a:r>
            <a:rPr lang="en-US" sz="2000" dirty="0">
              <a:solidFill>
                <a:srgbClr val="FFFFFF"/>
              </a:solidFill>
              <a:latin typeface="Arial"/>
              <a:ea typeface="+mn-ea"/>
              <a:cs typeface="+mn-cs"/>
            </a:rPr>
            <a:t>Valor en </a:t>
          </a:r>
          <a:r>
            <a:rPr lang="en-US" sz="2000" dirty="0" err="1">
              <a:solidFill>
                <a:srgbClr val="FFFFFF"/>
              </a:solidFill>
              <a:latin typeface="Arial"/>
              <a:ea typeface="+mn-ea"/>
              <a:cs typeface="+mn-cs"/>
            </a:rPr>
            <a:t>uso</a:t>
          </a:r>
          <a:endParaRPr lang="en-US" sz="2000" dirty="0">
            <a:solidFill>
              <a:srgbClr val="FFFFFF"/>
            </a:solidFill>
            <a:latin typeface="Arial"/>
            <a:ea typeface="+mn-ea"/>
            <a:cs typeface="+mn-cs"/>
          </a:endParaRPr>
        </a:p>
      </dgm:t>
    </dgm:pt>
    <dgm:pt modelId="{33D6BA39-5128-4F67-83A4-889DA33FABAD}" type="parTrans" cxnId="{B7F3651E-DD8C-48C9-96EE-C30A1DC641EA}">
      <dgm:prSet/>
      <dgm:spPr/>
      <dgm:t>
        <a:bodyPr/>
        <a:lstStyle/>
        <a:p>
          <a:endParaRPr lang="en-US"/>
        </a:p>
      </dgm:t>
    </dgm:pt>
    <dgm:pt modelId="{4452D503-3A5F-4522-B843-53B1F5FAAE8C}" type="sibTrans" cxnId="{B7F3651E-DD8C-48C9-96EE-C30A1DC641EA}">
      <dgm:prSet/>
      <dgm:spPr/>
      <dgm:t>
        <a:bodyPr/>
        <a:lstStyle/>
        <a:p>
          <a:endParaRPr lang="en-US"/>
        </a:p>
      </dgm:t>
    </dgm:pt>
    <dgm:pt modelId="{BF3BDBD0-8FEB-4E78-8844-35CDFBBF677A}" type="pres">
      <dgm:prSet presAssocID="{88BEC6BA-8E41-4DFD-9D11-5206C12FBAF3}" presName="Name0" presStyleCnt="0">
        <dgm:presLayoutVars>
          <dgm:chPref val="1"/>
          <dgm:dir/>
          <dgm:animOne val="branch"/>
          <dgm:animLvl val="lvl"/>
          <dgm:resizeHandles/>
        </dgm:presLayoutVars>
      </dgm:prSet>
      <dgm:spPr/>
    </dgm:pt>
    <dgm:pt modelId="{B5D32F2B-0D7C-4F5C-A56F-C162EDB0EEB4}" type="pres">
      <dgm:prSet presAssocID="{989BC7C9-0194-4E3F-B061-969755A5F717}" presName="vertOne" presStyleCnt="0"/>
      <dgm:spPr/>
    </dgm:pt>
    <dgm:pt modelId="{0074B24C-1FBA-4A3B-AEAA-460417BC9B08}" type="pres">
      <dgm:prSet presAssocID="{989BC7C9-0194-4E3F-B061-969755A5F717}" presName="txOne" presStyleLbl="node0" presStyleIdx="0" presStyleCnt="2" custLinFactNeighborX="33180" custLinFactNeighborY="-39">
        <dgm:presLayoutVars>
          <dgm:chPref val="3"/>
        </dgm:presLayoutVars>
      </dgm:prSet>
      <dgm:spPr/>
    </dgm:pt>
    <dgm:pt modelId="{55487BEA-025F-4332-B7FF-94D221558909}" type="pres">
      <dgm:prSet presAssocID="{989BC7C9-0194-4E3F-B061-969755A5F717}" presName="horzOne" presStyleCnt="0"/>
      <dgm:spPr/>
    </dgm:pt>
    <dgm:pt modelId="{B47A7149-C342-451C-9B96-CD308B25F0C9}" type="pres">
      <dgm:prSet presAssocID="{B330F584-BA3A-4979-93FD-C41FF29D5146}" presName="sibSpaceOne" presStyleCnt="0"/>
      <dgm:spPr/>
    </dgm:pt>
    <dgm:pt modelId="{15885C2A-7748-4AB8-8C40-7CB90B01E050}" type="pres">
      <dgm:prSet presAssocID="{8CD85772-E196-4938-A786-845F5128CEA2}" presName="vertOne" presStyleCnt="0"/>
      <dgm:spPr/>
    </dgm:pt>
    <dgm:pt modelId="{2E3B0F54-66A0-445D-B268-B515C1514E5D}" type="pres">
      <dgm:prSet presAssocID="{8CD85772-E196-4938-A786-845F5128CEA2}" presName="txOne" presStyleLbl="node0" presStyleIdx="1" presStyleCnt="2" custScaleX="86519" custLinFactNeighborX="5565" custLinFactNeighborY="-249">
        <dgm:presLayoutVars>
          <dgm:chPref val="3"/>
        </dgm:presLayoutVars>
      </dgm:prSet>
      <dgm:spPr/>
    </dgm:pt>
    <dgm:pt modelId="{410FF980-5CE0-428E-BC76-20D03A9C314E}" type="pres">
      <dgm:prSet presAssocID="{8CD85772-E196-4938-A786-845F5128CEA2}" presName="parTransOne" presStyleCnt="0"/>
      <dgm:spPr/>
    </dgm:pt>
    <dgm:pt modelId="{F5F8B9DB-5A48-4DDB-BA45-5F240813825B}" type="pres">
      <dgm:prSet presAssocID="{8CD85772-E196-4938-A786-845F5128CEA2}" presName="horzOne" presStyleCnt="0"/>
      <dgm:spPr/>
    </dgm:pt>
    <dgm:pt modelId="{03D3CCA9-70A2-4704-8C91-C307ED6BB65B}" type="pres">
      <dgm:prSet presAssocID="{EBB9DBC2-DEF3-41E1-8D94-2D11B61023CA}" presName="vertTwo" presStyleCnt="0"/>
      <dgm:spPr/>
    </dgm:pt>
    <dgm:pt modelId="{375FA822-3A0B-4DE8-9D2E-69EEBBD7E5B2}" type="pres">
      <dgm:prSet presAssocID="{EBB9DBC2-DEF3-41E1-8D94-2D11B61023CA}" presName="txTwo" presStyleLbl="node2" presStyleIdx="0" presStyleCnt="4" custScaleY="90907">
        <dgm:presLayoutVars>
          <dgm:chPref val="3"/>
        </dgm:presLayoutVars>
      </dgm:prSet>
      <dgm:spPr/>
    </dgm:pt>
    <dgm:pt modelId="{4810D169-8461-44C5-83A8-F0CF01329A8C}" type="pres">
      <dgm:prSet presAssocID="{EBB9DBC2-DEF3-41E1-8D94-2D11B61023CA}" presName="horzTwo" presStyleCnt="0"/>
      <dgm:spPr/>
    </dgm:pt>
    <dgm:pt modelId="{BAD0237B-7711-4B9C-BFEB-F3C4D3B6FDDB}" type="pres">
      <dgm:prSet presAssocID="{49D55049-4536-43F4-BCC5-3BF701CA75CA}" presName="sibSpaceTwo" presStyleCnt="0"/>
      <dgm:spPr/>
    </dgm:pt>
    <dgm:pt modelId="{61D8093D-FB5A-4182-93E4-E534A27B1CE7}" type="pres">
      <dgm:prSet presAssocID="{E3B7C954-9982-46E4-826B-C546493729CB}" presName="vertTwo" presStyleCnt="0"/>
      <dgm:spPr/>
    </dgm:pt>
    <dgm:pt modelId="{888B52B9-8D8C-493B-8933-CE151EBF1AE4}" type="pres">
      <dgm:prSet presAssocID="{E3B7C954-9982-46E4-826B-C546493729CB}" presName="txTwo" presStyleLbl="node2" presStyleIdx="1" presStyleCnt="4" custScaleY="90907">
        <dgm:presLayoutVars>
          <dgm:chPref val="3"/>
        </dgm:presLayoutVars>
      </dgm:prSet>
      <dgm:spPr/>
    </dgm:pt>
    <dgm:pt modelId="{98741B6A-7E97-40BE-A9D8-11506ECD98DE}" type="pres">
      <dgm:prSet presAssocID="{E3B7C954-9982-46E4-826B-C546493729CB}" presName="horzTwo" presStyleCnt="0"/>
      <dgm:spPr/>
    </dgm:pt>
    <dgm:pt modelId="{9CBEE4CF-E9FA-4D0B-A384-46A9E5EE067C}" type="pres">
      <dgm:prSet presAssocID="{44ED8872-2258-4831-8398-9D67A1820232}" presName="sibSpaceTwo" presStyleCnt="0"/>
      <dgm:spPr/>
    </dgm:pt>
    <dgm:pt modelId="{CAB4FB4A-9F66-45EA-B62C-7257C8B2F078}" type="pres">
      <dgm:prSet presAssocID="{CE37F27B-DD81-4170-99FF-DDDBD3C641F1}" presName="vertTwo" presStyleCnt="0"/>
      <dgm:spPr/>
    </dgm:pt>
    <dgm:pt modelId="{15AA0D06-F7C8-4D67-BBEF-06D77003431D}" type="pres">
      <dgm:prSet presAssocID="{CE37F27B-DD81-4170-99FF-DDDBD3C641F1}" presName="txTwo" presStyleLbl="node2" presStyleIdx="2" presStyleCnt="4" custScaleY="90907">
        <dgm:presLayoutVars>
          <dgm:chPref val="3"/>
        </dgm:presLayoutVars>
      </dgm:prSet>
      <dgm:spPr/>
    </dgm:pt>
    <dgm:pt modelId="{B10D76A6-81D7-4DB0-93E7-E325B6C2A752}" type="pres">
      <dgm:prSet presAssocID="{CE37F27B-DD81-4170-99FF-DDDBD3C641F1}" presName="horzTwo" presStyleCnt="0"/>
      <dgm:spPr/>
    </dgm:pt>
    <dgm:pt modelId="{00D1A290-0514-4A14-AB50-56BE733EE913}" type="pres">
      <dgm:prSet presAssocID="{AEF1240A-ED10-447C-95A2-8308C447642D}" presName="sibSpaceTwo" presStyleCnt="0"/>
      <dgm:spPr/>
    </dgm:pt>
    <dgm:pt modelId="{F279A8ED-27F1-4E98-856E-CD6B01D22819}" type="pres">
      <dgm:prSet presAssocID="{BA1F8524-988E-42A1-A014-75767546EBFA}" presName="vertTwo" presStyleCnt="0"/>
      <dgm:spPr/>
    </dgm:pt>
    <dgm:pt modelId="{5450E8D4-D451-4B31-9326-8E64D9DFBAA0}" type="pres">
      <dgm:prSet presAssocID="{BA1F8524-988E-42A1-A014-75767546EBFA}" presName="txTwo" presStyleLbl="node2" presStyleIdx="3" presStyleCnt="4" custScaleY="90907">
        <dgm:presLayoutVars>
          <dgm:chPref val="3"/>
        </dgm:presLayoutVars>
      </dgm:prSet>
      <dgm:spPr/>
    </dgm:pt>
    <dgm:pt modelId="{4A3C4733-3E44-40ED-9783-9400E4296753}" type="pres">
      <dgm:prSet presAssocID="{BA1F8524-988E-42A1-A014-75767546EBFA}" presName="horzTwo" presStyleCnt="0"/>
      <dgm:spPr/>
    </dgm:pt>
  </dgm:ptLst>
  <dgm:cxnLst>
    <dgm:cxn modelId="{B7F3651E-DD8C-48C9-96EE-C30A1DC641EA}" srcId="{8CD85772-E196-4938-A786-845F5128CEA2}" destId="{BA1F8524-988E-42A1-A014-75767546EBFA}" srcOrd="3" destOrd="0" parTransId="{33D6BA39-5128-4F67-83A4-889DA33FABAD}" sibTransId="{4452D503-3A5F-4522-B843-53B1F5FAAE8C}"/>
    <dgm:cxn modelId="{F8185B3E-E513-42A3-BA9F-D1074D9AADD2}" srcId="{88BEC6BA-8E41-4DFD-9D11-5206C12FBAF3}" destId="{8CD85772-E196-4938-A786-845F5128CEA2}" srcOrd="1" destOrd="0" parTransId="{B355F8D1-9F45-4B7E-B857-2958C55C3333}" sibTransId="{E38981E7-79AD-45ED-8CD7-0ED47FB48EAB}"/>
    <dgm:cxn modelId="{34DAB05E-9B91-4A82-9FB6-44F839CF82FF}" srcId="{8CD85772-E196-4938-A786-845F5128CEA2}" destId="{E3B7C954-9982-46E4-826B-C546493729CB}" srcOrd="1" destOrd="0" parTransId="{8FD5C999-5EEA-4F9D-B76D-7A072683E2E0}" sibTransId="{44ED8872-2258-4831-8398-9D67A1820232}"/>
    <dgm:cxn modelId="{48544365-CECD-40AF-B137-9D62FC10E6D4}" type="presOf" srcId="{8CD85772-E196-4938-A786-845F5128CEA2}" destId="{2E3B0F54-66A0-445D-B268-B515C1514E5D}" srcOrd="0" destOrd="0" presId="urn:microsoft.com/office/officeart/2005/8/layout/hierarchy4"/>
    <dgm:cxn modelId="{5091EE49-BD44-4620-B7E7-CD9B756EAD4A}" type="presOf" srcId="{E3B7C954-9982-46E4-826B-C546493729CB}" destId="{888B52B9-8D8C-493B-8933-CE151EBF1AE4}" srcOrd="0" destOrd="0" presId="urn:microsoft.com/office/officeart/2005/8/layout/hierarchy4"/>
    <dgm:cxn modelId="{BA9F6D6C-6CBF-4971-B137-12C8DC0C9EB3}" srcId="{8CD85772-E196-4938-A786-845F5128CEA2}" destId="{CE37F27B-DD81-4170-99FF-DDDBD3C641F1}" srcOrd="2" destOrd="0" parTransId="{F9EC91C5-47A7-4A43-AF6F-136B11F2DF8A}" sibTransId="{AEF1240A-ED10-447C-95A2-8308C447642D}"/>
    <dgm:cxn modelId="{963F7C53-963B-49A2-B2FB-BF8F6913128B}" type="presOf" srcId="{EBB9DBC2-DEF3-41E1-8D94-2D11B61023CA}" destId="{375FA822-3A0B-4DE8-9D2E-69EEBBD7E5B2}" srcOrd="0" destOrd="0" presId="urn:microsoft.com/office/officeart/2005/8/layout/hierarchy4"/>
    <dgm:cxn modelId="{F488438F-085A-4F76-B9F0-E1DB901301AE}" type="presOf" srcId="{BA1F8524-988E-42A1-A014-75767546EBFA}" destId="{5450E8D4-D451-4B31-9326-8E64D9DFBAA0}" srcOrd="0" destOrd="0" presId="urn:microsoft.com/office/officeart/2005/8/layout/hierarchy4"/>
    <dgm:cxn modelId="{35BA059E-FA91-4717-8266-194BCADAB244}" type="presOf" srcId="{88BEC6BA-8E41-4DFD-9D11-5206C12FBAF3}" destId="{BF3BDBD0-8FEB-4E78-8844-35CDFBBF677A}" srcOrd="0" destOrd="0" presId="urn:microsoft.com/office/officeart/2005/8/layout/hierarchy4"/>
    <dgm:cxn modelId="{A4C5E1AD-B30D-45BF-8213-EF05FCCAFC27}" type="presOf" srcId="{989BC7C9-0194-4E3F-B061-969755A5F717}" destId="{0074B24C-1FBA-4A3B-AEAA-460417BC9B08}" srcOrd="0" destOrd="0" presId="urn:microsoft.com/office/officeart/2005/8/layout/hierarchy4"/>
    <dgm:cxn modelId="{232A84B6-4E59-4368-AC11-4D0A7A2325BE}" type="presOf" srcId="{CE37F27B-DD81-4170-99FF-DDDBD3C641F1}" destId="{15AA0D06-F7C8-4D67-BBEF-06D77003431D}" srcOrd="0" destOrd="0" presId="urn:microsoft.com/office/officeart/2005/8/layout/hierarchy4"/>
    <dgm:cxn modelId="{DC0A6EC4-FCC2-4093-9465-47E5B0C83F75}" srcId="{88BEC6BA-8E41-4DFD-9D11-5206C12FBAF3}" destId="{989BC7C9-0194-4E3F-B061-969755A5F717}" srcOrd="0" destOrd="0" parTransId="{0777C508-33B2-447F-88D1-A3CC6C786EB5}" sibTransId="{B330F584-BA3A-4979-93FD-C41FF29D5146}"/>
    <dgm:cxn modelId="{BB0F23CD-3C12-4A28-8168-F4C8643BD342}" srcId="{8CD85772-E196-4938-A786-845F5128CEA2}" destId="{EBB9DBC2-DEF3-41E1-8D94-2D11B61023CA}" srcOrd="0" destOrd="0" parTransId="{D26A2A9E-F028-435B-94DC-92EF02A05497}" sibTransId="{49D55049-4536-43F4-BCC5-3BF701CA75CA}"/>
    <dgm:cxn modelId="{6C8A8A21-4E47-4121-9943-72A20ADD3E8D}" type="presParOf" srcId="{BF3BDBD0-8FEB-4E78-8844-35CDFBBF677A}" destId="{B5D32F2B-0D7C-4F5C-A56F-C162EDB0EEB4}" srcOrd="0" destOrd="0" presId="urn:microsoft.com/office/officeart/2005/8/layout/hierarchy4"/>
    <dgm:cxn modelId="{8A5CABD1-12B3-4E9B-9273-DE30BA8ABDEF}" type="presParOf" srcId="{B5D32F2B-0D7C-4F5C-A56F-C162EDB0EEB4}" destId="{0074B24C-1FBA-4A3B-AEAA-460417BC9B08}" srcOrd="0" destOrd="0" presId="urn:microsoft.com/office/officeart/2005/8/layout/hierarchy4"/>
    <dgm:cxn modelId="{0F56AB73-11B6-453A-A935-7A1611846F2C}" type="presParOf" srcId="{B5D32F2B-0D7C-4F5C-A56F-C162EDB0EEB4}" destId="{55487BEA-025F-4332-B7FF-94D221558909}" srcOrd="1" destOrd="0" presId="urn:microsoft.com/office/officeart/2005/8/layout/hierarchy4"/>
    <dgm:cxn modelId="{847821BB-A343-4139-8038-7BC3040F327F}" type="presParOf" srcId="{BF3BDBD0-8FEB-4E78-8844-35CDFBBF677A}" destId="{B47A7149-C342-451C-9B96-CD308B25F0C9}" srcOrd="1" destOrd="0" presId="urn:microsoft.com/office/officeart/2005/8/layout/hierarchy4"/>
    <dgm:cxn modelId="{FB443F80-E7F0-4993-B5CD-60E28F0B3721}" type="presParOf" srcId="{BF3BDBD0-8FEB-4E78-8844-35CDFBBF677A}" destId="{15885C2A-7748-4AB8-8C40-7CB90B01E050}" srcOrd="2" destOrd="0" presId="urn:microsoft.com/office/officeart/2005/8/layout/hierarchy4"/>
    <dgm:cxn modelId="{17C97684-50A4-4BCD-B7E5-8FEBDFDFE52B}" type="presParOf" srcId="{15885C2A-7748-4AB8-8C40-7CB90B01E050}" destId="{2E3B0F54-66A0-445D-B268-B515C1514E5D}" srcOrd="0" destOrd="0" presId="urn:microsoft.com/office/officeart/2005/8/layout/hierarchy4"/>
    <dgm:cxn modelId="{28D65C40-C1EF-48DD-8698-F1251FC6E24C}" type="presParOf" srcId="{15885C2A-7748-4AB8-8C40-7CB90B01E050}" destId="{410FF980-5CE0-428E-BC76-20D03A9C314E}" srcOrd="1" destOrd="0" presId="urn:microsoft.com/office/officeart/2005/8/layout/hierarchy4"/>
    <dgm:cxn modelId="{065D007A-C656-489B-A3AB-909180AB8B7E}" type="presParOf" srcId="{15885C2A-7748-4AB8-8C40-7CB90B01E050}" destId="{F5F8B9DB-5A48-4DDB-BA45-5F240813825B}" srcOrd="2" destOrd="0" presId="urn:microsoft.com/office/officeart/2005/8/layout/hierarchy4"/>
    <dgm:cxn modelId="{4040BC0D-FB4B-4CC1-BBD8-8E52D8023A1C}" type="presParOf" srcId="{F5F8B9DB-5A48-4DDB-BA45-5F240813825B}" destId="{03D3CCA9-70A2-4704-8C91-C307ED6BB65B}" srcOrd="0" destOrd="0" presId="urn:microsoft.com/office/officeart/2005/8/layout/hierarchy4"/>
    <dgm:cxn modelId="{9DD223FE-15F8-49ED-8FEA-9D75646CEEA9}" type="presParOf" srcId="{03D3CCA9-70A2-4704-8C91-C307ED6BB65B}" destId="{375FA822-3A0B-4DE8-9D2E-69EEBBD7E5B2}" srcOrd="0" destOrd="0" presId="urn:microsoft.com/office/officeart/2005/8/layout/hierarchy4"/>
    <dgm:cxn modelId="{F47C3FCF-99C7-4526-9E46-7DBC41CD9593}" type="presParOf" srcId="{03D3CCA9-70A2-4704-8C91-C307ED6BB65B}" destId="{4810D169-8461-44C5-83A8-F0CF01329A8C}" srcOrd="1" destOrd="0" presId="urn:microsoft.com/office/officeart/2005/8/layout/hierarchy4"/>
    <dgm:cxn modelId="{B8F23F6A-B7B4-4694-83F6-66CEC77817E4}" type="presParOf" srcId="{F5F8B9DB-5A48-4DDB-BA45-5F240813825B}" destId="{BAD0237B-7711-4B9C-BFEB-F3C4D3B6FDDB}" srcOrd="1" destOrd="0" presId="urn:microsoft.com/office/officeart/2005/8/layout/hierarchy4"/>
    <dgm:cxn modelId="{4EF09737-1912-420F-AD28-F46AEE1CD60C}" type="presParOf" srcId="{F5F8B9DB-5A48-4DDB-BA45-5F240813825B}" destId="{61D8093D-FB5A-4182-93E4-E534A27B1CE7}" srcOrd="2" destOrd="0" presId="urn:microsoft.com/office/officeart/2005/8/layout/hierarchy4"/>
    <dgm:cxn modelId="{E7C85ABB-1C6A-4E16-9548-5310C459A1D8}" type="presParOf" srcId="{61D8093D-FB5A-4182-93E4-E534A27B1CE7}" destId="{888B52B9-8D8C-493B-8933-CE151EBF1AE4}" srcOrd="0" destOrd="0" presId="urn:microsoft.com/office/officeart/2005/8/layout/hierarchy4"/>
    <dgm:cxn modelId="{2135A544-3828-404B-88D7-1693507A3379}" type="presParOf" srcId="{61D8093D-FB5A-4182-93E4-E534A27B1CE7}" destId="{98741B6A-7E97-40BE-A9D8-11506ECD98DE}" srcOrd="1" destOrd="0" presId="urn:microsoft.com/office/officeart/2005/8/layout/hierarchy4"/>
    <dgm:cxn modelId="{D4D24C5E-73DE-46ED-9255-587FC137BBA8}" type="presParOf" srcId="{F5F8B9DB-5A48-4DDB-BA45-5F240813825B}" destId="{9CBEE4CF-E9FA-4D0B-A384-46A9E5EE067C}" srcOrd="3" destOrd="0" presId="urn:microsoft.com/office/officeart/2005/8/layout/hierarchy4"/>
    <dgm:cxn modelId="{32416664-6813-4DE4-AD19-47B2BEE36043}" type="presParOf" srcId="{F5F8B9DB-5A48-4DDB-BA45-5F240813825B}" destId="{CAB4FB4A-9F66-45EA-B62C-7257C8B2F078}" srcOrd="4" destOrd="0" presId="urn:microsoft.com/office/officeart/2005/8/layout/hierarchy4"/>
    <dgm:cxn modelId="{82A66190-02CB-4473-B9DC-2E0052D4C8D4}" type="presParOf" srcId="{CAB4FB4A-9F66-45EA-B62C-7257C8B2F078}" destId="{15AA0D06-F7C8-4D67-BBEF-06D77003431D}" srcOrd="0" destOrd="0" presId="urn:microsoft.com/office/officeart/2005/8/layout/hierarchy4"/>
    <dgm:cxn modelId="{5B09E2CC-9D3C-4AA5-97C3-8218BE217C23}" type="presParOf" srcId="{CAB4FB4A-9F66-45EA-B62C-7257C8B2F078}" destId="{B10D76A6-81D7-4DB0-93E7-E325B6C2A752}" srcOrd="1" destOrd="0" presId="urn:microsoft.com/office/officeart/2005/8/layout/hierarchy4"/>
    <dgm:cxn modelId="{CE8596F4-C5E5-4B0C-8B9C-1E0608A481B1}" type="presParOf" srcId="{F5F8B9DB-5A48-4DDB-BA45-5F240813825B}" destId="{00D1A290-0514-4A14-AB50-56BE733EE913}" srcOrd="5" destOrd="0" presId="urn:microsoft.com/office/officeart/2005/8/layout/hierarchy4"/>
    <dgm:cxn modelId="{141A52F1-7401-447E-A53D-5F1FC09A0CDB}" type="presParOf" srcId="{F5F8B9DB-5A48-4DDB-BA45-5F240813825B}" destId="{F279A8ED-27F1-4E98-856E-CD6B01D22819}" srcOrd="6" destOrd="0" presId="urn:microsoft.com/office/officeart/2005/8/layout/hierarchy4"/>
    <dgm:cxn modelId="{38E7E823-0410-4FDF-BF3B-912FFF8E5016}" type="presParOf" srcId="{F279A8ED-27F1-4E98-856E-CD6B01D22819}" destId="{5450E8D4-D451-4B31-9326-8E64D9DFBAA0}" srcOrd="0" destOrd="0" presId="urn:microsoft.com/office/officeart/2005/8/layout/hierarchy4"/>
    <dgm:cxn modelId="{46106CC4-A68E-4C47-8A41-699A9EF285C2}" type="presParOf" srcId="{F279A8ED-27F1-4E98-856E-CD6B01D22819}" destId="{4A3C4733-3E44-40ED-9783-9400E4296753}"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237FB6B-3D6C-4F60-996B-998BCF9B9460}"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en-US"/>
        </a:p>
      </dgm:t>
    </dgm:pt>
    <dgm:pt modelId="{A7126450-D082-49A6-A829-1EE64D8AE891}">
      <dgm:prSet phldrT="[Text]" custT="1"/>
      <dgm:spPr>
        <a:xfrm>
          <a:off x="4026" y="791"/>
          <a:ext cx="1559067" cy="1420494"/>
        </a:xfrm>
        <a:prstGeom prst="roundRect">
          <a:avLst>
            <a:gd name="adj" fmla="val 10000"/>
          </a:avLst>
        </a:prstGeom>
        <a:solidFill>
          <a:srgbClr val="0D9C4A">
            <a:lumMod val="75000"/>
          </a:srgbClr>
        </a:solidFill>
        <a:ln w="25400" cap="flat" cmpd="sng" algn="ctr">
          <a:solidFill>
            <a:srgbClr val="FFFFFF">
              <a:hueOff val="0"/>
              <a:satOff val="0"/>
              <a:lumOff val="0"/>
              <a:alphaOff val="0"/>
            </a:srgbClr>
          </a:solidFill>
          <a:prstDash val="solid"/>
        </a:ln>
        <a:effectLst/>
      </dgm:spPr>
      <dgm:t>
        <a:bodyPr/>
        <a:lstStyle/>
        <a:p>
          <a:r>
            <a:rPr lang="es-CO" sz="1800" dirty="0">
              <a:solidFill>
                <a:srgbClr val="FFFFFF"/>
              </a:solidFill>
              <a:latin typeface="Arial"/>
              <a:ea typeface="+mn-ea"/>
              <a:cs typeface="+mn-cs"/>
            </a:rPr>
            <a:t>Costo histórico</a:t>
          </a:r>
        </a:p>
        <a:p>
          <a:endParaRPr lang="en-US" sz="1800" dirty="0">
            <a:solidFill>
              <a:srgbClr val="FFFFFF"/>
            </a:solidFill>
            <a:latin typeface="Arial"/>
            <a:ea typeface="+mn-ea"/>
            <a:cs typeface="+mn-cs"/>
          </a:endParaRPr>
        </a:p>
      </dgm:t>
    </dgm:pt>
    <dgm:pt modelId="{8F68C21F-EF4B-4EDD-BC27-2535274DB832}" type="parTrans" cxnId="{F9450C7E-61CE-46F6-A638-F5EF1BDE23C9}">
      <dgm:prSet/>
      <dgm:spPr/>
      <dgm:t>
        <a:bodyPr/>
        <a:lstStyle/>
        <a:p>
          <a:endParaRPr lang="en-US" sz="1600"/>
        </a:p>
      </dgm:t>
    </dgm:pt>
    <dgm:pt modelId="{A912B48E-8A6A-4EC5-A04D-BE789B04E925}" type="sibTrans" cxnId="{F9450C7E-61CE-46F6-A638-F5EF1BDE23C9}">
      <dgm:prSet/>
      <dgm:spPr/>
      <dgm:t>
        <a:bodyPr/>
        <a:lstStyle/>
        <a:p>
          <a:endParaRPr lang="en-US" sz="1600"/>
        </a:p>
      </dgm:t>
    </dgm:pt>
    <dgm:pt modelId="{00E43A45-A29B-496A-9273-CD0C491F4E61}">
      <dgm:prSet custT="1"/>
      <dgm:spPr>
        <a:xfrm>
          <a:off x="1825017" y="1641001"/>
          <a:ext cx="1559067" cy="1420494"/>
        </a:xfrm>
        <a:prstGeom prst="roundRect">
          <a:avLst>
            <a:gd name="adj" fmla="val 10000"/>
          </a:avLst>
        </a:prstGeom>
        <a:solidFill>
          <a:srgbClr val="00B0F0"/>
        </a:solidFill>
        <a:ln w="25400" cap="flat" cmpd="sng" algn="ctr">
          <a:solidFill>
            <a:srgbClr val="FFFFFF">
              <a:hueOff val="0"/>
              <a:satOff val="0"/>
              <a:lumOff val="0"/>
              <a:alphaOff val="0"/>
            </a:srgbClr>
          </a:solidFill>
          <a:prstDash val="solid"/>
        </a:ln>
        <a:effectLst/>
      </dgm:spPr>
      <dgm:t>
        <a:bodyPr/>
        <a:lstStyle/>
        <a:p>
          <a:r>
            <a:rPr lang="es-CO" sz="1800" dirty="0">
              <a:solidFill>
                <a:srgbClr val="FFFFFF"/>
              </a:solidFill>
              <a:latin typeface="Arial"/>
              <a:ea typeface="+mn-ea"/>
              <a:cs typeface="+mn-cs"/>
            </a:rPr>
            <a:t>Costo de Cumplimiento</a:t>
          </a:r>
          <a:endParaRPr lang="en-US" sz="1800" dirty="0">
            <a:solidFill>
              <a:srgbClr val="FFFFFF"/>
            </a:solidFill>
            <a:latin typeface="Arial"/>
            <a:ea typeface="+mn-ea"/>
            <a:cs typeface="+mn-cs"/>
          </a:endParaRPr>
        </a:p>
      </dgm:t>
    </dgm:pt>
    <dgm:pt modelId="{6A48E81A-6728-4860-9EDF-07DA11BB3681}" type="parTrans" cxnId="{B605A333-5B00-4DE2-A5A8-06962DD25823}">
      <dgm:prSet/>
      <dgm:spPr/>
      <dgm:t>
        <a:bodyPr/>
        <a:lstStyle/>
        <a:p>
          <a:endParaRPr lang="en-US" sz="1600"/>
        </a:p>
      </dgm:t>
    </dgm:pt>
    <dgm:pt modelId="{BFB0A14D-319B-4794-8030-8D428F36246E}" type="sibTrans" cxnId="{B605A333-5B00-4DE2-A5A8-06962DD25823}">
      <dgm:prSet/>
      <dgm:spPr/>
      <dgm:t>
        <a:bodyPr/>
        <a:lstStyle/>
        <a:p>
          <a:endParaRPr lang="en-US" sz="1600"/>
        </a:p>
      </dgm:t>
    </dgm:pt>
    <dgm:pt modelId="{B8B78EB5-C101-499E-8246-CAFDD3F36EDB}">
      <dgm:prSet custT="1"/>
      <dgm:spPr>
        <a:xfrm>
          <a:off x="3515047" y="1641001"/>
          <a:ext cx="1559067" cy="1420494"/>
        </a:xfrm>
        <a:prstGeom prst="roundRect">
          <a:avLst>
            <a:gd name="adj" fmla="val 10000"/>
          </a:avLst>
        </a:prstGeom>
        <a:solidFill>
          <a:srgbClr val="00B0F0"/>
        </a:solidFill>
        <a:ln w="25400" cap="flat" cmpd="sng" algn="ctr">
          <a:solidFill>
            <a:srgbClr val="FFFFFF">
              <a:hueOff val="0"/>
              <a:satOff val="0"/>
              <a:lumOff val="0"/>
              <a:alphaOff val="0"/>
            </a:srgbClr>
          </a:solidFill>
          <a:prstDash val="solid"/>
        </a:ln>
        <a:effectLst/>
      </dgm:spPr>
      <dgm:t>
        <a:bodyPr/>
        <a:lstStyle/>
        <a:p>
          <a:r>
            <a:rPr lang="en-US" sz="1800" dirty="0">
              <a:solidFill>
                <a:srgbClr val="FFFFFF"/>
              </a:solidFill>
              <a:latin typeface="Arial"/>
              <a:ea typeface="+mn-ea"/>
              <a:cs typeface="+mn-cs"/>
            </a:rPr>
            <a:t>Valor de mercado</a:t>
          </a:r>
        </a:p>
      </dgm:t>
    </dgm:pt>
    <dgm:pt modelId="{52B6498D-E51C-4410-903E-0A85E356EF7C}" type="parTrans" cxnId="{73A0D8B9-F5D7-4F85-9234-AB50F1569B29}">
      <dgm:prSet/>
      <dgm:spPr/>
      <dgm:t>
        <a:bodyPr/>
        <a:lstStyle/>
        <a:p>
          <a:endParaRPr lang="en-US" sz="1600"/>
        </a:p>
      </dgm:t>
    </dgm:pt>
    <dgm:pt modelId="{107EDFE6-38EE-46C9-ACDA-20A96CDEF303}" type="sibTrans" cxnId="{73A0D8B9-F5D7-4F85-9234-AB50F1569B29}">
      <dgm:prSet/>
      <dgm:spPr/>
      <dgm:t>
        <a:bodyPr/>
        <a:lstStyle/>
        <a:p>
          <a:endParaRPr lang="en-US" sz="1600"/>
        </a:p>
      </dgm:t>
    </dgm:pt>
    <dgm:pt modelId="{05D90C3C-3EA9-4ABA-86D3-EE44884A9541}">
      <dgm:prSet custT="1"/>
      <dgm:spPr>
        <a:xfrm>
          <a:off x="5205076" y="1641001"/>
          <a:ext cx="1559067" cy="1420494"/>
        </a:xfrm>
        <a:prstGeom prst="roundRect">
          <a:avLst>
            <a:gd name="adj" fmla="val 10000"/>
          </a:avLst>
        </a:prstGeom>
        <a:solidFill>
          <a:srgbClr val="00B0F0"/>
        </a:solidFill>
        <a:ln w="25400" cap="flat" cmpd="sng" algn="ctr">
          <a:solidFill>
            <a:srgbClr val="FFFFFF">
              <a:hueOff val="0"/>
              <a:satOff val="0"/>
              <a:lumOff val="0"/>
              <a:alphaOff val="0"/>
            </a:srgbClr>
          </a:solidFill>
          <a:prstDash val="solid"/>
        </a:ln>
        <a:effectLst/>
      </dgm:spPr>
      <dgm:t>
        <a:bodyPr/>
        <a:lstStyle/>
        <a:p>
          <a:r>
            <a:rPr lang="es-CO" sz="1800" dirty="0">
              <a:solidFill>
                <a:srgbClr val="FFFFFF"/>
              </a:solidFill>
              <a:latin typeface="Arial"/>
              <a:ea typeface="+mn-ea"/>
              <a:cs typeface="+mn-cs"/>
            </a:rPr>
            <a:t>Costo de cancelación</a:t>
          </a:r>
          <a:endParaRPr lang="en-US" sz="1800" dirty="0">
            <a:solidFill>
              <a:srgbClr val="FFFFFF"/>
            </a:solidFill>
            <a:latin typeface="Arial"/>
            <a:ea typeface="+mn-ea"/>
            <a:cs typeface="+mn-cs"/>
          </a:endParaRPr>
        </a:p>
      </dgm:t>
    </dgm:pt>
    <dgm:pt modelId="{9214FA24-67B7-4C19-BF22-EE234013D18C}" type="parTrans" cxnId="{62424EA0-00A6-4251-9305-00512D3F2F45}">
      <dgm:prSet/>
      <dgm:spPr/>
      <dgm:t>
        <a:bodyPr/>
        <a:lstStyle/>
        <a:p>
          <a:endParaRPr lang="en-US" sz="1600"/>
        </a:p>
      </dgm:t>
    </dgm:pt>
    <dgm:pt modelId="{1DAC61C4-FA2A-4B31-A436-777B21023A73}" type="sibTrans" cxnId="{62424EA0-00A6-4251-9305-00512D3F2F45}">
      <dgm:prSet/>
      <dgm:spPr/>
      <dgm:t>
        <a:bodyPr/>
        <a:lstStyle/>
        <a:p>
          <a:endParaRPr lang="en-US" sz="1600"/>
        </a:p>
      </dgm:t>
    </dgm:pt>
    <dgm:pt modelId="{A6EC8653-4692-4290-ACA2-8FF9200450D5}">
      <dgm:prSet custT="1"/>
      <dgm:spPr>
        <a:xfrm>
          <a:off x="6895105" y="1641001"/>
          <a:ext cx="1559067" cy="1420494"/>
        </a:xfrm>
        <a:prstGeom prst="roundRect">
          <a:avLst>
            <a:gd name="adj" fmla="val 10000"/>
          </a:avLst>
        </a:prstGeom>
        <a:solidFill>
          <a:srgbClr val="00B0F0"/>
        </a:solidFill>
        <a:ln w="25400" cap="flat" cmpd="sng" algn="ctr">
          <a:solidFill>
            <a:srgbClr val="FFFFFF">
              <a:hueOff val="0"/>
              <a:satOff val="0"/>
              <a:lumOff val="0"/>
              <a:alphaOff val="0"/>
            </a:srgbClr>
          </a:solidFill>
          <a:prstDash val="solid"/>
        </a:ln>
        <a:effectLst/>
      </dgm:spPr>
      <dgm:t>
        <a:bodyPr/>
        <a:lstStyle/>
        <a:p>
          <a:r>
            <a:rPr lang="es-CO" sz="1800" dirty="0">
              <a:solidFill>
                <a:srgbClr val="FFFFFF"/>
              </a:solidFill>
              <a:latin typeface="Arial"/>
              <a:ea typeface="+mn-ea"/>
              <a:cs typeface="+mn-cs"/>
            </a:rPr>
            <a:t>Precio supuesto</a:t>
          </a:r>
          <a:endParaRPr lang="en-US" sz="1800" dirty="0">
            <a:solidFill>
              <a:srgbClr val="FFFFFF"/>
            </a:solidFill>
            <a:latin typeface="Arial"/>
            <a:ea typeface="+mn-ea"/>
            <a:cs typeface="+mn-cs"/>
          </a:endParaRPr>
        </a:p>
      </dgm:t>
    </dgm:pt>
    <dgm:pt modelId="{61733BA4-2E4D-4266-BE5B-E8EF45C58AEC}" type="parTrans" cxnId="{D0837C1D-1DEC-46C2-A1B0-4BB9CD1B2D25}">
      <dgm:prSet/>
      <dgm:spPr/>
      <dgm:t>
        <a:bodyPr/>
        <a:lstStyle/>
        <a:p>
          <a:endParaRPr lang="en-US" sz="1600"/>
        </a:p>
      </dgm:t>
    </dgm:pt>
    <dgm:pt modelId="{7C2FA2BB-3950-4CC3-88C7-A0227C2C16FD}" type="sibTrans" cxnId="{D0837C1D-1DEC-46C2-A1B0-4BB9CD1B2D25}">
      <dgm:prSet/>
      <dgm:spPr/>
      <dgm:t>
        <a:bodyPr/>
        <a:lstStyle/>
        <a:p>
          <a:endParaRPr lang="en-US" sz="1600"/>
        </a:p>
      </dgm:t>
    </dgm:pt>
    <dgm:pt modelId="{94A85D9D-6907-4836-9CA3-86F4A6552C03}">
      <dgm:prSet custT="1"/>
      <dgm:spPr>
        <a:xfrm>
          <a:off x="1825017" y="791"/>
          <a:ext cx="6629155" cy="1420494"/>
        </a:xfrm>
        <a:prstGeom prst="roundRect">
          <a:avLst>
            <a:gd name="adj" fmla="val 10000"/>
          </a:avLst>
        </a:prstGeom>
        <a:solidFill>
          <a:srgbClr val="005BAA">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r>
            <a:rPr lang="en-US" sz="1800" dirty="0">
              <a:solidFill>
                <a:srgbClr val="FFFFFF"/>
              </a:solidFill>
              <a:latin typeface="Arial"/>
              <a:ea typeface="+mn-ea"/>
              <a:cs typeface="+mn-cs"/>
            </a:rPr>
            <a:t>Valor </a:t>
          </a:r>
          <a:r>
            <a:rPr lang="en-US" sz="1800" dirty="0" err="1">
              <a:solidFill>
                <a:srgbClr val="FFFFFF"/>
              </a:solidFill>
              <a:latin typeface="Arial"/>
              <a:ea typeface="+mn-ea"/>
              <a:cs typeface="+mn-cs"/>
            </a:rPr>
            <a:t>corriente</a:t>
          </a:r>
          <a:endParaRPr lang="en-US" sz="1800" dirty="0">
            <a:solidFill>
              <a:srgbClr val="FFFFFF"/>
            </a:solidFill>
            <a:latin typeface="Arial"/>
            <a:ea typeface="+mn-ea"/>
            <a:cs typeface="+mn-cs"/>
          </a:endParaRPr>
        </a:p>
      </dgm:t>
    </dgm:pt>
    <dgm:pt modelId="{7D424422-7077-4E14-A2F7-6893A2D693AE}" type="parTrans" cxnId="{BBA21BC8-CAF7-4444-8931-FD75EC7ED750}">
      <dgm:prSet/>
      <dgm:spPr/>
      <dgm:t>
        <a:bodyPr/>
        <a:lstStyle/>
        <a:p>
          <a:endParaRPr lang="en-US" sz="1600"/>
        </a:p>
      </dgm:t>
    </dgm:pt>
    <dgm:pt modelId="{7DC0754F-5680-4846-B852-B7500DFF65E9}" type="sibTrans" cxnId="{BBA21BC8-CAF7-4444-8931-FD75EC7ED750}">
      <dgm:prSet/>
      <dgm:spPr/>
      <dgm:t>
        <a:bodyPr/>
        <a:lstStyle/>
        <a:p>
          <a:endParaRPr lang="en-US" sz="1600"/>
        </a:p>
      </dgm:t>
    </dgm:pt>
    <dgm:pt modelId="{B9077DE0-484B-40AE-9D22-BD4F55AD7006}" type="pres">
      <dgm:prSet presAssocID="{2237FB6B-3D6C-4F60-996B-998BCF9B9460}" presName="Name0" presStyleCnt="0">
        <dgm:presLayoutVars>
          <dgm:chPref val="1"/>
          <dgm:dir/>
          <dgm:animOne val="branch"/>
          <dgm:animLvl val="lvl"/>
          <dgm:resizeHandles/>
        </dgm:presLayoutVars>
      </dgm:prSet>
      <dgm:spPr/>
    </dgm:pt>
    <dgm:pt modelId="{1E1E477F-4DA7-4B1C-A11C-8F01B212AB5A}" type="pres">
      <dgm:prSet presAssocID="{A7126450-D082-49A6-A829-1EE64D8AE891}" presName="vertOne" presStyleCnt="0"/>
      <dgm:spPr/>
    </dgm:pt>
    <dgm:pt modelId="{0DB791D1-F877-4B34-98AF-353BAF509AE3}" type="pres">
      <dgm:prSet presAssocID="{A7126450-D082-49A6-A829-1EE64D8AE891}" presName="txOne" presStyleLbl="node0" presStyleIdx="0" presStyleCnt="2" custLinFactNeighborX="7688">
        <dgm:presLayoutVars>
          <dgm:chPref val="3"/>
        </dgm:presLayoutVars>
      </dgm:prSet>
      <dgm:spPr/>
    </dgm:pt>
    <dgm:pt modelId="{FDCBB103-0628-4BC1-805A-3D9D01D92B8E}" type="pres">
      <dgm:prSet presAssocID="{A7126450-D082-49A6-A829-1EE64D8AE891}" presName="horzOne" presStyleCnt="0"/>
      <dgm:spPr/>
    </dgm:pt>
    <dgm:pt modelId="{A1BA05E0-3915-4047-9A43-41228B7B2365}" type="pres">
      <dgm:prSet presAssocID="{A912B48E-8A6A-4EC5-A04D-BE789B04E925}" presName="sibSpaceOne" presStyleCnt="0"/>
      <dgm:spPr/>
    </dgm:pt>
    <dgm:pt modelId="{80932BA9-65B8-4CAD-A71F-C93C7346463D}" type="pres">
      <dgm:prSet presAssocID="{94A85D9D-6907-4836-9CA3-86F4A6552C03}" presName="vertOne" presStyleCnt="0"/>
      <dgm:spPr/>
    </dgm:pt>
    <dgm:pt modelId="{3BED9DC9-B932-4CCA-860C-43FC49DE46F7}" type="pres">
      <dgm:prSet presAssocID="{94A85D9D-6907-4836-9CA3-86F4A6552C03}" presName="txOne" presStyleLbl="node0" presStyleIdx="1" presStyleCnt="2" custScaleX="86484" custLinFactNeighborX="-1035" custLinFactNeighborY="-360">
        <dgm:presLayoutVars>
          <dgm:chPref val="3"/>
        </dgm:presLayoutVars>
      </dgm:prSet>
      <dgm:spPr/>
    </dgm:pt>
    <dgm:pt modelId="{50BE48BB-2ABA-4186-B0B8-919DF5E19688}" type="pres">
      <dgm:prSet presAssocID="{94A85D9D-6907-4836-9CA3-86F4A6552C03}" presName="parTransOne" presStyleCnt="0"/>
      <dgm:spPr/>
    </dgm:pt>
    <dgm:pt modelId="{E5E91059-FAAB-4EFD-9CCD-5C87C7B3C942}" type="pres">
      <dgm:prSet presAssocID="{94A85D9D-6907-4836-9CA3-86F4A6552C03}" presName="horzOne" presStyleCnt="0"/>
      <dgm:spPr/>
    </dgm:pt>
    <dgm:pt modelId="{A8CC6ECF-2EA4-4574-8D04-D2BB4F120CF0}" type="pres">
      <dgm:prSet presAssocID="{00E43A45-A29B-496A-9273-CD0C491F4E61}" presName="vertTwo" presStyleCnt="0"/>
      <dgm:spPr/>
    </dgm:pt>
    <dgm:pt modelId="{159BE8D3-3362-4551-A293-F5DA44338801}" type="pres">
      <dgm:prSet presAssocID="{00E43A45-A29B-496A-9273-CD0C491F4E61}" presName="txTwo" presStyleLbl="node2" presStyleIdx="0" presStyleCnt="4" custScaleX="129193" custLinFactNeighborX="-28735" custLinFactNeighborY="56">
        <dgm:presLayoutVars>
          <dgm:chPref val="3"/>
        </dgm:presLayoutVars>
      </dgm:prSet>
      <dgm:spPr/>
    </dgm:pt>
    <dgm:pt modelId="{4C917892-8E66-407D-B8EB-02B43CB8BD75}" type="pres">
      <dgm:prSet presAssocID="{00E43A45-A29B-496A-9273-CD0C491F4E61}" presName="horzTwo" presStyleCnt="0"/>
      <dgm:spPr/>
    </dgm:pt>
    <dgm:pt modelId="{AA01C88A-7B7A-43F9-A08E-1EFE37D3B6BE}" type="pres">
      <dgm:prSet presAssocID="{BFB0A14D-319B-4794-8030-8D428F36246E}" presName="sibSpaceTwo" presStyleCnt="0"/>
      <dgm:spPr/>
    </dgm:pt>
    <dgm:pt modelId="{F7FFD103-A617-4D75-80E6-A015869DBC6E}" type="pres">
      <dgm:prSet presAssocID="{B8B78EB5-C101-499E-8246-CAFDD3F36EDB}" presName="vertTwo" presStyleCnt="0"/>
      <dgm:spPr/>
    </dgm:pt>
    <dgm:pt modelId="{5AC1C8DC-4E1F-491D-9734-4DA4F4C54B46}" type="pres">
      <dgm:prSet presAssocID="{B8B78EB5-C101-499E-8246-CAFDD3F36EDB}" presName="txTwo" presStyleLbl="node2" presStyleIdx="1" presStyleCnt="4" custLinFactNeighborX="-28735" custLinFactNeighborY="56">
        <dgm:presLayoutVars>
          <dgm:chPref val="3"/>
        </dgm:presLayoutVars>
      </dgm:prSet>
      <dgm:spPr/>
    </dgm:pt>
    <dgm:pt modelId="{05755481-9B73-44BF-A95A-7BD701E88E85}" type="pres">
      <dgm:prSet presAssocID="{B8B78EB5-C101-499E-8246-CAFDD3F36EDB}" presName="horzTwo" presStyleCnt="0"/>
      <dgm:spPr/>
    </dgm:pt>
    <dgm:pt modelId="{E8A962B4-D395-4717-BDB7-57FF87C1B5E7}" type="pres">
      <dgm:prSet presAssocID="{107EDFE6-38EE-46C9-ACDA-20A96CDEF303}" presName="sibSpaceTwo" presStyleCnt="0"/>
      <dgm:spPr/>
    </dgm:pt>
    <dgm:pt modelId="{A9B5F815-6400-48C1-9042-7099EF9A0C47}" type="pres">
      <dgm:prSet presAssocID="{05D90C3C-3EA9-4ABA-86D3-EE44884A9541}" presName="vertTwo" presStyleCnt="0"/>
      <dgm:spPr/>
    </dgm:pt>
    <dgm:pt modelId="{77292B3A-20AE-465E-8D59-A36D8B453272}" type="pres">
      <dgm:prSet presAssocID="{05D90C3C-3EA9-4ABA-86D3-EE44884A9541}" presName="txTwo" presStyleLbl="node2" presStyleIdx="2" presStyleCnt="4" custLinFactNeighborX="-28735" custLinFactNeighborY="56">
        <dgm:presLayoutVars>
          <dgm:chPref val="3"/>
        </dgm:presLayoutVars>
      </dgm:prSet>
      <dgm:spPr/>
    </dgm:pt>
    <dgm:pt modelId="{980E638A-17DA-4403-A731-4A2328BD418C}" type="pres">
      <dgm:prSet presAssocID="{05D90C3C-3EA9-4ABA-86D3-EE44884A9541}" presName="horzTwo" presStyleCnt="0"/>
      <dgm:spPr/>
    </dgm:pt>
    <dgm:pt modelId="{48EDF16D-C684-4DAD-BAE8-5B84FFC1D085}" type="pres">
      <dgm:prSet presAssocID="{1DAC61C4-FA2A-4B31-A436-777B21023A73}" presName="sibSpaceTwo" presStyleCnt="0"/>
      <dgm:spPr/>
    </dgm:pt>
    <dgm:pt modelId="{AF109333-7144-429C-9166-097CF09C0836}" type="pres">
      <dgm:prSet presAssocID="{A6EC8653-4692-4290-ACA2-8FF9200450D5}" presName="vertTwo" presStyleCnt="0"/>
      <dgm:spPr/>
    </dgm:pt>
    <dgm:pt modelId="{6BE5C322-0FCC-458F-BE0D-092C8D2146C1}" type="pres">
      <dgm:prSet presAssocID="{A6EC8653-4692-4290-ACA2-8FF9200450D5}" presName="txTwo" presStyleLbl="node2" presStyleIdx="3" presStyleCnt="4" custLinFactNeighborX="-28735" custLinFactNeighborY="56">
        <dgm:presLayoutVars>
          <dgm:chPref val="3"/>
        </dgm:presLayoutVars>
      </dgm:prSet>
      <dgm:spPr/>
    </dgm:pt>
    <dgm:pt modelId="{685027BF-CF7D-4F93-8083-2C6CCDFCFDDE}" type="pres">
      <dgm:prSet presAssocID="{A6EC8653-4692-4290-ACA2-8FF9200450D5}" presName="horzTwo" presStyleCnt="0"/>
      <dgm:spPr/>
    </dgm:pt>
  </dgm:ptLst>
  <dgm:cxnLst>
    <dgm:cxn modelId="{AFA1800A-0F4F-4FD1-835B-47077F53E249}" type="presOf" srcId="{A7126450-D082-49A6-A829-1EE64D8AE891}" destId="{0DB791D1-F877-4B34-98AF-353BAF509AE3}" srcOrd="0" destOrd="0" presId="urn:microsoft.com/office/officeart/2005/8/layout/hierarchy4"/>
    <dgm:cxn modelId="{ABEACC11-6C3E-402B-8EFA-960175AA04E2}" type="presOf" srcId="{2237FB6B-3D6C-4F60-996B-998BCF9B9460}" destId="{B9077DE0-484B-40AE-9D22-BD4F55AD7006}" srcOrd="0" destOrd="0" presId="urn:microsoft.com/office/officeart/2005/8/layout/hierarchy4"/>
    <dgm:cxn modelId="{D0837C1D-1DEC-46C2-A1B0-4BB9CD1B2D25}" srcId="{94A85D9D-6907-4836-9CA3-86F4A6552C03}" destId="{A6EC8653-4692-4290-ACA2-8FF9200450D5}" srcOrd="3" destOrd="0" parTransId="{61733BA4-2E4D-4266-BE5B-E8EF45C58AEC}" sibTransId="{7C2FA2BB-3950-4CC3-88C7-A0227C2C16FD}"/>
    <dgm:cxn modelId="{1593B52D-53E5-4270-ACAD-03AA03705AF7}" type="presOf" srcId="{00E43A45-A29B-496A-9273-CD0C491F4E61}" destId="{159BE8D3-3362-4551-A293-F5DA44338801}" srcOrd="0" destOrd="0" presId="urn:microsoft.com/office/officeart/2005/8/layout/hierarchy4"/>
    <dgm:cxn modelId="{B605A333-5B00-4DE2-A5A8-06962DD25823}" srcId="{94A85D9D-6907-4836-9CA3-86F4A6552C03}" destId="{00E43A45-A29B-496A-9273-CD0C491F4E61}" srcOrd="0" destOrd="0" parTransId="{6A48E81A-6728-4860-9EDF-07DA11BB3681}" sibTransId="{BFB0A14D-319B-4794-8030-8D428F36246E}"/>
    <dgm:cxn modelId="{67564B6F-F7E2-41BC-B631-41120CBF7949}" type="presOf" srcId="{B8B78EB5-C101-499E-8246-CAFDD3F36EDB}" destId="{5AC1C8DC-4E1F-491D-9734-4DA4F4C54B46}" srcOrd="0" destOrd="0" presId="urn:microsoft.com/office/officeart/2005/8/layout/hierarchy4"/>
    <dgm:cxn modelId="{F9450C7E-61CE-46F6-A638-F5EF1BDE23C9}" srcId="{2237FB6B-3D6C-4F60-996B-998BCF9B9460}" destId="{A7126450-D082-49A6-A829-1EE64D8AE891}" srcOrd="0" destOrd="0" parTransId="{8F68C21F-EF4B-4EDD-BC27-2535274DB832}" sibTransId="{A912B48E-8A6A-4EC5-A04D-BE789B04E925}"/>
    <dgm:cxn modelId="{5A62789E-4E41-44EC-8904-F0082675D8C8}" type="presOf" srcId="{A6EC8653-4692-4290-ACA2-8FF9200450D5}" destId="{6BE5C322-0FCC-458F-BE0D-092C8D2146C1}" srcOrd="0" destOrd="0" presId="urn:microsoft.com/office/officeart/2005/8/layout/hierarchy4"/>
    <dgm:cxn modelId="{62424EA0-00A6-4251-9305-00512D3F2F45}" srcId="{94A85D9D-6907-4836-9CA3-86F4A6552C03}" destId="{05D90C3C-3EA9-4ABA-86D3-EE44884A9541}" srcOrd="2" destOrd="0" parTransId="{9214FA24-67B7-4C19-BF22-EE234013D18C}" sibTransId="{1DAC61C4-FA2A-4B31-A436-777B21023A73}"/>
    <dgm:cxn modelId="{81DCAAB5-6AC3-425A-850E-A2C48A48AD33}" type="presOf" srcId="{94A85D9D-6907-4836-9CA3-86F4A6552C03}" destId="{3BED9DC9-B932-4CCA-860C-43FC49DE46F7}" srcOrd="0" destOrd="0" presId="urn:microsoft.com/office/officeart/2005/8/layout/hierarchy4"/>
    <dgm:cxn modelId="{73A0D8B9-F5D7-4F85-9234-AB50F1569B29}" srcId="{94A85D9D-6907-4836-9CA3-86F4A6552C03}" destId="{B8B78EB5-C101-499E-8246-CAFDD3F36EDB}" srcOrd="1" destOrd="0" parTransId="{52B6498D-E51C-4410-903E-0A85E356EF7C}" sibTransId="{107EDFE6-38EE-46C9-ACDA-20A96CDEF303}"/>
    <dgm:cxn modelId="{BBA21BC8-CAF7-4444-8931-FD75EC7ED750}" srcId="{2237FB6B-3D6C-4F60-996B-998BCF9B9460}" destId="{94A85D9D-6907-4836-9CA3-86F4A6552C03}" srcOrd="1" destOrd="0" parTransId="{7D424422-7077-4E14-A2F7-6893A2D693AE}" sibTransId="{7DC0754F-5680-4846-B852-B7500DFF65E9}"/>
    <dgm:cxn modelId="{64FD07DB-B2F5-4748-83DC-C317BE46E8E1}" type="presOf" srcId="{05D90C3C-3EA9-4ABA-86D3-EE44884A9541}" destId="{77292B3A-20AE-465E-8D59-A36D8B453272}" srcOrd="0" destOrd="0" presId="urn:microsoft.com/office/officeart/2005/8/layout/hierarchy4"/>
    <dgm:cxn modelId="{84CA153C-BCF3-4101-9FF3-1CFF65B76D78}" type="presParOf" srcId="{B9077DE0-484B-40AE-9D22-BD4F55AD7006}" destId="{1E1E477F-4DA7-4B1C-A11C-8F01B212AB5A}" srcOrd="0" destOrd="0" presId="urn:microsoft.com/office/officeart/2005/8/layout/hierarchy4"/>
    <dgm:cxn modelId="{5533EB2F-C1A0-496A-B004-B528244BF001}" type="presParOf" srcId="{1E1E477F-4DA7-4B1C-A11C-8F01B212AB5A}" destId="{0DB791D1-F877-4B34-98AF-353BAF509AE3}" srcOrd="0" destOrd="0" presId="urn:microsoft.com/office/officeart/2005/8/layout/hierarchy4"/>
    <dgm:cxn modelId="{45DA66D5-377A-4779-96AC-921C6B21A2A1}" type="presParOf" srcId="{1E1E477F-4DA7-4B1C-A11C-8F01B212AB5A}" destId="{FDCBB103-0628-4BC1-805A-3D9D01D92B8E}" srcOrd="1" destOrd="0" presId="urn:microsoft.com/office/officeart/2005/8/layout/hierarchy4"/>
    <dgm:cxn modelId="{66701EA4-D0B5-41BC-9FE3-8656BD44EC95}" type="presParOf" srcId="{B9077DE0-484B-40AE-9D22-BD4F55AD7006}" destId="{A1BA05E0-3915-4047-9A43-41228B7B2365}" srcOrd="1" destOrd="0" presId="urn:microsoft.com/office/officeart/2005/8/layout/hierarchy4"/>
    <dgm:cxn modelId="{46288CA9-0EF7-4BAF-9BB1-BCB709652EC3}" type="presParOf" srcId="{B9077DE0-484B-40AE-9D22-BD4F55AD7006}" destId="{80932BA9-65B8-4CAD-A71F-C93C7346463D}" srcOrd="2" destOrd="0" presId="urn:microsoft.com/office/officeart/2005/8/layout/hierarchy4"/>
    <dgm:cxn modelId="{841CCC54-73D7-46C2-B772-A8AFA68E0090}" type="presParOf" srcId="{80932BA9-65B8-4CAD-A71F-C93C7346463D}" destId="{3BED9DC9-B932-4CCA-860C-43FC49DE46F7}" srcOrd="0" destOrd="0" presId="urn:microsoft.com/office/officeart/2005/8/layout/hierarchy4"/>
    <dgm:cxn modelId="{D5086937-19C8-473E-B94C-DC164A6EB3F8}" type="presParOf" srcId="{80932BA9-65B8-4CAD-A71F-C93C7346463D}" destId="{50BE48BB-2ABA-4186-B0B8-919DF5E19688}" srcOrd="1" destOrd="0" presId="urn:microsoft.com/office/officeart/2005/8/layout/hierarchy4"/>
    <dgm:cxn modelId="{08701AD6-1742-44A9-B40B-39DD6B97C570}" type="presParOf" srcId="{80932BA9-65B8-4CAD-A71F-C93C7346463D}" destId="{E5E91059-FAAB-4EFD-9CCD-5C87C7B3C942}" srcOrd="2" destOrd="0" presId="urn:microsoft.com/office/officeart/2005/8/layout/hierarchy4"/>
    <dgm:cxn modelId="{E7891F44-7EF3-4842-845D-CB425EFE1D88}" type="presParOf" srcId="{E5E91059-FAAB-4EFD-9CCD-5C87C7B3C942}" destId="{A8CC6ECF-2EA4-4574-8D04-D2BB4F120CF0}" srcOrd="0" destOrd="0" presId="urn:microsoft.com/office/officeart/2005/8/layout/hierarchy4"/>
    <dgm:cxn modelId="{34DF3011-AED0-437A-874B-C3B5A653381E}" type="presParOf" srcId="{A8CC6ECF-2EA4-4574-8D04-D2BB4F120CF0}" destId="{159BE8D3-3362-4551-A293-F5DA44338801}" srcOrd="0" destOrd="0" presId="urn:microsoft.com/office/officeart/2005/8/layout/hierarchy4"/>
    <dgm:cxn modelId="{2DA1BB2F-B777-4F90-9E72-8747EF5886F8}" type="presParOf" srcId="{A8CC6ECF-2EA4-4574-8D04-D2BB4F120CF0}" destId="{4C917892-8E66-407D-B8EB-02B43CB8BD75}" srcOrd="1" destOrd="0" presId="urn:microsoft.com/office/officeart/2005/8/layout/hierarchy4"/>
    <dgm:cxn modelId="{BD91BCF6-9E3B-4011-816B-487B62457423}" type="presParOf" srcId="{E5E91059-FAAB-4EFD-9CCD-5C87C7B3C942}" destId="{AA01C88A-7B7A-43F9-A08E-1EFE37D3B6BE}" srcOrd="1" destOrd="0" presId="urn:microsoft.com/office/officeart/2005/8/layout/hierarchy4"/>
    <dgm:cxn modelId="{2A849F5F-4990-4863-BF45-64CF6CDB4CB4}" type="presParOf" srcId="{E5E91059-FAAB-4EFD-9CCD-5C87C7B3C942}" destId="{F7FFD103-A617-4D75-80E6-A015869DBC6E}" srcOrd="2" destOrd="0" presId="urn:microsoft.com/office/officeart/2005/8/layout/hierarchy4"/>
    <dgm:cxn modelId="{676E5C47-E38E-4AC0-A5AC-173E1FBCE732}" type="presParOf" srcId="{F7FFD103-A617-4D75-80E6-A015869DBC6E}" destId="{5AC1C8DC-4E1F-491D-9734-4DA4F4C54B46}" srcOrd="0" destOrd="0" presId="urn:microsoft.com/office/officeart/2005/8/layout/hierarchy4"/>
    <dgm:cxn modelId="{59EFA8E2-590E-4253-A712-31B372C58949}" type="presParOf" srcId="{F7FFD103-A617-4D75-80E6-A015869DBC6E}" destId="{05755481-9B73-44BF-A95A-7BD701E88E85}" srcOrd="1" destOrd="0" presId="urn:microsoft.com/office/officeart/2005/8/layout/hierarchy4"/>
    <dgm:cxn modelId="{837D5E3C-92CD-46C8-A019-B0ECFA1A88AB}" type="presParOf" srcId="{E5E91059-FAAB-4EFD-9CCD-5C87C7B3C942}" destId="{E8A962B4-D395-4717-BDB7-57FF87C1B5E7}" srcOrd="3" destOrd="0" presId="urn:microsoft.com/office/officeart/2005/8/layout/hierarchy4"/>
    <dgm:cxn modelId="{15DC1ACD-AF72-4281-AD7B-4C3BE0464EDB}" type="presParOf" srcId="{E5E91059-FAAB-4EFD-9CCD-5C87C7B3C942}" destId="{A9B5F815-6400-48C1-9042-7099EF9A0C47}" srcOrd="4" destOrd="0" presId="urn:microsoft.com/office/officeart/2005/8/layout/hierarchy4"/>
    <dgm:cxn modelId="{8BB0AABE-06BF-41A3-BF2F-405347EA4747}" type="presParOf" srcId="{A9B5F815-6400-48C1-9042-7099EF9A0C47}" destId="{77292B3A-20AE-465E-8D59-A36D8B453272}" srcOrd="0" destOrd="0" presId="urn:microsoft.com/office/officeart/2005/8/layout/hierarchy4"/>
    <dgm:cxn modelId="{789E848A-2E70-4DE9-A34C-3FD84469661F}" type="presParOf" srcId="{A9B5F815-6400-48C1-9042-7099EF9A0C47}" destId="{980E638A-17DA-4403-A731-4A2328BD418C}" srcOrd="1" destOrd="0" presId="urn:microsoft.com/office/officeart/2005/8/layout/hierarchy4"/>
    <dgm:cxn modelId="{48F475F8-07A4-4FF2-822B-540EC7506F46}" type="presParOf" srcId="{E5E91059-FAAB-4EFD-9CCD-5C87C7B3C942}" destId="{48EDF16D-C684-4DAD-BAE8-5B84FFC1D085}" srcOrd="5" destOrd="0" presId="urn:microsoft.com/office/officeart/2005/8/layout/hierarchy4"/>
    <dgm:cxn modelId="{544FA9C6-54D8-4788-BE5D-EEDCC3998B01}" type="presParOf" srcId="{E5E91059-FAAB-4EFD-9CCD-5C87C7B3C942}" destId="{AF109333-7144-429C-9166-097CF09C0836}" srcOrd="6" destOrd="0" presId="urn:microsoft.com/office/officeart/2005/8/layout/hierarchy4"/>
    <dgm:cxn modelId="{4347CB60-9C79-4AC0-AC3D-54D34EAD6C49}" type="presParOf" srcId="{AF109333-7144-429C-9166-097CF09C0836}" destId="{6BE5C322-0FCC-458F-BE0D-092C8D2146C1}" srcOrd="0" destOrd="0" presId="urn:microsoft.com/office/officeart/2005/8/layout/hierarchy4"/>
    <dgm:cxn modelId="{EAC00F46-B99A-4B4F-9222-088AACCE4F3C}" type="presParOf" srcId="{AF109333-7144-429C-9166-097CF09C0836}" destId="{685027BF-CF7D-4F93-8083-2C6CCDFCFDDE}"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9AC615-9B80-4B5B-B532-62B9C30CA09A}">
      <dsp:nvSpPr>
        <dsp:cNvPr id="0" name=""/>
        <dsp:cNvSpPr/>
      </dsp:nvSpPr>
      <dsp:spPr>
        <a:xfrm>
          <a:off x="586772" y="550454"/>
          <a:ext cx="5595887" cy="4088055"/>
        </a:xfrm>
        <a:prstGeom prst="pie">
          <a:avLst>
            <a:gd name="adj1" fmla="val 16200000"/>
            <a:gd name="adj2" fmla="val 19800000"/>
          </a:avLst>
        </a:prstGeom>
        <a:solidFill>
          <a:srgbClr val="005BAA">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7780" rIns="0" bIns="17780" numCol="1" spcCol="1270" anchor="ctr" anchorCtr="0">
          <a:noAutofit/>
        </a:bodyPr>
        <a:lstStyle/>
        <a:p>
          <a:pPr marL="0" lvl="0" indent="0" algn="ctr" defTabSz="622300">
            <a:lnSpc>
              <a:spcPct val="90000"/>
            </a:lnSpc>
            <a:spcBef>
              <a:spcPct val="0"/>
            </a:spcBef>
            <a:spcAft>
              <a:spcPct val="35000"/>
            </a:spcAft>
            <a:buNone/>
          </a:pPr>
          <a:r>
            <a:rPr lang="es-CO" sz="1400" kern="1200" dirty="0">
              <a:solidFill>
                <a:srgbClr val="FFFFFF"/>
              </a:solidFill>
              <a:latin typeface="Arial"/>
              <a:ea typeface="+mn-ea"/>
              <a:cs typeface="+mn-cs"/>
            </a:rPr>
            <a:t>Transacciones </a:t>
          </a:r>
        </a:p>
        <a:p>
          <a:pPr marL="0" lvl="0" indent="0" algn="ctr" defTabSz="622300">
            <a:lnSpc>
              <a:spcPct val="90000"/>
            </a:lnSpc>
            <a:spcBef>
              <a:spcPct val="0"/>
            </a:spcBef>
            <a:spcAft>
              <a:spcPct val="35000"/>
            </a:spcAft>
            <a:buNone/>
          </a:pPr>
          <a:r>
            <a:rPr lang="es-CO" sz="1400" kern="1200" dirty="0">
              <a:solidFill>
                <a:srgbClr val="FFFFFF"/>
              </a:solidFill>
              <a:latin typeface="Arial"/>
              <a:ea typeface="+mn-ea"/>
              <a:cs typeface="+mn-cs"/>
            </a:rPr>
            <a:t>sin contraprestación</a:t>
          </a:r>
          <a:endParaRPr lang="en-US" sz="1400" kern="1200" dirty="0">
            <a:solidFill>
              <a:srgbClr val="FFFFFF"/>
            </a:solidFill>
            <a:latin typeface="Arial"/>
            <a:ea typeface="+mn-ea"/>
            <a:cs typeface="+mn-cs"/>
          </a:endParaRPr>
        </a:p>
      </dsp:txBody>
      <dsp:txXfrm>
        <a:off x="3683692" y="1116749"/>
        <a:ext cx="1154093" cy="619433"/>
      </dsp:txXfrm>
    </dsp:sp>
    <dsp:sp modelId="{9FFBD99F-934C-414E-A0C6-76198785356F}">
      <dsp:nvSpPr>
        <dsp:cNvPr id="0" name=""/>
        <dsp:cNvSpPr/>
      </dsp:nvSpPr>
      <dsp:spPr>
        <a:xfrm>
          <a:off x="743695" y="444405"/>
          <a:ext cx="5204644" cy="4477999"/>
        </a:xfrm>
        <a:prstGeom prst="pie">
          <a:avLst>
            <a:gd name="adj1" fmla="val 19800000"/>
            <a:gd name="adj2" fmla="val 1800000"/>
          </a:avLst>
        </a:prstGeom>
        <a:solidFill>
          <a:srgbClr val="00B0F0"/>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CO" sz="1400" kern="1200" dirty="0">
              <a:solidFill>
                <a:srgbClr val="FFFFFF"/>
              </a:solidFill>
              <a:latin typeface="Arial"/>
              <a:ea typeface="+mn-ea"/>
              <a:cs typeface="+mn-cs"/>
            </a:rPr>
            <a:t>Presupuesto aprobado</a:t>
          </a:r>
          <a:endParaRPr lang="en-US" sz="1400" kern="1200" dirty="0">
            <a:solidFill>
              <a:srgbClr val="FFFFFF"/>
            </a:solidFill>
            <a:latin typeface="Arial"/>
            <a:ea typeface="+mn-ea"/>
            <a:cs typeface="+mn-cs"/>
          </a:endParaRPr>
        </a:p>
      </dsp:txBody>
      <dsp:txXfrm>
        <a:off x="4536874" y="2362993"/>
        <a:ext cx="1112835" cy="640823"/>
      </dsp:txXfrm>
    </dsp:sp>
    <dsp:sp modelId="{E3656638-88CC-4B98-BB09-24C550BE6233}">
      <dsp:nvSpPr>
        <dsp:cNvPr id="0" name=""/>
        <dsp:cNvSpPr/>
      </dsp:nvSpPr>
      <dsp:spPr>
        <a:xfrm>
          <a:off x="723612" y="492476"/>
          <a:ext cx="5244812" cy="4381857"/>
        </a:xfrm>
        <a:prstGeom prst="pie">
          <a:avLst>
            <a:gd name="adj1" fmla="val 1800000"/>
            <a:gd name="adj2" fmla="val 5400000"/>
          </a:avLst>
        </a:prstGeom>
        <a:solidFill>
          <a:srgbClr val="0D9C4A">
            <a:lumMod val="7500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CO" sz="1400" kern="1200" dirty="0">
              <a:solidFill>
                <a:srgbClr val="FFFFFF"/>
              </a:solidFill>
              <a:latin typeface="Arial"/>
              <a:ea typeface="+mn-ea"/>
              <a:cs typeface="+mn-cs"/>
            </a:rPr>
            <a:t>Naturaleza y longevidad del sector público</a:t>
          </a:r>
          <a:endParaRPr lang="en-US" sz="1400" kern="1200" dirty="0">
            <a:solidFill>
              <a:srgbClr val="FFFFFF"/>
            </a:solidFill>
            <a:latin typeface="Arial"/>
            <a:ea typeface="+mn-ea"/>
            <a:cs typeface="+mn-cs"/>
          </a:endParaRPr>
        </a:p>
      </dsp:txBody>
      <dsp:txXfrm>
        <a:off x="3626237" y="3603388"/>
        <a:ext cx="1081686" cy="663951"/>
      </dsp:txXfrm>
    </dsp:sp>
    <dsp:sp modelId="{C888CE18-8CCB-470D-ABB8-E435F00CA452}">
      <dsp:nvSpPr>
        <dsp:cNvPr id="0" name=""/>
        <dsp:cNvSpPr/>
      </dsp:nvSpPr>
      <dsp:spPr>
        <a:xfrm>
          <a:off x="865475" y="492006"/>
          <a:ext cx="4945323" cy="4382349"/>
        </a:xfrm>
        <a:prstGeom prst="pie">
          <a:avLst>
            <a:gd name="adj1" fmla="val 5400000"/>
            <a:gd name="adj2" fmla="val 9000000"/>
          </a:avLst>
        </a:prstGeom>
        <a:solidFill>
          <a:srgbClr val="8DC63F">
            <a:lumMod val="7500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CO" sz="1400" kern="1200" dirty="0">
              <a:solidFill>
                <a:srgbClr val="FFFFFF"/>
              </a:solidFill>
              <a:latin typeface="Arial"/>
              <a:ea typeface="+mn-ea"/>
              <a:cs typeface="+mn-cs"/>
            </a:rPr>
            <a:t>Naturaleza y propósito de los activos y pasivos</a:t>
          </a:r>
          <a:endParaRPr lang="en-US" sz="1400" kern="1200" dirty="0">
            <a:solidFill>
              <a:srgbClr val="FFFFFF"/>
            </a:solidFill>
            <a:latin typeface="Arial"/>
            <a:ea typeface="+mn-ea"/>
            <a:cs typeface="+mn-cs"/>
          </a:endParaRPr>
        </a:p>
      </dsp:txBody>
      <dsp:txXfrm>
        <a:off x="2053998" y="3603267"/>
        <a:ext cx="1019920" cy="664026"/>
      </dsp:txXfrm>
    </dsp:sp>
    <dsp:sp modelId="{50C2E93C-0C80-42BA-9A14-134A9CBD33FC}">
      <dsp:nvSpPr>
        <dsp:cNvPr id="0" name=""/>
        <dsp:cNvSpPr/>
      </dsp:nvSpPr>
      <dsp:spPr>
        <a:xfrm>
          <a:off x="944310" y="444405"/>
          <a:ext cx="4803415" cy="4477999"/>
        </a:xfrm>
        <a:prstGeom prst="pie">
          <a:avLst>
            <a:gd name="adj1" fmla="val 9000000"/>
            <a:gd name="adj2" fmla="val 12600000"/>
          </a:avLst>
        </a:prstGeom>
        <a:solidFill>
          <a:srgbClr val="D53D20"/>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CO" sz="1400" kern="1200" dirty="0">
              <a:solidFill>
                <a:srgbClr val="FFFFFF"/>
              </a:solidFill>
              <a:latin typeface="Arial"/>
              <a:ea typeface="+mn-ea"/>
              <a:cs typeface="+mn-cs"/>
            </a:rPr>
            <a:t>Función reguladora</a:t>
          </a:r>
          <a:endParaRPr lang="en-US" sz="1400" kern="1200" dirty="0">
            <a:solidFill>
              <a:srgbClr val="FFFFFF"/>
            </a:solidFill>
            <a:latin typeface="Arial"/>
            <a:ea typeface="+mn-ea"/>
            <a:cs typeface="+mn-cs"/>
          </a:endParaRPr>
        </a:p>
      </dsp:txBody>
      <dsp:txXfrm>
        <a:off x="1231356" y="2362993"/>
        <a:ext cx="1027045" cy="640823"/>
      </dsp:txXfrm>
    </dsp:sp>
    <dsp:sp modelId="{6F221B9D-6D16-4936-A414-BE00861F7969}">
      <dsp:nvSpPr>
        <dsp:cNvPr id="0" name=""/>
        <dsp:cNvSpPr/>
      </dsp:nvSpPr>
      <dsp:spPr>
        <a:xfrm>
          <a:off x="887596" y="550466"/>
          <a:ext cx="4916843" cy="4265876"/>
        </a:xfrm>
        <a:prstGeom prst="pie">
          <a:avLst>
            <a:gd name="adj1" fmla="val 12600000"/>
            <a:gd name="adj2" fmla="val 16200000"/>
          </a:avLst>
        </a:prstGeom>
        <a:solidFill>
          <a:srgbClr val="E58D23"/>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CO" sz="1400" kern="1200" dirty="0">
              <a:solidFill>
                <a:srgbClr val="FFFFFF"/>
              </a:solidFill>
              <a:latin typeface="Arial"/>
              <a:ea typeface="+mn-ea"/>
              <a:cs typeface="+mn-cs"/>
            </a:rPr>
            <a:t>Informes estadísticos</a:t>
          </a:r>
          <a:endParaRPr lang="en-US" sz="1400" kern="1200" dirty="0">
            <a:solidFill>
              <a:srgbClr val="FFFFFF"/>
            </a:solidFill>
            <a:latin typeface="Arial"/>
            <a:ea typeface="+mn-ea"/>
            <a:cs typeface="+mn-cs"/>
          </a:endParaRPr>
        </a:p>
      </dsp:txBody>
      <dsp:txXfrm>
        <a:off x="2069274" y="1141393"/>
        <a:ext cx="1014047" cy="6463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30B677-9FE2-40E9-9E5A-3A614A7EE034}">
      <dsp:nvSpPr>
        <dsp:cNvPr id="0" name=""/>
        <dsp:cNvSpPr/>
      </dsp:nvSpPr>
      <dsp:spPr>
        <a:xfrm>
          <a:off x="462557" y="986"/>
          <a:ext cx="2354088" cy="1412453"/>
        </a:xfrm>
        <a:prstGeom prst="rect">
          <a:avLst/>
        </a:prstGeom>
        <a:solidFill>
          <a:srgbClr val="005BAA">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rgbClr val="FFFFFF"/>
              </a:solidFill>
              <a:latin typeface="Arial"/>
              <a:ea typeface="+mn-ea"/>
              <a:cs typeface="+mn-cs"/>
            </a:rPr>
            <a:t>Activos</a:t>
          </a:r>
        </a:p>
      </dsp:txBody>
      <dsp:txXfrm>
        <a:off x="462557" y="986"/>
        <a:ext cx="2354088" cy="1412453"/>
      </dsp:txXfrm>
    </dsp:sp>
    <dsp:sp modelId="{6F0E196A-21E3-49AE-9C7C-3ADBA558209C}">
      <dsp:nvSpPr>
        <dsp:cNvPr id="0" name=""/>
        <dsp:cNvSpPr/>
      </dsp:nvSpPr>
      <dsp:spPr>
        <a:xfrm>
          <a:off x="3052055" y="986"/>
          <a:ext cx="2354088" cy="1412453"/>
        </a:xfrm>
        <a:prstGeom prst="rect">
          <a:avLst/>
        </a:prstGeom>
        <a:solidFill>
          <a:srgbClr val="D53D20"/>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rgbClr val="FFFFFF"/>
              </a:solidFill>
              <a:latin typeface="Arial"/>
              <a:ea typeface="+mn-ea"/>
              <a:cs typeface="+mn-cs"/>
            </a:rPr>
            <a:t>Ingresos</a:t>
          </a:r>
        </a:p>
      </dsp:txBody>
      <dsp:txXfrm>
        <a:off x="3052055" y="986"/>
        <a:ext cx="2354088" cy="1412453"/>
      </dsp:txXfrm>
    </dsp:sp>
    <dsp:sp modelId="{4FCDEFF8-BA41-4C1B-82E1-AD704B71FD0B}">
      <dsp:nvSpPr>
        <dsp:cNvPr id="0" name=""/>
        <dsp:cNvSpPr/>
      </dsp:nvSpPr>
      <dsp:spPr>
        <a:xfrm>
          <a:off x="5641553" y="986"/>
          <a:ext cx="2354088" cy="1412453"/>
        </a:xfrm>
        <a:prstGeom prst="rect">
          <a:avLst/>
        </a:prstGeom>
        <a:solidFill>
          <a:srgbClr val="0D9C4A">
            <a:lumMod val="7500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CO" sz="2400" kern="1200" dirty="0">
              <a:solidFill>
                <a:srgbClr val="FFFFFF"/>
              </a:solidFill>
              <a:latin typeface="Arial"/>
              <a:ea typeface="+mn-ea"/>
              <a:cs typeface="+mn-cs"/>
            </a:rPr>
            <a:t>Aportaciones de los propietarios</a:t>
          </a:r>
          <a:endParaRPr lang="en-US" sz="2400" kern="1200" dirty="0">
            <a:solidFill>
              <a:srgbClr val="FFFFFF"/>
            </a:solidFill>
            <a:latin typeface="Arial"/>
            <a:ea typeface="+mn-ea"/>
            <a:cs typeface="+mn-cs"/>
          </a:endParaRPr>
        </a:p>
      </dsp:txBody>
      <dsp:txXfrm>
        <a:off x="5641553" y="986"/>
        <a:ext cx="2354088" cy="1412453"/>
      </dsp:txXfrm>
    </dsp:sp>
    <dsp:sp modelId="{309839AE-6CF9-4FD5-9DFD-AB15CFED2C55}">
      <dsp:nvSpPr>
        <dsp:cNvPr id="0" name=""/>
        <dsp:cNvSpPr/>
      </dsp:nvSpPr>
      <dsp:spPr>
        <a:xfrm>
          <a:off x="462557" y="1648848"/>
          <a:ext cx="2354088" cy="1412453"/>
        </a:xfrm>
        <a:prstGeom prst="rect">
          <a:avLst/>
        </a:prstGeom>
        <a:solidFill>
          <a:srgbClr val="00B0F0"/>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err="1">
              <a:solidFill>
                <a:srgbClr val="FFFFFF"/>
              </a:solidFill>
              <a:latin typeface="Arial"/>
              <a:ea typeface="+mn-ea"/>
              <a:cs typeface="+mn-cs"/>
            </a:rPr>
            <a:t>Pasivos</a:t>
          </a:r>
          <a:endParaRPr lang="en-US" sz="2400" kern="1200" dirty="0">
            <a:solidFill>
              <a:srgbClr val="FFFFFF"/>
            </a:solidFill>
            <a:latin typeface="Arial"/>
            <a:ea typeface="+mn-ea"/>
            <a:cs typeface="+mn-cs"/>
          </a:endParaRPr>
        </a:p>
      </dsp:txBody>
      <dsp:txXfrm>
        <a:off x="462557" y="1648848"/>
        <a:ext cx="2354088" cy="1412453"/>
      </dsp:txXfrm>
    </dsp:sp>
    <dsp:sp modelId="{3BF95A4E-C126-4AF2-9DFE-245F7C189C0E}">
      <dsp:nvSpPr>
        <dsp:cNvPr id="0" name=""/>
        <dsp:cNvSpPr/>
      </dsp:nvSpPr>
      <dsp:spPr>
        <a:xfrm>
          <a:off x="3052055" y="1648848"/>
          <a:ext cx="2354088" cy="1412453"/>
        </a:xfrm>
        <a:prstGeom prst="rect">
          <a:avLst/>
        </a:prstGeom>
        <a:solidFill>
          <a:srgbClr val="E58D23"/>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rgbClr val="FFFFFF"/>
              </a:solidFill>
              <a:latin typeface="Arial"/>
              <a:ea typeface="+mn-ea"/>
              <a:cs typeface="+mn-cs"/>
            </a:rPr>
            <a:t>Gastos</a:t>
          </a:r>
        </a:p>
      </dsp:txBody>
      <dsp:txXfrm>
        <a:off x="3052055" y="1648848"/>
        <a:ext cx="2354088" cy="1412453"/>
      </dsp:txXfrm>
    </dsp:sp>
    <dsp:sp modelId="{F74364BB-7C4D-48F4-B9FA-CAE085F89568}">
      <dsp:nvSpPr>
        <dsp:cNvPr id="0" name=""/>
        <dsp:cNvSpPr/>
      </dsp:nvSpPr>
      <dsp:spPr>
        <a:xfrm>
          <a:off x="5641553" y="1648848"/>
          <a:ext cx="2354088" cy="1412453"/>
        </a:xfrm>
        <a:prstGeom prst="rect">
          <a:avLst/>
        </a:prstGeom>
        <a:solidFill>
          <a:srgbClr val="8DC63F">
            <a:lumMod val="7500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CO" sz="2400" kern="1200" dirty="0">
              <a:solidFill>
                <a:srgbClr val="FFFFFF"/>
              </a:solidFill>
              <a:latin typeface="Arial"/>
              <a:ea typeface="+mn-ea"/>
              <a:cs typeface="+mn-cs"/>
            </a:rPr>
            <a:t>Distribuciones a los propietarios</a:t>
          </a:r>
          <a:endParaRPr lang="en-US" sz="2400" kern="1200" dirty="0">
            <a:solidFill>
              <a:srgbClr val="FFFFFF"/>
            </a:solidFill>
            <a:latin typeface="Arial"/>
            <a:ea typeface="+mn-ea"/>
            <a:cs typeface="+mn-cs"/>
          </a:endParaRPr>
        </a:p>
      </dsp:txBody>
      <dsp:txXfrm>
        <a:off x="5641553" y="1648848"/>
        <a:ext cx="2354088" cy="141245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74B24C-1FBA-4A3B-AEAA-460417BC9B08}">
      <dsp:nvSpPr>
        <dsp:cNvPr id="0" name=""/>
        <dsp:cNvSpPr/>
      </dsp:nvSpPr>
      <dsp:spPr>
        <a:xfrm>
          <a:off x="521325" y="0"/>
          <a:ext cx="1559067" cy="1483295"/>
        </a:xfrm>
        <a:prstGeom prst="roundRect">
          <a:avLst>
            <a:gd name="adj" fmla="val 10000"/>
          </a:avLst>
        </a:prstGeom>
        <a:solidFill>
          <a:srgbClr val="005BAA">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CO" sz="1800" kern="1200" dirty="0">
              <a:solidFill>
                <a:srgbClr val="FFFFFF"/>
              </a:solidFill>
              <a:latin typeface="Arial"/>
              <a:ea typeface="+mn-ea"/>
              <a:cs typeface="+mn-cs"/>
            </a:rPr>
            <a:t>Costo histórico</a:t>
          </a:r>
          <a:endParaRPr lang="en-US" sz="1800" kern="1200" dirty="0">
            <a:solidFill>
              <a:srgbClr val="FFFFFF"/>
            </a:solidFill>
            <a:latin typeface="Arial"/>
            <a:ea typeface="+mn-ea"/>
            <a:cs typeface="+mn-cs"/>
          </a:endParaRPr>
        </a:p>
      </dsp:txBody>
      <dsp:txXfrm>
        <a:off x="564769" y="43444"/>
        <a:ext cx="1472179" cy="1396407"/>
      </dsp:txXfrm>
    </dsp:sp>
    <dsp:sp modelId="{2E3B0F54-66A0-445D-B268-B515C1514E5D}">
      <dsp:nvSpPr>
        <dsp:cNvPr id="0" name=""/>
        <dsp:cNvSpPr/>
      </dsp:nvSpPr>
      <dsp:spPr>
        <a:xfrm>
          <a:off x="2640768" y="0"/>
          <a:ext cx="5735479" cy="1483295"/>
        </a:xfrm>
        <a:prstGeom prst="roundRect">
          <a:avLst>
            <a:gd name="adj" fmla="val 10000"/>
          </a:avLst>
        </a:prstGeom>
        <a:solidFill>
          <a:srgbClr val="0D9C4A">
            <a:lumMod val="7500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CO" sz="1800" kern="1200" dirty="0">
              <a:solidFill>
                <a:srgbClr val="FFFFFF"/>
              </a:solidFill>
              <a:latin typeface="Arial"/>
              <a:ea typeface="+mn-ea"/>
              <a:cs typeface="+mn-cs"/>
            </a:rPr>
            <a:t>Valor corriente</a:t>
          </a:r>
          <a:endParaRPr lang="en-US" sz="1800" kern="1200" dirty="0">
            <a:solidFill>
              <a:srgbClr val="FFFFFF"/>
            </a:solidFill>
            <a:latin typeface="Arial"/>
            <a:ea typeface="+mn-ea"/>
            <a:cs typeface="+mn-cs"/>
          </a:endParaRPr>
        </a:p>
      </dsp:txBody>
      <dsp:txXfrm>
        <a:off x="2684212" y="43444"/>
        <a:ext cx="5648591" cy="1396407"/>
      </dsp:txXfrm>
    </dsp:sp>
    <dsp:sp modelId="{375FA822-3A0B-4DE8-9D2E-69EEBBD7E5B2}">
      <dsp:nvSpPr>
        <dsp:cNvPr id="0" name=""/>
        <dsp:cNvSpPr/>
      </dsp:nvSpPr>
      <dsp:spPr>
        <a:xfrm>
          <a:off x="1825017" y="1713296"/>
          <a:ext cx="1559067" cy="1348419"/>
        </a:xfrm>
        <a:prstGeom prst="roundRect">
          <a:avLst>
            <a:gd name="adj" fmla="val 10000"/>
          </a:avLst>
        </a:prstGeom>
        <a:solidFill>
          <a:srgbClr val="8DC63F">
            <a:lumMod val="7500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CO" sz="2000" kern="1200" dirty="0">
              <a:solidFill>
                <a:srgbClr val="FFFFFF"/>
              </a:solidFill>
              <a:latin typeface="Arial"/>
              <a:ea typeface="+mn-ea"/>
              <a:cs typeface="+mn-cs"/>
            </a:rPr>
            <a:t>Valor de mercado</a:t>
          </a:r>
          <a:endParaRPr lang="en-US" sz="2000" kern="1200" dirty="0">
            <a:solidFill>
              <a:srgbClr val="FFFFFF"/>
            </a:solidFill>
            <a:latin typeface="Arial"/>
            <a:ea typeface="+mn-ea"/>
            <a:cs typeface="+mn-cs"/>
          </a:endParaRPr>
        </a:p>
      </dsp:txBody>
      <dsp:txXfrm>
        <a:off x="1864511" y="1752790"/>
        <a:ext cx="1480079" cy="1269431"/>
      </dsp:txXfrm>
    </dsp:sp>
    <dsp:sp modelId="{888B52B9-8D8C-493B-8933-CE151EBF1AE4}">
      <dsp:nvSpPr>
        <dsp:cNvPr id="0" name=""/>
        <dsp:cNvSpPr/>
      </dsp:nvSpPr>
      <dsp:spPr>
        <a:xfrm>
          <a:off x="3515047" y="1713296"/>
          <a:ext cx="1559067" cy="1348419"/>
        </a:xfrm>
        <a:prstGeom prst="roundRect">
          <a:avLst>
            <a:gd name="adj" fmla="val 10000"/>
          </a:avLst>
        </a:prstGeom>
        <a:solidFill>
          <a:srgbClr val="8DC63F">
            <a:lumMod val="7500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rgbClr val="FFFFFF"/>
              </a:solidFill>
              <a:latin typeface="Arial"/>
              <a:ea typeface="+mn-ea"/>
              <a:cs typeface="+mn-cs"/>
            </a:rPr>
            <a:t>Costo de </a:t>
          </a:r>
          <a:r>
            <a:rPr lang="en-US" sz="2000" kern="1200" dirty="0" err="1">
              <a:solidFill>
                <a:srgbClr val="FFFFFF"/>
              </a:solidFill>
              <a:latin typeface="Arial"/>
              <a:ea typeface="+mn-ea"/>
              <a:cs typeface="+mn-cs"/>
            </a:rPr>
            <a:t>reposición</a:t>
          </a:r>
          <a:endParaRPr lang="en-US" sz="2000" kern="1200" dirty="0">
            <a:solidFill>
              <a:srgbClr val="FFFFFF"/>
            </a:solidFill>
            <a:latin typeface="Arial"/>
            <a:ea typeface="+mn-ea"/>
            <a:cs typeface="+mn-cs"/>
          </a:endParaRPr>
        </a:p>
      </dsp:txBody>
      <dsp:txXfrm>
        <a:off x="3554541" y="1752790"/>
        <a:ext cx="1480079" cy="1269431"/>
      </dsp:txXfrm>
    </dsp:sp>
    <dsp:sp modelId="{15AA0D06-F7C8-4D67-BBEF-06D77003431D}">
      <dsp:nvSpPr>
        <dsp:cNvPr id="0" name=""/>
        <dsp:cNvSpPr/>
      </dsp:nvSpPr>
      <dsp:spPr>
        <a:xfrm>
          <a:off x="5205076" y="1713296"/>
          <a:ext cx="1559067" cy="1348419"/>
        </a:xfrm>
        <a:prstGeom prst="roundRect">
          <a:avLst>
            <a:gd name="adj" fmla="val 10000"/>
          </a:avLst>
        </a:prstGeom>
        <a:solidFill>
          <a:srgbClr val="8DC63F">
            <a:lumMod val="7500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CO" sz="2000" kern="1200" dirty="0">
              <a:solidFill>
                <a:srgbClr val="FFFFFF"/>
              </a:solidFill>
              <a:latin typeface="Arial"/>
              <a:ea typeface="+mn-ea"/>
              <a:cs typeface="+mn-cs"/>
            </a:rPr>
            <a:t>Precio de venta neto</a:t>
          </a:r>
          <a:endParaRPr lang="en-US" sz="2000" kern="1200" dirty="0">
            <a:solidFill>
              <a:srgbClr val="FFFFFF"/>
            </a:solidFill>
            <a:latin typeface="Arial"/>
            <a:ea typeface="+mn-ea"/>
            <a:cs typeface="+mn-cs"/>
          </a:endParaRPr>
        </a:p>
      </dsp:txBody>
      <dsp:txXfrm>
        <a:off x="5244570" y="1752790"/>
        <a:ext cx="1480079" cy="1269431"/>
      </dsp:txXfrm>
    </dsp:sp>
    <dsp:sp modelId="{5450E8D4-D451-4B31-9326-8E64D9DFBAA0}">
      <dsp:nvSpPr>
        <dsp:cNvPr id="0" name=""/>
        <dsp:cNvSpPr/>
      </dsp:nvSpPr>
      <dsp:spPr>
        <a:xfrm>
          <a:off x="6895105" y="1713296"/>
          <a:ext cx="1559067" cy="1348419"/>
        </a:xfrm>
        <a:prstGeom prst="roundRect">
          <a:avLst>
            <a:gd name="adj" fmla="val 10000"/>
          </a:avLst>
        </a:prstGeom>
        <a:solidFill>
          <a:srgbClr val="8DC63F">
            <a:lumMod val="7500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rgbClr val="FFFFFF"/>
              </a:solidFill>
              <a:latin typeface="Arial"/>
              <a:ea typeface="+mn-ea"/>
              <a:cs typeface="+mn-cs"/>
            </a:rPr>
            <a:t>Valor en </a:t>
          </a:r>
          <a:r>
            <a:rPr lang="en-US" sz="2000" kern="1200" dirty="0" err="1">
              <a:solidFill>
                <a:srgbClr val="FFFFFF"/>
              </a:solidFill>
              <a:latin typeface="Arial"/>
              <a:ea typeface="+mn-ea"/>
              <a:cs typeface="+mn-cs"/>
            </a:rPr>
            <a:t>uso</a:t>
          </a:r>
          <a:endParaRPr lang="en-US" sz="2000" kern="1200" dirty="0">
            <a:solidFill>
              <a:srgbClr val="FFFFFF"/>
            </a:solidFill>
            <a:latin typeface="Arial"/>
            <a:ea typeface="+mn-ea"/>
            <a:cs typeface="+mn-cs"/>
          </a:endParaRPr>
        </a:p>
      </dsp:txBody>
      <dsp:txXfrm>
        <a:off x="6934599" y="1752790"/>
        <a:ext cx="1480079" cy="126943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B791D1-F877-4B34-98AF-353BAF509AE3}">
      <dsp:nvSpPr>
        <dsp:cNvPr id="0" name=""/>
        <dsp:cNvSpPr/>
      </dsp:nvSpPr>
      <dsp:spPr>
        <a:xfrm>
          <a:off x="114392" y="791"/>
          <a:ext cx="1480597" cy="1420494"/>
        </a:xfrm>
        <a:prstGeom prst="roundRect">
          <a:avLst>
            <a:gd name="adj" fmla="val 10000"/>
          </a:avLst>
        </a:prstGeom>
        <a:solidFill>
          <a:srgbClr val="0D9C4A">
            <a:lumMod val="7500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CO" sz="1800" kern="1200" dirty="0">
              <a:solidFill>
                <a:srgbClr val="FFFFFF"/>
              </a:solidFill>
              <a:latin typeface="Arial"/>
              <a:ea typeface="+mn-ea"/>
              <a:cs typeface="+mn-cs"/>
            </a:rPr>
            <a:t>Costo histórico</a:t>
          </a:r>
        </a:p>
        <a:p>
          <a:pPr marL="0" lvl="0" indent="0" algn="ctr" defTabSz="800100">
            <a:lnSpc>
              <a:spcPct val="90000"/>
            </a:lnSpc>
            <a:spcBef>
              <a:spcPct val="0"/>
            </a:spcBef>
            <a:spcAft>
              <a:spcPct val="35000"/>
            </a:spcAft>
            <a:buNone/>
          </a:pPr>
          <a:endParaRPr lang="en-US" sz="1800" kern="1200" dirty="0">
            <a:solidFill>
              <a:srgbClr val="FFFFFF"/>
            </a:solidFill>
            <a:latin typeface="Arial"/>
            <a:ea typeface="+mn-ea"/>
            <a:cs typeface="+mn-cs"/>
          </a:endParaRPr>
        </a:p>
      </dsp:txBody>
      <dsp:txXfrm>
        <a:off x="155997" y="42396"/>
        <a:ext cx="1397387" cy="1337284"/>
      </dsp:txXfrm>
    </dsp:sp>
    <dsp:sp modelId="{3BED9DC9-B932-4CCA-860C-43FC49DE46F7}">
      <dsp:nvSpPr>
        <dsp:cNvPr id="0" name=""/>
        <dsp:cNvSpPr/>
      </dsp:nvSpPr>
      <dsp:spPr>
        <a:xfrm>
          <a:off x="2114930" y="0"/>
          <a:ext cx="5818413" cy="1420494"/>
        </a:xfrm>
        <a:prstGeom prst="roundRect">
          <a:avLst>
            <a:gd name="adj" fmla="val 10000"/>
          </a:avLst>
        </a:prstGeom>
        <a:solidFill>
          <a:srgbClr val="005BAA">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rgbClr val="FFFFFF"/>
              </a:solidFill>
              <a:latin typeface="Arial"/>
              <a:ea typeface="+mn-ea"/>
              <a:cs typeface="+mn-cs"/>
            </a:rPr>
            <a:t>Valor </a:t>
          </a:r>
          <a:r>
            <a:rPr lang="en-US" sz="1800" kern="1200" dirty="0" err="1">
              <a:solidFill>
                <a:srgbClr val="FFFFFF"/>
              </a:solidFill>
              <a:latin typeface="Arial"/>
              <a:ea typeface="+mn-ea"/>
              <a:cs typeface="+mn-cs"/>
            </a:rPr>
            <a:t>corriente</a:t>
          </a:r>
          <a:endParaRPr lang="en-US" sz="1800" kern="1200" dirty="0">
            <a:solidFill>
              <a:srgbClr val="FFFFFF"/>
            </a:solidFill>
            <a:latin typeface="Arial"/>
            <a:ea typeface="+mn-ea"/>
            <a:cs typeface="+mn-cs"/>
          </a:endParaRPr>
        </a:p>
      </dsp:txBody>
      <dsp:txXfrm>
        <a:off x="2156535" y="41605"/>
        <a:ext cx="5735203" cy="1337284"/>
      </dsp:txXfrm>
    </dsp:sp>
    <dsp:sp modelId="{159BE8D3-3362-4551-A293-F5DA44338801}">
      <dsp:nvSpPr>
        <dsp:cNvPr id="0" name=""/>
        <dsp:cNvSpPr/>
      </dsp:nvSpPr>
      <dsp:spPr>
        <a:xfrm>
          <a:off x="1304452" y="1641793"/>
          <a:ext cx="1912828" cy="1420494"/>
        </a:xfrm>
        <a:prstGeom prst="roundRect">
          <a:avLst>
            <a:gd name="adj" fmla="val 10000"/>
          </a:avLst>
        </a:prstGeom>
        <a:solidFill>
          <a:srgbClr val="00B0F0"/>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CO" sz="1800" kern="1200" dirty="0">
              <a:solidFill>
                <a:srgbClr val="FFFFFF"/>
              </a:solidFill>
              <a:latin typeface="Arial"/>
              <a:ea typeface="+mn-ea"/>
              <a:cs typeface="+mn-cs"/>
            </a:rPr>
            <a:t>Costo de Cumplimiento</a:t>
          </a:r>
          <a:endParaRPr lang="en-US" sz="1800" kern="1200" dirty="0">
            <a:solidFill>
              <a:srgbClr val="FFFFFF"/>
            </a:solidFill>
            <a:latin typeface="Arial"/>
            <a:ea typeface="+mn-ea"/>
            <a:cs typeface="+mn-cs"/>
          </a:endParaRPr>
        </a:p>
      </dsp:txBody>
      <dsp:txXfrm>
        <a:off x="1346057" y="1683398"/>
        <a:ext cx="1829618" cy="1337284"/>
      </dsp:txXfrm>
    </dsp:sp>
    <dsp:sp modelId="{5AC1C8DC-4E1F-491D-9734-4DA4F4C54B46}">
      <dsp:nvSpPr>
        <dsp:cNvPr id="0" name=""/>
        <dsp:cNvSpPr/>
      </dsp:nvSpPr>
      <dsp:spPr>
        <a:xfrm>
          <a:off x="3341651" y="1641793"/>
          <a:ext cx="1480597" cy="1420494"/>
        </a:xfrm>
        <a:prstGeom prst="roundRect">
          <a:avLst>
            <a:gd name="adj" fmla="val 10000"/>
          </a:avLst>
        </a:prstGeom>
        <a:solidFill>
          <a:srgbClr val="00B0F0"/>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rgbClr val="FFFFFF"/>
              </a:solidFill>
              <a:latin typeface="Arial"/>
              <a:ea typeface="+mn-ea"/>
              <a:cs typeface="+mn-cs"/>
            </a:rPr>
            <a:t>Valor de mercado</a:t>
          </a:r>
        </a:p>
      </dsp:txBody>
      <dsp:txXfrm>
        <a:off x="3383256" y="1683398"/>
        <a:ext cx="1397387" cy="1337284"/>
      </dsp:txXfrm>
    </dsp:sp>
    <dsp:sp modelId="{77292B3A-20AE-465E-8D59-A36D8B453272}">
      <dsp:nvSpPr>
        <dsp:cNvPr id="0" name=""/>
        <dsp:cNvSpPr/>
      </dsp:nvSpPr>
      <dsp:spPr>
        <a:xfrm>
          <a:off x="4946619" y="1641793"/>
          <a:ext cx="1480597" cy="1420494"/>
        </a:xfrm>
        <a:prstGeom prst="roundRect">
          <a:avLst>
            <a:gd name="adj" fmla="val 10000"/>
          </a:avLst>
        </a:prstGeom>
        <a:solidFill>
          <a:srgbClr val="00B0F0"/>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CO" sz="1800" kern="1200" dirty="0">
              <a:solidFill>
                <a:srgbClr val="FFFFFF"/>
              </a:solidFill>
              <a:latin typeface="Arial"/>
              <a:ea typeface="+mn-ea"/>
              <a:cs typeface="+mn-cs"/>
            </a:rPr>
            <a:t>Costo de cancelación</a:t>
          </a:r>
          <a:endParaRPr lang="en-US" sz="1800" kern="1200" dirty="0">
            <a:solidFill>
              <a:srgbClr val="FFFFFF"/>
            </a:solidFill>
            <a:latin typeface="Arial"/>
            <a:ea typeface="+mn-ea"/>
            <a:cs typeface="+mn-cs"/>
          </a:endParaRPr>
        </a:p>
      </dsp:txBody>
      <dsp:txXfrm>
        <a:off x="4988224" y="1683398"/>
        <a:ext cx="1397387" cy="1337284"/>
      </dsp:txXfrm>
    </dsp:sp>
    <dsp:sp modelId="{6BE5C322-0FCC-458F-BE0D-092C8D2146C1}">
      <dsp:nvSpPr>
        <dsp:cNvPr id="0" name=""/>
        <dsp:cNvSpPr/>
      </dsp:nvSpPr>
      <dsp:spPr>
        <a:xfrm>
          <a:off x="6551588" y="1641793"/>
          <a:ext cx="1480597" cy="1420494"/>
        </a:xfrm>
        <a:prstGeom prst="roundRect">
          <a:avLst>
            <a:gd name="adj" fmla="val 10000"/>
          </a:avLst>
        </a:prstGeom>
        <a:solidFill>
          <a:srgbClr val="00B0F0"/>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CO" sz="1800" kern="1200" dirty="0">
              <a:solidFill>
                <a:srgbClr val="FFFFFF"/>
              </a:solidFill>
              <a:latin typeface="Arial"/>
              <a:ea typeface="+mn-ea"/>
              <a:cs typeface="+mn-cs"/>
            </a:rPr>
            <a:t>Precio supuesto</a:t>
          </a:r>
          <a:endParaRPr lang="en-US" sz="1800" kern="1200" dirty="0">
            <a:solidFill>
              <a:srgbClr val="FFFFFF"/>
            </a:solidFill>
            <a:latin typeface="Arial"/>
            <a:ea typeface="+mn-ea"/>
            <a:cs typeface="+mn-cs"/>
          </a:endParaRPr>
        </a:p>
      </dsp:txBody>
      <dsp:txXfrm>
        <a:off x="6593193" y="1683398"/>
        <a:ext cx="1397387" cy="1337284"/>
      </dsp:txXfrm>
    </dsp:sp>
  </dsp:spTree>
</dsp:drawing>
</file>

<file path=ppt/diagrams/layout1.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091736-DCC9-4CC7-8DCD-C0D9A8EFF427}" type="datetimeFigureOut">
              <a:rPr lang="en-US" smtClean="0"/>
              <a:t>7/5/2023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C1C412-13EC-4FF7-B844-9F7482E71D35}" type="slidenum">
              <a:rPr lang="en-US" smtClean="0"/>
              <a:t>‹#›</a:t>
            </a:fld>
            <a:endParaRPr lang="en-US"/>
          </a:p>
        </p:txBody>
      </p:sp>
    </p:spTree>
    <p:extLst>
      <p:ext uri="{BB962C8B-B14F-4D97-AF65-F5344CB8AC3E}">
        <p14:creationId xmlns:p14="http://schemas.microsoft.com/office/powerpoint/2010/main" val="31126439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youtube.com/watch?v=R7fm7-CHqic"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El título completo es el </a:t>
            </a:r>
            <a:r>
              <a:rPr lang="en-US" sz="1200" i="1" kern="1200" dirty="0">
                <a:solidFill>
                  <a:schemeClr val="tx1"/>
                </a:solidFill>
                <a:effectLst/>
                <a:latin typeface="+mn-lt"/>
                <a:ea typeface="+mn-ea"/>
                <a:cs typeface="+mn-cs"/>
              </a:rPr>
              <a:t>Marco conceptual para la </a:t>
            </a:r>
            <a:r>
              <a:rPr lang="en-US" sz="1200" i="1" kern="1200" dirty="0" err="1">
                <a:solidFill>
                  <a:schemeClr val="tx1"/>
                </a:solidFill>
                <a:effectLst/>
                <a:latin typeface="+mn-lt"/>
                <a:ea typeface="+mn-ea"/>
                <a:cs typeface="+mn-cs"/>
              </a:rPr>
              <a:t>información</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financiera</a:t>
            </a:r>
            <a:r>
              <a:rPr lang="en-US" sz="1200" i="1" kern="1200" dirty="0">
                <a:solidFill>
                  <a:schemeClr val="tx1"/>
                </a:solidFill>
                <a:effectLst/>
                <a:latin typeface="+mn-lt"/>
                <a:ea typeface="+mn-ea"/>
                <a:cs typeface="+mn-cs"/>
              </a:rPr>
              <a:t> con </a:t>
            </a:r>
            <a:r>
              <a:rPr lang="en-US" sz="1200" i="1" kern="1200" dirty="0" err="1">
                <a:solidFill>
                  <a:schemeClr val="tx1"/>
                </a:solidFill>
                <a:effectLst/>
                <a:latin typeface="+mn-lt"/>
                <a:ea typeface="+mn-ea"/>
                <a:cs typeface="+mn-cs"/>
              </a:rPr>
              <a:t>propósito</a:t>
            </a:r>
            <a:r>
              <a:rPr lang="en-US" sz="1200" i="1" kern="1200" dirty="0">
                <a:solidFill>
                  <a:schemeClr val="tx1"/>
                </a:solidFill>
                <a:effectLst/>
                <a:latin typeface="+mn-lt"/>
                <a:ea typeface="+mn-ea"/>
                <a:cs typeface="+mn-cs"/>
              </a:rPr>
              <a:t> general de las </a:t>
            </a:r>
            <a:r>
              <a:rPr lang="en-US" sz="1200" i="1" kern="1200" dirty="0" err="1">
                <a:solidFill>
                  <a:schemeClr val="tx1"/>
                </a:solidFill>
                <a:effectLst/>
                <a:latin typeface="+mn-lt"/>
                <a:ea typeface="+mn-ea"/>
                <a:cs typeface="+mn-cs"/>
              </a:rPr>
              <a:t>entidades</a:t>
            </a:r>
            <a:r>
              <a:rPr lang="en-US" sz="1200" i="1" kern="1200" dirty="0">
                <a:solidFill>
                  <a:schemeClr val="tx1"/>
                </a:solidFill>
                <a:effectLst/>
                <a:latin typeface="+mn-lt"/>
                <a:ea typeface="+mn-ea"/>
                <a:cs typeface="+mn-cs"/>
              </a:rPr>
              <a:t> del sector </a:t>
            </a:r>
            <a:r>
              <a:rPr lang="en-US" sz="1200" i="1" kern="1200" dirty="0" err="1">
                <a:solidFill>
                  <a:schemeClr val="tx1"/>
                </a:solidFill>
                <a:effectLst/>
                <a:latin typeface="+mn-lt"/>
                <a:ea typeface="+mn-ea"/>
                <a:cs typeface="+mn-cs"/>
              </a:rPr>
              <a:t>público</a:t>
            </a:r>
            <a:endParaRPr lang="en-US" sz="1200" i="1" kern="1200" dirty="0">
              <a:solidFill>
                <a:schemeClr val="tx1"/>
              </a:solidFill>
              <a:effectLst/>
              <a:latin typeface="+mn-lt"/>
              <a:ea typeface="+mn-ea"/>
              <a:cs typeface="+mn-cs"/>
            </a:endParaRPr>
          </a:p>
          <a:p>
            <a:endParaRPr lang="en-US" sz="1200" i="1" kern="1200" dirty="0">
              <a:solidFill>
                <a:schemeClr val="tx1"/>
              </a:solidFill>
              <a:effectLst/>
              <a:latin typeface="+mn-lt"/>
              <a:ea typeface="+mn-ea"/>
              <a:cs typeface="+mn-cs"/>
            </a:endParaRPr>
          </a:p>
          <a:p>
            <a:r>
              <a:rPr lang="en-US" sz="1200" i="0" kern="1200" dirty="0">
                <a:solidFill>
                  <a:schemeClr val="tx1"/>
                </a:solidFill>
                <a:effectLst/>
                <a:latin typeface="+mn-lt"/>
                <a:ea typeface="+mn-ea"/>
                <a:cs typeface="+mn-cs"/>
              </a:rPr>
              <a:t>El </a:t>
            </a:r>
            <a:r>
              <a:rPr lang="en-US" sz="1200" i="1" kern="1200" dirty="0">
                <a:solidFill>
                  <a:schemeClr val="tx1"/>
                </a:solidFill>
                <a:effectLst/>
                <a:latin typeface="+mn-lt"/>
                <a:ea typeface="+mn-ea"/>
                <a:cs typeface="+mn-cs"/>
              </a:rPr>
              <a:t>Marco conceptual</a:t>
            </a:r>
            <a:r>
              <a:rPr lang="en-US" sz="1200" kern="1200" dirty="0">
                <a:solidFill>
                  <a:schemeClr val="tx1"/>
                </a:solidFill>
                <a:effectLst/>
                <a:latin typeface="+mn-lt"/>
                <a:ea typeface="+mn-ea"/>
                <a:cs typeface="+mn-cs"/>
              </a:rPr>
              <a:t> establece los conceptos que sustentan la información financiera de propósito general</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El IPSASB </a:t>
            </a:r>
            <a:r>
              <a:rPr lang="en-US" sz="1200" kern="1200" dirty="0" err="1">
                <a:solidFill>
                  <a:schemeClr val="tx1"/>
                </a:solidFill>
                <a:effectLst/>
                <a:latin typeface="+mn-lt"/>
                <a:ea typeface="+mn-ea"/>
                <a:cs typeface="+mn-cs"/>
              </a:rPr>
              <a:t>aplicará</a:t>
            </a:r>
            <a:r>
              <a:rPr lang="en-US" sz="1200" kern="1200" dirty="0">
                <a:solidFill>
                  <a:schemeClr val="tx1"/>
                </a:solidFill>
                <a:effectLst/>
                <a:latin typeface="+mn-lt"/>
                <a:ea typeface="+mn-ea"/>
                <a:cs typeface="+mn-cs"/>
              </a:rPr>
              <a:t> estos conceptos </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el</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desarrollo</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nuevas</a:t>
            </a:r>
            <a:r>
              <a:rPr lang="en-US" sz="1200" kern="1200" dirty="0">
                <a:solidFill>
                  <a:schemeClr val="tx1"/>
                </a:solidFill>
                <a:effectLst/>
                <a:latin typeface="+mn-lt"/>
                <a:ea typeface="+mn-ea"/>
                <a:cs typeface="+mn-cs"/>
              </a:rPr>
              <a:t> NICSP y </a:t>
            </a:r>
            <a:r>
              <a:rPr lang="en-US" sz="1200" kern="1200" dirty="0" err="1">
                <a:solidFill>
                  <a:schemeClr val="tx1"/>
                </a:solidFill>
                <a:effectLst/>
                <a:latin typeface="+mn-lt"/>
                <a:ea typeface="+mn-ea"/>
                <a:cs typeface="+mn-cs"/>
              </a:rPr>
              <a:t>Guías</a:t>
            </a:r>
            <a:r>
              <a:rPr lang="en-US" sz="1200" kern="1200" dirty="0">
                <a:solidFill>
                  <a:schemeClr val="tx1"/>
                </a:solidFill>
                <a:effectLst/>
                <a:latin typeface="+mn-lt"/>
                <a:ea typeface="+mn-ea"/>
                <a:cs typeface="+mn-cs"/>
              </a:rPr>
              <a:t> de Prácticas </a:t>
            </a:r>
            <a:r>
              <a:rPr lang="en-US" sz="1200" kern="1200" dirty="0" err="1">
                <a:solidFill>
                  <a:schemeClr val="tx1"/>
                </a:solidFill>
                <a:effectLst/>
                <a:latin typeface="+mn-lt"/>
                <a:ea typeface="+mn-ea"/>
                <a:cs typeface="+mn-cs"/>
              </a:rPr>
              <a:t>Recomendadas</a:t>
            </a:r>
            <a:r>
              <a:rPr lang="en-US" sz="1200" kern="1200" dirty="0">
                <a:solidFill>
                  <a:schemeClr val="tx1"/>
                </a:solidFill>
                <a:effectLst/>
                <a:latin typeface="+mn-lt"/>
                <a:ea typeface="+mn-ea"/>
                <a:cs typeface="+mn-cs"/>
              </a:rPr>
              <a:t> (GPR); el </a:t>
            </a:r>
            <a:r>
              <a:rPr lang="en-US" sz="1200" i="1" kern="1200" dirty="0">
                <a:solidFill>
                  <a:schemeClr val="tx1"/>
                </a:solidFill>
                <a:effectLst/>
                <a:latin typeface="+mn-lt"/>
                <a:ea typeface="+mn-ea"/>
                <a:cs typeface="+mn-cs"/>
              </a:rPr>
              <a:t>Marco conceptual</a:t>
            </a:r>
            <a:r>
              <a:rPr lang="en-US" sz="1200" kern="1200" dirty="0">
                <a:solidFill>
                  <a:schemeClr val="tx1"/>
                </a:solidFill>
                <a:effectLst/>
                <a:latin typeface="+mn-lt"/>
                <a:ea typeface="+mn-ea"/>
                <a:cs typeface="+mn-cs"/>
              </a:rPr>
              <a:t> no establece </a:t>
            </a:r>
            <a:r>
              <a:rPr lang="en-US" sz="1200" kern="1200" dirty="0" err="1">
                <a:solidFill>
                  <a:schemeClr val="tx1"/>
                </a:solidFill>
                <a:effectLst/>
                <a:latin typeface="+mn-lt"/>
                <a:ea typeface="+mn-ea"/>
                <a:cs typeface="+mn-cs"/>
              </a:rPr>
              <a:t>requisitos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obligatorios</a:t>
            </a:r>
            <a:r>
              <a:rPr lang="en-US" sz="1200" kern="1200" dirty="0">
                <a:solidFill>
                  <a:schemeClr val="tx1"/>
                </a:solidFill>
                <a:effectLst/>
                <a:latin typeface="+mn-lt"/>
                <a:ea typeface="+mn-ea"/>
                <a:cs typeface="+mn-cs"/>
              </a:rPr>
              <a:t> para la presentación de informes financieros por parte de las entidades del sector público que </a:t>
            </a:r>
            <a:r>
              <a:rPr lang="en-US" sz="1200" kern="1200" dirty="0" err="1">
                <a:solidFill>
                  <a:schemeClr val="tx1"/>
                </a:solidFill>
                <a:effectLst/>
                <a:latin typeface="+mn-lt"/>
                <a:ea typeface="+mn-ea"/>
                <a:cs typeface="+mn-cs"/>
              </a:rPr>
              <a:t>adoptan</a:t>
            </a:r>
            <a:r>
              <a:rPr lang="en-US" sz="1200" kern="1200" dirty="0">
                <a:solidFill>
                  <a:schemeClr val="tx1"/>
                </a:solidFill>
                <a:effectLst/>
                <a:latin typeface="+mn-lt"/>
                <a:ea typeface="+mn-ea"/>
                <a:cs typeface="+mn-cs"/>
              </a:rPr>
              <a:t> las NICSP, ni anula los requisitos de las NICSP o las GPR.</a:t>
            </a:r>
            <a:endParaRPr lang="en-GB" sz="1200" kern="1200" dirty="0">
              <a:solidFill>
                <a:schemeClr val="tx1"/>
              </a:solidFill>
              <a:effectLst/>
              <a:latin typeface="+mn-lt"/>
              <a:ea typeface="+mn-ea"/>
              <a:cs typeface="+mn-cs"/>
            </a:endParaRPr>
          </a:p>
          <a:p>
            <a:endParaRPr lang="en-GB" dirty="0"/>
          </a:p>
          <a:p>
            <a:r>
              <a:rPr lang="en-GB" dirty="0"/>
              <a:t>El </a:t>
            </a:r>
            <a:r>
              <a:rPr lang="en-GB" i="1" dirty="0"/>
              <a:t>Marco conceptual </a:t>
            </a:r>
            <a:r>
              <a:rPr lang="en-GB" i="0" dirty="0"/>
              <a:t>es un marco específico del sector público y se desarrolló independientemente del Marco Conceptual de las NIIF. Si los participantes están familiarizados con las NIIF, considere resaltar este hecho. </a:t>
            </a:r>
          </a:p>
          <a:p>
            <a:endParaRPr lang="en-GB" i="0" dirty="0"/>
          </a:p>
          <a:p>
            <a:r>
              <a:rPr lang="en-GB" i="0" dirty="0"/>
              <a:t>El </a:t>
            </a:r>
            <a:r>
              <a:rPr lang="en-GB" i="1" dirty="0"/>
              <a:t>Marco conceptual</a:t>
            </a:r>
            <a:r>
              <a:rPr lang="en-GB" i="0" dirty="0"/>
              <a:t> puede ser de menor importancia inmediata para los participantes que aún no están aplicando las NICSP de devengo – considere el nivel de detalle requerido por los participantes.</a:t>
            </a:r>
          </a:p>
          <a:p>
            <a:endParaRPr lang="en-GB" i="0" dirty="0"/>
          </a:p>
          <a:p>
            <a:r>
              <a:rPr lang="en-GB" i="0" dirty="0"/>
              <a:t>Considere si el seminario web del IPSASB sobre el </a:t>
            </a:r>
            <a:r>
              <a:rPr lang="en-GB" i="1" dirty="0"/>
              <a:t>Marco conceptual </a:t>
            </a:r>
            <a:r>
              <a:rPr lang="en-GB" i="0" dirty="0"/>
              <a:t>podría utilizarse tal vez como material de estudio adicional si sólo un número limitado de participantes requiere más detalles. El webinar está en </a:t>
            </a:r>
            <a:r>
              <a:rPr lang="en-GB" dirty="0">
                <a:hlinkClick r:id="rId3"/>
              </a:rPr>
              <a:t>https://www.youtube.com/watch?v=R7fm7-CHqic</a:t>
            </a:r>
            <a:endParaRPr lang="en-GB" i="1" dirty="0"/>
          </a:p>
        </p:txBody>
      </p:sp>
      <p:sp>
        <p:nvSpPr>
          <p:cNvPr id="4" name="Slide Number Placeholder 3"/>
          <p:cNvSpPr>
            <a:spLocks noGrp="1"/>
          </p:cNvSpPr>
          <p:nvPr>
            <p:ph type="sldNum" sz="quarter" idx="5"/>
          </p:nvPr>
        </p:nvSpPr>
        <p:spPr/>
        <p:txBody>
          <a:bodyPr/>
          <a:lstStyle/>
          <a:p>
            <a:fld id="{3CC1C412-13EC-4FF7-B844-9F7482E71D35}" type="slidenum">
              <a:rPr lang="en-US" smtClean="0"/>
              <a:t>1</a:t>
            </a:fld>
            <a:endParaRPr lang="en-US"/>
          </a:p>
        </p:txBody>
      </p:sp>
    </p:spTree>
    <p:extLst>
      <p:ext uri="{BB962C8B-B14F-4D97-AF65-F5344CB8AC3E}">
        <p14:creationId xmlns:p14="http://schemas.microsoft.com/office/powerpoint/2010/main" val="6293639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El Marco identifica cinco bases de medición para los activos y proporciona orientación sobre las circunstancias de alto nivel, pero no específicas, cuando es apropiado aplicarlas. Después de mucha consideración, el IPSASB decidió no definir el "valor razonable", sino definir </a:t>
            </a:r>
            <a:r>
              <a:rPr lang="en-US" sz="1200" b="1" kern="1200" dirty="0">
                <a:solidFill>
                  <a:schemeClr val="tx1"/>
                </a:solidFill>
                <a:effectLst/>
                <a:latin typeface="+mn-lt"/>
                <a:ea typeface="+mn-ea"/>
                <a:cs typeface="+mn-cs"/>
              </a:rPr>
              <a:t>valor de mercado</a:t>
            </a:r>
            <a:r>
              <a:rPr lang="en-US" sz="1200" kern="1200" dirty="0">
                <a:solidFill>
                  <a:schemeClr val="tx1"/>
                </a:solidFill>
                <a:effectLst/>
                <a:latin typeface="+mn-lt"/>
                <a:ea typeface="+mn-ea"/>
                <a:cs typeface="+mn-cs"/>
              </a:rPr>
              <a:t>. Además el </a:t>
            </a:r>
            <a:r>
              <a:rPr lang="en-US" sz="1200" i="1" kern="1200" dirty="0">
                <a:solidFill>
                  <a:schemeClr val="tx1"/>
                </a:solidFill>
                <a:effectLst/>
                <a:latin typeface="+mn-lt"/>
                <a:ea typeface="+mn-ea"/>
                <a:cs typeface="+mn-cs"/>
              </a:rPr>
              <a:t>Marco conceptual</a:t>
            </a:r>
            <a:r>
              <a:rPr lang="en-US" sz="1200" kern="1200" dirty="0">
                <a:solidFill>
                  <a:schemeClr val="tx1"/>
                </a:solidFill>
                <a:effectLst/>
                <a:latin typeface="+mn-lt"/>
                <a:ea typeface="+mn-ea"/>
                <a:cs typeface="+mn-cs"/>
              </a:rPr>
              <a:t> sugiere que, en el caso de las entidades que adopten valores </a:t>
            </a:r>
            <a:r>
              <a:rPr lang="en-US" sz="1200" kern="1200" dirty="0" err="1">
                <a:solidFill>
                  <a:schemeClr val="tx1"/>
                </a:solidFill>
                <a:effectLst/>
                <a:latin typeface="+mn-lt"/>
                <a:ea typeface="+mn-ea"/>
                <a:cs typeface="+mn-cs"/>
              </a:rPr>
              <a:t>actuales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el</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costo de </a:t>
            </a:r>
            <a:r>
              <a:rPr lang="en-US" sz="1200" b="1" kern="1200" dirty="0" err="1">
                <a:solidFill>
                  <a:schemeClr val="tx1"/>
                </a:solidFill>
                <a:effectLst/>
                <a:latin typeface="+mn-lt"/>
                <a:ea typeface="+mn-ea"/>
                <a:cs typeface="+mn-cs"/>
              </a:rPr>
              <a:t>reposición</a:t>
            </a:r>
            <a:r>
              <a:rPr lang="en-US" sz="1200" kern="1200" dirty="0">
                <a:solidFill>
                  <a:schemeClr val="tx1"/>
                </a:solidFill>
                <a:effectLst/>
                <a:latin typeface="+mn-lt"/>
                <a:ea typeface="+mn-ea"/>
                <a:cs typeface="+mn-cs"/>
              </a:rPr>
              <a:t> puede ser la base de medición adecuada para los activos especializados que se mantienen principalmente para la prestación de servicios, en lugar de la generación de flujos de efectivo.</a:t>
            </a:r>
          </a:p>
          <a:p>
            <a:endParaRPr lang="en-GB"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Precio de venta neto</a:t>
            </a:r>
            <a:r>
              <a:rPr lang="en-US" sz="1200" kern="1200" dirty="0">
                <a:solidFill>
                  <a:schemeClr val="tx1"/>
                </a:solidFill>
                <a:effectLst/>
                <a:latin typeface="+mn-lt"/>
                <a:ea typeface="+mn-ea"/>
                <a:cs typeface="+mn-cs"/>
              </a:rPr>
              <a:t> y </a:t>
            </a:r>
            <a:r>
              <a:rPr lang="en-US" sz="1200" b="1" kern="1200" dirty="0">
                <a:solidFill>
                  <a:schemeClr val="tx1"/>
                </a:solidFill>
                <a:effectLst/>
                <a:latin typeface="+mn-lt"/>
                <a:ea typeface="+mn-ea"/>
                <a:cs typeface="+mn-cs"/>
              </a:rPr>
              <a:t>valor en uso</a:t>
            </a:r>
            <a:r>
              <a:rPr lang="en-US" sz="1200" kern="1200" dirty="0">
                <a:solidFill>
                  <a:schemeClr val="tx1"/>
                </a:solidFill>
                <a:effectLst/>
                <a:latin typeface="+mn-lt"/>
                <a:ea typeface="+mn-ea"/>
                <a:cs typeface="+mn-cs"/>
              </a:rPr>
              <a:t> también se identifican como bases de medición. Es probable que se utilicen en circunstancias más limitadas, como cuando se ha tomado la decisión de que se venderá un activo y para determinar los deterioros.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Considere una discusión sobre cuándo el costo histórico es apropiado y cuándo el valor actual es apropiado. ¿Pueden los participantes ver cómo se refleja este debate en las NICSP examinadas en módulos anteriores (por ejemplo, algunas </a:t>
            </a:r>
            <a:r>
              <a:rPr lang="en-US" sz="1200" kern="1200" dirty="0" err="1">
                <a:solidFill>
                  <a:schemeClr val="tx1"/>
                </a:solidFill>
                <a:effectLst/>
                <a:latin typeface="+mn-lt"/>
                <a:ea typeface="+mn-ea"/>
                <a:cs typeface="+mn-cs"/>
              </a:rPr>
              <a:t>normas</a:t>
            </a:r>
            <a:r>
              <a:rPr lang="en-US" sz="1200" kern="1200" dirty="0">
                <a:solidFill>
                  <a:schemeClr val="tx1"/>
                </a:solidFill>
                <a:effectLst/>
                <a:latin typeface="+mn-lt"/>
                <a:ea typeface="+mn-ea"/>
                <a:cs typeface="+mn-cs"/>
              </a:rPr>
              <a:t> tales </a:t>
            </a:r>
            <a:r>
              <a:rPr lang="en-US" sz="1200" kern="1200" dirty="0" err="1">
                <a:solidFill>
                  <a:schemeClr val="tx1"/>
                </a:solidFill>
                <a:effectLst/>
                <a:latin typeface="+mn-lt"/>
                <a:ea typeface="+mn-ea"/>
                <a:cs typeface="+mn-cs"/>
              </a:rPr>
              <a:t>como</a:t>
            </a:r>
            <a:r>
              <a:rPr lang="en-US" sz="1200" kern="1200" dirty="0">
                <a:solidFill>
                  <a:schemeClr val="tx1"/>
                </a:solidFill>
                <a:effectLst/>
                <a:latin typeface="+mn-lt"/>
                <a:ea typeface="+mn-ea"/>
                <a:cs typeface="+mn-cs"/>
              </a:rPr>
              <a:t> la NICSP 17, </a:t>
            </a:r>
            <a:r>
              <a:rPr lang="en-US" sz="1200" i="1" kern="1200" dirty="0">
                <a:solidFill>
                  <a:schemeClr val="tx1"/>
                </a:solidFill>
                <a:effectLst/>
                <a:latin typeface="+mn-lt"/>
                <a:ea typeface="+mn-ea"/>
                <a:cs typeface="+mn-cs"/>
              </a:rPr>
              <a:t> Propiedad, Planta y </a:t>
            </a:r>
            <a:r>
              <a:rPr lang="en-US" sz="1200" i="1" kern="1200" dirty="0" err="1">
                <a:solidFill>
                  <a:schemeClr val="tx1"/>
                </a:solidFill>
                <a:effectLst/>
                <a:latin typeface="+mn-lt"/>
                <a:ea typeface="+mn-ea"/>
                <a:cs typeface="+mn-cs"/>
              </a:rPr>
              <a:t>Equipo</a:t>
            </a:r>
            <a:r>
              <a:rPr lang="en-US" sz="1200" i="0" kern="1200" dirty="0">
                <a:solidFill>
                  <a:schemeClr val="tx1"/>
                </a:solidFill>
                <a:effectLst/>
                <a:latin typeface="+mn-lt"/>
                <a:ea typeface="+mn-ea"/>
                <a:cs typeface="+mn-cs"/>
              </a:rPr>
              <a:t> </a:t>
            </a:r>
            <a:r>
              <a:rPr lang="en-US" sz="1200" i="0" kern="1200" dirty="0" err="1">
                <a:solidFill>
                  <a:schemeClr val="tx1"/>
                </a:solidFill>
                <a:effectLst/>
                <a:latin typeface="+mn-lt"/>
                <a:ea typeface="+mn-ea"/>
                <a:cs typeface="+mn-cs"/>
              </a:rPr>
              <a:t>proporcionan</a:t>
            </a:r>
            <a:r>
              <a:rPr lang="en-US" sz="1200" i="0" kern="1200" dirty="0">
                <a:solidFill>
                  <a:schemeClr val="tx1"/>
                </a:solidFill>
                <a:effectLst/>
                <a:latin typeface="+mn-lt"/>
                <a:ea typeface="+mn-ea"/>
                <a:cs typeface="+mn-cs"/>
              </a:rPr>
              <a:t> una opción de política contable). Esto se podría hacer usando discusiones de chat o </a:t>
            </a:r>
            <a:r>
              <a:rPr lang="en-US" sz="1200" i="0" kern="1200" dirty="0" err="1">
                <a:solidFill>
                  <a:schemeClr val="tx1"/>
                </a:solidFill>
                <a:effectLst/>
                <a:latin typeface="+mn-lt"/>
                <a:ea typeface="+mn-ea"/>
                <a:cs typeface="+mn-cs"/>
              </a:rPr>
              <a:t>salas</a:t>
            </a:r>
            <a:r>
              <a:rPr lang="en-US" sz="1200" i="0" kern="1200" dirty="0">
                <a:solidFill>
                  <a:schemeClr val="tx1"/>
                </a:solidFill>
                <a:effectLst/>
                <a:latin typeface="+mn-lt"/>
                <a:ea typeface="+mn-ea"/>
                <a:cs typeface="+mn-cs"/>
              </a:rPr>
              <a:t> </a:t>
            </a:r>
            <a:r>
              <a:rPr lang="en-US" sz="1200" i="0" kern="1200" dirty="0" err="1">
                <a:solidFill>
                  <a:schemeClr val="tx1"/>
                </a:solidFill>
                <a:effectLst/>
                <a:latin typeface="+mn-lt"/>
                <a:ea typeface="+mn-ea"/>
                <a:cs typeface="+mn-cs"/>
              </a:rPr>
              <a:t>separadas</a:t>
            </a:r>
            <a:r>
              <a:rPr lang="en-US" sz="1200" i="0" kern="1200" dirty="0">
                <a:solidFill>
                  <a:schemeClr val="tx1"/>
                </a:solidFill>
                <a:effectLst/>
                <a:latin typeface="+mn-lt"/>
                <a:ea typeface="+mn-ea"/>
                <a:cs typeface="+mn-cs"/>
              </a:rPr>
              <a:t> </a:t>
            </a:r>
            <a:r>
              <a:rPr lang="en-US" sz="1200" i="0" kern="1200" dirty="0" err="1">
                <a:solidFill>
                  <a:schemeClr val="tx1"/>
                </a:solidFill>
                <a:effectLst/>
                <a:latin typeface="+mn-lt"/>
                <a:ea typeface="+mn-ea"/>
                <a:cs typeface="+mn-cs"/>
              </a:rPr>
              <a:t>donde</a:t>
            </a:r>
            <a:r>
              <a:rPr lang="en-US" sz="1200" i="0" kern="1200" dirty="0">
                <a:solidFill>
                  <a:schemeClr val="tx1"/>
                </a:solidFill>
                <a:effectLst/>
                <a:latin typeface="+mn-lt"/>
                <a:ea typeface="+mn-ea"/>
                <a:cs typeface="+mn-cs"/>
              </a:rPr>
              <a:t> los grupos son demasiado grandes para una discusión grupal si se imparte la capacitación en línea.</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3CC1C412-13EC-4FF7-B844-9F7482E71D35}" type="slidenum">
              <a:rPr lang="en-US" smtClean="0"/>
              <a:t>11</a:t>
            </a:fld>
            <a:endParaRPr lang="en-US"/>
          </a:p>
        </p:txBody>
      </p:sp>
    </p:spTree>
    <p:extLst>
      <p:ext uri="{BB962C8B-B14F-4D97-AF65-F5344CB8AC3E}">
        <p14:creationId xmlns:p14="http://schemas.microsoft.com/office/powerpoint/2010/main" val="12819235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Estas son las bases de medición identificadas en el </a:t>
            </a:r>
            <a:r>
              <a:rPr lang="en-US" sz="1200" i="1" kern="1200" dirty="0">
                <a:solidFill>
                  <a:schemeClr val="tx1"/>
                </a:solidFill>
                <a:effectLst/>
                <a:latin typeface="+mn-lt"/>
                <a:ea typeface="+mn-ea"/>
                <a:cs typeface="+mn-cs"/>
              </a:rPr>
              <a:t>Marco conceptual</a:t>
            </a:r>
            <a:r>
              <a:rPr lang="en-US" sz="1200" kern="1200" dirty="0">
                <a:solidFill>
                  <a:schemeClr val="tx1"/>
                </a:solidFill>
                <a:effectLst/>
                <a:latin typeface="+mn-lt"/>
                <a:ea typeface="+mn-ea"/>
                <a:cs typeface="+mn-cs"/>
              </a:rPr>
              <a:t> para pasivos. El </a:t>
            </a:r>
            <a:r>
              <a:rPr lang="en-US" sz="1200" kern="1200" dirty="0" err="1">
                <a:solidFill>
                  <a:schemeClr val="tx1"/>
                </a:solidFill>
                <a:effectLst/>
                <a:latin typeface="+mn-lt"/>
                <a:ea typeface="+mn-ea"/>
                <a:cs typeface="+mn-cs"/>
              </a:rPr>
              <a:t>c</a:t>
            </a:r>
            <a:r>
              <a:rPr lang="en-US" sz="1200" b="1" kern="1200" dirty="0" err="1">
                <a:solidFill>
                  <a:schemeClr val="tx1"/>
                </a:solidFill>
                <a:effectLst/>
                <a:latin typeface="+mn-lt"/>
                <a:ea typeface="+mn-ea"/>
                <a:cs typeface="+mn-cs"/>
              </a:rPr>
              <a:t>osto</a:t>
            </a:r>
            <a:r>
              <a:rPr lang="en-US" sz="1200" b="1" kern="1200" dirty="0">
                <a:solidFill>
                  <a:schemeClr val="tx1"/>
                </a:solidFill>
                <a:effectLst/>
                <a:latin typeface="+mn-lt"/>
                <a:ea typeface="+mn-ea"/>
                <a:cs typeface="+mn-cs"/>
              </a:rPr>
              <a:t> histórico</a:t>
            </a:r>
            <a:r>
              <a:rPr lang="en-US" sz="1200" kern="1200" dirty="0">
                <a:solidFill>
                  <a:schemeClr val="tx1"/>
                </a:solidFill>
                <a:effectLst/>
                <a:latin typeface="+mn-lt"/>
                <a:ea typeface="+mn-ea"/>
                <a:cs typeface="+mn-cs"/>
              </a:rPr>
              <a:t> se identifica de nuevo</a:t>
            </a:r>
          </a:p>
          <a:p>
            <a:r>
              <a:rPr lang="en-US" sz="1200"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Costo de cumplimiento</a:t>
            </a:r>
            <a:r>
              <a:rPr lang="en-US" sz="1200" kern="1200" dirty="0">
                <a:solidFill>
                  <a:schemeClr val="tx1"/>
                </a:solidFill>
                <a:effectLst/>
                <a:latin typeface="+mn-lt"/>
                <a:ea typeface="+mn-ea"/>
                <a:cs typeface="+mn-cs"/>
              </a:rPr>
              <a:t> es: Los costos en que incurrirá la </a:t>
            </a:r>
            <a:r>
              <a:rPr lang="en-US" sz="1200" kern="1200" dirty="0" err="1">
                <a:solidFill>
                  <a:schemeClr val="tx1"/>
                </a:solidFill>
                <a:effectLst/>
                <a:latin typeface="+mn-lt"/>
                <a:ea typeface="+mn-ea"/>
                <a:cs typeface="+mn-cs"/>
              </a:rPr>
              <a:t>entidad</a:t>
            </a:r>
            <a:r>
              <a:rPr lang="en-US" sz="1200" kern="1200" dirty="0">
                <a:solidFill>
                  <a:schemeClr val="tx1"/>
                </a:solidFill>
                <a:effectLst/>
                <a:latin typeface="+mn-lt"/>
                <a:ea typeface="+mn-ea"/>
                <a:cs typeface="+mn-cs"/>
              </a:rPr>
              <a:t> para </a:t>
            </a:r>
            <a:r>
              <a:rPr lang="en-US" sz="1200" kern="1200" dirty="0" err="1">
                <a:solidFill>
                  <a:schemeClr val="tx1"/>
                </a:solidFill>
                <a:effectLst/>
                <a:latin typeface="+mn-lt"/>
                <a:ea typeface="+mn-ea"/>
                <a:cs typeface="+mn-cs"/>
              </a:rPr>
              <a:t>cumplir</a:t>
            </a:r>
            <a:r>
              <a:rPr lang="en-US" sz="1200" kern="1200" dirty="0">
                <a:solidFill>
                  <a:schemeClr val="tx1"/>
                </a:solidFill>
                <a:effectLst/>
                <a:latin typeface="+mn-lt"/>
                <a:ea typeface="+mn-ea"/>
                <a:cs typeface="+mn-cs"/>
              </a:rPr>
              <a:t> las </a:t>
            </a:r>
            <a:r>
              <a:rPr lang="en-US" sz="1200" kern="1200" dirty="0" err="1">
                <a:solidFill>
                  <a:schemeClr val="tx1"/>
                </a:solidFill>
                <a:effectLst/>
                <a:latin typeface="+mn-lt"/>
                <a:ea typeface="+mn-ea"/>
                <a:cs typeface="+mn-cs"/>
              </a:rPr>
              <a:t>obligaciones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representadas</a:t>
            </a:r>
            <a:r>
              <a:rPr lang="en-US" sz="1200" kern="1200" dirty="0">
                <a:solidFill>
                  <a:schemeClr val="tx1"/>
                </a:solidFill>
                <a:effectLst/>
                <a:latin typeface="+mn-lt"/>
                <a:ea typeface="+mn-ea"/>
                <a:cs typeface="+mn-cs"/>
              </a:rPr>
              <a:t> por </a:t>
            </a:r>
            <a:r>
              <a:rPr lang="en-US" sz="1200" kern="1200" dirty="0" err="1">
                <a:solidFill>
                  <a:schemeClr val="tx1"/>
                </a:solidFill>
                <a:effectLst/>
                <a:latin typeface="+mn-lt"/>
                <a:ea typeface="+mn-ea"/>
                <a:cs typeface="+mn-cs"/>
              </a:rPr>
              <a:t>el</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pasivo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suponiendo</a:t>
            </a:r>
            <a:r>
              <a:rPr lang="en-US" sz="1200" kern="1200" dirty="0">
                <a:solidFill>
                  <a:schemeClr val="tx1"/>
                </a:solidFill>
                <a:effectLst/>
                <a:latin typeface="+mn-lt"/>
                <a:ea typeface="+mn-ea"/>
                <a:cs typeface="+mn-cs"/>
              </a:rPr>
              <a:t> que se </a:t>
            </a:r>
            <a:r>
              <a:rPr lang="en-US" sz="1200" kern="1200" dirty="0" err="1">
                <a:solidFill>
                  <a:schemeClr val="tx1"/>
                </a:solidFill>
                <a:effectLst/>
                <a:latin typeface="+mn-lt"/>
                <a:ea typeface="+mn-ea"/>
                <a:cs typeface="+mn-cs"/>
              </a:rPr>
              <a:t>hace</a:t>
            </a:r>
            <a:r>
              <a:rPr lang="en-US" sz="1200" kern="1200" dirty="0">
                <a:solidFill>
                  <a:schemeClr val="tx1"/>
                </a:solidFill>
                <a:effectLst/>
                <a:latin typeface="+mn-lt"/>
                <a:ea typeface="+mn-ea"/>
                <a:cs typeface="+mn-cs"/>
              </a:rPr>
              <a:t> de la forma </a:t>
            </a:r>
            <a:r>
              <a:rPr lang="en-US" sz="1200" kern="1200" dirty="0" err="1">
                <a:solidFill>
                  <a:schemeClr val="tx1"/>
                </a:solidFill>
                <a:effectLst/>
                <a:latin typeface="+mn-lt"/>
                <a:ea typeface="+mn-ea"/>
                <a:cs typeface="+mn-cs"/>
              </a:rPr>
              <a:t>menos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costosa</a:t>
            </a:r>
            <a:r>
              <a:rPr lang="en-US" sz="1200" kern="1200" dirty="0">
                <a:solidFill>
                  <a:schemeClr val="tx1"/>
                </a:solidFill>
                <a:effectLst/>
                <a:latin typeface="+mn-lt"/>
                <a:ea typeface="+mn-ea"/>
                <a:cs typeface="+mn-cs"/>
              </a:rPr>
              <a:t>. </a:t>
            </a:r>
          </a:p>
          <a:p>
            <a:endParaRPr lang="en-US" sz="1200" b="1" kern="1200" dirty="0">
              <a:solidFill>
                <a:schemeClr val="tx1"/>
              </a:solidFill>
              <a:effectLst/>
              <a:latin typeface="+mn-lt"/>
              <a:ea typeface="+mn-ea"/>
              <a:cs typeface="+mn-cs"/>
            </a:endParaRPr>
          </a:p>
          <a:p>
            <a:r>
              <a:rPr lang="en-US" sz="1200" b="1" kern="1200" dirty="0" err="1">
                <a:solidFill>
                  <a:schemeClr val="tx1"/>
                </a:solidFill>
                <a:effectLst/>
                <a:latin typeface="+mn-lt"/>
                <a:ea typeface="+mn-ea"/>
                <a:cs typeface="+mn-cs"/>
              </a:rPr>
              <a:t>Costo</a:t>
            </a:r>
            <a:r>
              <a:rPr lang="en-US" sz="1200" b="1" kern="1200" dirty="0">
                <a:solidFill>
                  <a:schemeClr val="tx1"/>
                </a:solidFill>
                <a:effectLst/>
                <a:latin typeface="+mn-lt"/>
                <a:ea typeface="+mn-ea"/>
                <a:cs typeface="+mn-cs"/>
              </a:rPr>
              <a:t> de </a:t>
            </a:r>
            <a:r>
              <a:rPr lang="en-US" sz="1200" b="1" kern="1200" dirty="0" err="1">
                <a:solidFill>
                  <a:schemeClr val="tx1"/>
                </a:solidFill>
                <a:effectLst/>
                <a:latin typeface="+mn-lt"/>
                <a:ea typeface="+mn-ea"/>
                <a:cs typeface="+mn-cs"/>
              </a:rPr>
              <a:t>cancelación</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se refiere al importe de una salida inmediata de la obligación. El costo de </a:t>
            </a:r>
            <a:r>
              <a:rPr lang="en-US" sz="1200" kern="1200" dirty="0" err="1">
                <a:solidFill>
                  <a:schemeClr val="tx1"/>
                </a:solidFill>
                <a:effectLst/>
                <a:latin typeface="+mn-lt"/>
                <a:ea typeface="+mn-ea"/>
                <a:cs typeface="+mn-cs"/>
              </a:rPr>
              <a:t>cancelación</a:t>
            </a:r>
            <a:r>
              <a:rPr lang="en-US" sz="1200" kern="1200" dirty="0">
                <a:solidFill>
                  <a:schemeClr val="tx1"/>
                </a:solidFill>
                <a:effectLst/>
                <a:latin typeface="+mn-lt"/>
                <a:ea typeface="+mn-ea"/>
                <a:cs typeface="+mn-cs"/>
              </a:rPr>
              <a:t> es la cantidad que el </a:t>
            </a:r>
            <a:r>
              <a:rPr lang="en-US" sz="1200" kern="1200" dirty="0" err="1">
                <a:solidFill>
                  <a:schemeClr val="tx1"/>
                </a:solidFill>
                <a:effectLst/>
                <a:latin typeface="+mn-lt"/>
                <a:ea typeface="+mn-ea"/>
                <a:cs typeface="+mn-cs"/>
              </a:rPr>
              <a:t>acreedor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aceptará</a:t>
            </a:r>
            <a:r>
              <a:rPr lang="en-US" sz="1200" kern="1200" dirty="0">
                <a:solidFill>
                  <a:schemeClr val="tx1"/>
                </a:solidFill>
                <a:effectLst/>
                <a:latin typeface="+mn-lt"/>
                <a:ea typeface="+mn-ea"/>
                <a:cs typeface="+mn-cs"/>
              </a:rPr>
              <a:t> para la </a:t>
            </a:r>
            <a:r>
              <a:rPr lang="en-US" sz="1200" kern="1200" dirty="0" err="1">
                <a:solidFill>
                  <a:schemeClr val="tx1"/>
                </a:solidFill>
                <a:effectLst/>
                <a:latin typeface="+mn-lt"/>
                <a:ea typeface="+mn-ea"/>
                <a:cs typeface="+mn-cs"/>
              </a:rPr>
              <a:t>liquidación</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su</a:t>
            </a:r>
            <a:r>
              <a:rPr lang="en-US" sz="1200" kern="1200" dirty="0">
                <a:solidFill>
                  <a:schemeClr val="tx1"/>
                </a:solidFill>
                <a:effectLst/>
                <a:latin typeface="+mn-lt"/>
                <a:ea typeface="+mn-ea"/>
                <a:cs typeface="+mn-cs"/>
              </a:rPr>
              <a:t> derecho, o que un </a:t>
            </a:r>
            <a:r>
              <a:rPr lang="en-US" sz="1200" kern="1200" dirty="0" err="1">
                <a:solidFill>
                  <a:schemeClr val="tx1"/>
                </a:solidFill>
                <a:effectLst/>
                <a:latin typeface="+mn-lt"/>
                <a:ea typeface="+mn-ea"/>
                <a:cs typeface="+mn-cs"/>
              </a:rPr>
              <a:t>tercero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cobraría</a:t>
            </a:r>
            <a:r>
              <a:rPr lang="en-US" sz="1200" kern="1200" dirty="0">
                <a:solidFill>
                  <a:schemeClr val="tx1"/>
                </a:solidFill>
                <a:effectLst/>
                <a:latin typeface="+mn-lt"/>
                <a:ea typeface="+mn-ea"/>
                <a:cs typeface="+mn-cs"/>
              </a:rPr>
              <a:t> para </a:t>
            </a:r>
            <a:r>
              <a:rPr lang="en-US" sz="1200" kern="1200" dirty="0" err="1">
                <a:solidFill>
                  <a:schemeClr val="tx1"/>
                </a:solidFill>
                <a:effectLst/>
                <a:latin typeface="+mn-lt"/>
                <a:ea typeface="+mn-ea"/>
                <a:cs typeface="+mn-cs"/>
              </a:rPr>
              <a:t>aceptar</a:t>
            </a:r>
            <a:r>
              <a:rPr lang="en-US" sz="1200" kern="1200" dirty="0">
                <a:solidFill>
                  <a:schemeClr val="tx1"/>
                </a:solidFill>
                <a:effectLst/>
                <a:latin typeface="+mn-lt"/>
                <a:ea typeface="+mn-ea"/>
                <a:cs typeface="+mn-cs"/>
              </a:rPr>
              <a:t> la </a:t>
            </a:r>
            <a:r>
              <a:rPr lang="en-US" sz="1200" kern="1200" dirty="0" err="1">
                <a:solidFill>
                  <a:schemeClr val="tx1"/>
                </a:solidFill>
                <a:effectLst/>
                <a:latin typeface="+mn-lt"/>
                <a:ea typeface="+mn-ea"/>
                <a:cs typeface="+mn-cs"/>
              </a:rPr>
              <a:t>transferencia</a:t>
            </a:r>
            <a:r>
              <a:rPr lang="en-US" sz="1200" kern="1200" dirty="0">
                <a:solidFill>
                  <a:schemeClr val="tx1"/>
                </a:solidFill>
                <a:effectLst/>
                <a:latin typeface="+mn-lt"/>
                <a:ea typeface="+mn-ea"/>
                <a:cs typeface="+mn-cs"/>
              </a:rPr>
              <a:t> del </a:t>
            </a:r>
            <a:r>
              <a:rPr lang="en-US" sz="1200" kern="1200" dirty="0" err="1">
                <a:solidFill>
                  <a:schemeClr val="tx1"/>
                </a:solidFill>
                <a:effectLst/>
                <a:latin typeface="+mn-lt"/>
                <a:ea typeface="+mn-ea"/>
                <a:cs typeface="+mn-cs"/>
              </a:rPr>
              <a:t>pasivo</a:t>
            </a:r>
            <a:r>
              <a:rPr lang="en-US" sz="1200" kern="1200" dirty="0">
                <a:solidFill>
                  <a:schemeClr val="tx1"/>
                </a:solidFill>
                <a:effectLst/>
                <a:latin typeface="+mn-lt"/>
                <a:ea typeface="+mn-ea"/>
                <a:cs typeface="+mn-cs"/>
              </a:rPr>
              <a:t> por </a:t>
            </a:r>
            <a:r>
              <a:rPr lang="en-US" sz="1200" kern="1200" dirty="0" err="1">
                <a:solidFill>
                  <a:schemeClr val="tx1"/>
                </a:solidFill>
                <a:effectLst/>
                <a:latin typeface="+mn-lt"/>
                <a:ea typeface="+mn-ea"/>
                <a:cs typeface="+mn-cs"/>
              </a:rPr>
              <a:t>el</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emisor</a:t>
            </a:r>
            <a:r>
              <a:rPr lang="en-US" sz="1200" kern="1200" dirty="0">
                <a:solidFill>
                  <a:schemeClr val="tx1"/>
                </a:solidFill>
                <a:effectLst/>
                <a:latin typeface="+mn-lt"/>
                <a:ea typeface="+mn-ea"/>
                <a:cs typeface="+mn-cs"/>
              </a:rPr>
              <a:t> de la </a:t>
            </a:r>
            <a:r>
              <a:rPr lang="en-US" sz="1200" kern="1200" dirty="0" err="1">
                <a:solidFill>
                  <a:schemeClr val="tx1"/>
                </a:solidFill>
                <a:effectLst/>
                <a:latin typeface="+mn-lt"/>
                <a:ea typeface="+mn-ea"/>
                <a:cs typeface="+mn-cs"/>
              </a:rPr>
              <a:t>obligación</a:t>
            </a:r>
            <a:r>
              <a:rPr lang="en-US" sz="1200" kern="1200" dirty="0">
                <a:solidFill>
                  <a:schemeClr val="tx1"/>
                </a:solidFill>
                <a:effectLst/>
                <a:latin typeface="+mn-lt"/>
                <a:ea typeface="+mn-ea"/>
                <a:cs typeface="+mn-cs"/>
              </a:rPr>
              <a:t>. </a:t>
            </a:r>
          </a:p>
          <a:p>
            <a:endParaRPr lang="en-US" sz="1200" b="1" kern="1200" dirty="0">
              <a:solidFill>
                <a:schemeClr val="tx1"/>
              </a:solidFill>
              <a:effectLst/>
              <a:latin typeface="+mn-lt"/>
              <a:ea typeface="+mn-ea"/>
              <a:cs typeface="+mn-cs"/>
            </a:endParaRPr>
          </a:p>
          <a:p>
            <a:r>
              <a:rPr lang="en-US" sz="1200" b="1" kern="1200" dirty="0" err="1">
                <a:solidFill>
                  <a:schemeClr val="tx1"/>
                </a:solidFill>
                <a:effectLst/>
                <a:latin typeface="+mn-lt"/>
                <a:ea typeface="+mn-ea"/>
                <a:cs typeface="+mn-cs"/>
              </a:rPr>
              <a:t>Precio</a:t>
            </a:r>
            <a:r>
              <a:rPr lang="en-US" sz="1200" b="1" kern="1200" dirty="0">
                <a:solidFill>
                  <a:schemeClr val="tx1"/>
                </a:solidFill>
                <a:effectLst/>
                <a:latin typeface="+mn-lt"/>
                <a:ea typeface="+mn-ea"/>
                <a:cs typeface="+mn-cs"/>
              </a:rPr>
              <a:t> </a:t>
            </a:r>
            <a:r>
              <a:rPr lang="en-US" sz="1200" b="1" kern="1200" dirty="0" err="1">
                <a:solidFill>
                  <a:schemeClr val="tx1"/>
                </a:solidFill>
                <a:effectLst/>
                <a:latin typeface="+mn-lt"/>
                <a:ea typeface="+mn-ea"/>
                <a:cs typeface="+mn-cs"/>
              </a:rPr>
              <a:t>supuesto</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es </a:t>
            </a:r>
            <a:r>
              <a:rPr lang="en-US" sz="1200" kern="1200" dirty="0" err="1">
                <a:solidFill>
                  <a:schemeClr val="tx1"/>
                </a:solidFill>
                <a:effectLst/>
                <a:latin typeface="+mn-lt"/>
                <a:ea typeface="+mn-ea"/>
                <a:cs typeface="+mn-cs"/>
              </a:rPr>
              <a:t>el</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importe</a:t>
            </a:r>
            <a:r>
              <a:rPr lang="en-US" sz="1200" kern="1200" dirty="0">
                <a:solidFill>
                  <a:schemeClr val="tx1"/>
                </a:solidFill>
                <a:effectLst/>
                <a:latin typeface="+mn-lt"/>
                <a:ea typeface="+mn-ea"/>
                <a:cs typeface="+mn-cs"/>
              </a:rPr>
              <a:t> que la entidad estaría racionalmente dispuesta a aceptar a cambio de asumir un pasivo existente. </a:t>
            </a:r>
            <a:endParaRPr lang="en-GB" sz="1200" kern="1200" dirty="0">
              <a:solidFill>
                <a:schemeClr val="tx1"/>
              </a:solidFill>
              <a:effectLst/>
              <a:latin typeface="+mn-lt"/>
              <a:ea typeface="+mn-ea"/>
              <a:cs typeface="+mn-cs"/>
            </a:endParaRPr>
          </a:p>
          <a:p>
            <a:endParaRPr lang="en-GB" dirty="0"/>
          </a:p>
          <a:p>
            <a:r>
              <a:rPr lang="en-US" sz="1200" kern="1200" dirty="0">
                <a:solidFill>
                  <a:schemeClr val="tx1"/>
                </a:solidFill>
                <a:effectLst/>
                <a:latin typeface="+mn-lt"/>
                <a:ea typeface="+mn-ea"/>
                <a:cs typeface="+mn-cs"/>
              </a:rPr>
              <a:t>El costo de cumplimiento a menudo será la base de medición relevante, porque en el caso de </a:t>
            </a:r>
            <a:r>
              <a:rPr lang="en-US" sz="1200" kern="1200" dirty="0" err="1">
                <a:solidFill>
                  <a:schemeClr val="tx1"/>
                </a:solidFill>
                <a:effectLst/>
                <a:latin typeface="+mn-lt"/>
                <a:ea typeface="+mn-ea"/>
                <a:cs typeface="+mn-cs"/>
              </a:rPr>
              <a:t>transacciones</a:t>
            </a:r>
            <a:r>
              <a:rPr lang="en-US" sz="1200" kern="1200" dirty="0">
                <a:solidFill>
                  <a:schemeClr val="tx1"/>
                </a:solidFill>
                <a:effectLst/>
                <a:latin typeface="+mn-lt"/>
                <a:ea typeface="+mn-ea"/>
                <a:cs typeface="+mn-cs"/>
              </a:rPr>
              <a:t> sin </a:t>
            </a:r>
            <a:r>
              <a:rPr lang="en-US" sz="1200" kern="1200" dirty="0" err="1">
                <a:solidFill>
                  <a:schemeClr val="tx1"/>
                </a:solidFill>
                <a:effectLst/>
                <a:latin typeface="+mn-lt"/>
                <a:ea typeface="+mn-ea"/>
                <a:cs typeface="+mn-cs"/>
              </a:rPr>
              <a:t>contraprestación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 el sector público, a menudo hay circunstancias muy limitadas en las que un tercero aceptará la transferencia de un pasivo, o evidencia de la cantidad que una entidad estaría racionalmente dispuesta a aceptar a cambio de asumir una </a:t>
            </a:r>
            <a:r>
              <a:rPr lang="en-US" sz="1200" kern="1200" dirty="0" err="1">
                <a:solidFill>
                  <a:schemeClr val="tx1"/>
                </a:solidFill>
                <a:effectLst/>
                <a:latin typeface="+mn-lt"/>
                <a:ea typeface="+mn-ea"/>
                <a:cs typeface="+mn-cs"/>
              </a:rPr>
              <a:t>obligación</a:t>
            </a:r>
            <a:r>
              <a:rPr lang="en-US" sz="1200" kern="1200" dirty="0">
                <a:solidFill>
                  <a:schemeClr val="tx1"/>
                </a:solidFill>
                <a:effectLst/>
                <a:latin typeface="+mn-lt"/>
                <a:ea typeface="+mn-ea"/>
                <a:cs typeface="+mn-cs"/>
              </a:rPr>
              <a:t> existente.  No obstante, puede haber circunstancias en las que el costo de </a:t>
            </a:r>
            <a:r>
              <a:rPr lang="en-US" sz="1200" kern="1200" dirty="0" err="1">
                <a:solidFill>
                  <a:schemeClr val="tx1"/>
                </a:solidFill>
                <a:effectLst/>
                <a:latin typeface="+mn-lt"/>
                <a:ea typeface="+mn-ea"/>
                <a:cs typeface="+mn-cs"/>
              </a:rPr>
              <a:t>cancelación</a:t>
            </a:r>
            <a:r>
              <a:rPr lang="en-US" sz="1200" kern="1200" dirty="0">
                <a:solidFill>
                  <a:schemeClr val="tx1"/>
                </a:solidFill>
                <a:effectLst/>
                <a:latin typeface="+mn-lt"/>
                <a:ea typeface="+mn-ea"/>
                <a:cs typeface="+mn-cs"/>
              </a:rPr>
              <a:t> y el </a:t>
            </a:r>
            <a:r>
              <a:rPr lang="en-US" sz="1200" kern="1200" dirty="0" err="1">
                <a:solidFill>
                  <a:schemeClr val="tx1"/>
                </a:solidFill>
                <a:effectLst/>
                <a:latin typeface="+mn-lt"/>
                <a:ea typeface="+mn-ea"/>
                <a:cs typeface="+mn-cs"/>
              </a:rPr>
              <a:t>precio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supuesto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proporcionen</a:t>
            </a:r>
            <a:r>
              <a:rPr lang="en-US" sz="1200" kern="1200" dirty="0">
                <a:solidFill>
                  <a:schemeClr val="tx1"/>
                </a:solidFill>
                <a:effectLst/>
                <a:latin typeface="+mn-lt"/>
                <a:ea typeface="+mn-ea"/>
                <a:cs typeface="+mn-cs"/>
              </a:rPr>
              <a:t> información pertinente.</a:t>
            </a:r>
            <a:endParaRPr lang="en-GB" dirty="0"/>
          </a:p>
        </p:txBody>
      </p:sp>
      <p:sp>
        <p:nvSpPr>
          <p:cNvPr id="4" name="Slide Number Placeholder 3"/>
          <p:cNvSpPr>
            <a:spLocks noGrp="1"/>
          </p:cNvSpPr>
          <p:nvPr>
            <p:ph type="sldNum" sz="quarter" idx="5"/>
          </p:nvPr>
        </p:nvSpPr>
        <p:spPr/>
        <p:txBody>
          <a:bodyPr/>
          <a:lstStyle/>
          <a:p>
            <a:fld id="{3CC1C412-13EC-4FF7-B844-9F7482E71D35}" type="slidenum">
              <a:rPr lang="en-US" smtClean="0"/>
              <a:t>12</a:t>
            </a:fld>
            <a:endParaRPr lang="en-US"/>
          </a:p>
        </p:txBody>
      </p:sp>
    </p:spTree>
    <p:extLst>
      <p:ext uri="{BB962C8B-B14F-4D97-AF65-F5344CB8AC3E}">
        <p14:creationId xmlns:p14="http://schemas.microsoft.com/office/powerpoint/2010/main" val="18948723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 proporcionan más detalles en el módulo Otros pronunciamientos. El capítulo Presentación es más útil para el IPSASB, menos para los preparadores individuales. Tenga en cuenta que el enfoque son los informes financieros de propósito general y no se limita a los estados financieros. Esto explica por qué la terminología no coincide con la de </a:t>
            </a:r>
            <a:r>
              <a:rPr lang="en-GB" dirty="0" err="1"/>
              <a:t>muchas</a:t>
            </a:r>
            <a:r>
              <a:rPr lang="en-GB" dirty="0"/>
              <a:t> NICSP </a:t>
            </a:r>
            <a:r>
              <a:rPr lang="en-GB" dirty="0" err="1"/>
              <a:t>individuales</a:t>
            </a:r>
            <a:r>
              <a:rPr lang="en-GB" dirty="0"/>
              <a:t> (presentación y </a:t>
            </a:r>
            <a:r>
              <a:rPr lang="en-GB" dirty="0" err="1"/>
              <a:t>revelación</a:t>
            </a:r>
            <a:r>
              <a:rPr lang="en-GB" dirty="0"/>
              <a:t>).</a:t>
            </a:r>
          </a:p>
        </p:txBody>
      </p:sp>
      <p:sp>
        <p:nvSpPr>
          <p:cNvPr id="4" name="Slide Number Placeholder 3"/>
          <p:cNvSpPr>
            <a:spLocks noGrp="1"/>
          </p:cNvSpPr>
          <p:nvPr>
            <p:ph type="sldNum" sz="quarter" idx="5"/>
          </p:nvPr>
        </p:nvSpPr>
        <p:spPr/>
        <p:txBody>
          <a:bodyPr/>
          <a:lstStyle/>
          <a:p>
            <a:fld id="{3CC1C412-13EC-4FF7-B844-9F7482E71D35}" type="slidenum">
              <a:rPr lang="en-US" smtClean="0"/>
              <a:t>13</a:t>
            </a:fld>
            <a:endParaRPr lang="en-US"/>
          </a:p>
        </p:txBody>
      </p:sp>
    </p:spTree>
    <p:extLst>
      <p:ext uri="{BB962C8B-B14F-4D97-AF65-F5344CB8AC3E}">
        <p14:creationId xmlns:p14="http://schemas.microsoft.com/office/powerpoint/2010/main" val="32569361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Estos son los </a:t>
            </a:r>
            <a:r>
              <a:rPr lang="en-GB" dirty="0" err="1"/>
              <a:t>capítulos</a:t>
            </a:r>
            <a:r>
              <a:rPr lang="en-GB" dirty="0"/>
              <a:t> del </a:t>
            </a:r>
            <a:r>
              <a:rPr lang="en-GB" i="1" dirty="0"/>
              <a:t>Marco conceptual.</a:t>
            </a:r>
            <a:endParaRPr lang="en-GB" dirty="0"/>
          </a:p>
        </p:txBody>
      </p:sp>
      <p:sp>
        <p:nvSpPr>
          <p:cNvPr id="4" name="Slide Number Placeholder 3"/>
          <p:cNvSpPr>
            <a:spLocks noGrp="1"/>
          </p:cNvSpPr>
          <p:nvPr>
            <p:ph type="sldNum" sz="quarter" idx="5"/>
          </p:nvPr>
        </p:nvSpPr>
        <p:spPr/>
        <p:txBody>
          <a:bodyPr/>
          <a:lstStyle/>
          <a:p>
            <a:fld id="{3CC1C412-13EC-4FF7-B844-9F7482E71D35}" type="slidenum">
              <a:rPr lang="en-US" smtClean="0"/>
              <a:t>3</a:t>
            </a:fld>
            <a:endParaRPr lang="en-US"/>
          </a:p>
        </p:txBody>
      </p:sp>
    </p:spTree>
    <p:extLst>
      <p:ext uri="{BB962C8B-B14F-4D97-AF65-F5344CB8AC3E}">
        <p14:creationId xmlns:p14="http://schemas.microsoft.com/office/powerpoint/2010/main" val="13430180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 proporcionan más detalles sobre cada una de las características clave en el módulo Otros pronunciamientos (a partir de la página 4).</a:t>
            </a:r>
          </a:p>
          <a:p>
            <a:endParaRPr lang="en-GB" dirty="0"/>
          </a:p>
          <a:p>
            <a:r>
              <a:rPr lang="en-GB" dirty="0"/>
              <a:t>Considere una discusión sobre la importancia de estas características para las organizaciones de los participantes (utilizando salas de chat o de descanso si imparte la capacitación en línea).</a:t>
            </a:r>
          </a:p>
        </p:txBody>
      </p:sp>
      <p:sp>
        <p:nvSpPr>
          <p:cNvPr id="4" name="Slide Number Placeholder 3"/>
          <p:cNvSpPr>
            <a:spLocks noGrp="1"/>
          </p:cNvSpPr>
          <p:nvPr>
            <p:ph type="sldNum" sz="quarter" idx="5"/>
          </p:nvPr>
        </p:nvSpPr>
        <p:spPr/>
        <p:txBody>
          <a:bodyPr/>
          <a:lstStyle/>
          <a:p>
            <a:fld id="{3CC1C412-13EC-4FF7-B844-9F7482E71D35}" type="slidenum">
              <a:rPr lang="en-US" smtClean="0"/>
              <a:t>4</a:t>
            </a:fld>
            <a:endParaRPr lang="en-US"/>
          </a:p>
        </p:txBody>
      </p:sp>
    </p:spTree>
    <p:extLst>
      <p:ext uri="{BB962C8B-B14F-4D97-AF65-F5344CB8AC3E}">
        <p14:creationId xmlns:p14="http://schemas.microsoft.com/office/powerpoint/2010/main" val="8947607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a:solidFill>
                  <a:schemeClr val="tx1"/>
                </a:solidFill>
                <a:effectLst/>
                <a:latin typeface="+mn-lt"/>
                <a:ea typeface="+mn-ea"/>
                <a:cs typeface="+mn-cs"/>
              </a:rPr>
              <a:t>La identificación de la rendición de cuentas como un objetivo de la presentación de informes financieros refleja el hecho de que la mayoría de los gobiernos y las entidades del sector público tienen un objetivo de prestación de servicios en lugar de un objetivo de búsqueda de beneficios, y la naturaleza de su financiación, principalmente a través de impuestos, pero también transferencias de otros niveles de gobierno.</a:t>
            </a:r>
          </a:p>
          <a:p>
            <a:endParaRPr lang="en-CA" sz="1200" kern="1200" dirty="0">
              <a:solidFill>
                <a:schemeClr val="tx1"/>
              </a:solidFill>
              <a:effectLst/>
              <a:latin typeface="+mn-lt"/>
              <a:ea typeface="+mn-ea"/>
              <a:cs typeface="+mn-cs"/>
            </a:endParaRPr>
          </a:p>
          <a:p>
            <a:r>
              <a:rPr lang="en-CA" sz="1200" kern="1200" dirty="0" err="1">
                <a:solidFill>
                  <a:schemeClr val="tx1"/>
                </a:solidFill>
                <a:effectLst/>
                <a:latin typeface="+mn-lt"/>
                <a:ea typeface="+mn-ea"/>
                <a:cs typeface="+mn-cs"/>
              </a:rPr>
              <a:t>Suministradores</a:t>
            </a:r>
            <a:r>
              <a:rPr lang="en-CA" sz="1200" kern="1200" dirty="0">
                <a:solidFill>
                  <a:schemeClr val="tx1"/>
                </a:solidFill>
                <a:effectLst/>
                <a:latin typeface="+mn-lt"/>
                <a:ea typeface="+mn-ea"/>
                <a:cs typeface="+mn-cs"/>
              </a:rPr>
              <a:t> de recursos: pueden ser voluntarios (por ejemplo, prestamistas, acreedores) o involuntarios (por ejemplo, contribuyentes).</a:t>
            </a:r>
          </a:p>
          <a:p>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Si los participantes están familiarizados con las NIIF, considere la posibilidad de examinar los diferentes usuarios (las NICSP incluyen a los destinatarios de los servicios) y los objetivos (rendición de cuentas).</a:t>
            </a:r>
            <a:endParaRPr lang="en-GB" dirty="0"/>
          </a:p>
        </p:txBody>
      </p:sp>
      <p:sp>
        <p:nvSpPr>
          <p:cNvPr id="4" name="Slide Number Placeholder 3"/>
          <p:cNvSpPr>
            <a:spLocks noGrp="1"/>
          </p:cNvSpPr>
          <p:nvPr>
            <p:ph type="sldNum" sz="quarter" idx="5"/>
          </p:nvPr>
        </p:nvSpPr>
        <p:spPr/>
        <p:txBody>
          <a:bodyPr/>
          <a:lstStyle/>
          <a:p>
            <a:fld id="{3CC1C412-13EC-4FF7-B844-9F7482E71D35}" type="slidenum">
              <a:rPr lang="en-US" smtClean="0"/>
              <a:t>5</a:t>
            </a:fld>
            <a:endParaRPr lang="en-US"/>
          </a:p>
        </p:txBody>
      </p:sp>
    </p:spTree>
    <p:extLst>
      <p:ext uri="{BB962C8B-B14F-4D97-AF65-F5344CB8AC3E}">
        <p14:creationId xmlns:p14="http://schemas.microsoft.com/office/powerpoint/2010/main" val="9101167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 proporcionan más detalles de cada característica cualitativa (QC) en el módulo Otros pronunciamientos (a partir de la página 8).</a:t>
            </a:r>
          </a:p>
        </p:txBody>
      </p:sp>
      <p:sp>
        <p:nvSpPr>
          <p:cNvPr id="4" name="Slide Number Placeholder 3"/>
          <p:cNvSpPr>
            <a:spLocks noGrp="1"/>
          </p:cNvSpPr>
          <p:nvPr>
            <p:ph type="sldNum" sz="quarter" idx="5"/>
          </p:nvPr>
        </p:nvSpPr>
        <p:spPr/>
        <p:txBody>
          <a:bodyPr/>
          <a:lstStyle/>
          <a:p>
            <a:fld id="{3CC1C412-13EC-4FF7-B844-9F7482E71D35}" type="slidenum">
              <a:rPr lang="en-US" smtClean="0"/>
              <a:t>6</a:t>
            </a:fld>
            <a:endParaRPr lang="en-US"/>
          </a:p>
        </p:txBody>
      </p:sp>
    </p:spTree>
    <p:extLst>
      <p:ext uri="{BB962C8B-B14F-4D97-AF65-F5344CB8AC3E}">
        <p14:creationId xmlns:p14="http://schemas.microsoft.com/office/powerpoint/2010/main" val="1562279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 proporcionan más detalles sobre las restricciones en el módulo Otros pronunciamientos (a partir de </a:t>
            </a:r>
            <a:r>
              <a:rPr lang="en-GB" dirty="0" err="1"/>
              <a:t>página</a:t>
            </a:r>
            <a:r>
              <a:rPr lang="en-GB" dirty="0"/>
              <a:t> 9).</a:t>
            </a:r>
          </a:p>
          <a:p>
            <a:endParaRPr lang="en-GB" dirty="0"/>
          </a:p>
          <a:p>
            <a:r>
              <a:rPr lang="en-GB" dirty="0"/>
              <a:t>Al examinar las limitaciones, destaque que la materialidad es una limitación a la que se hace referencia explícita en </a:t>
            </a:r>
            <a:r>
              <a:rPr lang="en-GB" dirty="0" err="1"/>
              <a:t>otras</a:t>
            </a:r>
            <a:r>
              <a:rPr lang="en-GB" dirty="0"/>
              <a:t> NICSP, en particular con respecto a la presentación de los estados financieros.</a:t>
            </a:r>
          </a:p>
        </p:txBody>
      </p:sp>
      <p:sp>
        <p:nvSpPr>
          <p:cNvPr id="4" name="Slide Number Placeholder 3"/>
          <p:cNvSpPr>
            <a:spLocks noGrp="1"/>
          </p:cNvSpPr>
          <p:nvPr>
            <p:ph type="sldNum" sz="quarter" idx="5"/>
          </p:nvPr>
        </p:nvSpPr>
        <p:spPr/>
        <p:txBody>
          <a:bodyPr/>
          <a:lstStyle/>
          <a:p>
            <a:fld id="{3CC1C412-13EC-4FF7-B844-9F7482E71D35}" type="slidenum">
              <a:rPr lang="en-US" smtClean="0"/>
              <a:t>7</a:t>
            </a:fld>
            <a:endParaRPr lang="en-US"/>
          </a:p>
        </p:txBody>
      </p:sp>
    </p:spTree>
    <p:extLst>
      <p:ext uri="{BB962C8B-B14F-4D97-AF65-F5344CB8AC3E}">
        <p14:creationId xmlns:p14="http://schemas.microsoft.com/office/powerpoint/2010/main" val="4576655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Las características clave de una </a:t>
            </a:r>
            <a:r>
              <a:rPr lang="en-US" sz="1200" kern="1200" dirty="0" err="1">
                <a:solidFill>
                  <a:schemeClr val="tx1"/>
                </a:solidFill>
                <a:effectLst/>
                <a:latin typeface="+mn-lt"/>
                <a:ea typeface="+mn-ea"/>
                <a:cs typeface="+mn-cs"/>
              </a:rPr>
              <a:t>entidad</a:t>
            </a:r>
            <a:r>
              <a:rPr lang="en-US" sz="1200" kern="1200" dirty="0">
                <a:solidFill>
                  <a:schemeClr val="tx1"/>
                </a:solidFill>
                <a:effectLst/>
                <a:latin typeface="+mn-lt"/>
                <a:ea typeface="+mn-ea"/>
                <a:cs typeface="+mn-cs"/>
              </a:rPr>
              <a:t> que </a:t>
            </a:r>
            <a:r>
              <a:rPr lang="en-US" sz="1200" kern="1200" dirty="0" err="1">
                <a:solidFill>
                  <a:schemeClr val="tx1"/>
                </a:solidFill>
                <a:effectLst/>
                <a:latin typeface="+mn-lt"/>
                <a:ea typeface="+mn-ea"/>
                <a:cs typeface="+mn-cs"/>
              </a:rPr>
              <a:t>informa</a:t>
            </a:r>
            <a:r>
              <a:rPr lang="en-US" sz="1200" kern="1200" dirty="0">
                <a:solidFill>
                  <a:schemeClr val="tx1"/>
                </a:solidFill>
                <a:effectLst/>
                <a:latin typeface="+mn-lt"/>
                <a:ea typeface="+mn-ea"/>
                <a:cs typeface="+mn-cs"/>
              </a:rPr>
              <a:t> del sector público son las siguientes: </a:t>
            </a:r>
          </a:p>
          <a:p>
            <a:endParaRPr lang="en-GB" sz="1200" kern="1200" dirty="0">
              <a:solidFill>
                <a:schemeClr val="tx1"/>
              </a:solidFill>
              <a:effectLst/>
              <a:latin typeface="+mn-lt"/>
              <a:ea typeface="+mn-ea"/>
              <a:cs typeface="+mn-cs"/>
            </a:endParaRPr>
          </a:p>
          <a:p>
            <a:pPr marL="266700" indent="-266700"/>
            <a:r>
              <a:rPr lang="en-US" sz="1200" kern="1200" dirty="0">
                <a:solidFill>
                  <a:schemeClr val="tx1"/>
                </a:solidFill>
                <a:effectLst/>
                <a:latin typeface="+mn-lt"/>
                <a:ea typeface="+mn-ea"/>
                <a:cs typeface="+mn-cs"/>
              </a:rPr>
              <a:t>• Es una entidad que recauda recursos de, o en nombre de, los constituyentes y/o utiliza recursos para llevar a cabo actividades en beneficio de, o en nombre de, esos constituyentes; y</a:t>
            </a:r>
            <a:endParaRPr lang="en-GB" sz="1200" kern="1200" dirty="0">
              <a:solidFill>
                <a:schemeClr val="tx1"/>
              </a:solidFill>
              <a:effectLst/>
              <a:latin typeface="+mn-lt"/>
              <a:ea typeface="+mn-ea"/>
              <a:cs typeface="+mn-cs"/>
            </a:endParaRPr>
          </a:p>
          <a:p>
            <a:pPr marL="266700" indent="-266700"/>
            <a:r>
              <a:rPr lang="en-US" sz="1200" kern="1200" dirty="0">
                <a:solidFill>
                  <a:schemeClr val="tx1"/>
                </a:solidFill>
                <a:effectLst/>
                <a:latin typeface="+mn-lt"/>
                <a:ea typeface="+mn-ea"/>
                <a:cs typeface="+mn-cs"/>
              </a:rPr>
              <a:t>• Hay receptores de servicios o proveedores de recursos que dependen de los IFPG de la entidad para obtener información con fines de rendición de cuentas o toma de decisiones.</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3CC1C412-13EC-4FF7-B844-9F7482E71D35}" type="slidenum">
              <a:rPr lang="en-US" smtClean="0"/>
              <a:t>8</a:t>
            </a:fld>
            <a:endParaRPr lang="en-US"/>
          </a:p>
        </p:txBody>
      </p:sp>
    </p:spTree>
    <p:extLst>
      <p:ext uri="{BB962C8B-B14F-4D97-AF65-F5344CB8AC3E}">
        <p14:creationId xmlns:p14="http://schemas.microsoft.com/office/powerpoint/2010/main" val="10198887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Un </a:t>
            </a:r>
            <a:r>
              <a:rPr lang="en-US" sz="1200" b="1" kern="1200" dirty="0">
                <a:solidFill>
                  <a:schemeClr val="tx1"/>
                </a:solidFill>
                <a:effectLst/>
                <a:latin typeface="+mn-lt"/>
                <a:ea typeface="+mn-ea"/>
                <a:cs typeface="+mn-cs"/>
              </a:rPr>
              <a:t>activo</a:t>
            </a:r>
            <a:r>
              <a:rPr lang="en-US" sz="1200" kern="1200" dirty="0">
                <a:solidFill>
                  <a:schemeClr val="tx1"/>
                </a:solidFill>
                <a:effectLst/>
                <a:latin typeface="+mn-lt"/>
                <a:ea typeface="+mn-ea"/>
                <a:cs typeface="+mn-cs"/>
              </a:rPr>
              <a:t> es un recurso actualmente controlado por la </a:t>
            </a:r>
            <a:r>
              <a:rPr lang="en-US" sz="1200" kern="1200" dirty="0" err="1">
                <a:solidFill>
                  <a:schemeClr val="tx1"/>
                </a:solidFill>
                <a:effectLst/>
                <a:latin typeface="+mn-lt"/>
                <a:ea typeface="+mn-ea"/>
                <a:cs typeface="+mn-cs"/>
              </a:rPr>
              <a:t>entidad</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como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consecuencia</a:t>
            </a:r>
            <a:r>
              <a:rPr lang="en-US" sz="1200" kern="1200" dirty="0">
                <a:solidFill>
                  <a:schemeClr val="tx1"/>
                </a:solidFill>
                <a:effectLst/>
                <a:latin typeface="+mn-lt"/>
                <a:ea typeface="+mn-ea"/>
                <a:cs typeface="+mn-cs"/>
              </a:rPr>
              <a:t> de un </a:t>
            </a:r>
            <a:r>
              <a:rPr lang="en-US" sz="1200" kern="1200" dirty="0" err="1">
                <a:solidFill>
                  <a:schemeClr val="tx1"/>
                </a:solidFill>
                <a:effectLst/>
                <a:latin typeface="+mn-lt"/>
                <a:ea typeface="+mn-ea"/>
                <a:cs typeface="+mn-cs"/>
              </a:rPr>
              <a:t>suceso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pasado</a:t>
            </a:r>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Un </a:t>
            </a:r>
            <a:r>
              <a:rPr lang="en-US" sz="1200" b="1" kern="1200" dirty="0" err="1">
                <a:solidFill>
                  <a:schemeClr val="tx1"/>
                </a:solidFill>
                <a:effectLst/>
                <a:latin typeface="+mn-lt"/>
                <a:ea typeface="+mn-ea"/>
                <a:cs typeface="+mn-cs"/>
              </a:rPr>
              <a:t>pasivo</a:t>
            </a:r>
            <a:r>
              <a:rPr lang="en-US" sz="1200" kern="1200" dirty="0">
                <a:solidFill>
                  <a:schemeClr val="tx1"/>
                </a:solidFill>
                <a:effectLst/>
                <a:latin typeface="+mn-lt"/>
                <a:ea typeface="+mn-ea"/>
                <a:cs typeface="+mn-cs"/>
              </a:rPr>
              <a:t> es una obligación presente de la </a:t>
            </a:r>
            <a:r>
              <a:rPr lang="en-US" sz="1200" kern="1200" dirty="0" err="1">
                <a:solidFill>
                  <a:schemeClr val="tx1"/>
                </a:solidFill>
                <a:effectLst/>
                <a:latin typeface="+mn-lt"/>
                <a:ea typeface="+mn-ea"/>
                <a:cs typeface="+mn-cs"/>
              </a:rPr>
              <a:t>entidad</a:t>
            </a:r>
            <a:r>
              <a:rPr lang="en-US" sz="1200" kern="1200" dirty="0">
                <a:solidFill>
                  <a:schemeClr val="tx1"/>
                </a:solidFill>
                <a:effectLst/>
                <a:latin typeface="+mn-lt"/>
                <a:ea typeface="+mn-ea"/>
                <a:cs typeface="+mn-cs"/>
              </a:rPr>
              <a:t> que da </a:t>
            </a:r>
            <a:r>
              <a:rPr lang="en-US" sz="1200" kern="1200" dirty="0" err="1">
                <a:solidFill>
                  <a:schemeClr val="tx1"/>
                </a:solidFill>
                <a:effectLst/>
                <a:latin typeface="+mn-lt"/>
                <a:ea typeface="+mn-ea"/>
                <a:cs typeface="+mn-cs"/>
              </a:rPr>
              <a:t>lugar</a:t>
            </a:r>
            <a:r>
              <a:rPr lang="en-US" sz="1200" kern="1200" dirty="0">
                <a:solidFill>
                  <a:schemeClr val="tx1"/>
                </a:solidFill>
                <a:effectLst/>
                <a:latin typeface="+mn-lt"/>
                <a:ea typeface="+mn-ea"/>
                <a:cs typeface="+mn-cs"/>
              </a:rPr>
              <a:t> a una salida de </a:t>
            </a:r>
            <a:r>
              <a:rPr lang="en-US" sz="1200" kern="1200" dirty="0" err="1">
                <a:solidFill>
                  <a:schemeClr val="tx1"/>
                </a:solidFill>
                <a:effectLst/>
                <a:latin typeface="+mn-lt"/>
                <a:ea typeface="+mn-ea"/>
                <a:cs typeface="+mn-cs"/>
              </a:rPr>
              <a:t>recursos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surge</a:t>
            </a:r>
            <a:r>
              <a:rPr lang="de-DE" sz="1200" kern="1200" dirty="0">
                <a:solidFill>
                  <a:schemeClr val="tx1"/>
                </a:solidFill>
                <a:effectLst/>
                <a:latin typeface="+mn-lt"/>
                <a:ea typeface="+mn-ea"/>
                <a:cs typeface="+mn-cs"/>
              </a:rPr>
              <a:t> de </a:t>
            </a:r>
            <a:r>
              <a:rPr lang="de-DE" sz="1200" kern="1200" dirty="0" err="1">
                <a:solidFill>
                  <a:schemeClr val="tx1"/>
                </a:solidFill>
                <a:effectLst/>
                <a:latin typeface="+mn-lt"/>
                <a:ea typeface="+mn-ea"/>
                <a:cs typeface="+mn-cs"/>
              </a:rPr>
              <a:t>sucesos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pasados</a:t>
            </a:r>
            <a:r>
              <a:rPr lang="de-DE"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Ingresos</a:t>
            </a:r>
            <a:r>
              <a:rPr lang="en-US" sz="1200" kern="1200" dirty="0">
                <a:solidFill>
                  <a:schemeClr val="tx1"/>
                </a:solidFill>
                <a:effectLst/>
                <a:latin typeface="+mn-lt"/>
                <a:ea typeface="+mn-ea"/>
                <a:cs typeface="+mn-cs"/>
              </a:rPr>
              <a:t> son los </a:t>
            </a:r>
            <a:r>
              <a:rPr lang="en-US" sz="1200" kern="1200" dirty="0" err="1">
                <a:solidFill>
                  <a:schemeClr val="tx1"/>
                </a:solidFill>
                <a:effectLst/>
                <a:latin typeface="+mn-lt"/>
                <a:ea typeface="+mn-ea"/>
                <a:cs typeface="+mn-cs"/>
              </a:rPr>
              <a:t>aumentos</a:t>
            </a:r>
            <a:r>
              <a:rPr lang="en-US" sz="1200" kern="1200" dirty="0">
                <a:solidFill>
                  <a:schemeClr val="tx1"/>
                </a:solidFill>
                <a:effectLst/>
                <a:latin typeface="+mn-lt"/>
                <a:ea typeface="+mn-ea"/>
                <a:cs typeface="+mn-cs"/>
              </a:rPr>
              <a:t> en la </a:t>
            </a:r>
            <a:r>
              <a:rPr lang="en-US" sz="1200" kern="1200" dirty="0" err="1">
                <a:solidFill>
                  <a:schemeClr val="tx1"/>
                </a:solidFill>
                <a:effectLst/>
                <a:latin typeface="+mn-lt"/>
                <a:ea typeface="+mn-ea"/>
                <a:cs typeface="+mn-cs"/>
              </a:rPr>
              <a:t>situación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financiera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neta</a:t>
            </a:r>
            <a:r>
              <a:rPr lang="en-US" sz="1200" kern="1200" dirty="0">
                <a:solidFill>
                  <a:schemeClr val="tx1"/>
                </a:solidFill>
                <a:effectLst/>
                <a:latin typeface="+mn-lt"/>
                <a:ea typeface="+mn-ea"/>
                <a:cs typeface="+mn-cs"/>
              </a:rPr>
              <a:t> de la entidad, distintos de los </a:t>
            </a:r>
            <a:r>
              <a:rPr lang="en-US" sz="1200" kern="1200" dirty="0" err="1">
                <a:solidFill>
                  <a:schemeClr val="tx1"/>
                </a:solidFill>
                <a:effectLst/>
                <a:latin typeface="+mn-lt"/>
                <a:ea typeface="+mn-ea"/>
                <a:cs typeface="+mn-cs"/>
              </a:rPr>
              <a:t>incrementos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relacionados</a:t>
            </a:r>
            <a:r>
              <a:rPr lang="en-US" sz="1200" kern="1200" dirty="0">
                <a:solidFill>
                  <a:schemeClr val="tx1"/>
                </a:solidFill>
                <a:effectLst/>
                <a:latin typeface="+mn-lt"/>
                <a:ea typeface="+mn-ea"/>
                <a:cs typeface="+mn-cs"/>
              </a:rPr>
              <a:t> con </a:t>
            </a:r>
            <a:r>
              <a:rPr lang="en-US" sz="1200" kern="1200" dirty="0" err="1">
                <a:solidFill>
                  <a:schemeClr val="tx1"/>
                </a:solidFill>
                <a:effectLst/>
                <a:latin typeface="+mn-lt"/>
                <a:ea typeface="+mn-ea"/>
                <a:cs typeface="+mn-cs"/>
              </a:rPr>
              <a:t>aportaciones</a:t>
            </a:r>
            <a:r>
              <a:rPr lang="en-US" sz="1200" kern="1200" dirty="0">
                <a:solidFill>
                  <a:schemeClr val="tx1"/>
                </a:solidFill>
                <a:effectLst/>
                <a:latin typeface="+mn-lt"/>
                <a:ea typeface="+mn-ea"/>
                <a:cs typeface="+mn-cs"/>
              </a:rPr>
              <a:t> de los </a:t>
            </a:r>
            <a:r>
              <a:rPr lang="en-US" sz="1200" kern="1200" dirty="0" err="1">
                <a:solidFill>
                  <a:schemeClr val="tx1"/>
                </a:solidFill>
                <a:effectLst/>
                <a:latin typeface="+mn-lt"/>
                <a:ea typeface="+mn-ea"/>
                <a:cs typeface="+mn-cs"/>
              </a:rPr>
              <a:t>propietarios</a:t>
            </a:r>
            <a:r>
              <a:rPr lang="en-US" sz="1200" kern="1200" dirty="0">
                <a:solidFill>
                  <a:schemeClr val="tx1"/>
                </a:solidFill>
                <a:effectLst/>
                <a:latin typeface="+mn-lt"/>
                <a:ea typeface="+mn-ea"/>
                <a:cs typeface="+mn-cs"/>
              </a:rPr>
              <a:t>. </a:t>
            </a:r>
          </a:p>
          <a:p>
            <a:r>
              <a:rPr lang="en-US" sz="1200" b="1" kern="1200" dirty="0" err="1">
                <a:solidFill>
                  <a:schemeClr val="tx1"/>
                </a:solidFill>
                <a:effectLst/>
                <a:latin typeface="+mn-lt"/>
                <a:ea typeface="+mn-ea"/>
                <a:cs typeface="+mn-cs"/>
              </a:rPr>
              <a:t>Gasto</a:t>
            </a:r>
            <a:r>
              <a:rPr lang="en-US" sz="1200" kern="1200" dirty="0">
                <a:solidFill>
                  <a:schemeClr val="tx1"/>
                </a:solidFill>
                <a:effectLst/>
                <a:latin typeface="+mn-lt"/>
                <a:ea typeface="+mn-ea"/>
                <a:cs typeface="+mn-cs"/>
              </a:rPr>
              <a:t> son </a:t>
            </a:r>
            <a:r>
              <a:rPr lang="en-US" sz="1200" kern="1200" dirty="0" err="1">
                <a:solidFill>
                  <a:schemeClr val="tx1"/>
                </a:solidFill>
                <a:effectLst/>
                <a:latin typeface="+mn-lt"/>
                <a:ea typeface="+mn-ea"/>
                <a:cs typeface="+mn-cs"/>
              </a:rPr>
              <a:t>disminuciones</a:t>
            </a:r>
            <a:r>
              <a:rPr lang="en-US" sz="1200" kern="1200" dirty="0">
                <a:solidFill>
                  <a:schemeClr val="tx1"/>
                </a:solidFill>
                <a:effectLst/>
                <a:latin typeface="+mn-lt"/>
                <a:ea typeface="+mn-ea"/>
                <a:cs typeface="+mn-cs"/>
              </a:rPr>
              <a:t> de la </a:t>
            </a:r>
            <a:r>
              <a:rPr lang="en-US" sz="1200" kern="1200" dirty="0" err="1">
                <a:solidFill>
                  <a:schemeClr val="tx1"/>
                </a:solidFill>
                <a:effectLst/>
                <a:latin typeface="+mn-lt"/>
                <a:ea typeface="+mn-ea"/>
                <a:cs typeface="+mn-cs"/>
              </a:rPr>
              <a:t>situación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financiera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neta</a:t>
            </a:r>
            <a:r>
              <a:rPr lang="en-US" sz="1200" kern="1200" dirty="0">
                <a:solidFill>
                  <a:schemeClr val="tx1"/>
                </a:solidFill>
                <a:effectLst/>
                <a:latin typeface="+mn-lt"/>
                <a:ea typeface="+mn-ea"/>
                <a:cs typeface="+mn-cs"/>
              </a:rPr>
              <a:t> de la entidad, distintas de las </a:t>
            </a:r>
            <a:r>
              <a:rPr lang="en-US" sz="1200" kern="1200" dirty="0" err="1">
                <a:solidFill>
                  <a:schemeClr val="tx1"/>
                </a:solidFill>
                <a:effectLst/>
                <a:latin typeface="+mn-lt"/>
                <a:ea typeface="+mn-ea"/>
                <a:cs typeface="+mn-cs"/>
              </a:rPr>
              <a:t>disminuciones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relacionadas</a:t>
            </a:r>
            <a:r>
              <a:rPr lang="en-US" sz="1200" kern="1200" dirty="0">
                <a:solidFill>
                  <a:schemeClr val="tx1"/>
                </a:solidFill>
                <a:effectLst/>
                <a:latin typeface="+mn-lt"/>
                <a:ea typeface="+mn-ea"/>
                <a:cs typeface="+mn-cs"/>
              </a:rPr>
              <a:t> con </a:t>
            </a:r>
            <a:r>
              <a:rPr lang="en-US" sz="1200" kern="1200" dirty="0" err="1">
                <a:solidFill>
                  <a:schemeClr val="tx1"/>
                </a:solidFill>
                <a:effectLst/>
                <a:latin typeface="+mn-lt"/>
                <a:ea typeface="+mn-ea"/>
                <a:cs typeface="+mn-cs"/>
              </a:rPr>
              <a:t>distribuciones</a:t>
            </a:r>
            <a:r>
              <a:rPr lang="en-US" sz="1200" kern="1200" dirty="0">
                <a:solidFill>
                  <a:schemeClr val="tx1"/>
                </a:solidFill>
                <a:effectLst/>
                <a:latin typeface="+mn-lt"/>
                <a:ea typeface="+mn-ea"/>
                <a:cs typeface="+mn-cs"/>
              </a:rPr>
              <a:t> a los </a:t>
            </a:r>
            <a:r>
              <a:rPr lang="en-US" sz="1200" kern="1200" dirty="0" err="1">
                <a:solidFill>
                  <a:schemeClr val="tx1"/>
                </a:solidFill>
                <a:effectLst/>
                <a:latin typeface="+mn-lt"/>
                <a:ea typeface="+mn-ea"/>
                <a:cs typeface="+mn-cs"/>
              </a:rPr>
              <a:t>propietarios</a:t>
            </a:r>
            <a:r>
              <a:rPr lang="en-US" sz="1200"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r>
              <a:rPr lang="en-US" sz="1200" b="1" kern="1200" dirty="0" err="1">
                <a:solidFill>
                  <a:schemeClr val="tx1"/>
                </a:solidFill>
                <a:effectLst/>
                <a:latin typeface="+mn-lt"/>
                <a:ea typeface="+mn-ea"/>
                <a:cs typeface="+mn-cs"/>
              </a:rPr>
              <a:t>Aportaciones</a:t>
            </a:r>
            <a:r>
              <a:rPr lang="en-US" sz="1200" b="1" kern="1200" dirty="0">
                <a:solidFill>
                  <a:schemeClr val="tx1"/>
                </a:solidFill>
                <a:effectLst/>
                <a:latin typeface="+mn-lt"/>
                <a:ea typeface="+mn-ea"/>
                <a:cs typeface="+mn-cs"/>
              </a:rPr>
              <a:t> de los </a:t>
            </a:r>
            <a:r>
              <a:rPr lang="en-US" sz="1200" b="1" kern="1200" dirty="0" err="1">
                <a:solidFill>
                  <a:schemeClr val="tx1"/>
                </a:solidFill>
                <a:effectLst/>
                <a:latin typeface="+mn-lt"/>
                <a:ea typeface="+mn-ea"/>
                <a:cs typeface="+mn-cs"/>
              </a:rPr>
              <a:t>propietarios</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son entradas de </a:t>
            </a:r>
            <a:r>
              <a:rPr lang="en-US" sz="1200" kern="1200" dirty="0" err="1">
                <a:solidFill>
                  <a:schemeClr val="tx1"/>
                </a:solidFill>
                <a:effectLst/>
                <a:latin typeface="+mn-lt"/>
                <a:ea typeface="+mn-ea"/>
                <a:cs typeface="+mn-cs"/>
              </a:rPr>
              <a:t>recursos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 una entidad, </a:t>
            </a:r>
            <a:r>
              <a:rPr lang="en-US" sz="1200" kern="1200" dirty="0" err="1">
                <a:solidFill>
                  <a:schemeClr val="tx1"/>
                </a:solidFill>
                <a:effectLst/>
                <a:latin typeface="+mn-lt"/>
                <a:ea typeface="+mn-ea"/>
                <a:cs typeface="+mn-cs"/>
              </a:rPr>
              <a:t>aportados</a:t>
            </a:r>
            <a:r>
              <a:rPr lang="en-US" sz="1200" kern="1200" dirty="0">
                <a:solidFill>
                  <a:schemeClr val="tx1"/>
                </a:solidFill>
                <a:effectLst/>
                <a:latin typeface="+mn-lt"/>
                <a:ea typeface="+mn-ea"/>
                <a:cs typeface="+mn-cs"/>
              </a:rPr>
              <a:t> por Terceros </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calidad</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propietarios</a:t>
            </a:r>
            <a:r>
              <a:rPr lang="en-US" sz="1200" kern="1200" dirty="0">
                <a:solidFill>
                  <a:schemeClr val="tx1"/>
                </a:solidFill>
                <a:effectLst/>
                <a:latin typeface="+mn-lt"/>
                <a:ea typeface="+mn-ea"/>
                <a:cs typeface="+mn-cs"/>
              </a:rPr>
              <a:t>, que </a:t>
            </a:r>
            <a:r>
              <a:rPr lang="en-US" sz="1200" kern="1200" dirty="0" err="1">
                <a:solidFill>
                  <a:schemeClr val="tx1"/>
                </a:solidFill>
                <a:effectLst/>
                <a:latin typeface="+mn-lt"/>
                <a:ea typeface="+mn-ea"/>
                <a:cs typeface="+mn-cs"/>
              </a:rPr>
              <a:t>establecen</a:t>
            </a:r>
            <a:r>
              <a:rPr lang="en-US" sz="1200" kern="1200" dirty="0">
                <a:solidFill>
                  <a:schemeClr val="tx1"/>
                </a:solidFill>
                <a:effectLst/>
                <a:latin typeface="+mn-lt"/>
                <a:ea typeface="+mn-ea"/>
                <a:cs typeface="+mn-cs"/>
              </a:rPr>
              <a:t> o </a:t>
            </a:r>
            <a:r>
              <a:rPr lang="en-US" sz="1200" kern="1200" dirty="0" err="1">
                <a:solidFill>
                  <a:schemeClr val="tx1"/>
                </a:solidFill>
                <a:effectLst/>
                <a:latin typeface="+mn-lt"/>
                <a:ea typeface="+mn-ea"/>
                <a:cs typeface="+mn-cs"/>
              </a:rPr>
              <a:t>incrementan</a:t>
            </a:r>
            <a:r>
              <a:rPr lang="en-US" sz="1200" kern="1200" dirty="0">
                <a:solidFill>
                  <a:schemeClr val="tx1"/>
                </a:solidFill>
                <a:effectLst/>
                <a:latin typeface="+mn-lt"/>
                <a:ea typeface="+mn-ea"/>
                <a:cs typeface="+mn-cs"/>
              </a:rPr>
              <a:t> una </a:t>
            </a:r>
            <a:r>
              <a:rPr lang="en-US" sz="1200" kern="1200" dirty="0" err="1">
                <a:solidFill>
                  <a:schemeClr val="tx1"/>
                </a:solidFill>
                <a:effectLst/>
                <a:latin typeface="+mn-lt"/>
                <a:ea typeface="+mn-ea"/>
                <a:cs typeface="+mn-cs"/>
              </a:rPr>
              <a:t>participación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 la </a:t>
            </a:r>
            <a:r>
              <a:rPr lang="en-US" sz="1200" kern="1200" dirty="0" err="1">
                <a:solidFill>
                  <a:schemeClr val="tx1"/>
                </a:solidFill>
                <a:effectLst/>
                <a:latin typeface="+mn-lt"/>
                <a:ea typeface="+mn-ea"/>
                <a:cs typeface="+mn-cs"/>
              </a:rPr>
              <a:t>situación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financiera</a:t>
            </a:r>
            <a:r>
              <a:rPr lang="en-US" sz="1200" kern="1200" dirty="0">
                <a:solidFill>
                  <a:schemeClr val="tx1"/>
                </a:solidFill>
                <a:effectLst/>
                <a:latin typeface="+mn-lt"/>
                <a:ea typeface="+mn-ea"/>
                <a:cs typeface="+mn-cs"/>
              </a:rPr>
              <a:t> de la </a:t>
            </a:r>
            <a:r>
              <a:rPr lang="en-US" sz="1200" kern="1200" dirty="0" err="1">
                <a:solidFill>
                  <a:schemeClr val="tx1"/>
                </a:solidFill>
                <a:effectLst/>
                <a:latin typeface="+mn-lt"/>
                <a:ea typeface="+mn-ea"/>
                <a:cs typeface="+mn-cs"/>
              </a:rPr>
              <a:t>entidad</a:t>
            </a:r>
            <a:r>
              <a:rPr lang="en-US" sz="1200" kern="1200" dirty="0">
                <a:solidFill>
                  <a:schemeClr val="tx1"/>
                </a:solidFill>
                <a:effectLst/>
                <a:latin typeface="+mn-lt"/>
                <a:ea typeface="+mn-ea"/>
                <a:cs typeface="+mn-cs"/>
              </a:rPr>
              <a:t>. </a:t>
            </a:r>
            <a:r>
              <a:rPr lang="en-US" sz="1200" b="1" kern="1200" dirty="0" err="1">
                <a:solidFill>
                  <a:schemeClr val="tx1"/>
                </a:solidFill>
                <a:effectLst/>
                <a:latin typeface="+mn-lt"/>
                <a:ea typeface="+mn-ea"/>
                <a:cs typeface="+mn-cs"/>
              </a:rPr>
              <a:t>Distribuciones</a:t>
            </a:r>
            <a:r>
              <a:rPr lang="en-US" sz="1200" b="1" kern="1200" dirty="0">
                <a:solidFill>
                  <a:schemeClr val="tx1"/>
                </a:solidFill>
                <a:effectLst/>
                <a:latin typeface="+mn-lt"/>
                <a:ea typeface="+mn-ea"/>
                <a:cs typeface="+mn-cs"/>
              </a:rPr>
              <a:t> a los </a:t>
            </a:r>
            <a:r>
              <a:rPr lang="en-US" sz="1200" b="1" kern="1200" dirty="0" err="1">
                <a:solidFill>
                  <a:schemeClr val="tx1"/>
                </a:solidFill>
                <a:effectLst/>
                <a:latin typeface="+mn-lt"/>
                <a:ea typeface="+mn-ea"/>
                <a:cs typeface="+mn-cs"/>
              </a:rPr>
              <a:t>propietarios</a:t>
            </a:r>
            <a:r>
              <a:rPr lang="en-US" sz="1200" kern="1200" dirty="0">
                <a:solidFill>
                  <a:schemeClr val="tx1"/>
                </a:solidFill>
                <a:effectLst/>
                <a:latin typeface="+mn-lt"/>
                <a:ea typeface="+mn-ea"/>
                <a:cs typeface="+mn-cs"/>
              </a:rPr>
              <a:t> son salidas de recursos de la entidad, </a:t>
            </a:r>
            <a:r>
              <a:rPr lang="en-US" sz="1200" kern="1200" dirty="0" err="1">
                <a:solidFill>
                  <a:schemeClr val="tx1"/>
                </a:solidFill>
                <a:effectLst/>
                <a:latin typeface="+mn-lt"/>
                <a:ea typeface="+mn-ea"/>
                <a:cs typeface="+mn-cs"/>
              </a:rPr>
              <a:t>distribuidos</a:t>
            </a:r>
            <a:r>
              <a:rPr lang="en-US" sz="1200" kern="1200" dirty="0">
                <a:solidFill>
                  <a:schemeClr val="tx1"/>
                </a:solidFill>
                <a:effectLst/>
                <a:latin typeface="+mn-lt"/>
                <a:ea typeface="+mn-ea"/>
                <a:cs typeface="+mn-cs"/>
              </a:rPr>
              <a:t> a Terceros </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calidad</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propietarios</a:t>
            </a:r>
            <a:r>
              <a:rPr lang="en-US" sz="1200" kern="1200" dirty="0">
                <a:solidFill>
                  <a:schemeClr val="tx1"/>
                </a:solidFill>
                <a:effectLst/>
                <a:latin typeface="+mn-lt"/>
                <a:ea typeface="+mn-ea"/>
                <a:cs typeface="+mn-cs"/>
              </a:rPr>
              <a:t>, que </a:t>
            </a:r>
            <a:r>
              <a:rPr lang="en-US" sz="1200" kern="1200" dirty="0" err="1">
                <a:solidFill>
                  <a:schemeClr val="tx1"/>
                </a:solidFill>
                <a:effectLst/>
                <a:latin typeface="+mn-lt"/>
                <a:ea typeface="+mn-ea"/>
                <a:cs typeface="+mn-cs"/>
              </a:rPr>
              <a:t>devuelven</a:t>
            </a:r>
            <a:r>
              <a:rPr lang="en-US" sz="1200" kern="1200" dirty="0">
                <a:solidFill>
                  <a:schemeClr val="tx1"/>
                </a:solidFill>
                <a:effectLst/>
                <a:latin typeface="+mn-lt"/>
                <a:ea typeface="+mn-ea"/>
                <a:cs typeface="+mn-cs"/>
              </a:rPr>
              <a:t> o </a:t>
            </a:r>
            <a:r>
              <a:rPr lang="en-US" sz="1200" kern="1200" dirty="0" err="1">
                <a:solidFill>
                  <a:schemeClr val="tx1"/>
                </a:solidFill>
                <a:effectLst/>
                <a:latin typeface="+mn-lt"/>
                <a:ea typeface="+mn-ea"/>
                <a:cs typeface="+mn-cs"/>
              </a:rPr>
              <a:t>reducen</a:t>
            </a:r>
            <a:r>
              <a:rPr lang="en-US" sz="1200" kern="1200" dirty="0">
                <a:solidFill>
                  <a:schemeClr val="tx1"/>
                </a:solidFill>
                <a:effectLst/>
                <a:latin typeface="+mn-lt"/>
                <a:ea typeface="+mn-ea"/>
                <a:cs typeface="+mn-cs"/>
              </a:rPr>
              <a:t> una </a:t>
            </a:r>
            <a:r>
              <a:rPr lang="en-US" sz="1200" kern="1200" dirty="0" err="1">
                <a:solidFill>
                  <a:schemeClr val="tx1"/>
                </a:solidFill>
                <a:effectLst/>
                <a:latin typeface="+mn-lt"/>
                <a:ea typeface="+mn-ea"/>
                <a:cs typeface="+mn-cs"/>
              </a:rPr>
              <a:t>participación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 la </a:t>
            </a:r>
            <a:r>
              <a:rPr lang="en-US" sz="1200" kern="1200" dirty="0" err="1">
                <a:solidFill>
                  <a:schemeClr val="tx1"/>
                </a:solidFill>
                <a:effectLst/>
                <a:latin typeface="+mn-lt"/>
                <a:ea typeface="+mn-ea"/>
                <a:cs typeface="+mn-cs"/>
              </a:rPr>
              <a:t>situación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financiera</a:t>
            </a:r>
            <a:r>
              <a:rPr lang="en-US" sz="1200" kern="1200" dirty="0">
                <a:solidFill>
                  <a:schemeClr val="tx1"/>
                </a:solidFill>
                <a:effectLst/>
                <a:latin typeface="+mn-lt"/>
                <a:ea typeface="+mn-ea"/>
                <a:cs typeface="+mn-cs"/>
              </a:rPr>
              <a:t> de la </a:t>
            </a:r>
            <a:r>
              <a:rPr lang="en-US" sz="1200" kern="1200" dirty="0" err="1">
                <a:solidFill>
                  <a:schemeClr val="tx1"/>
                </a:solidFill>
                <a:effectLst/>
                <a:latin typeface="+mn-lt"/>
                <a:ea typeface="+mn-ea"/>
                <a:cs typeface="+mn-cs"/>
              </a:rPr>
              <a:t>entidad</a:t>
            </a:r>
            <a:r>
              <a:rPr lang="en-US" sz="1200" kern="1200" dirty="0">
                <a:solidFill>
                  <a:schemeClr val="tx1"/>
                </a:solidFill>
                <a:effectLst/>
                <a:latin typeface="+mn-lt"/>
                <a:ea typeface="+mn-ea"/>
                <a:cs typeface="+mn-cs"/>
              </a:rPr>
              <a:t>.</a:t>
            </a:r>
          </a:p>
          <a:p>
            <a:endParaRPr lang="en-GB" dirty="0"/>
          </a:p>
          <a:p>
            <a:r>
              <a:rPr lang="en-GB" dirty="0"/>
              <a:t>Los participantes deben estar familiarizados con los conceptos de los módulos anteriores, </a:t>
            </a:r>
            <a:r>
              <a:rPr lang="en-GB" dirty="0" err="1"/>
              <a:t>aunque</a:t>
            </a:r>
            <a:r>
              <a:rPr lang="en-GB" dirty="0"/>
              <a:t> las </a:t>
            </a:r>
            <a:r>
              <a:rPr lang="en-GB" dirty="0" err="1"/>
              <a:t>definiciones</a:t>
            </a:r>
            <a:r>
              <a:rPr lang="en-GB" dirty="0"/>
              <a:t> del </a:t>
            </a:r>
            <a:r>
              <a:rPr lang="en-GB" i="1" dirty="0"/>
              <a:t>Marco conceptual</a:t>
            </a:r>
            <a:r>
              <a:rPr lang="en-GB" i="0" dirty="0"/>
              <a:t> </a:t>
            </a:r>
            <a:r>
              <a:rPr lang="en-GB" i="0" dirty="0" err="1"/>
              <a:t>pueden</a:t>
            </a:r>
            <a:r>
              <a:rPr lang="en-GB" i="0" dirty="0"/>
              <a:t> ser ligeramente diferentes.</a:t>
            </a:r>
            <a:endParaRPr lang="en-GB" dirty="0"/>
          </a:p>
        </p:txBody>
      </p:sp>
      <p:sp>
        <p:nvSpPr>
          <p:cNvPr id="4" name="Slide Number Placeholder 3"/>
          <p:cNvSpPr>
            <a:spLocks noGrp="1"/>
          </p:cNvSpPr>
          <p:nvPr>
            <p:ph type="sldNum" sz="quarter" idx="5"/>
          </p:nvPr>
        </p:nvSpPr>
        <p:spPr/>
        <p:txBody>
          <a:bodyPr/>
          <a:lstStyle/>
          <a:p>
            <a:fld id="{3CC1C412-13EC-4FF7-B844-9F7482E71D35}" type="slidenum">
              <a:rPr lang="en-US" smtClean="0"/>
              <a:t>9</a:t>
            </a:fld>
            <a:endParaRPr lang="en-US"/>
          </a:p>
        </p:txBody>
      </p:sp>
    </p:spTree>
    <p:extLst>
      <p:ext uri="{BB962C8B-B14F-4D97-AF65-F5344CB8AC3E}">
        <p14:creationId xmlns:p14="http://schemas.microsoft.com/office/powerpoint/2010/main" val="4284894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Destacar el hecho de que la definición de un elemento y los criterios de reconocimiento se consideran por separado.</a:t>
            </a:r>
          </a:p>
        </p:txBody>
      </p:sp>
      <p:sp>
        <p:nvSpPr>
          <p:cNvPr id="4" name="Slide Number Placeholder 3"/>
          <p:cNvSpPr>
            <a:spLocks noGrp="1"/>
          </p:cNvSpPr>
          <p:nvPr>
            <p:ph type="sldNum" sz="quarter" idx="5"/>
          </p:nvPr>
        </p:nvSpPr>
        <p:spPr/>
        <p:txBody>
          <a:bodyPr/>
          <a:lstStyle/>
          <a:p>
            <a:fld id="{3CC1C412-13EC-4FF7-B844-9F7482E71D35}" type="slidenum">
              <a:rPr lang="en-US" smtClean="0"/>
              <a:t>10</a:t>
            </a:fld>
            <a:endParaRPr lang="en-US"/>
          </a:p>
        </p:txBody>
      </p:sp>
    </p:spTree>
    <p:extLst>
      <p:ext uri="{BB962C8B-B14F-4D97-AF65-F5344CB8AC3E}">
        <p14:creationId xmlns:p14="http://schemas.microsoft.com/office/powerpoint/2010/main" val="1701653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7/5/2023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1497015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7/5/2023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3918455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7/5/2023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990451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7/5/2023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963446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7/5/2023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3154451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7/5/2023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1753639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7/5/2023</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3411980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7/5/2023</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383695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7/5/2023</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941653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7/5/2023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4188462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7/5/2023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7886388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608337" y="2696789"/>
            <a:ext cx="12011753" cy="9008111"/>
          </a:xfrm>
          <a:prstGeom prst="rect">
            <a:avLst/>
          </a:prstGeom>
        </p:spPr>
      </p:pic>
      <p:sp>
        <p:nvSpPr>
          <p:cNvPr id="3" name="Text Placeholder 2"/>
          <p:cNvSpPr>
            <a:spLocks noGrp="1"/>
          </p:cNvSpPr>
          <p:nvPr>
            <p:ph type="body" idx="1"/>
          </p:nvPr>
        </p:nvSpPr>
        <p:spPr>
          <a:xfrm>
            <a:off x="622299" y="484366"/>
            <a:ext cx="7835901" cy="4557534"/>
          </a:xfrm>
          <a:prstGeom prst="rect">
            <a:avLst/>
          </a:prstGeom>
        </p:spPr>
        <p:txBody>
          <a:bodyPr vert="horz" lIns="91440" tIns="45720" rIns="91440" bIns="45720" rtlCol="0">
            <a:noAutofit/>
          </a:bodyPr>
          <a:lstStyle/>
          <a:p>
            <a:pPr lvl="0"/>
            <a:r>
              <a:rPr lang="en-US" dirty="0"/>
              <a:t>Introduction to IPSAS</a:t>
            </a:r>
          </a:p>
          <a:p>
            <a:pPr lvl="1"/>
            <a:r>
              <a:rPr lang="en-US" dirty="0"/>
              <a:t>Second level</a:t>
            </a:r>
          </a:p>
        </p:txBody>
      </p:sp>
      <p:pic>
        <p:nvPicPr>
          <p:cNvPr id="11" name="Picture 10"/>
          <p:cNvPicPr>
            <a:picLocks noChangeAspect="1"/>
          </p:cNvPicPr>
          <p:nvPr userDrawn="1"/>
        </p:nvPicPr>
        <p:blipFill>
          <a:blip r:embed="rId14"/>
          <a:stretch>
            <a:fillRect/>
          </a:stretch>
        </p:blipFill>
        <p:spPr>
          <a:xfrm>
            <a:off x="8023668" y="6261100"/>
            <a:ext cx="774700" cy="457200"/>
          </a:xfrm>
          <a:prstGeom prst="rect">
            <a:avLst/>
          </a:prstGeom>
        </p:spPr>
      </p:pic>
    </p:spTree>
    <p:extLst>
      <p:ext uri="{BB962C8B-B14F-4D97-AF65-F5344CB8AC3E}">
        <p14:creationId xmlns:p14="http://schemas.microsoft.com/office/powerpoint/2010/main" val="26347004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indent="0" algn="l" defTabSz="457200" rtl="0" eaLnBrk="1" latinLnBrk="0" hangingPunct="1">
        <a:spcBef>
          <a:spcPct val="20000"/>
        </a:spcBef>
        <a:buFont typeface="Arial"/>
        <a:buNone/>
        <a:defRPr sz="24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4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4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rcRect/>
          <a:stretch/>
        </p:blipFill>
        <p:spPr>
          <a:xfrm>
            <a:off x="3570" y="-1272506"/>
            <a:ext cx="9136860" cy="6095999"/>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63839" y="1628816"/>
            <a:ext cx="12170662" cy="9127284"/>
          </a:xfrm>
          <a:prstGeom prst="rect">
            <a:avLst/>
          </a:prstGeom>
        </p:spPr>
      </p:pic>
      <p:sp>
        <p:nvSpPr>
          <p:cNvPr id="9" name="Text Placeholder 2"/>
          <p:cNvSpPr txBox="1">
            <a:spLocks/>
          </p:cNvSpPr>
          <p:nvPr/>
        </p:nvSpPr>
        <p:spPr>
          <a:xfrm>
            <a:off x="800099" y="4036836"/>
            <a:ext cx="7153719" cy="2097264"/>
          </a:xfrm>
          <a:prstGeom prst="rect">
            <a:avLst/>
          </a:prstGeom>
        </p:spPr>
        <p:txBody>
          <a:bodyPr vert="horz" lIns="91440" tIns="45720" rIns="91440" bIns="45720" rtlCol="0" anchor="t">
            <a:noAutofit/>
          </a:bodyPr>
          <a:lstStyle>
            <a:lvl1pPr marL="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b="1" dirty="0">
                <a:latin typeface="Arial" panose="020B0604020202020204" pitchFamily="34" charset="0"/>
                <a:cs typeface="Arial" panose="020B0604020202020204" pitchFamily="34" charset="0"/>
              </a:rPr>
              <a:t>Otros pronunciamientos:</a:t>
            </a:r>
          </a:p>
          <a:p>
            <a:pPr algn="l"/>
            <a:r>
              <a:rPr lang="en-CA" b="1" dirty="0">
                <a:latin typeface="Arial"/>
                <a:cs typeface="Arial"/>
              </a:rPr>
              <a:t>Marco conceptual</a:t>
            </a:r>
            <a:endParaRPr lang="en-US" b="1" dirty="0">
              <a:latin typeface="Arial"/>
              <a:cs typeface="Arial"/>
            </a:endParaRPr>
          </a:p>
        </p:txBody>
      </p:sp>
    </p:spTree>
    <p:extLst>
      <p:ext uri="{BB962C8B-B14F-4D97-AF65-F5344CB8AC3E}">
        <p14:creationId xmlns:p14="http://schemas.microsoft.com/office/powerpoint/2010/main" val="41205756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Marco conceptual</a:t>
            </a:r>
          </a:p>
        </p:txBody>
      </p:sp>
      <p:sp>
        <p:nvSpPr>
          <p:cNvPr id="7" name="TextBox 6"/>
          <p:cNvSpPr txBox="1"/>
          <p:nvPr/>
        </p:nvSpPr>
        <p:spPr>
          <a:xfrm>
            <a:off x="539750" y="881956"/>
            <a:ext cx="7848600" cy="3508653"/>
          </a:xfrm>
          <a:prstGeom prst="rect">
            <a:avLst/>
          </a:prstGeom>
          <a:noFill/>
        </p:spPr>
        <p:txBody>
          <a:bodyPr wrap="square" rtlCol="0">
            <a:spAutoFit/>
          </a:bodyPr>
          <a:lstStyle/>
          <a:p>
            <a:r>
              <a:rPr lang="en-CA" b="1" dirty="0" err="1">
                <a:solidFill>
                  <a:srgbClr val="464746"/>
                </a:solidFill>
                <a:latin typeface="Arial" panose="020B0604020202020204" pitchFamily="34" charset="0"/>
                <a:cs typeface="Arial" panose="020B0604020202020204" pitchFamily="34" charset="0"/>
              </a:rPr>
              <a:t>Reconocimiento</a:t>
            </a:r>
            <a:r>
              <a:rPr lang="en-CA" b="1" dirty="0">
                <a:solidFill>
                  <a:srgbClr val="464746"/>
                </a:solidFill>
                <a:latin typeface="Arial" panose="020B0604020202020204" pitchFamily="34" charset="0"/>
                <a:cs typeface="Arial" panose="020B0604020202020204" pitchFamily="34" charset="0"/>
              </a:rPr>
              <a:t> </a:t>
            </a:r>
            <a:r>
              <a:rPr lang="en-CA" b="1" dirty="0" err="1">
                <a:solidFill>
                  <a:srgbClr val="464746"/>
                </a:solidFill>
                <a:latin typeface="Arial" panose="020B0604020202020204" pitchFamily="34" charset="0"/>
                <a:cs typeface="Arial" panose="020B0604020202020204" pitchFamily="34" charset="0"/>
              </a:rPr>
              <a:t>en</a:t>
            </a:r>
            <a:r>
              <a:rPr lang="en-CA" b="1" dirty="0">
                <a:solidFill>
                  <a:srgbClr val="464746"/>
                </a:solidFill>
                <a:latin typeface="Arial" panose="020B0604020202020204" pitchFamily="34" charset="0"/>
                <a:cs typeface="Arial" panose="020B0604020202020204" pitchFamily="34" charset="0"/>
              </a:rPr>
              <a:t> los </a:t>
            </a:r>
            <a:r>
              <a:rPr lang="en-CA" b="1" dirty="0" err="1">
                <a:solidFill>
                  <a:srgbClr val="464746"/>
                </a:solidFill>
                <a:latin typeface="Arial" panose="020B0604020202020204" pitchFamily="34" charset="0"/>
                <a:cs typeface="Arial" panose="020B0604020202020204" pitchFamily="34" charset="0"/>
              </a:rPr>
              <a:t>estados</a:t>
            </a:r>
            <a:r>
              <a:rPr lang="en-CA" b="1" dirty="0">
                <a:solidFill>
                  <a:srgbClr val="464746"/>
                </a:solidFill>
                <a:latin typeface="Arial" panose="020B0604020202020204" pitchFamily="34" charset="0"/>
                <a:cs typeface="Arial" panose="020B0604020202020204" pitchFamily="34" charset="0"/>
              </a:rPr>
              <a:t> </a:t>
            </a:r>
            <a:r>
              <a:rPr lang="en-CA" b="1" dirty="0" err="1">
                <a:solidFill>
                  <a:srgbClr val="464746"/>
                </a:solidFill>
                <a:latin typeface="Arial" panose="020B0604020202020204" pitchFamily="34" charset="0"/>
                <a:cs typeface="Arial" panose="020B0604020202020204" pitchFamily="34" charset="0"/>
              </a:rPr>
              <a:t>financieros</a:t>
            </a:r>
            <a:endParaRPr lang="en-CA" b="1" dirty="0">
              <a:solidFill>
                <a:srgbClr val="464746"/>
              </a:solidFill>
              <a:latin typeface="Arial" panose="020B0604020202020204" pitchFamily="34" charset="0"/>
              <a:cs typeface="Arial" panose="020B0604020202020204" pitchFamily="34" charset="0"/>
            </a:endParaRPr>
          </a:p>
          <a:p>
            <a:endParaRPr lang="en-US" dirty="0">
              <a:solidFill>
                <a:srgbClr val="464746"/>
              </a:solidFill>
              <a:latin typeface="Arial" panose="020B0604020202020204" pitchFamily="34" charset="0"/>
              <a:cs typeface="Arial" panose="020B0604020202020204" pitchFamily="34" charset="0"/>
            </a:endParaRPr>
          </a:p>
          <a:p>
            <a:pPr marL="285750" lvl="0" indent="-285750">
              <a:spcBef>
                <a:spcPts val="1200"/>
              </a:spcBef>
              <a:buFont typeface="Arial" panose="020B0604020202020204" pitchFamily="34" charset="0"/>
              <a:buChar char="•"/>
            </a:pPr>
            <a:r>
              <a:rPr lang="en-CA" dirty="0">
                <a:solidFill>
                  <a:srgbClr val="464746"/>
                </a:solidFill>
                <a:latin typeface="Arial" panose="020B0604020202020204" pitchFamily="34" charset="0"/>
                <a:cs typeface="Arial" panose="020B0604020202020204" pitchFamily="34" charset="0"/>
              </a:rPr>
              <a:t>La </a:t>
            </a:r>
            <a:r>
              <a:rPr lang="en-CA" dirty="0" err="1">
                <a:solidFill>
                  <a:srgbClr val="464746"/>
                </a:solidFill>
                <a:latin typeface="Arial" panose="020B0604020202020204" pitchFamily="34" charset="0"/>
                <a:cs typeface="Arial" panose="020B0604020202020204" pitchFamily="34" charset="0"/>
              </a:rPr>
              <a:t>partida</a:t>
            </a:r>
            <a:r>
              <a:rPr lang="en-CA" dirty="0">
                <a:solidFill>
                  <a:srgbClr val="464746"/>
                </a:solidFill>
                <a:latin typeface="Arial" panose="020B0604020202020204" pitchFamily="34" charset="0"/>
                <a:cs typeface="Arial" panose="020B0604020202020204" pitchFamily="34" charset="0"/>
              </a:rPr>
              <a:t> </a:t>
            </a:r>
            <a:r>
              <a:rPr lang="en-CA" dirty="0" err="1">
                <a:solidFill>
                  <a:srgbClr val="464746"/>
                </a:solidFill>
                <a:latin typeface="Arial" panose="020B0604020202020204" pitchFamily="34" charset="0"/>
                <a:cs typeface="Arial" panose="020B0604020202020204" pitchFamily="34" charset="0"/>
              </a:rPr>
              <a:t>satisface</a:t>
            </a:r>
            <a:r>
              <a:rPr lang="en-CA" dirty="0">
                <a:solidFill>
                  <a:srgbClr val="464746"/>
                </a:solidFill>
                <a:latin typeface="Arial" panose="020B0604020202020204" pitchFamily="34" charset="0"/>
                <a:cs typeface="Arial" panose="020B0604020202020204" pitchFamily="34" charset="0"/>
              </a:rPr>
              <a:t> la definición de un elemento</a:t>
            </a:r>
          </a:p>
          <a:p>
            <a:pPr marL="285750" lvl="0" indent="-285750">
              <a:spcBef>
                <a:spcPts val="1200"/>
              </a:spcBef>
              <a:buFont typeface="Arial" panose="020B0604020202020204" pitchFamily="34" charset="0"/>
              <a:buChar char="•"/>
            </a:pPr>
            <a:r>
              <a:rPr lang="en-CA" dirty="0">
                <a:solidFill>
                  <a:srgbClr val="464746"/>
                </a:solidFill>
                <a:latin typeface="Arial" panose="020B0604020202020204" pitchFamily="34" charset="0"/>
                <a:cs typeface="Arial" panose="020B0604020202020204" pitchFamily="34" charset="0"/>
              </a:rPr>
              <a:t>Se puede medir de una manera que:</a:t>
            </a:r>
          </a:p>
          <a:p>
            <a:pPr marL="742950" lvl="1" indent="-285750">
              <a:spcBef>
                <a:spcPts val="1200"/>
              </a:spcBef>
              <a:buFont typeface="Arial" panose="020B0604020202020204" pitchFamily="34" charset="0"/>
              <a:buChar char="•"/>
            </a:pPr>
            <a:r>
              <a:rPr lang="en-CA" dirty="0" err="1">
                <a:solidFill>
                  <a:srgbClr val="464746"/>
                </a:solidFill>
                <a:latin typeface="Arial" panose="020B0604020202020204" pitchFamily="34" charset="0"/>
                <a:cs typeface="Arial" panose="020B0604020202020204" pitchFamily="34" charset="0"/>
              </a:rPr>
              <a:t>Satisface</a:t>
            </a:r>
            <a:r>
              <a:rPr lang="en-CA" dirty="0">
                <a:solidFill>
                  <a:srgbClr val="464746"/>
                </a:solidFill>
                <a:latin typeface="Arial" panose="020B0604020202020204" pitchFamily="34" charset="0"/>
                <a:cs typeface="Arial" panose="020B0604020202020204" pitchFamily="34" charset="0"/>
              </a:rPr>
              <a:t> las características cualitativas; y</a:t>
            </a:r>
          </a:p>
          <a:p>
            <a:pPr marL="742950" lvl="1" indent="-285750">
              <a:spcBef>
                <a:spcPts val="1200"/>
              </a:spcBef>
              <a:buFont typeface="Arial" panose="020B0604020202020204" pitchFamily="34" charset="0"/>
              <a:buChar char="•"/>
            </a:pPr>
            <a:r>
              <a:rPr lang="en-CA" dirty="0">
                <a:solidFill>
                  <a:srgbClr val="464746"/>
                </a:solidFill>
                <a:latin typeface="Arial" panose="020B0604020202020204" pitchFamily="34" charset="0"/>
                <a:cs typeface="Arial" panose="020B0604020202020204" pitchFamily="34" charset="0"/>
              </a:rPr>
              <a:t>Tiene en cuenta las </a:t>
            </a:r>
            <a:r>
              <a:rPr lang="en-CA" dirty="0" err="1">
                <a:solidFill>
                  <a:srgbClr val="464746"/>
                </a:solidFill>
                <a:latin typeface="Arial" panose="020B0604020202020204" pitchFamily="34" charset="0"/>
                <a:cs typeface="Arial" panose="020B0604020202020204" pitchFamily="34" charset="0"/>
              </a:rPr>
              <a:t>restricciones</a:t>
            </a:r>
            <a:r>
              <a:rPr lang="en-CA" dirty="0">
                <a:solidFill>
                  <a:srgbClr val="464746"/>
                </a:solidFill>
                <a:latin typeface="Arial" panose="020B0604020202020204" pitchFamily="34" charset="0"/>
                <a:cs typeface="Arial" panose="020B0604020202020204" pitchFamily="34" charset="0"/>
              </a:rPr>
              <a:t> </a:t>
            </a:r>
          </a:p>
          <a:p>
            <a:pPr marL="285750" lvl="0" indent="-285750">
              <a:spcBef>
                <a:spcPts val="1200"/>
              </a:spcBef>
              <a:buFont typeface="Arial" panose="020B0604020202020204" pitchFamily="34" charset="0"/>
              <a:buChar char="•"/>
            </a:pPr>
            <a:r>
              <a:rPr lang="en-CA" dirty="0">
                <a:solidFill>
                  <a:srgbClr val="464746"/>
                </a:solidFill>
                <a:latin typeface="Arial" panose="020B0604020202020204" pitchFamily="34" charset="0"/>
                <a:cs typeface="Arial" panose="020B0604020202020204" pitchFamily="34" charset="0"/>
              </a:rPr>
              <a:t>Los criterios de reconocimiento no se incorporan en las definiciones de elementos</a:t>
            </a:r>
          </a:p>
          <a:p>
            <a:pPr marL="285750" lvl="0" indent="-285750">
              <a:spcBef>
                <a:spcPts val="1200"/>
              </a:spcBef>
              <a:buFont typeface="Arial" panose="020B0604020202020204" pitchFamily="34" charset="0"/>
              <a:buChar char="•"/>
            </a:pPr>
            <a:endParaRPr lang="en-CA" dirty="0">
              <a:solidFill>
                <a:srgbClr val="46474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547407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Marco conceptual</a:t>
            </a:r>
          </a:p>
        </p:txBody>
      </p:sp>
      <p:sp>
        <p:nvSpPr>
          <p:cNvPr id="7" name="TextBox 6"/>
          <p:cNvSpPr txBox="1"/>
          <p:nvPr/>
        </p:nvSpPr>
        <p:spPr>
          <a:xfrm>
            <a:off x="539750" y="881956"/>
            <a:ext cx="7848600" cy="646331"/>
          </a:xfrm>
          <a:prstGeom prst="rect">
            <a:avLst/>
          </a:prstGeom>
          <a:noFill/>
        </p:spPr>
        <p:txBody>
          <a:bodyPr wrap="square" rtlCol="0">
            <a:spAutoFit/>
          </a:bodyPr>
          <a:lstStyle/>
          <a:p>
            <a:r>
              <a:rPr lang="en-CA" b="1" dirty="0">
                <a:solidFill>
                  <a:srgbClr val="464746"/>
                </a:solidFill>
                <a:latin typeface="Arial" panose="020B0604020202020204" pitchFamily="34" charset="0"/>
                <a:cs typeface="Arial" panose="020B0604020202020204" pitchFamily="34" charset="0"/>
              </a:rPr>
              <a:t>Bases de medición para activos</a:t>
            </a:r>
          </a:p>
          <a:p>
            <a:endParaRPr lang="en-US" dirty="0">
              <a:solidFill>
                <a:srgbClr val="464746"/>
              </a:solidFill>
            </a:endParaRPr>
          </a:p>
        </p:txBody>
      </p:sp>
      <p:graphicFrame>
        <p:nvGraphicFramePr>
          <p:cNvPr id="9" name="Content Placeholder 2"/>
          <p:cNvGraphicFramePr>
            <a:graphicFrameLocks/>
          </p:cNvGraphicFramePr>
          <p:nvPr>
            <p:extLst>
              <p:ext uri="{D42A27DB-BD31-4B8C-83A1-F6EECF244321}">
                <p14:modId xmlns:p14="http://schemas.microsoft.com/office/powerpoint/2010/main" val="2814783234"/>
              </p:ext>
            </p:extLst>
          </p:nvPr>
        </p:nvGraphicFramePr>
        <p:xfrm>
          <a:off x="12075" y="1710000"/>
          <a:ext cx="8458200" cy="30622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358066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Marco conceptual</a:t>
            </a:r>
          </a:p>
        </p:txBody>
      </p:sp>
      <p:sp>
        <p:nvSpPr>
          <p:cNvPr id="7" name="TextBox 6"/>
          <p:cNvSpPr txBox="1"/>
          <p:nvPr/>
        </p:nvSpPr>
        <p:spPr>
          <a:xfrm>
            <a:off x="495300" y="881956"/>
            <a:ext cx="8089900" cy="646331"/>
          </a:xfrm>
          <a:prstGeom prst="rect">
            <a:avLst/>
          </a:prstGeom>
          <a:noFill/>
        </p:spPr>
        <p:txBody>
          <a:bodyPr wrap="square" rtlCol="0">
            <a:spAutoFit/>
          </a:bodyPr>
          <a:lstStyle/>
          <a:p>
            <a:r>
              <a:rPr lang="en-CA" b="1" dirty="0">
                <a:solidFill>
                  <a:srgbClr val="464746"/>
                </a:solidFill>
                <a:latin typeface="Arial" panose="020B0604020202020204" pitchFamily="34" charset="0"/>
                <a:cs typeface="Arial" panose="020B0604020202020204" pitchFamily="34" charset="0"/>
              </a:rPr>
              <a:t>Bases de medición de pasivos</a:t>
            </a:r>
          </a:p>
          <a:p>
            <a:endParaRPr lang="en-US" dirty="0">
              <a:solidFill>
                <a:srgbClr val="464746"/>
              </a:solidFill>
            </a:endParaRPr>
          </a:p>
        </p:txBody>
      </p:sp>
      <p:graphicFrame>
        <p:nvGraphicFramePr>
          <p:cNvPr id="9" name="Content Placeholder 2"/>
          <p:cNvGraphicFramePr>
            <a:graphicFrameLocks/>
          </p:cNvGraphicFramePr>
          <p:nvPr>
            <p:extLst>
              <p:ext uri="{D42A27DB-BD31-4B8C-83A1-F6EECF244321}">
                <p14:modId xmlns:p14="http://schemas.microsoft.com/office/powerpoint/2010/main" val="1676737462"/>
              </p:ext>
            </p:extLst>
          </p:nvPr>
        </p:nvGraphicFramePr>
        <p:xfrm>
          <a:off x="382171" y="1710184"/>
          <a:ext cx="8458200" cy="30622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319833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Marco conceptual</a:t>
            </a:r>
          </a:p>
        </p:txBody>
      </p:sp>
      <p:sp>
        <p:nvSpPr>
          <p:cNvPr id="7" name="TextBox 6"/>
          <p:cNvSpPr txBox="1"/>
          <p:nvPr/>
        </p:nvSpPr>
        <p:spPr>
          <a:xfrm>
            <a:off x="569626" y="881956"/>
            <a:ext cx="7818724" cy="1938992"/>
          </a:xfrm>
          <a:prstGeom prst="rect">
            <a:avLst/>
          </a:prstGeom>
          <a:noFill/>
        </p:spPr>
        <p:txBody>
          <a:bodyPr wrap="square" rtlCol="0">
            <a:spAutoFit/>
          </a:bodyPr>
          <a:lstStyle/>
          <a:p>
            <a:r>
              <a:rPr lang="en-CA" b="1" dirty="0" err="1">
                <a:solidFill>
                  <a:srgbClr val="464746"/>
                </a:solidFill>
                <a:latin typeface="Arial" panose="020B0604020202020204" pitchFamily="34" charset="0"/>
                <a:cs typeface="Arial" panose="020B0604020202020204" pitchFamily="34" charset="0"/>
              </a:rPr>
              <a:t>Presentación</a:t>
            </a:r>
            <a:r>
              <a:rPr lang="en-CA" b="1" dirty="0">
                <a:solidFill>
                  <a:srgbClr val="464746"/>
                </a:solidFill>
                <a:latin typeface="Arial" panose="020B0604020202020204" pitchFamily="34" charset="0"/>
                <a:cs typeface="Arial" panose="020B0604020202020204" pitchFamily="34" charset="0"/>
              </a:rPr>
              <a:t> </a:t>
            </a:r>
            <a:r>
              <a:rPr lang="en-CA" b="1" dirty="0" err="1">
                <a:solidFill>
                  <a:srgbClr val="464746"/>
                </a:solidFill>
                <a:latin typeface="Arial" panose="020B0604020202020204" pitchFamily="34" charset="0"/>
                <a:cs typeface="Arial" panose="020B0604020202020204" pitchFamily="34" charset="0"/>
              </a:rPr>
              <a:t>en</a:t>
            </a:r>
            <a:r>
              <a:rPr lang="en-CA" b="1" dirty="0">
                <a:solidFill>
                  <a:srgbClr val="464746"/>
                </a:solidFill>
                <a:latin typeface="Arial" panose="020B0604020202020204" pitchFamily="34" charset="0"/>
                <a:cs typeface="Arial" panose="020B0604020202020204" pitchFamily="34" charset="0"/>
              </a:rPr>
              <a:t> los Informes </a:t>
            </a:r>
            <a:r>
              <a:rPr lang="en-CA" b="1" dirty="0" err="1">
                <a:solidFill>
                  <a:srgbClr val="464746"/>
                </a:solidFill>
                <a:latin typeface="Arial" panose="020B0604020202020204" pitchFamily="34" charset="0"/>
                <a:cs typeface="Arial" panose="020B0604020202020204" pitchFamily="34" charset="0"/>
              </a:rPr>
              <a:t>Financieros</a:t>
            </a:r>
            <a:r>
              <a:rPr lang="en-CA" b="1" dirty="0">
                <a:solidFill>
                  <a:srgbClr val="464746"/>
                </a:solidFill>
                <a:latin typeface="Arial" panose="020B0604020202020204" pitchFamily="34" charset="0"/>
                <a:cs typeface="Arial" panose="020B0604020202020204" pitchFamily="34" charset="0"/>
              </a:rPr>
              <a:t> con  Propósito General</a:t>
            </a:r>
          </a:p>
          <a:p>
            <a:endParaRPr lang="en-US" dirty="0">
              <a:solidFill>
                <a:srgbClr val="464746"/>
              </a:solidFill>
              <a:latin typeface="Arial" panose="020B0604020202020204" pitchFamily="34" charset="0"/>
              <a:cs typeface="Arial" panose="020B0604020202020204" pitchFamily="34" charset="0"/>
            </a:endParaRPr>
          </a:p>
          <a:p>
            <a:pPr marL="285750" lvl="0" indent="-285750">
              <a:spcBef>
                <a:spcPts val="1200"/>
              </a:spcBef>
              <a:buFont typeface="Arial" panose="020B0604020202020204" pitchFamily="34" charset="0"/>
              <a:buChar char="•"/>
            </a:pPr>
            <a:r>
              <a:rPr lang="en-CA" dirty="0" err="1">
                <a:solidFill>
                  <a:srgbClr val="464746"/>
                </a:solidFill>
                <a:latin typeface="Arial" panose="020B0604020202020204" pitchFamily="34" charset="0"/>
                <a:cs typeface="Arial" panose="020B0604020202020204" pitchFamily="34" charset="0"/>
              </a:rPr>
              <a:t>Selección</a:t>
            </a:r>
            <a:r>
              <a:rPr lang="en-CA" dirty="0">
                <a:solidFill>
                  <a:srgbClr val="464746"/>
                </a:solidFill>
                <a:latin typeface="Arial" panose="020B0604020202020204" pitchFamily="34" charset="0"/>
                <a:cs typeface="Arial" panose="020B0604020202020204" pitchFamily="34" charset="0"/>
              </a:rPr>
              <a:t> de la información</a:t>
            </a:r>
          </a:p>
          <a:p>
            <a:pPr marL="285750" lvl="0" indent="-285750">
              <a:spcBef>
                <a:spcPts val="1200"/>
              </a:spcBef>
              <a:buFont typeface="Arial" panose="020B0604020202020204" pitchFamily="34" charset="0"/>
              <a:buChar char="•"/>
            </a:pPr>
            <a:r>
              <a:rPr lang="en-CA" dirty="0" err="1">
                <a:solidFill>
                  <a:srgbClr val="464746"/>
                </a:solidFill>
                <a:latin typeface="Arial" panose="020B0604020202020204" pitchFamily="34" charset="0"/>
                <a:cs typeface="Arial" panose="020B0604020202020204" pitchFamily="34" charset="0"/>
              </a:rPr>
              <a:t>Localización</a:t>
            </a:r>
            <a:r>
              <a:rPr lang="en-CA" dirty="0">
                <a:solidFill>
                  <a:srgbClr val="464746"/>
                </a:solidFill>
                <a:latin typeface="Arial" panose="020B0604020202020204" pitchFamily="34" charset="0"/>
                <a:cs typeface="Arial" panose="020B0604020202020204" pitchFamily="34" charset="0"/>
              </a:rPr>
              <a:t> de la información</a:t>
            </a:r>
          </a:p>
          <a:p>
            <a:pPr marL="285750" lvl="0" indent="-285750">
              <a:spcBef>
                <a:spcPts val="1200"/>
              </a:spcBef>
              <a:buFont typeface="Arial" panose="020B0604020202020204" pitchFamily="34" charset="0"/>
              <a:buChar char="•"/>
            </a:pPr>
            <a:r>
              <a:rPr lang="en-CA" dirty="0">
                <a:solidFill>
                  <a:srgbClr val="464746"/>
                </a:solidFill>
                <a:latin typeface="Arial" panose="020B0604020202020204" pitchFamily="34" charset="0"/>
                <a:cs typeface="Arial" panose="020B0604020202020204" pitchFamily="34" charset="0"/>
              </a:rPr>
              <a:t>Organización de la Información</a:t>
            </a:r>
          </a:p>
        </p:txBody>
      </p:sp>
    </p:spTree>
    <p:extLst>
      <p:ext uri="{BB962C8B-B14F-4D97-AF65-F5344CB8AC3E}">
        <p14:creationId xmlns:p14="http://schemas.microsoft.com/office/powerpoint/2010/main" val="8587115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05284" y="881956"/>
            <a:ext cx="7979916" cy="1208023"/>
          </a:xfrm>
          <a:prstGeom prst="rect">
            <a:avLst/>
          </a:prstGeom>
          <a:noFill/>
        </p:spPr>
        <p:txBody>
          <a:bodyPr wrap="square" rtlCol="0">
            <a:spAutoFit/>
          </a:bodyPr>
          <a:lstStyle/>
          <a:p>
            <a:r>
              <a:rPr lang="en-US" b="1" dirty="0">
                <a:solidFill>
                  <a:srgbClr val="464746"/>
                </a:solidFill>
                <a:latin typeface="Arial" panose="020B0604020202020204" pitchFamily="34" charset="0"/>
                <a:cs typeface="Arial" panose="020B0604020202020204" pitchFamily="34" charset="0"/>
              </a:rPr>
              <a:t>Preguntas y discusión</a:t>
            </a:r>
          </a:p>
          <a:p>
            <a:endParaRPr lang="en-US" dirty="0">
              <a:solidFill>
                <a:srgbClr val="464746"/>
              </a:solidFill>
              <a:latin typeface="Arial" panose="020B0604020202020204" pitchFamily="34" charset="0"/>
              <a:cs typeface="Arial" panose="020B0604020202020204" pitchFamily="34" charset="0"/>
            </a:endParaRPr>
          </a:p>
          <a:p>
            <a:endParaRPr lang="en-US" dirty="0">
              <a:solidFill>
                <a:srgbClr val="464746"/>
              </a:solidFill>
              <a:latin typeface="Arial" panose="020B0604020202020204" pitchFamily="34" charset="0"/>
              <a:cs typeface="Arial" panose="020B0604020202020204" pitchFamily="34" charset="0"/>
            </a:endParaRPr>
          </a:p>
          <a:p>
            <a:endParaRPr lang="en-US" dirty="0">
              <a:solidFill>
                <a:srgbClr val="464746"/>
              </a:solidFill>
            </a:endParaRPr>
          </a:p>
        </p:txBody>
      </p:sp>
      <p:sp>
        <p:nvSpPr>
          <p:cNvPr id="8" name="TextBox 7"/>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Marco conceptual</a:t>
            </a:r>
          </a:p>
        </p:txBody>
      </p:sp>
      <p:pic>
        <p:nvPicPr>
          <p:cNvPr id="6" name="Picture 4" descr="http://www.eko-punkt.de/fileadmin/user_upload/ekopunkt/bilder/Fragezeichen_545.jpg"/>
          <p:cNvPicPr>
            <a:picLocks noChangeAspect="1" noChangeArrowheads="1"/>
          </p:cNvPicPr>
          <p:nvPr/>
        </p:nvPicPr>
        <p:blipFill>
          <a:blip r:embed="rId2" cstate="print">
            <a:duotone>
              <a:prstClr val="black"/>
              <a:srgbClr val="005BAA">
                <a:tint val="45000"/>
                <a:satMod val="400000"/>
              </a:srgbClr>
            </a:duotone>
          </a:blip>
          <a:srcRect/>
          <a:stretch>
            <a:fillRect/>
          </a:stretch>
        </p:blipFill>
        <p:spPr bwMode="auto">
          <a:xfrm>
            <a:off x="642275" y="1667860"/>
            <a:ext cx="7412396" cy="2231591"/>
          </a:xfrm>
          <a:prstGeom prst="rect">
            <a:avLst/>
          </a:prstGeom>
          <a:noFill/>
        </p:spPr>
      </p:pic>
      <p:sp>
        <p:nvSpPr>
          <p:cNvPr id="9" name="Rectangle 8"/>
          <p:cNvSpPr/>
          <p:nvPr/>
        </p:nvSpPr>
        <p:spPr>
          <a:xfrm>
            <a:off x="605284" y="4139464"/>
            <a:ext cx="4572000" cy="707886"/>
          </a:xfrm>
          <a:prstGeom prst="rect">
            <a:avLst/>
          </a:prstGeom>
        </p:spPr>
        <p:txBody>
          <a:bodyPr>
            <a:spAutoFit/>
          </a:bodyPr>
          <a:lstStyle/>
          <a:p>
            <a:pPr marL="342900" lvl="0" indent="-342900" defTabSz="914400" fontAlgn="base">
              <a:spcBef>
                <a:spcPts val="776"/>
              </a:spcBef>
              <a:spcAft>
                <a:spcPct val="0"/>
              </a:spcAft>
              <a:buFontTx/>
              <a:buChar char="•"/>
              <a:defRPr/>
            </a:pPr>
            <a:r>
              <a:rPr lang="en-GB" sz="2000" kern="0" dirty="0">
                <a:solidFill>
                  <a:srgbClr val="000000">
                    <a:lumMod val="65000"/>
                    <a:lumOff val="35000"/>
                  </a:srgbClr>
                </a:solidFill>
                <a:latin typeface="Arial" pitchFamily="34" charset="0"/>
                <a:ea typeface="ＭＳ Ｐゴシック" charset="0"/>
                <a:cs typeface="Arial" pitchFamily="34" charset="0"/>
              </a:rPr>
              <a:t>Visite el sitio web del IPSASB </a:t>
            </a:r>
            <a:r>
              <a:rPr lang="en-GB" sz="2000" kern="0" dirty="0">
                <a:solidFill>
                  <a:srgbClr val="005BAA">
                    <a:lumMod val="75000"/>
                  </a:srgbClr>
                </a:solidFill>
                <a:latin typeface="Arial" pitchFamily="34" charset="0"/>
                <a:ea typeface="ＭＳ Ｐゴシック" charset="0"/>
                <a:cs typeface="Arial" pitchFamily="34" charset="0"/>
              </a:rPr>
              <a:t>http://www.ipsasb.org  </a:t>
            </a:r>
          </a:p>
        </p:txBody>
      </p:sp>
    </p:spTree>
    <p:extLst>
      <p:ext uri="{BB962C8B-B14F-4D97-AF65-F5344CB8AC3E}">
        <p14:creationId xmlns:p14="http://schemas.microsoft.com/office/powerpoint/2010/main" val="27113111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Marco conceptual</a:t>
            </a:r>
          </a:p>
        </p:txBody>
      </p:sp>
      <p:sp>
        <p:nvSpPr>
          <p:cNvPr id="7" name="TextBox 6"/>
          <p:cNvSpPr txBox="1"/>
          <p:nvPr/>
        </p:nvSpPr>
        <p:spPr>
          <a:xfrm>
            <a:off x="539750" y="881956"/>
            <a:ext cx="7848600" cy="2616101"/>
          </a:xfrm>
          <a:prstGeom prst="rect">
            <a:avLst/>
          </a:prstGeom>
          <a:noFill/>
        </p:spPr>
        <p:txBody>
          <a:bodyPr wrap="square" rtlCol="0">
            <a:spAutoFit/>
          </a:bodyPr>
          <a:lstStyle/>
          <a:p>
            <a:pPr defTabSz="914400" fontAlgn="base">
              <a:spcBef>
                <a:spcPts val="776"/>
              </a:spcBef>
              <a:spcAft>
                <a:spcPct val="0"/>
              </a:spcAft>
            </a:pPr>
            <a:endParaRPr lang="en-US" i="1" kern="0" dirty="0">
              <a:solidFill>
                <a:srgbClr val="464746"/>
              </a:solidFill>
              <a:latin typeface="Arial" panose="020B0604020202020204" pitchFamily="34" charset="0"/>
              <a:ea typeface="ＭＳ Ｐゴシック" charset="0"/>
              <a:cs typeface="Arial" panose="020B0604020202020204" pitchFamily="34" charset="0"/>
            </a:endParaRPr>
          </a:p>
          <a:p>
            <a:pPr defTabSz="914400" fontAlgn="base">
              <a:spcBef>
                <a:spcPts val="776"/>
              </a:spcBef>
              <a:spcAft>
                <a:spcPct val="0"/>
              </a:spcAft>
            </a:pPr>
            <a:r>
              <a:rPr lang="en-US" sz="1800" i="1"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El Manual de Pronunciamientos de </a:t>
            </a:r>
            <a:r>
              <a:rPr lang="en-US" sz="1800" i="1" kern="0" dirty="0" err="1">
                <a:solidFill>
                  <a:srgbClr val="000000">
                    <a:lumMod val="65000"/>
                    <a:lumOff val="35000"/>
                  </a:srgbClr>
                </a:solidFill>
                <a:latin typeface="Arial" panose="020B0604020202020204" pitchFamily="34" charset="0"/>
                <a:ea typeface="ＭＳ Ｐゴシック" charset="0"/>
                <a:cs typeface="Arial" panose="020B0604020202020204" pitchFamily="34" charset="0"/>
              </a:rPr>
              <a:t>Contabilidad</a:t>
            </a:r>
            <a:r>
              <a:rPr lang="en-US" sz="1800" i="1"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del Sector </a:t>
            </a:r>
            <a:r>
              <a:rPr lang="en-US" sz="1800" i="1" kern="0" dirty="0" err="1">
                <a:solidFill>
                  <a:srgbClr val="000000">
                    <a:lumMod val="65000"/>
                    <a:lumOff val="35000"/>
                  </a:srgbClr>
                </a:solidFill>
                <a:latin typeface="Arial" panose="020B0604020202020204" pitchFamily="34" charset="0"/>
                <a:ea typeface="ＭＳ Ｐゴシック" charset="0"/>
                <a:cs typeface="Arial" panose="020B0604020202020204" pitchFamily="34" charset="0"/>
              </a:rPr>
              <a:t>Público</a:t>
            </a:r>
            <a:r>
              <a:rPr lang="en-US" sz="1800" i="1"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a:t>
            </a:r>
            <a:r>
              <a:rPr lang="en-US" sz="18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es la principal </a:t>
            </a:r>
            <a:r>
              <a:rPr lang="en-US" sz="1800" kern="0" dirty="0" err="1">
                <a:solidFill>
                  <a:srgbClr val="000000">
                    <a:lumMod val="65000"/>
                    <a:lumOff val="35000"/>
                  </a:srgbClr>
                </a:solidFill>
                <a:latin typeface="Arial" panose="020B0604020202020204" pitchFamily="34" charset="0"/>
                <a:ea typeface="ＭＳ Ｐゴシック" charset="0"/>
                <a:cs typeface="Arial" panose="020B0604020202020204" pitchFamily="34" charset="0"/>
              </a:rPr>
              <a:t>fuente</a:t>
            </a:r>
            <a:r>
              <a:rPr lang="en-US" sz="18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a:t>
            </a:r>
            <a:r>
              <a:rPr lang="en-US" sz="1800" kern="0" dirty="0" err="1">
                <a:solidFill>
                  <a:srgbClr val="000000">
                    <a:lumMod val="65000"/>
                    <a:lumOff val="35000"/>
                  </a:srgbClr>
                </a:solidFill>
                <a:latin typeface="Arial" panose="020B0604020202020204" pitchFamily="34" charset="0"/>
                <a:ea typeface="ＭＳ Ｐゴシック" charset="0"/>
                <a:cs typeface="Arial" panose="020B0604020202020204" pitchFamily="34" charset="0"/>
              </a:rPr>
              <a:t>autorizada</a:t>
            </a:r>
            <a:r>
              <a:rPr lang="en-US" sz="18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de </a:t>
            </a:r>
            <a:r>
              <a:rPr lang="en-US" sz="1800" kern="0" dirty="0" err="1">
                <a:solidFill>
                  <a:srgbClr val="000000">
                    <a:lumMod val="65000"/>
                    <a:lumOff val="35000"/>
                  </a:srgbClr>
                </a:solidFill>
                <a:latin typeface="Arial" panose="020B0604020202020204" pitchFamily="34" charset="0"/>
                <a:ea typeface="ＭＳ Ｐゴシック" charset="0"/>
                <a:cs typeface="Arial" panose="020B0604020202020204" pitchFamily="34" charset="0"/>
              </a:rPr>
              <a:t>principios</a:t>
            </a:r>
            <a:r>
              <a:rPr lang="en-US" sz="18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a:t>
            </a:r>
            <a:r>
              <a:rPr lang="en-US" sz="1800" kern="0" dirty="0" err="1">
                <a:solidFill>
                  <a:srgbClr val="000000">
                    <a:lumMod val="65000"/>
                    <a:lumOff val="35000"/>
                  </a:srgbClr>
                </a:solidFill>
                <a:latin typeface="Arial" panose="020B0604020202020204" pitchFamily="34" charset="0"/>
                <a:ea typeface="ＭＳ Ｐゴシック" charset="0"/>
                <a:cs typeface="Arial" panose="020B0604020202020204" pitchFamily="34" charset="0"/>
              </a:rPr>
              <a:t>internacionales</a:t>
            </a:r>
            <a:r>
              <a:rPr lang="en-US" sz="18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de </a:t>
            </a:r>
            <a:r>
              <a:rPr lang="en-US" sz="1800" kern="0" dirty="0" err="1">
                <a:solidFill>
                  <a:srgbClr val="000000">
                    <a:lumMod val="65000"/>
                    <a:lumOff val="35000"/>
                  </a:srgbClr>
                </a:solidFill>
                <a:latin typeface="Arial" panose="020B0604020202020204" pitchFamily="34" charset="0"/>
                <a:ea typeface="ＭＳ Ｐゴシック" charset="0"/>
                <a:cs typeface="Arial" panose="020B0604020202020204" pitchFamily="34" charset="0"/>
              </a:rPr>
              <a:t>contabilidad</a:t>
            </a:r>
            <a:r>
              <a:rPr lang="en-US" sz="18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a:t>
            </a:r>
            <a:r>
              <a:rPr lang="en-US" sz="1800" kern="0" dirty="0" err="1">
                <a:solidFill>
                  <a:srgbClr val="000000">
                    <a:lumMod val="65000"/>
                    <a:lumOff val="35000"/>
                  </a:srgbClr>
                </a:solidFill>
                <a:latin typeface="Arial" panose="020B0604020202020204" pitchFamily="34" charset="0"/>
                <a:ea typeface="ＭＳ Ｐゴシック" charset="0"/>
                <a:cs typeface="Arial" panose="020B0604020202020204" pitchFamily="34" charset="0"/>
              </a:rPr>
              <a:t>generalmente</a:t>
            </a:r>
            <a:r>
              <a:rPr lang="en-US" sz="18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a:t>
            </a:r>
            <a:r>
              <a:rPr lang="en-US" sz="1800" kern="0" dirty="0" err="1">
                <a:solidFill>
                  <a:srgbClr val="000000">
                    <a:lumMod val="65000"/>
                    <a:lumOff val="35000"/>
                  </a:srgbClr>
                </a:solidFill>
                <a:latin typeface="Arial" panose="020B0604020202020204" pitchFamily="34" charset="0"/>
                <a:ea typeface="ＭＳ Ｐゴシック" charset="0"/>
                <a:cs typeface="Arial" panose="020B0604020202020204" pitchFamily="34" charset="0"/>
              </a:rPr>
              <a:t>aceptados</a:t>
            </a:r>
            <a:r>
              <a:rPr lang="en-US" sz="18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para las </a:t>
            </a:r>
            <a:r>
              <a:rPr lang="en-US" sz="1800" kern="0" dirty="0" err="1">
                <a:solidFill>
                  <a:srgbClr val="000000">
                    <a:lumMod val="65000"/>
                    <a:lumOff val="35000"/>
                  </a:srgbClr>
                </a:solidFill>
                <a:latin typeface="Arial" panose="020B0604020202020204" pitchFamily="34" charset="0"/>
                <a:ea typeface="ＭＳ Ｐゴシック" charset="0"/>
                <a:cs typeface="Arial" panose="020B0604020202020204" pitchFamily="34" charset="0"/>
              </a:rPr>
              <a:t>entidades</a:t>
            </a:r>
            <a:r>
              <a:rPr lang="en-US" sz="18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del sector </a:t>
            </a:r>
            <a:r>
              <a:rPr lang="en-US" sz="1800" kern="0" dirty="0" err="1">
                <a:solidFill>
                  <a:srgbClr val="000000">
                    <a:lumMod val="65000"/>
                    <a:lumOff val="35000"/>
                  </a:srgbClr>
                </a:solidFill>
                <a:latin typeface="Arial" panose="020B0604020202020204" pitchFamily="34" charset="0"/>
                <a:ea typeface="ＭＳ Ｐゴシック" charset="0"/>
                <a:cs typeface="Arial" panose="020B0604020202020204" pitchFamily="34" charset="0"/>
              </a:rPr>
              <a:t>público</a:t>
            </a:r>
            <a:r>
              <a:rPr lang="en-US" sz="18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a:t>
            </a:r>
          </a:p>
          <a:p>
            <a:pPr defTabSz="914400" fontAlgn="base">
              <a:spcBef>
                <a:spcPts val="776"/>
              </a:spcBef>
              <a:spcAft>
                <a:spcPct val="0"/>
              </a:spcAft>
            </a:pPr>
            <a:r>
              <a:rPr lang="en-US" sz="18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Toda la </a:t>
            </a:r>
            <a:r>
              <a:rPr lang="en-US" sz="1800" kern="0" dirty="0" err="1">
                <a:solidFill>
                  <a:srgbClr val="000000">
                    <a:lumMod val="65000"/>
                    <a:lumOff val="35000"/>
                  </a:srgbClr>
                </a:solidFill>
                <a:latin typeface="Arial" panose="020B0604020202020204" pitchFamily="34" charset="0"/>
                <a:ea typeface="ＭＳ Ｐゴシック" charset="0"/>
                <a:cs typeface="Arial" panose="020B0604020202020204" pitchFamily="34" charset="0"/>
              </a:rPr>
              <a:t>información</a:t>
            </a:r>
            <a:r>
              <a:rPr lang="en-US" sz="18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a:t>
            </a:r>
            <a:r>
              <a:rPr lang="en-US" sz="1800" kern="0" dirty="0" err="1">
                <a:solidFill>
                  <a:srgbClr val="000000">
                    <a:lumMod val="65000"/>
                    <a:lumOff val="35000"/>
                  </a:srgbClr>
                </a:solidFill>
                <a:latin typeface="Arial" panose="020B0604020202020204" pitchFamily="34" charset="0"/>
                <a:ea typeface="ＭＳ Ｐゴシック" charset="0"/>
                <a:cs typeface="Arial" panose="020B0604020202020204" pitchFamily="34" charset="0"/>
              </a:rPr>
              <a:t>en</a:t>
            </a:r>
            <a:r>
              <a:rPr lang="en-US" sz="18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a:t>
            </a:r>
            <a:r>
              <a:rPr lang="en-US" sz="1800" kern="0" dirty="0" err="1">
                <a:solidFill>
                  <a:srgbClr val="000000">
                    <a:lumMod val="65000"/>
                    <a:lumOff val="35000"/>
                  </a:srgbClr>
                </a:solidFill>
                <a:latin typeface="Arial" panose="020B0604020202020204" pitchFamily="34" charset="0"/>
                <a:ea typeface="ＭＳ Ｐゴシック" charset="0"/>
                <a:cs typeface="Arial" panose="020B0604020202020204" pitchFamily="34" charset="0"/>
              </a:rPr>
              <a:t>esta</a:t>
            </a:r>
            <a:r>
              <a:rPr lang="en-US" sz="18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a:t>
            </a:r>
            <a:r>
              <a:rPr lang="en-US" sz="1800" kern="0" dirty="0" err="1">
                <a:solidFill>
                  <a:srgbClr val="000000">
                    <a:lumMod val="65000"/>
                    <a:lumOff val="35000"/>
                  </a:srgbClr>
                </a:solidFill>
                <a:latin typeface="Arial" panose="020B0604020202020204" pitchFamily="34" charset="0"/>
                <a:ea typeface="ＭＳ Ｐゴシック" charset="0"/>
                <a:cs typeface="Arial" panose="020B0604020202020204" pitchFamily="34" charset="0"/>
              </a:rPr>
              <a:t>presentación</a:t>
            </a:r>
            <a:r>
              <a:rPr lang="en-US" sz="18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es </a:t>
            </a:r>
            <a:r>
              <a:rPr lang="en-US" sz="1800" kern="0" dirty="0" err="1">
                <a:solidFill>
                  <a:srgbClr val="000000">
                    <a:lumMod val="65000"/>
                    <a:lumOff val="35000"/>
                  </a:srgbClr>
                </a:solidFill>
                <a:latin typeface="Arial" panose="020B0604020202020204" pitchFamily="34" charset="0"/>
                <a:ea typeface="ＭＳ Ｐゴシック" charset="0"/>
                <a:cs typeface="Arial" panose="020B0604020202020204" pitchFamily="34" charset="0"/>
              </a:rPr>
              <a:t>propia</a:t>
            </a:r>
            <a:r>
              <a:rPr lang="en-US" sz="18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y </a:t>
            </a:r>
            <a:r>
              <a:rPr lang="en-US" sz="1800" kern="0" dirty="0" err="1">
                <a:solidFill>
                  <a:srgbClr val="000000">
                    <a:lumMod val="65000"/>
                    <a:lumOff val="35000"/>
                  </a:srgbClr>
                </a:solidFill>
                <a:latin typeface="Arial" panose="020B0604020202020204" pitchFamily="34" charset="0"/>
                <a:ea typeface="ＭＳ Ｐゴシック" charset="0"/>
                <a:cs typeface="Arial" panose="020B0604020202020204" pitchFamily="34" charset="0"/>
              </a:rPr>
              <a:t>está</a:t>
            </a:r>
            <a:r>
              <a:rPr lang="en-US" sz="18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a:t>
            </a:r>
            <a:r>
              <a:rPr lang="en-US" sz="1800" kern="0" dirty="0" err="1">
                <a:solidFill>
                  <a:srgbClr val="000000">
                    <a:lumMod val="65000"/>
                    <a:lumOff val="35000"/>
                  </a:srgbClr>
                </a:solidFill>
                <a:latin typeface="Arial" panose="020B0604020202020204" pitchFamily="34" charset="0"/>
                <a:ea typeface="ＭＳ Ｐゴシック" charset="0"/>
                <a:cs typeface="Arial" panose="020B0604020202020204" pitchFamily="34" charset="0"/>
              </a:rPr>
              <a:t>protegida</a:t>
            </a:r>
            <a:r>
              <a:rPr lang="en-US" sz="18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a:t>
            </a:r>
            <a:r>
              <a:rPr lang="en-US" sz="1800" kern="0" dirty="0" err="1">
                <a:solidFill>
                  <a:srgbClr val="000000">
                    <a:lumMod val="65000"/>
                    <a:lumOff val="35000"/>
                  </a:srgbClr>
                </a:solidFill>
                <a:latin typeface="Arial" panose="020B0604020202020204" pitchFamily="34" charset="0"/>
                <a:ea typeface="ＭＳ Ｐゴシック" charset="0"/>
                <a:cs typeface="Arial" panose="020B0604020202020204" pitchFamily="34" charset="0"/>
              </a:rPr>
              <a:t>por</a:t>
            </a:r>
            <a:r>
              <a:rPr lang="en-US" sz="18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derechos de </a:t>
            </a:r>
            <a:r>
              <a:rPr lang="en-US" sz="1800" kern="0" dirty="0" err="1">
                <a:solidFill>
                  <a:srgbClr val="000000">
                    <a:lumMod val="65000"/>
                    <a:lumOff val="35000"/>
                  </a:srgbClr>
                </a:solidFill>
                <a:latin typeface="Arial" panose="020B0604020202020204" pitchFamily="34" charset="0"/>
                <a:ea typeface="ＭＳ Ｐゴシック" charset="0"/>
                <a:cs typeface="Arial" panose="020B0604020202020204" pitchFamily="34" charset="0"/>
              </a:rPr>
              <a:t>autor</a:t>
            </a:r>
            <a:r>
              <a:rPr lang="en-US" sz="18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a:t>
            </a:r>
            <a:endParaRPr lang="en-US" kern="0" dirty="0">
              <a:solidFill>
                <a:schemeClr val="accent5"/>
              </a:solidFill>
              <a:latin typeface="Arial" panose="020B0604020202020204" pitchFamily="34" charset="0"/>
              <a:ea typeface="ＭＳ Ｐゴシック" charset="0"/>
              <a:cs typeface="Arial" panose="020B0604020202020204" pitchFamily="34" charset="0"/>
            </a:endParaRPr>
          </a:p>
          <a:p>
            <a:pPr marL="342900" indent="-342900" defTabSz="914400" fontAlgn="base">
              <a:spcBef>
                <a:spcPts val="776"/>
              </a:spcBef>
              <a:spcAft>
                <a:spcPct val="0"/>
              </a:spcAft>
              <a:buFontTx/>
              <a:buChar char="•"/>
            </a:pPr>
            <a:endParaRPr lang="en-US" kern="0" dirty="0">
              <a:solidFill>
                <a:srgbClr val="464746"/>
              </a:solidFill>
              <a:latin typeface="Arial" panose="020B0604020202020204" pitchFamily="34" charset="0"/>
              <a:ea typeface="ＭＳ Ｐゴシック" charset="0"/>
              <a:cs typeface="Arial" panose="020B0604020202020204" pitchFamily="34" charset="0"/>
            </a:endParaRPr>
          </a:p>
          <a:p>
            <a:endParaRPr lang="en-US" dirty="0">
              <a:solidFill>
                <a:srgbClr val="464746"/>
              </a:solidFill>
            </a:endParaRPr>
          </a:p>
        </p:txBody>
      </p:sp>
    </p:spTree>
    <p:extLst>
      <p:ext uri="{BB962C8B-B14F-4D97-AF65-F5344CB8AC3E}">
        <p14:creationId xmlns:p14="http://schemas.microsoft.com/office/powerpoint/2010/main" val="14519295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Marco conceptual</a:t>
            </a:r>
          </a:p>
        </p:txBody>
      </p:sp>
      <p:sp>
        <p:nvSpPr>
          <p:cNvPr id="7" name="TextBox 6"/>
          <p:cNvSpPr txBox="1"/>
          <p:nvPr/>
        </p:nvSpPr>
        <p:spPr>
          <a:xfrm>
            <a:off x="647648" y="646429"/>
            <a:ext cx="7848704" cy="4719241"/>
          </a:xfrm>
          <a:prstGeom prst="rect">
            <a:avLst/>
          </a:prstGeom>
          <a:noFill/>
        </p:spPr>
        <p:txBody>
          <a:bodyPr wrap="square" rtlCol="0">
            <a:spAutoFit/>
          </a:bodyPr>
          <a:lstStyle/>
          <a:p>
            <a:r>
              <a:rPr lang="en-CA" b="1" dirty="0">
                <a:solidFill>
                  <a:srgbClr val="464746"/>
                </a:solidFill>
                <a:latin typeface="Arial" panose="020B0604020202020204" pitchFamily="34" charset="0"/>
                <a:cs typeface="Arial" panose="020B0604020202020204" pitchFamily="34" charset="0"/>
              </a:rPr>
              <a:t>Marco conceptual para la </a:t>
            </a:r>
            <a:r>
              <a:rPr lang="en-CA" b="1" dirty="0" err="1">
                <a:solidFill>
                  <a:srgbClr val="464746"/>
                </a:solidFill>
                <a:latin typeface="Arial" panose="020B0604020202020204" pitchFamily="34" charset="0"/>
                <a:cs typeface="Arial" panose="020B0604020202020204" pitchFamily="34" charset="0"/>
              </a:rPr>
              <a:t>información</a:t>
            </a:r>
            <a:r>
              <a:rPr lang="en-CA" b="1" dirty="0">
                <a:solidFill>
                  <a:srgbClr val="464746"/>
                </a:solidFill>
                <a:latin typeface="Arial" panose="020B0604020202020204" pitchFamily="34" charset="0"/>
                <a:cs typeface="Arial" panose="020B0604020202020204" pitchFamily="34" charset="0"/>
              </a:rPr>
              <a:t> </a:t>
            </a:r>
            <a:r>
              <a:rPr lang="en-CA" b="1" dirty="0" err="1">
                <a:solidFill>
                  <a:srgbClr val="464746"/>
                </a:solidFill>
                <a:latin typeface="Arial" panose="020B0604020202020204" pitchFamily="34" charset="0"/>
                <a:cs typeface="Arial" panose="020B0604020202020204" pitchFamily="34" charset="0"/>
              </a:rPr>
              <a:t>financiera</a:t>
            </a:r>
            <a:r>
              <a:rPr lang="en-CA" b="1" dirty="0">
                <a:solidFill>
                  <a:srgbClr val="464746"/>
                </a:solidFill>
                <a:latin typeface="Arial" panose="020B0604020202020204" pitchFamily="34" charset="0"/>
                <a:cs typeface="Arial" panose="020B0604020202020204" pitchFamily="34" charset="0"/>
              </a:rPr>
              <a:t> con </a:t>
            </a:r>
            <a:r>
              <a:rPr lang="en-CA" b="1" dirty="0" err="1">
                <a:solidFill>
                  <a:srgbClr val="464746"/>
                </a:solidFill>
                <a:latin typeface="Arial" panose="020B0604020202020204" pitchFamily="34" charset="0"/>
                <a:cs typeface="Arial" panose="020B0604020202020204" pitchFamily="34" charset="0"/>
              </a:rPr>
              <a:t>propósito</a:t>
            </a:r>
            <a:r>
              <a:rPr lang="en-CA" b="1" dirty="0">
                <a:solidFill>
                  <a:srgbClr val="464746"/>
                </a:solidFill>
                <a:latin typeface="Arial" panose="020B0604020202020204" pitchFamily="34" charset="0"/>
                <a:cs typeface="Arial" panose="020B0604020202020204" pitchFamily="34" charset="0"/>
              </a:rPr>
              <a:t> general de las entidades del sector público</a:t>
            </a:r>
            <a:endParaRPr lang="en-US" b="1" dirty="0">
              <a:solidFill>
                <a:srgbClr val="464746"/>
              </a:solidFill>
              <a:latin typeface="Arial" panose="020B0604020202020204" pitchFamily="34" charset="0"/>
              <a:cs typeface="Arial" panose="020B0604020202020204" pitchFamily="34" charset="0"/>
            </a:endParaRPr>
          </a:p>
          <a:p>
            <a:endParaRPr lang="en-US" dirty="0">
              <a:solidFill>
                <a:srgbClr val="464746"/>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pPr>
            <a:r>
              <a:rPr lang="en-CA" kern="0" dirty="0" err="1">
                <a:solidFill>
                  <a:srgbClr val="464746"/>
                </a:solidFill>
                <a:latin typeface="Arial" panose="020B0604020202020204" pitchFamily="34" charset="0"/>
                <a:ea typeface="ＭＳ Ｐゴシック" charset="0"/>
                <a:cs typeface="Arial" panose="020B0604020202020204" pitchFamily="34" charset="0"/>
              </a:rPr>
              <a:t>Prólogo</a:t>
            </a:r>
            <a:r>
              <a:rPr lang="en-CA" kern="0" dirty="0">
                <a:solidFill>
                  <a:srgbClr val="464746"/>
                </a:solidFill>
                <a:latin typeface="Arial" panose="020B0604020202020204" pitchFamily="34" charset="0"/>
                <a:ea typeface="ＭＳ Ｐゴシック" charset="0"/>
                <a:cs typeface="Arial" panose="020B0604020202020204" pitchFamily="34" charset="0"/>
              </a:rPr>
              <a:t> (características clave del sector público)</a:t>
            </a:r>
          </a:p>
          <a:p>
            <a:pPr marL="342900" lvl="0" indent="-342900" defTabSz="914400" fontAlgn="base">
              <a:spcBef>
                <a:spcPts val="776"/>
              </a:spcBef>
              <a:spcAft>
                <a:spcPct val="0"/>
              </a:spcAft>
              <a:buFontTx/>
              <a:buChar char="•"/>
            </a:pPr>
            <a:r>
              <a:rPr lang="en-CA" kern="0" dirty="0">
                <a:solidFill>
                  <a:srgbClr val="464746"/>
                </a:solidFill>
                <a:latin typeface="Arial" panose="020B0604020202020204" pitchFamily="34" charset="0"/>
                <a:ea typeface="ＭＳ Ｐゴシック" charset="0"/>
                <a:cs typeface="Arial" panose="020B0604020202020204" pitchFamily="34" charset="0"/>
              </a:rPr>
              <a:t>Función y autoridad del Marco Conceptual</a:t>
            </a:r>
          </a:p>
          <a:p>
            <a:pPr marL="342900" lvl="0" indent="-342900" defTabSz="914400" fontAlgn="base">
              <a:spcBef>
                <a:spcPts val="776"/>
              </a:spcBef>
              <a:spcAft>
                <a:spcPct val="0"/>
              </a:spcAft>
              <a:buFontTx/>
              <a:buChar char="•"/>
            </a:pPr>
            <a:r>
              <a:rPr lang="en-CA" kern="0" dirty="0">
                <a:solidFill>
                  <a:srgbClr val="464746"/>
                </a:solidFill>
                <a:latin typeface="Arial" panose="020B0604020202020204" pitchFamily="34" charset="0"/>
                <a:ea typeface="ＭＳ Ｐゴシック" charset="0"/>
                <a:cs typeface="Arial" panose="020B0604020202020204" pitchFamily="34" charset="0"/>
              </a:rPr>
              <a:t>Objetivos y usuarios de la información </a:t>
            </a:r>
            <a:r>
              <a:rPr lang="en-CA" kern="0" dirty="0" err="1">
                <a:solidFill>
                  <a:srgbClr val="464746"/>
                </a:solidFill>
                <a:latin typeface="Arial" panose="020B0604020202020204" pitchFamily="34" charset="0"/>
                <a:ea typeface="ＭＳ Ｐゴシック" charset="0"/>
                <a:cs typeface="Arial" panose="020B0604020202020204" pitchFamily="34" charset="0"/>
              </a:rPr>
              <a:t>financiera</a:t>
            </a:r>
            <a:r>
              <a:rPr lang="en-CA" kern="0" dirty="0">
                <a:solidFill>
                  <a:srgbClr val="464746"/>
                </a:solidFill>
                <a:latin typeface="Arial" panose="020B0604020202020204" pitchFamily="34" charset="0"/>
                <a:ea typeface="ＭＳ Ｐゴシック" charset="0"/>
                <a:cs typeface="Arial" panose="020B0604020202020204" pitchFamily="34" charset="0"/>
              </a:rPr>
              <a:t> con </a:t>
            </a:r>
            <a:r>
              <a:rPr lang="en-CA" kern="0" dirty="0" err="1">
                <a:solidFill>
                  <a:srgbClr val="464746"/>
                </a:solidFill>
                <a:latin typeface="Arial" panose="020B0604020202020204" pitchFamily="34" charset="0"/>
                <a:ea typeface="ＭＳ Ｐゴシック" charset="0"/>
                <a:cs typeface="Arial" panose="020B0604020202020204" pitchFamily="34" charset="0"/>
              </a:rPr>
              <a:t>propósito</a:t>
            </a:r>
            <a:r>
              <a:rPr lang="en-CA" kern="0" dirty="0">
                <a:solidFill>
                  <a:srgbClr val="464746"/>
                </a:solidFill>
                <a:latin typeface="Arial" panose="020B0604020202020204" pitchFamily="34" charset="0"/>
                <a:ea typeface="ＭＳ Ｐゴシック" charset="0"/>
                <a:cs typeface="Arial" panose="020B0604020202020204" pitchFamily="34" charset="0"/>
              </a:rPr>
              <a:t> general</a:t>
            </a:r>
          </a:p>
          <a:p>
            <a:pPr marL="342900" lvl="0" indent="-342900" defTabSz="914400" fontAlgn="base">
              <a:spcBef>
                <a:spcPts val="776"/>
              </a:spcBef>
              <a:spcAft>
                <a:spcPct val="0"/>
              </a:spcAft>
              <a:buFontTx/>
              <a:buChar char="•"/>
            </a:pPr>
            <a:r>
              <a:rPr lang="en-CA" kern="0" dirty="0">
                <a:solidFill>
                  <a:srgbClr val="464746"/>
                </a:solidFill>
                <a:latin typeface="Arial" panose="020B0604020202020204" pitchFamily="34" charset="0"/>
                <a:ea typeface="ＭＳ Ｐゴシック" charset="0"/>
                <a:cs typeface="Arial" panose="020B0604020202020204" pitchFamily="34" charset="0"/>
              </a:rPr>
              <a:t>Características cualitativas</a:t>
            </a:r>
          </a:p>
          <a:p>
            <a:pPr marL="342900" lvl="0" indent="-342900" defTabSz="914400" fontAlgn="base">
              <a:spcBef>
                <a:spcPts val="776"/>
              </a:spcBef>
              <a:spcAft>
                <a:spcPct val="0"/>
              </a:spcAft>
              <a:buFontTx/>
              <a:buChar char="•"/>
            </a:pPr>
            <a:r>
              <a:rPr lang="en-CA" kern="0" dirty="0" err="1">
                <a:solidFill>
                  <a:srgbClr val="464746"/>
                </a:solidFill>
                <a:latin typeface="Arial" panose="020B0604020202020204" pitchFamily="34" charset="0"/>
                <a:ea typeface="ＭＳ Ｐゴシック" charset="0"/>
                <a:cs typeface="Arial" panose="020B0604020202020204" pitchFamily="34" charset="0"/>
              </a:rPr>
              <a:t>Entidad</a:t>
            </a:r>
            <a:r>
              <a:rPr lang="en-CA" kern="0" dirty="0">
                <a:solidFill>
                  <a:srgbClr val="464746"/>
                </a:solidFill>
                <a:latin typeface="Arial" panose="020B0604020202020204" pitchFamily="34" charset="0"/>
                <a:ea typeface="ＭＳ Ｐゴシック" charset="0"/>
                <a:cs typeface="Arial" panose="020B0604020202020204" pitchFamily="34" charset="0"/>
              </a:rPr>
              <a:t> que </a:t>
            </a:r>
            <a:r>
              <a:rPr lang="en-CA" kern="0" dirty="0" err="1">
                <a:solidFill>
                  <a:srgbClr val="464746"/>
                </a:solidFill>
                <a:latin typeface="Arial" panose="020B0604020202020204" pitchFamily="34" charset="0"/>
                <a:ea typeface="ＭＳ Ｐゴシック" charset="0"/>
                <a:cs typeface="Arial" panose="020B0604020202020204" pitchFamily="34" charset="0"/>
              </a:rPr>
              <a:t>informa</a:t>
            </a:r>
            <a:endParaRPr lang="en-CA" kern="0" dirty="0">
              <a:solidFill>
                <a:srgbClr val="464746"/>
              </a:solidFill>
              <a:latin typeface="Arial" panose="020B0604020202020204" pitchFamily="34" charset="0"/>
              <a:ea typeface="ＭＳ Ｐゴシック" charset="0"/>
              <a:cs typeface="Arial" panose="020B0604020202020204" pitchFamily="34" charset="0"/>
            </a:endParaRPr>
          </a:p>
          <a:p>
            <a:pPr marL="342900" lvl="0" indent="-342900" defTabSz="914400" fontAlgn="base">
              <a:spcBef>
                <a:spcPts val="776"/>
              </a:spcBef>
              <a:spcAft>
                <a:spcPct val="0"/>
              </a:spcAft>
              <a:buFontTx/>
              <a:buChar char="•"/>
            </a:pPr>
            <a:r>
              <a:rPr lang="en-CA" kern="0" dirty="0" err="1">
                <a:solidFill>
                  <a:srgbClr val="464746"/>
                </a:solidFill>
                <a:latin typeface="Arial" panose="020B0604020202020204" pitchFamily="34" charset="0"/>
                <a:ea typeface="ＭＳ Ｐゴシック" charset="0"/>
                <a:cs typeface="Arial" panose="020B0604020202020204" pitchFamily="34" charset="0"/>
              </a:rPr>
              <a:t>Elementos</a:t>
            </a:r>
            <a:r>
              <a:rPr lang="en-CA" kern="0" dirty="0">
                <a:solidFill>
                  <a:srgbClr val="464746"/>
                </a:solidFill>
                <a:latin typeface="Arial" panose="020B0604020202020204" pitchFamily="34" charset="0"/>
                <a:ea typeface="ＭＳ Ｐゴシック" charset="0"/>
                <a:cs typeface="Arial" panose="020B0604020202020204" pitchFamily="34" charset="0"/>
              </a:rPr>
              <a:t> de los estados financieros</a:t>
            </a:r>
          </a:p>
          <a:p>
            <a:pPr marL="342900" lvl="0" indent="-342900" defTabSz="914400" fontAlgn="base">
              <a:spcBef>
                <a:spcPts val="776"/>
              </a:spcBef>
              <a:spcAft>
                <a:spcPct val="0"/>
              </a:spcAft>
              <a:buFontTx/>
              <a:buChar char="•"/>
            </a:pPr>
            <a:r>
              <a:rPr lang="en-CA" kern="0" dirty="0">
                <a:solidFill>
                  <a:srgbClr val="464746"/>
                </a:solidFill>
                <a:latin typeface="Arial" panose="020B0604020202020204" pitchFamily="34" charset="0"/>
                <a:ea typeface="ＭＳ Ｐゴシック" charset="0"/>
                <a:cs typeface="Arial" panose="020B0604020202020204" pitchFamily="34" charset="0"/>
              </a:rPr>
              <a:t>Reconocimiento </a:t>
            </a:r>
            <a:r>
              <a:rPr lang="en-CA" kern="0" dirty="0" err="1">
                <a:solidFill>
                  <a:srgbClr val="464746"/>
                </a:solidFill>
                <a:latin typeface="Arial" panose="020B0604020202020204" pitchFamily="34" charset="0"/>
                <a:ea typeface="ＭＳ Ｐゴシック" charset="0"/>
                <a:cs typeface="Arial" panose="020B0604020202020204" pitchFamily="34" charset="0"/>
              </a:rPr>
              <a:t>en</a:t>
            </a:r>
            <a:r>
              <a:rPr lang="en-CA" kern="0" dirty="0">
                <a:solidFill>
                  <a:srgbClr val="464746"/>
                </a:solidFill>
                <a:latin typeface="Arial" panose="020B0604020202020204" pitchFamily="34" charset="0"/>
                <a:ea typeface="ＭＳ Ｐゴシック" charset="0"/>
                <a:cs typeface="Arial" panose="020B0604020202020204" pitchFamily="34" charset="0"/>
              </a:rPr>
              <a:t> los </a:t>
            </a:r>
            <a:r>
              <a:rPr lang="en-CA" kern="0" dirty="0" err="1">
                <a:solidFill>
                  <a:srgbClr val="464746"/>
                </a:solidFill>
                <a:latin typeface="Arial" panose="020B0604020202020204" pitchFamily="34" charset="0"/>
                <a:ea typeface="ＭＳ Ｐゴシック" charset="0"/>
                <a:cs typeface="Arial" panose="020B0604020202020204" pitchFamily="34" charset="0"/>
              </a:rPr>
              <a:t>estados</a:t>
            </a:r>
            <a:r>
              <a:rPr lang="en-CA" kern="0" dirty="0">
                <a:solidFill>
                  <a:srgbClr val="464746"/>
                </a:solidFill>
                <a:latin typeface="Arial" panose="020B0604020202020204" pitchFamily="34" charset="0"/>
                <a:ea typeface="ＭＳ Ｐゴシック" charset="0"/>
                <a:cs typeface="Arial" panose="020B0604020202020204" pitchFamily="34" charset="0"/>
              </a:rPr>
              <a:t> </a:t>
            </a:r>
            <a:r>
              <a:rPr lang="en-CA" kern="0" dirty="0" err="1">
                <a:solidFill>
                  <a:srgbClr val="464746"/>
                </a:solidFill>
                <a:latin typeface="Arial" panose="020B0604020202020204" pitchFamily="34" charset="0"/>
                <a:ea typeface="ＭＳ Ｐゴシック" charset="0"/>
                <a:cs typeface="Arial" panose="020B0604020202020204" pitchFamily="34" charset="0"/>
              </a:rPr>
              <a:t>financieros</a:t>
            </a:r>
            <a:endParaRPr lang="en-CA" kern="0" dirty="0">
              <a:solidFill>
                <a:srgbClr val="464746"/>
              </a:solidFill>
              <a:latin typeface="Arial" panose="020B0604020202020204" pitchFamily="34" charset="0"/>
              <a:ea typeface="ＭＳ Ｐゴシック" charset="0"/>
              <a:cs typeface="Arial" panose="020B0604020202020204" pitchFamily="34" charset="0"/>
            </a:endParaRPr>
          </a:p>
          <a:p>
            <a:pPr marL="342900" lvl="0" indent="-342900" defTabSz="914400" fontAlgn="base">
              <a:spcBef>
                <a:spcPts val="776"/>
              </a:spcBef>
              <a:spcAft>
                <a:spcPct val="0"/>
              </a:spcAft>
              <a:buFontTx/>
              <a:buChar char="•"/>
            </a:pPr>
            <a:r>
              <a:rPr lang="en-CA" kern="0" dirty="0">
                <a:solidFill>
                  <a:srgbClr val="464746"/>
                </a:solidFill>
                <a:latin typeface="Arial" panose="020B0604020202020204" pitchFamily="34" charset="0"/>
                <a:ea typeface="ＭＳ Ｐゴシック" charset="0"/>
                <a:cs typeface="Arial" panose="020B0604020202020204" pitchFamily="34" charset="0"/>
              </a:rPr>
              <a:t>Medición de activos y pasivos </a:t>
            </a:r>
            <a:r>
              <a:rPr lang="en-CA" kern="0" dirty="0" err="1">
                <a:solidFill>
                  <a:srgbClr val="464746"/>
                </a:solidFill>
                <a:latin typeface="Arial" panose="020B0604020202020204" pitchFamily="34" charset="0"/>
                <a:ea typeface="ＭＳ Ｐゴシック" charset="0"/>
                <a:cs typeface="Arial" panose="020B0604020202020204" pitchFamily="34" charset="0"/>
              </a:rPr>
              <a:t>en</a:t>
            </a:r>
            <a:r>
              <a:rPr lang="en-CA" kern="0" dirty="0">
                <a:solidFill>
                  <a:srgbClr val="464746"/>
                </a:solidFill>
                <a:latin typeface="Arial" panose="020B0604020202020204" pitchFamily="34" charset="0"/>
                <a:ea typeface="ＭＳ Ｐゴシック" charset="0"/>
                <a:cs typeface="Arial" panose="020B0604020202020204" pitchFamily="34" charset="0"/>
              </a:rPr>
              <a:t> los </a:t>
            </a:r>
            <a:r>
              <a:rPr lang="en-CA" kern="0" dirty="0" err="1">
                <a:solidFill>
                  <a:srgbClr val="464746"/>
                </a:solidFill>
                <a:latin typeface="Arial" panose="020B0604020202020204" pitchFamily="34" charset="0"/>
                <a:ea typeface="ＭＳ Ｐゴシック" charset="0"/>
                <a:cs typeface="Arial" panose="020B0604020202020204" pitchFamily="34" charset="0"/>
              </a:rPr>
              <a:t>estados</a:t>
            </a:r>
            <a:r>
              <a:rPr lang="en-CA" kern="0" dirty="0">
                <a:solidFill>
                  <a:srgbClr val="464746"/>
                </a:solidFill>
                <a:latin typeface="Arial" panose="020B0604020202020204" pitchFamily="34" charset="0"/>
                <a:ea typeface="ＭＳ Ｐゴシック" charset="0"/>
                <a:cs typeface="Arial" panose="020B0604020202020204" pitchFamily="34" charset="0"/>
              </a:rPr>
              <a:t> </a:t>
            </a:r>
            <a:r>
              <a:rPr lang="en-CA" kern="0" dirty="0" err="1">
                <a:solidFill>
                  <a:srgbClr val="464746"/>
                </a:solidFill>
                <a:latin typeface="Arial" panose="020B0604020202020204" pitchFamily="34" charset="0"/>
                <a:ea typeface="ＭＳ Ｐゴシック" charset="0"/>
                <a:cs typeface="Arial" panose="020B0604020202020204" pitchFamily="34" charset="0"/>
              </a:rPr>
              <a:t>financieros</a:t>
            </a:r>
            <a:endParaRPr lang="en-CA" kern="0" dirty="0">
              <a:solidFill>
                <a:srgbClr val="464746"/>
              </a:solidFill>
              <a:latin typeface="Arial" panose="020B0604020202020204" pitchFamily="34" charset="0"/>
              <a:ea typeface="ＭＳ Ｐゴシック" charset="0"/>
              <a:cs typeface="Arial" panose="020B0604020202020204" pitchFamily="34" charset="0"/>
            </a:endParaRPr>
          </a:p>
          <a:p>
            <a:pPr marL="342900" lvl="0" indent="-342900" defTabSz="914400" fontAlgn="base">
              <a:spcBef>
                <a:spcPts val="776"/>
              </a:spcBef>
              <a:spcAft>
                <a:spcPct val="0"/>
              </a:spcAft>
              <a:buFontTx/>
              <a:buChar char="•"/>
            </a:pPr>
            <a:r>
              <a:rPr lang="en-CA" kern="0" dirty="0">
                <a:solidFill>
                  <a:srgbClr val="464746"/>
                </a:solidFill>
                <a:latin typeface="Arial" panose="020B0604020202020204" pitchFamily="34" charset="0"/>
                <a:ea typeface="ＭＳ Ｐゴシック" charset="0"/>
                <a:cs typeface="Arial" panose="020B0604020202020204" pitchFamily="34" charset="0"/>
              </a:rPr>
              <a:t>Presentación </a:t>
            </a:r>
            <a:r>
              <a:rPr lang="en-CA" kern="0" dirty="0" err="1">
                <a:solidFill>
                  <a:srgbClr val="464746"/>
                </a:solidFill>
                <a:latin typeface="Arial" panose="020B0604020202020204" pitchFamily="34" charset="0"/>
                <a:ea typeface="ＭＳ Ｐゴシック" charset="0"/>
                <a:cs typeface="Arial" panose="020B0604020202020204" pitchFamily="34" charset="0"/>
              </a:rPr>
              <a:t>en</a:t>
            </a:r>
            <a:r>
              <a:rPr lang="en-CA" kern="0" dirty="0">
                <a:solidFill>
                  <a:srgbClr val="464746"/>
                </a:solidFill>
                <a:latin typeface="Arial" panose="020B0604020202020204" pitchFamily="34" charset="0"/>
                <a:ea typeface="ＭＳ Ｐゴシック" charset="0"/>
                <a:cs typeface="Arial" panose="020B0604020202020204" pitchFamily="34" charset="0"/>
              </a:rPr>
              <a:t> los </a:t>
            </a:r>
            <a:r>
              <a:rPr lang="en-CA" kern="0" dirty="0" err="1">
                <a:solidFill>
                  <a:srgbClr val="464746"/>
                </a:solidFill>
                <a:latin typeface="Arial" panose="020B0604020202020204" pitchFamily="34" charset="0"/>
                <a:ea typeface="ＭＳ Ｐゴシック" charset="0"/>
                <a:cs typeface="Arial" panose="020B0604020202020204" pitchFamily="34" charset="0"/>
              </a:rPr>
              <a:t>informes</a:t>
            </a:r>
            <a:r>
              <a:rPr lang="en-CA" kern="0" dirty="0">
                <a:solidFill>
                  <a:srgbClr val="464746"/>
                </a:solidFill>
                <a:latin typeface="Arial" panose="020B0604020202020204" pitchFamily="34" charset="0"/>
                <a:ea typeface="ＭＳ Ｐゴシック" charset="0"/>
                <a:cs typeface="Arial" panose="020B0604020202020204" pitchFamily="34" charset="0"/>
              </a:rPr>
              <a:t> </a:t>
            </a:r>
            <a:r>
              <a:rPr lang="en-CA" kern="0" dirty="0" err="1">
                <a:solidFill>
                  <a:srgbClr val="464746"/>
                </a:solidFill>
                <a:latin typeface="Arial" panose="020B0604020202020204" pitchFamily="34" charset="0"/>
                <a:ea typeface="ＭＳ Ｐゴシック" charset="0"/>
                <a:cs typeface="Arial" panose="020B0604020202020204" pitchFamily="34" charset="0"/>
              </a:rPr>
              <a:t>financieros</a:t>
            </a:r>
            <a:r>
              <a:rPr lang="en-CA" kern="0" dirty="0">
                <a:solidFill>
                  <a:srgbClr val="464746"/>
                </a:solidFill>
                <a:latin typeface="Arial" panose="020B0604020202020204" pitchFamily="34" charset="0"/>
                <a:ea typeface="ＭＳ Ｐゴシック" charset="0"/>
                <a:cs typeface="Arial" panose="020B0604020202020204" pitchFamily="34" charset="0"/>
              </a:rPr>
              <a:t> con </a:t>
            </a:r>
            <a:r>
              <a:rPr lang="en-CA" kern="0" dirty="0" err="1">
                <a:solidFill>
                  <a:srgbClr val="464746"/>
                </a:solidFill>
                <a:latin typeface="Arial" panose="020B0604020202020204" pitchFamily="34" charset="0"/>
                <a:ea typeface="ＭＳ Ｐゴシック" charset="0"/>
                <a:cs typeface="Arial" panose="020B0604020202020204" pitchFamily="34" charset="0"/>
              </a:rPr>
              <a:t>propósito</a:t>
            </a:r>
            <a:r>
              <a:rPr lang="en-CA" kern="0" dirty="0">
                <a:solidFill>
                  <a:srgbClr val="464746"/>
                </a:solidFill>
                <a:latin typeface="Arial" panose="020B0604020202020204" pitchFamily="34" charset="0"/>
                <a:ea typeface="ＭＳ Ｐゴシック" charset="0"/>
                <a:cs typeface="Arial" panose="020B0604020202020204" pitchFamily="34" charset="0"/>
              </a:rPr>
              <a:t> general</a:t>
            </a:r>
          </a:p>
          <a:p>
            <a:pPr marL="342900" lvl="0" indent="-342900" defTabSz="914400" fontAlgn="base">
              <a:spcBef>
                <a:spcPts val="776"/>
              </a:spcBef>
              <a:spcAft>
                <a:spcPct val="0"/>
              </a:spcAft>
              <a:buFontTx/>
              <a:buChar char="•"/>
            </a:pPr>
            <a:endParaRPr lang="en-US" dirty="0">
              <a:solidFill>
                <a:srgbClr val="464746"/>
              </a:solidFill>
            </a:endParaRPr>
          </a:p>
        </p:txBody>
      </p:sp>
    </p:spTree>
    <p:extLst>
      <p:ext uri="{BB962C8B-B14F-4D97-AF65-F5344CB8AC3E}">
        <p14:creationId xmlns:p14="http://schemas.microsoft.com/office/powerpoint/2010/main" val="14417336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Marco conceptual</a:t>
            </a:r>
          </a:p>
        </p:txBody>
      </p:sp>
      <p:sp>
        <p:nvSpPr>
          <p:cNvPr id="7" name="TextBox 6"/>
          <p:cNvSpPr txBox="1"/>
          <p:nvPr/>
        </p:nvSpPr>
        <p:spPr>
          <a:xfrm>
            <a:off x="539750" y="453126"/>
            <a:ext cx="8045450" cy="646331"/>
          </a:xfrm>
          <a:prstGeom prst="rect">
            <a:avLst/>
          </a:prstGeom>
          <a:noFill/>
        </p:spPr>
        <p:txBody>
          <a:bodyPr wrap="square" rtlCol="0">
            <a:spAutoFit/>
          </a:bodyPr>
          <a:lstStyle/>
          <a:p>
            <a:r>
              <a:rPr lang="en-CA" b="1" dirty="0">
                <a:solidFill>
                  <a:srgbClr val="464746"/>
                </a:solidFill>
                <a:latin typeface="Arial" panose="020B0604020202020204" pitchFamily="34" charset="0"/>
                <a:cs typeface="Arial" panose="020B0604020202020204" pitchFamily="34" charset="0"/>
              </a:rPr>
              <a:t>Características clave del sector público</a:t>
            </a:r>
            <a:endParaRPr lang="en-US" b="1" dirty="0">
              <a:solidFill>
                <a:srgbClr val="464746"/>
              </a:solidFill>
              <a:latin typeface="Arial" panose="020B0604020202020204" pitchFamily="34" charset="0"/>
              <a:cs typeface="Arial" panose="020B0604020202020204" pitchFamily="34" charset="0"/>
            </a:endParaRPr>
          </a:p>
          <a:p>
            <a:endParaRPr lang="en-US" dirty="0">
              <a:solidFill>
                <a:srgbClr val="464746"/>
              </a:solidFill>
            </a:endParaRPr>
          </a:p>
        </p:txBody>
      </p:sp>
      <p:graphicFrame>
        <p:nvGraphicFramePr>
          <p:cNvPr id="13" name="Content Placeholder 4"/>
          <p:cNvGraphicFramePr>
            <a:graphicFrameLocks/>
          </p:cNvGraphicFramePr>
          <p:nvPr>
            <p:extLst>
              <p:ext uri="{D42A27DB-BD31-4B8C-83A1-F6EECF244321}">
                <p14:modId xmlns:p14="http://schemas.microsoft.com/office/powerpoint/2010/main" val="1381808056"/>
              </p:ext>
            </p:extLst>
          </p:nvPr>
        </p:nvGraphicFramePr>
        <p:xfrm>
          <a:off x="1051560" y="566928"/>
          <a:ext cx="6958584" cy="53309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85980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3">
                                            <p:graphicEl>
                                              <a:dgm id="{7E9AC615-9B80-4B5B-B532-62B9C30CA09A}"/>
                                            </p:graphicEl>
                                          </p:spTgt>
                                        </p:tgtEl>
                                        <p:attrNameLst>
                                          <p:attrName>style.visibility</p:attrName>
                                        </p:attrNameLst>
                                      </p:cBhvr>
                                      <p:to>
                                        <p:strVal val="visible"/>
                                      </p:to>
                                    </p:set>
                                    <p:animEffect transition="in" filter="wipe(up)">
                                      <p:cBhvr>
                                        <p:cTn id="7" dur="2000"/>
                                        <p:tgtEl>
                                          <p:spTgt spid="13">
                                            <p:graphicEl>
                                              <a:dgm id="{7E9AC615-9B80-4B5B-B532-62B9C30CA09A}"/>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13">
                                            <p:graphicEl>
                                              <a:dgm id="{9FFBD99F-934C-414E-A0C6-76198785356F}"/>
                                            </p:graphicEl>
                                          </p:spTgt>
                                        </p:tgtEl>
                                        <p:attrNameLst>
                                          <p:attrName>style.visibility</p:attrName>
                                        </p:attrNameLst>
                                      </p:cBhvr>
                                      <p:to>
                                        <p:strVal val="visible"/>
                                      </p:to>
                                    </p:set>
                                    <p:animEffect transition="in" filter="wipe(right)">
                                      <p:cBhvr>
                                        <p:cTn id="12" dur="2000"/>
                                        <p:tgtEl>
                                          <p:spTgt spid="13">
                                            <p:graphicEl>
                                              <a:dgm id="{9FFBD99F-934C-414E-A0C6-76198785356F}"/>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3">
                                            <p:graphicEl>
                                              <a:dgm id="{E3656638-88CC-4B98-BB09-24C550BE6233}"/>
                                            </p:graphicEl>
                                          </p:spTgt>
                                        </p:tgtEl>
                                        <p:attrNameLst>
                                          <p:attrName>style.visibility</p:attrName>
                                        </p:attrNameLst>
                                      </p:cBhvr>
                                      <p:to>
                                        <p:strVal val="visible"/>
                                      </p:to>
                                    </p:set>
                                    <p:animEffect transition="in" filter="wipe(down)">
                                      <p:cBhvr>
                                        <p:cTn id="17" dur="2000"/>
                                        <p:tgtEl>
                                          <p:spTgt spid="13">
                                            <p:graphicEl>
                                              <a:dgm id="{E3656638-88CC-4B98-BB09-24C550BE6233}"/>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3">
                                            <p:graphicEl>
                                              <a:dgm id="{C888CE18-8CCB-470D-ABB8-E435F00CA452}"/>
                                            </p:graphicEl>
                                          </p:spTgt>
                                        </p:tgtEl>
                                        <p:attrNameLst>
                                          <p:attrName>style.visibility</p:attrName>
                                        </p:attrNameLst>
                                      </p:cBhvr>
                                      <p:to>
                                        <p:strVal val="visible"/>
                                      </p:to>
                                    </p:set>
                                    <p:animEffect transition="in" filter="wipe(down)">
                                      <p:cBhvr>
                                        <p:cTn id="22" dur="2000"/>
                                        <p:tgtEl>
                                          <p:spTgt spid="13">
                                            <p:graphicEl>
                                              <a:dgm id="{C888CE18-8CCB-470D-ABB8-E435F00CA452}"/>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3">
                                            <p:graphicEl>
                                              <a:dgm id="{50C2E93C-0C80-42BA-9A14-134A9CBD33FC}"/>
                                            </p:graphicEl>
                                          </p:spTgt>
                                        </p:tgtEl>
                                        <p:attrNameLst>
                                          <p:attrName>style.visibility</p:attrName>
                                        </p:attrNameLst>
                                      </p:cBhvr>
                                      <p:to>
                                        <p:strVal val="visible"/>
                                      </p:to>
                                    </p:set>
                                    <p:animEffect transition="in" filter="wipe(left)">
                                      <p:cBhvr>
                                        <p:cTn id="27" dur="2000"/>
                                        <p:tgtEl>
                                          <p:spTgt spid="13">
                                            <p:graphicEl>
                                              <a:dgm id="{50C2E93C-0C80-42BA-9A14-134A9CBD33FC}"/>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13">
                                            <p:graphicEl>
                                              <a:dgm id="{6F221B9D-6D16-4936-A414-BE00861F7969}"/>
                                            </p:graphicEl>
                                          </p:spTgt>
                                        </p:tgtEl>
                                        <p:attrNameLst>
                                          <p:attrName>style.visibility</p:attrName>
                                        </p:attrNameLst>
                                      </p:cBhvr>
                                      <p:to>
                                        <p:strVal val="visible"/>
                                      </p:to>
                                    </p:set>
                                    <p:animEffect transition="in" filter="wipe(up)">
                                      <p:cBhvr>
                                        <p:cTn id="32" dur="2000"/>
                                        <p:tgtEl>
                                          <p:spTgt spid="13">
                                            <p:graphicEl>
                                              <a:dgm id="{6F221B9D-6D16-4936-A414-BE00861F7969}"/>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Marco conceptual</a:t>
            </a:r>
          </a:p>
        </p:txBody>
      </p:sp>
      <p:sp>
        <p:nvSpPr>
          <p:cNvPr id="7" name="TextBox 6"/>
          <p:cNvSpPr txBox="1"/>
          <p:nvPr/>
        </p:nvSpPr>
        <p:spPr>
          <a:xfrm>
            <a:off x="495300" y="881956"/>
            <a:ext cx="7893050" cy="4360168"/>
          </a:xfrm>
          <a:prstGeom prst="rect">
            <a:avLst/>
          </a:prstGeom>
          <a:noFill/>
        </p:spPr>
        <p:txBody>
          <a:bodyPr wrap="square" rtlCol="0">
            <a:spAutoFit/>
          </a:bodyPr>
          <a:lstStyle/>
          <a:p>
            <a:r>
              <a:rPr lang="en-CA" b="1" dirty="0">
                <a:solidFill>
                  <a:srgbClr val="464746"/>
                </a:solidFill>
                <a:latin typeface="Arial" panose="020B0604020202020204" pitchFamily="34" charset="0"/>
                <a:cs typeface="Arial" panose="020B0604020202020204" pitchFamily="34" charset="0"/>
              </a:rPr>
              <a:t>Objetivos y usuarios de la información financiera de </a:t>
            </a:r>
            <a:r>
              <a:rPr lang="en-CA" b="1" dirty="0" err="1">
                <a:solidFill>
                  <a:srgbClr val="464746"/>
                </a:solidFill>
                <a:latin typeface="Arial" panose="020B0604020202020204" pitchFamily="34" charset="0"/>
                <a:cs typeface="Arial" panose="020B0604020202020204" pitchFamily="34" charset="0"/>
              </a:rPr>
              <a:t>propósito</a:t>
            </a:r>
            <a:r>
              <a:rPr lang="en-CA" b="1" dirty="0">
                <a:solidFill>
                  <a:srgbClr val="464746"/>
                </a:solidFill>
                <a:latin typeface="Arial" panose="020B0604020202020204" pitchFamily="34" charset="0"/>
                <a:cs typeface="Arial" panose="020B0604020202020204" pitchFamily="34" charset="0"/>
              </a:rPr>
              <a:t> general (IFPG)</a:t>
            </a:r>
          </a:p>
          <a:p>
            <a:endParaRPr lang="en-US" dirty="0">
              <a:solidFill>
                <a:srgbClr val="464746"/>
              </a:solidFill>
              <a:latin typeface="Arial" panose="020B0604020202020204" pitchFamily="34" charset="0"/>
              <a:cs typeface="Arial" panose="020B0604020202020204" pitchFamily="34" charset="0"/>
            </a:endParaRPr>
          </a:p>
          <a:p>
            <a:pPr marL="342900" lvl="0" indent="-342900" defTabSz="914400" fontAlgn="base">
              <a:spcBef>
                <a:spcPts val="600"/>
              </a:spcBef>
              <a:spcAft>
                <a:spcPct val="0"/>
              </a:spcAft>
              <a:buFontTx/>
              <a:buChar char="•"/>
            </a:pPr>
            <a:r>
              <a:rPr lang="en-US" kern="0" dirty="0">
                <a:solidFill>
                  <a:srgbClr val="464746"/>
                </a:solidFill>
                <a:latin typeface="Arial" panose="020B0604020202020204" pitchFamily="34" charset="0"/>
                <a:ea typeface="ＭＳ Ｐゴシック" charset="0"/>
                <a:cs typeface="Arial" panose="020B0604020202020204" pitchFamily="34" charset="0"/>
              </a:rPr>
              <a:t>Objetivos de la información financiera</a:t>
            </a:r>
          </a:p>
          <a:p>
            <a:pPr marL="694944" lvl="1" indent="-347472" defTabSz="914400" fontAlgn="base">
              <a:spcBef>
                <a:spcPts val="776"/>
              </a:spcBef>
              <a:spcAft>
                <a:spcPct val="0"/>
              </a:spcAft>
              <a:buFontTx/>
              <a:buChar char="–"/>
            </a:pPr>
            <a:r>
              <a:rPr lang="en-US" kern="0" dirty="0">
                <a:solidFill>
                  <a:srgbClr val="464746"/>
                </a:solidFill>
                <a:latin typeface="Arial" panose="020B0604020202020204" pitchFamily="34" charset="0"/>
                <a:ea typeface="ＭＳ Ｐゴシック" charset="0"/>
                <a:cs typeface="Arial" panose="020B0604020202020204" pitchFamily="34" charset="0"/>
              </a:rPr>
              <a:t>Proporcionar información sobre la </a:t>
            </a:r>
            <a:r>
              <a:rPr lang="en-US" kern="0" dirty="0" err="1">
                <a:solidFill>
                  <a:srgbClr val="464746"/>
                </a:solidFill>
                <a:latin typeface="Arial" panose="020B0604020202020204" pitchFamily="34" charset="0"/>
                <a:ea typeface="ＭＳ Ｐゴシック" charset="0"/>
                <a:cs typeface="Arial" panose="020B0604020202020204" pitchFamily="34" charset="0"/>
              </a:rPr>
              <a:t>entidad</a:t>
            </a:r>
            <a:r>
              <a:rPr lang="en-US" kern="0" dirty="0">
                <a:solidFill>
                  <a:srgbClr val="464746"/>
                </a:solidFill>
                <a:latin typeface="Arial" panose="020B0604020202020204" pitchFamily="34" charset="0"/>
                <a:ea typeface="ＭＳ Ｐゴシック" charset="0"/>
                <a:cs typeface="Arial" panose="020B0604020202020204" pitchFamily="34" charset="0"/>
              </a:rPr>
              <a:t> que sea útil para los usuarios de los IFPG</a:t>
            </a:r>
          </a:p>
          <a:p>
            <a:pPr marL="694944" lvl="1" indent="-347472" defTabSz="914400" fontAlgn="base">
              <a:spcBef>
                <a:spcPts val="776"/>
              </a:spcBef>
              <a:spcAft>
                <a:spcPct val="0"/>
              </a:spcAft>
              <a:buFontTx/>
              <a:buChar char="–"/>
            </a:pPr>
            <a:r>
              <a:rPr lang="en-US" kern="0" dirty="0" err="1">
                <a:solidFill>
                  <a:srgbClr val="464746"/>
                </a:solidFill>
                <a:latin typeface="Arial" panose="020B0604020202020204" pitchFamily="34" charset="0"/>
                <a:ea typeface="ＭＳ Ｐゴシック" charset="0"/>
                <a:cs typeface="Arial" panose="020B0604020202020204" pitchFamily="34" charset="0"/>
              </a:rPr>
              <a:t>Propósito</a:t>
            </a:r>
            <a:r>
              <a:rPr lang="en-US" kern="0" dirty="0">
                <a:solidFill>
                  <a:srgbClr val="464746"/>
                </a:solidFill>
                <a:latin typeface="Arial" panose="020B0604020202020204" pitchFamily="34" charset="0"/>
                <a:ea typeface="ＭＳ Ｐゴシック" charset="0"/>
                <a:cs typeface="Arial" panose="020B0604020202020204" pitchFamily="34" charset="0"/>
              </a:rPr>
              <a:t> de rendición de </a:t>
            </a:r>
            <a:r>
              <a:rPr lang="en-US" kern="0" dirty="0" err="1">
                <a:solidFill>
                  <a:srgbClr val="464746"/>
                </a:solidFill>
                <a:latin typeface="Arial" panose="020B0604020202020204" pitchFamily="34" charset="0"/>
                <a:ea typeface="ＭＳ Ｐゴシック" charset="0"/>
                <a:cs typeface="Arial" panose="020B0604020202020204" pitchFamily="34" charset="0"/>
              </a:rPr>
              <a:t>cuentas</a:t>
            </a:r>
            <a:r>
              <a:rPr lang="en-US" kern="0" dirty="0">
                <a:solidFill>
                  <a:srgbClr val="464746"/>
                </a:solidFill>
                <a:latin typeface="Arial" panose="020B0604020202020204" pitchFamily="34" charset="0"/>
                <a:ea typeface="ＭＳ Ｐゴシック" charset="0"/>
                <a:cs typeface="Arial" panose="020B0604020202020204" pitchFamily="34" charset="0"/>
              </a:rPr>
              <a:t> y toma de decisiones </a:t>
            </a:r>
          </a:p>
          <a:p>
            <a:pPr marL="1042416" lvl="2" indent="-347472" defTabSz="914400" fontAlgn="base">
              <a:spcBef>
                <a:spcPts val="776"/>
              </a:spcBef>
              <a:spcAft>
                <a:spcPct val="0"/>
              </a:spcAft>
              <a:buFontTx/>
              <a:buChar char="•"/>
            </a:pPr>
            <a:r>
              <a:rPr lang="en-US" kern="0" dirty="0">
                <a:solidFill>
                  <a:srgbClr val="464746"/>
                </a:solidFill>
                <a:latin typeface="Arial" panose="020B0604020202020204" pitchFamily="34" charset="0"/>
                <a:ea typeface="ＭＳ Ｐゴシック" charset="0"/>
                <a:cs typeface="Arial" panose="020B0604020202020204" pitchFamily="34" charset="0"/>
              </a:rPr>
              <a:t>Refleja el objetivo de prestación de servicios y la naturaleza de la financiación</a:t>
            </a:r>
          </a:p>
          <a:p>
            <a:pPr marL="694944" lvl="1" indent="-347472" defTabSz="914400" fontAlgn="base">
              <a:spcBef>
                <a:spcPts val="776"/>
              </a:spcBef>
              <a:spcAft>
                <a:spcPct val="0"/>
              </a:spcAft>
              <a:buFontTx/>
              <a:buChar char="–"/>
            </a:pPr>
            <a:r>
              <a:rPr lang="en-US" kern="0" dirty="0">
                <a:solidFill>
                  <a:srgbClr val="464746"/>
                </a:solidFill>
                <a:latin typeface="Arial" panose="020B0604020202020204" pitchFamily="34" charset="0"/>
                <a:ea typeface="ＭＳ Ｐゴシック" charset="0"/>
                <a:cs typeface="Arial" panose="020B0604020202020204" pitchFamily="34" charset="0"/>
              </a:rPr>
              <a:t>Responder a las necesidades de información de los usuarios</a:t>
            </a:r>
          </a:p>
          <a:p>
            <a:pPr marL="342900" lvl="1" indent="-342900" defTabSz="914400" fontAlgn="base">
              <a:spcBef>
                <a:spcPts val="600"/>
              </a:spcBef>
              <a:spcAft>
                <a:spcPct val="0"/>
              </a:spcAft>
              <a:buFontTx/>
              <a:buChar char="•"/>
            </a:pPr>
            <a:r>
              <a:rPr lang="en-US" kern="0" dirty="0">
                <a:solidFill>
                  <a:srgbClr val="464746"/>
                </a:solidFill>
                <a:latin typeface="Arial" panose="020B0604020202020204" pitchFamily="34" charset="0"/>
                <a:ea typeface="ＭＳ Ｐゴシック" charset="0"/>
                <a:cs typeface="Arial" panose="020B0604020202020204" pitchFamily="34" charset="0"/>
              </a:rPr>
              <a:t>Usuarios de IFPG </a:t>
            </a:r>
          </a:p>
          <a:p>
            <a:pPr marL="694944" lvl="1" indent="-347472" defTabSz="914400" fontAlgn="base">
              <a:spcBef>
                <a:spcPts val="776"/>
              </a:spcBef>
              <a:spcAft>
                <a:spcPct val="0"/>
              </a:spcAft>
              <a:buFontTx/>
              <a:buChar char="–"/>
            </a:pPr>
            <a:r>
              <a:rPr lang="en-US" kern="0" dirty="0">
                <a:solidFill>
                  <a:srgbClr val="464746"/>
                </a:solidFill>
                <a:latin typeface="Arial" panose="020B0604020202020204" pitchFamily="34" charset="0"/>
                <a:ea typeface="ＭＳ Ｐゴシック" charset="0"/>
                <a:cs typeface="Arial" panose="020B0604020202020204" pitchFamily="34" charset="0"/>
              </a:rPr>
              <a:t>Usuarios principales: destinatarios de servicios y </a:t>
            </a:r>
            <a:r>
              <a:rPr lang="en-US" kern="0" dirty="0" err="1">
                <a:solidFill>
                  <a:srgbClr val="464746"/>
                </a:solidFill>
                <a:latin typeface="Arial" panose="020B0604020202020204" pitchFamily="34" charset="0"/>
                <a:ea typeface="ＭＳ Ｐゴシック" charset="0"/>
                <a:cs typeface="Arial" panose="020B0604020202020204" pitchFamily="34" charset="0"/>
              </a:rPr>
              <a:t>suministradores</a:t>
            </a:r>
            <a:r>
              <a:rPr lang="en-US" kern="0" dirty="0">
                <a:solidFill>
                  <a:srgbClr val="464746"/>
                </a:solidFill>
                <a:latin typeface="Arial" panose="020B0604020202020204" pitchFamily="34" charset="0"/>
                <a:ea typeface="ＭＳ Ｐゴシック" charset="0"/>
                <a:cs typeface="Arial" panose="020B0604020202020204" pitchFamily="34" charset="0"/>
              </a:rPr>
              <a:t> de recursos</a:t>
            </a:r>
            <a:endParaRPr lang="en-US" dirty="0">
              <a:solidFill>
                <a:srgbClr val="46474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216855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Marco conceptual</a:t>
            </a:r>
          </a:p>
        </p:txBody>
      </p:sp>
      <p:sp>
        <p:nvSpPr>
          <p:cNvPr id="7" name="TextBox 6"/>
          <p:cNvSpPr txBox="1"/>
          <p:nvPr/>
        </p:nvSpPr>
        <p:spPr>
          <a:xfrm>
            <a:off x="539750" y="881956"/>
            <a:ext cx="7848600" cy="3231654"/>
          </a:xfrm>
          <a:prstGeom prst="rect">
            <a:avLst/>
          </a:prstGeom>
          <a:noFill/>
        </p:spPr>
        <p:txBody>
          <a:bodyPr wrap="square" rtlCol="0">
            <a:spAutoFit/>
          </a:bodyPr>
          <a:lstStyle/>
          <a:p>
            <a:r>
              <a:rPr lang="en-CA" b="1" dirty="0">
                <a:solidFill>
                  <a:srgbClr val="464746"/>
                </a:solidFill>
                <a:latin typeface="Arial" panose="020B0604020202020204" pitchFamily="34" charset="0"/>
                <a:cs typeface="Arial" panose="020B0604020202020204" pitchFamily="34" charset="0"/>
              </a:rPr>
              <a:t>Características cualitativas</a:t>
            </a:r>
          </a:p>
          <a:p>
            <a:endParaRPr lang="en-US" dirty="0">
              <a:solidFill>
                <a:srgbClr val="464746"/>
              </a:solidFill>
              <a:latin typeface="Arial" panose="020B0604020202020204" pitchFamily="34" charset="0"/>
              <a:cs typeface="Arial" panose="020B0604020202020204" pitchFamily="34" charset="0"/>
            </a:endParaRPr>
          </a:p>
          <a:p>
            <a:pPr marL="285750" lvl="0" indent="-285750">
              <a:spcBef>
                <a:spcPts val="1200"/>
              </a:spcBef>
              <a:buFont typeface="Arial" panose="020B0604020202020204" pitchFamily="34" charset="0"/>
              <a:buChar char="•"/>
            </a:pPr>
            <a:r>
              <a:rPr lang="en-US" dirty="0" err="1">
                <a:solidFill>
                  <a:srgbClr val="464746"/>
                </a:solidFill>
                <a:latin typeface="Arial" panose="020B0604020202020204" pitchFamily="34" charset="0"/>
                <a:cs typeface="Arial" panose="020B0604020202020204" pitchFamily="34" charset="0"/>
              </a:rPr>
              <a:t>Relevancia</a:t>
            </a:r>
            <a:endParaRPr lang="en-US" dirty="0">
              <a:solidFill>
                <a:srgbClr val="464746"/>
              </a:solidFill>
              <a:latin typeface="Arial" panose="020B0604020202020204" pitchFamily="34" charset="0"/>
              <a:cs typeface="Arial" panose="020B0604020202020204" pitchFamily="34" charset="0"/>
            </a:endParaRPr>
          </a:p>
          <a:p>
            <a:pPr marL="285750" lvl="0" indent="-285750">
              <a:spcBef>
                <a:spcPts val="1200"/>
              </a:spcBef>
              <a:buFont typeface="Arial" panose="020B0604020202020204" pitchFamily="34" charset="0"/>
              <a:buChar char="•"/>
            </a:pPr>
            <a:r>
              <a:rPr lang="en-US" dirty="0">
                <a:solidFill>
                  <a:srgbClr val="464746"/>
                </a:solidFill>
                <a:latin typeface="Arial" panose="020B0604020202020204" pitchFamily="34" charset="0"/>
                <a:cs typeface="Arial" panose="020B0604020202020204" pitchFamily="34" charset="0"/>
              </a:rPr>
              <a:t>Representación fiel</a:t>
            </a:r>
          </a:p>
          <a:p>
            <a:pPr marL="285750" lvl="0" indent="-285750">
              <a:spcBef>
                <a:spcPts val="1200"/>
              </a:spcBef>
              <a:buFont typeface="Arial" panose="020B0604020202020204" pitchFamily="34" charset="0"/>
              <a:buChar char="•"/>
            </a:pPr>
            <a:r>
              <a:rPr lang="en-US" dirty="0">
                <a:solidFill>
                  <a:srgbClr val="464746"/>
                </a:solidFill>
                <a:latin typeface="Arial" panose="020B0604020202020204" pitchFamily="34" charset="0"/>
                <a:cs typeface="Arial" panose="020B0604020202020204" pitchFamily="34" charset="0"/>
              </a:rPr>
              <a:t>Comprensibilidad</a:t>
            </a:r>
          </a:p>
          <a:p>
            <a:pPr marL="285750" lvl="0" indent="-285750">
              <a:spcBef>
                <a:spcPts val="1200"/>
              </a:spcBef>
              <a:buFont typeface="Arial" panose="020B0604020202020204" pitchFamily="34" charset="0"/>
              <a:buChar char="•"/>
            </a:pPr>
            <a:r>
              <a:rPr lang="en-US" dirty="0" err="1">
                <a:solidFill>
                  <a:srgbClr val="464746"/>
                </a:solidFill>
                <a:latin typeface="Arial" panose="020B0604020202020204" pitchFamily="34" charset="0"/>
                <a:cs typeface="Arial" panose="020B0604020202020204" pitchFamily="34" charset="0"/>
              </a:rPr>
              <a:t>Oportunidad</a:t>
            </a:r>
            <a:endParaRPr lang="en-US" dirty="0">
              <a:solidFill>
                <a:srgbClr val="464746"/>
              </a:solidFill>
              <a:latin typeface="Arial" panose="020B0604020202020204" pitchFamily="34" charset="0"/>
              <a:cs typeface="Arial" panose="020B0604020202020204" pitchFamily="34" charset="0"/>
            </a:endParaRPr>
          </a:p>
          <a:p>
            <a:pPr marL="285750" lvl="0" indent="-285750">
              <a:spcBef>
                <a:spcPts val="1200"/>
              </a:spcBef>
              <a:buFont typeface="Arial" panose="020B0604020202020204" pitchFamily="34" charset="0"/>
              <a:buChar char="•"/>
            </a:pPr>
            <a:r>
              <a:rPr lang="en-US" dirty="0">
                <a:solidFill>
                  <a:srgbClr val="464746"/>
                </a:solidFill>
                <a:latin typeface="Arial" panose="020B0604020202020204" pitchFamily="34" charset="0"/>
                <a:cs typeface="Arial" panose="020B0604020202020204" pitchFamily="34" charset="0"/>
              </a:rPr>
              <a:t>Comparabilidad</a:t>
            </a:r>
          </a:p>
          <a:p>
            <a:pPr marL="285750" indent="-285750">
              <a:spcBef>
                <a:spcPts val="1200"/>
              </a:spcBef>
              <a:buFont typeface="Arial" panose="020B0604020202020204" pitchFamily="34" charset="0"/>
              <a:buChar char="•"/>
            </a:pPr>
            <a:r>
              <a:rPr lang="en-US" dirty="0">
                <a:solidFill>
                  <a:srgbClr val="464746"/>
                </a:solidFill>
                <a:latin typeface="Arial" panose="020B0604020202020204" pitchFamily="34" charset="0"/>
                <a:cs typeface="Arial" panose="020B0604020202020204" pitchFamily="34" charset="0"/>
              </a:rPr>
              <a:t>Verificabilidad</a:t>
            </a:r>
          </a:p>
        </p:txBody>
      </p:sp>
    </p:spTree>
    <p:extLst>
      <p:ext uri="{BB962C8B-B14F-4D97-AF65-F5344CB8AC3E}">
        <p14:creationId xmlns:p14="http://schemas.microsoft.com/office/powerpoint/2010/main" val="24265953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Marco conceptual</a:t>
            </a:r>
          </a:p>
        </p:txBody>
      </p:sp>
      <p:sp>
        <p:nvSpPr>
          <p:cNvPr id="7" name="TextBox 6"/>
          <p:cNvSpPr txBox="1"/>
          <p:nvPr/>
        </p:nvSpPr>
        <p:spPr>
          <a:xfrm>
            <a:off x="539750" y="954443"/>
            <a:ext cx="7848600" cy="1938992"/>
          </a:xfrm>
          <a:prstGeom prst="rect">
            <a:avLst/>
          </a:prstGeom>
          <a:noFill/>
        </p:spPr>
        <p:txBody>
          <a:bodyPr wrap="square" rtlCol="0">
            <a:spAutoFit/>
          </a:bodyPr>
          <a:lstStyle/>
          <a:p>
            <a:r>
              <a:rPr lang="en-CA" b="1" dirty="0">
                <a:solidFill>
                  <a:srgbClr val="464746"/>
                </a:solidFill>
                <a:latin typeface="Arial" panose="020B0604020202020204" pitchFamily="34" charset="0"/>
                <a:cs typeface="Arial" panose="020B0604020202020204" pitchFamily="34" charset="0"/>
              </a:rPr>
              <a:t>Restricciones en la información incluida en los IFPG</a:t>
            </a:r>
          </a:p>
          <a:p>
            <a:endParaRPr lang="en-US" dirty="0">
              <a:solidFill>
                <a:srgbClr val="464746"/>
              </a:solidFill>
              <a:latin typeface="Arial" panose="020B0604020202020204" pitchFamily="34" charset="0"/>
              <a:cs typeface="Arial" panose="020B0604020202020204" pitchFamily="34" charset="0"/>
            </a:endParaRPr>
          </a:p>
          <a:p>
            <a:pPr marL="285750" lvl="0" indent="-285750">
              <a:spcBef>
                <a:spcPts val="1200"/>
              </a:spcBef>
              <a:buFont typeface="Arial" panose="020B0604020202020204" pitchFamily="34" charset="0"/>
              <a:buChar char="•"/>
            </a:pPr>
            <a:r>
              <a:rPr lang="en-CA" dirty="0">
                <a:solidFill>
                  <a:srgbClr val="464746"/>
                </a:solidFill>
                <a:latin typeface="Arial" panose="020B0604020202020204" pitchFamily="34" charset="0"/>
                <a:cs typeface="Arial" panose="020B0604020202020204" pitchFamily="34" charset="0"/>
              </a:rPr>
              <a:t>Materialidad</a:t>
            </a:r>
          </a:p>
          <a:p>
            <a:pPr marL="285750" lvl="0" indent="-285750">
              <a:spcBef>
                <a:spcPts val="1200"/>
              </a:spcBef>
              <a:buFont typeface="Arial" panose="020B0604020202020204" pitchFamily="34" charset="0"/>
              <a:buChar char="•"/>
            </a:pPr>
            <a:r>
              <a:rPr lang="en-CA" dirty="0">
                <a:solidFill>
                  <a:srgbClr val="464746"/>
                </a:solidFill>
                <a:latin typeface="Arial" panose="020B0604020202020204" pitchFamily="34" charset="0"/>
                <a:cs typeface="Arial" panose="020B0604020202020204" pitchFamily="34" charset="0"/>
              </a:rPr>
              <a:t>Costo-Beneficio</a:t>
            </a:r>
          </a:p>
          <a:p>
            <a:pPr marL="285750" lvl="0" indent="-285750">
              <a:spcBef>
                <a:spcPts val="1200"/>
              </a:spcBef>
              <a:buFont typeface="Arial" panose="020B0604020202020204" pitchFamily="34" charset="0"/>
              <a:buChar char="•"/>
            </a:pPr>
            <a:r>
              <a:rPr lang="en-CA" dirty="0">
                <a:solidFill>
                  <a:srgbClr val="464746"/>
                </a:solidFill>
                <a:latin typeface="Arial" panose="020B0604020202020204" pitchFamily="34" charset="0"/>
                <a:cs typeface="Arial" panose="020B0604020202020204" pitchFamily="34" charset="0"/>
              </a:rPr>
              <a:t>Equilibrio entre las </a:t>
            </a:r>
            <a:r>
              <a:rPr lang="en-CA" dirty="0" err="1">
                <a:solidFill>
                  <a:srgbClr val="464746"/>
                </a:solidFill>
                <a:latin typeface="Arial" panose="020B0604020202020204" pitchFamily="34" charset="0"/>
                <a:cs typeface="Arial" panose="020B0604020202020204" pitchFamily="34" charset="0"/>
              </a:rPr>
              <a:t>características</a:t>
            </a:r>
            <a:r>
              <a:rPr lang="en-CA" dirty="0">
                <a:solidFill>
                  <a:srgbClr val="464746"/>
                </a:solidFill>
                <a:latin typeface="Arial" panose="020B0604020202020204" pitchFamily="34" charset="0"/>
                <a:cs typeface="Arial" panose="020B0604020202020204" pitchFamily="34" charset="0"/>
              </a:rPr>
              <a:t> cualitativas (CC)</a:t>
            </a:r>
          </a:p>
        </p:txBody>
      </p:sp>
    </p:spTree>
    <p:extLst>
      <p:ext uri="{BB962C8B-B14F-4D97-AF65-F5344CB8AC3E}">
        <p14:creationId xmlns:p14="http://schemas.microsoft.com/office/powerpoint/2010/main" val="9921447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Marco conceptual</a:t>
            </a:r>
          </a:p>
        </p:txBody>
      </p:sp>
      <p:sp>
        <p:nvSpPr>
          <p:cNvPr id="7" name="TextBox 6"/>
          <p:cNvSpPr txBox="1"/>
          <p:nvPr/>
        </p:nvSpPr>
        <p:spPr>
          <a:xfrm>
            <a:off x="533400" y="881956"/>
            <a:ext cx="7854950" cy="4216539"/>
          </a:xfrm>
          <a:prstGeom prst="rect">
            <a:avLst/>
          </a:prstGeom>
          <a:noFill/>
        </p:spPr>
        <p:txBody>
          <a:bodyPr wrap="square" rtlCol="0">
            <a:spAutoFit/>
          </a:bodyPr>
          <a:lstStyle/>
          <a:p>
            <a:r>
              <a:rPr lang="en-CA" b="1" dirty="0">
                <a:solidFill>
                  <a:srgbClr val="464746"/>
                </a:solidFill>
                <a:latin typeface="Arial" panose="020B0604020202020204" pitchFamily="34" charset="0"/>
                <a:cs typeface="Arial" panose="020B0604020202020204" pitchFamily="34" charset="0"/>
              </a:rPr>
              <a:t>La </a:t>
            </a:r>
            <a:r>
              <a:rPr lang="en-CA" b="1" dirty="0" err="1">
                <a:solidFill>
                  <a:srgbClr val="464746"/>
                </a:solidFill>
                <a:latin typeface="Arial" panose="020B0604020202020204" pitchFamily="34" charset="0"/>
                <a:cs typeface="Arial" panose="020B0604020202020204" pitchFamily="34" charset="0"/>
              </a:rPr>
              <a:t>entidad</a:t>
            </a:r>
            <a:r>
              <a:rPr lang="en-CA" b="1" dirty="0">
                <a:solidFill>
                  <a:srgbClr val="464746"/>
                </a:solidFill>
                <a:latin typeface="Arial" panose="020B0604020202020204" pitchFamily="34" charset="0"/>
                <a:cs typeface="Arial" panose="020B0604020202020204" pitchFamily="34" charset="0"/>
              </a:rPr>
              <a:t> que </a:t>
            </a:r>
            <a:r>
              <a:rPr lang="en-CA" b="1" dirty="0" err="1">
                <a:solidFill>
                  <a:srgbClr val="464746"/>
                </a:solidFill>
                <a:latin typeface="Arial" panose="020B0604020202020204" pitchFamily="34" charset="0"/>
                <a:cs typeface="Arial" panose="020B0604020202020204" pitchFamily="34" charset="0"/>
              </a:rPr>
              <a:t>informa</a:t>
            </a:r>
            <a:endParaRPr lang="en-CA" b="1" dirty="0">
              <a:solidFill>
                <a:srgbClr val="464746"/>
              </a:solidFill>
              <a:latin typeface="Arial" panose="020B0604020202020204" pitchFamily="34" charset="0"/>
              <a:cs typeface="Arial" panose="020B0604020202020204" pitchFamily="34" charset="0"/>
            </a:endParaRPr>
          </a:p>
          <a:p>
            <a:endParaRPr lang="en-US" dirty="0">
              <a:solidFill>
                <a:srgbClr val="464746"/>
              </a:solidFill>
            </a:endParaRPr>
          </a:p>
          <a:p>
            <a:pPr marL="285750" lvl="0" indent="-285750">
              <a:spcBef>
                <a:spcPts val="1200"/>
              </a:spcBef>
              <a:buFont typeface="Arial" panose="020B0604020202020204" pitchFamily="34" charset="0"/>
              <a:buChar char="•"/>
            </a:pPr>
            <a:r>
              <a:rPr lang="en-CA" dirty="0">
                <a:solidFill>
                  <a:srgbClr val="464746"/>
                </a:solidFill>
                <a:latin typeface="Arial" panose="020B0604020202020204" pitchFamily="34" charset="0"/>
                <a:cs typeface="Arial" panose="020B0604020202020204" pitchFamily="34" charset="0"/>
              </a:rPr>
              <a:t>Gobierno u otra organización, programa o área de actividad identificable del sector público que </a:t>
            </a:r>
            <a:r>
              <a:rPr lang="en-CA" dirty="0" err="1">
                <a:solidFill>
                  <a:srgbClr val="464746"/>
                </a:solidFill>
                <a:latin typeface="Arial" panose="020B0604020202020204" pitchFamily="34" charset="0"/>
                <a:cs typeface="Arial" panose="020B0604020202020204" pitchFamily="34" charset="0"/>
              </a:rPr>
              <a:t>prepara</a:t>
            </a:r>
            <a:r>
              <a:rPr lang="en-CA" dirty="0">
                <a:solidFill>
                  <a:srgbClr val="464746"/>
                </a:solidFill>
                <a:latin typeface="Arial" panose="020B0604020202020204" pitchFamily="34" charset="0"/>
                <a:cs typeface="Arial" panose="020B0604020202020204" pitchFamily="34" charset="0"/>
              </a:rPr>
              <a:t> IFPG</a:t>
            </a:r>
          </a:p>
          <a:p>
            <a:pPr marL="285750" lvl="0" indent="-285750">
              <a:spcBef>
                <a:spcPts val="1200"/>
              </a:spcBef>
              <a:buFont typeface="Arial" panose="020B0604020202020204" pitchFamily="34" charset="0"/>
              <a:buChar char="•"/>
            </a:pPr>
            <a:r>
              <a:rPr lang="en-CA" dirty="0">
                <a:solidFill>
                  <a:srgbClr val="464746"/>
                </a:solidFill>
                <a:latin typeface="Arial" panose="020B0604020202020204" pitchFamily="34" charset="0"/>
                <a:cs typeface="Arial" panose="020B0604020202020204" pitchFamily="34" charset="0"/>
              </a:rPr>
              <a:t>Características clave  </a:t>
            </a:r>
          </a:p>
          <a:p>
            <a:pPr marL="742950" lvl="1" indent="-285750">
              <a:spcBef>
                <a:spcPts val="1200"/>
              </a:spcBef>
              <a:buFont typeface="Arial" panose="020B0604020202020204" pitchFamily="34" charset="0"/>
              <a:buChar char="•"/>
            </a:pPr>
            <a:r>
              <a:rPr lang="en-CA" dirty="0">
                <a:solidFill>
                  <a:srgbClr val="464746"/>
                </a:solidFill>
                <a:latin typeface="Arial" panose="020B0604020202020204" pitchFamily="34" charset="0"/>
                <a:cs typeface="Arial" panose="020B0604020202020204" pitchFamily="34" charset="0"/>
              </a:rPr>
              <a:t>Recaudación y uso de recursos; y</a:t>
            </a:r>
          </a:p>
          <a:p>
            <a:pPr marL="742950" lvl="1" indent="-285750">
              <a:spcBef>
                <a:spcPts val="1200"/>
              </a:spcBef>
              <a:buFont typeface="Arial" panose="020B0604020202020204" pitchFamily="34" charset="0"/>
              <a:buChar char="•"/>
            </a:pPr>
            <a:r>
              <a:rPr lang="en-CA" dirty="0">
                <a:solidFill>
                  <a:srgbClr val="464746"/>
                </a:solidFill>
                <a:latin typeface="Arial" panose="020B0604020202020204" pitchFamily="34" charset="0"/>
                <a:cs typeface="Arial" panose="020B0604020202020204" pitchFamily="34" charset="0"/>
              </a:rPr>
              <a:t>Destinatarios de servicios o proveedores de recursos que dependen de los IFPG</a:t>
            </a:r>
          </a:p>
          <a:p>
            <a:pPr marL="285750" lvl="0" indent="-285750">
              <a:spcBef>
                <a:spcPts val="1200"/>
              </a:spcBef>
              <a:buFont typeface="Arial" panose="020B0604020202020204" pitchFamily="34" charset="0"/>
              <a:buChar char="•"/>
            </a:pPr>
            <a:r>
              <a:rPr lang="en-CA" dirty="0">
                <a:solidFill>
                  <a:srgbClr val="464746"/>
                </a:solidFill>
                <a:latin typeface="Arial" panose="020B0604020202020204" pitchFamily="34" charset="0"/>
                <a:cs typeface="Arial" panose="020B0604020202020204" pitchFamily="34" charset="0"/>
              </a:rPr>
              <a:t>Puede comprender dos o más entidades separadas </a:t>
            </a:r>
          </a:p>
          <a:p>
            <a:pPr marL="285750" lvl="0" indent="-285750">
              <a:spcBef>
                <a:spcPts val="1200"/>
              </a:spcBef>
              <a:buFont typeface="Arial" panose="020B0604020202020204" pitchFamily="34" charset="0"/>
              <a:buChar char="•"/>
            </a:pPr>
            <a:r>
              <a:rPr lang="en-CA" dirty="0">
                <a:solidFill>
                  <a:srgbClr val="464746"/>
                </a:solidFill>
                <a:latin typeface="Arial" panose="020B0604020202020204" pitchFamily="34" charset="0"/>
                <a:cs typeface="Arial" panose="020B0604020202020204" pitchFamily="34" charset="0"/>
              </a:rPr>
              <a:t>La identidad legal separada no es esencial</a:t>
            </a:r>
          </a:p>
          <a:p>
            <a:pPr marL="285750" lvl="0" indent="-285750">
              <a:spcBef>
                <a:spcPts val="1200"/>
              </a:spcBef>
              <a:buFont typeface="Arial" panose="020B0604020202020204" pitchFamily="34" charset="0"/>
              <a:buChar char="•"/>
            </a:pPr>
            <a:endParaRPr lang="en-CA" dirty="0">
              <a:solidFill>
                <a:srgbClr val="46474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160117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Marco conceptual</a:t>
            </a:r>
          </a:p>
        </p:txBody>
      </p:sp>
      <p:sp>
        <p:nvSpPr>
          <p:cNvPr id="7" name="TextBox 6"/>
          <p:cNvSpPr txBox="1"/>
          <p:nvPr/>
        </p:nvSpPr>
        <p:spPr>
          <a:xfrm>
            <a:off x="539750" y="881956"/>
            <a:ext cx="7848600" cy="646331"/>
          </a:xfrm>
          <a:prstGeom prst="rect">
            <a:avLst/>
          </a:prstGeom>
          <a:noFill/>
        </p:spPr>
        <p:txBody>
          <a:bodyPr wrap="square" rtlCol="0">
            <a:spAutoFit/>
          </a:bodyPr>
          <a:lstStyle/>
          <a:p>
            <a:r>
              <a:rPr lang="en-CA" b="1" dirty="0">
                <a:solidFill>
                  <a:srgbClr val="464746"/>
                </a:solidFill>
                <a:latin typeface="Arial" panose="020B0604020202020204" pitchFamily="34" charset="0"/>
                <a:cs typeface="Arial" panose="020B0604020202020204" pitchFamily="34" charset="0"/>
              </a:rPr>
              <a:t>Elementos de los estados financieros</a:t>
            </a:r>
          </a:p>
          <a:p>
            <a:endParaRPr lang="en-US" dirty="0">
              <a:solidFill>
                <a:srgbClr val="464746"/>
              </a:solidFill>
            </a:endParaRPr>
          </a:p>
        </p:txBody>
      </p:sp>
      <p:graphicFrame>
        <p:nvGraphicFramePr>
          <p:cNvPr id="5" name="Content Placeholder 2"/>
          <p:cNvGraphicFramePr>
            <a:graphicFrameLocks/>
          </p:cNvGraphicFramePr>
          <p:nvPr>
            <p:extLst>
              <p:ext uri="{D42A27DB-BD31-4B8C-83A1-F6EECF244321}">
                <p14:modId xmlns:p14="http://schemas.microsoft.com/office/powerpoint/2010/main" val="1294680216"/>
              </p:ext>
            </p:extLst>
          </p:nvPr>
        </p:nvGraphicFramePr>
        <p:xfrm>
          <a:off x="247835" y="1719062"/>
          <a:ext cx="8458200" cy="30622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092640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USTOMLAYOUT" val="F"/>
</p:tagLst>
</file>

<file path=ppt/theme/theme1.xml><?xml version="1.0" encoding="utf-8"?>
<a:theme xmlns:a="http://schemas.openxmlformats.org/drawingml/2006/main" name="Office Theme">
  <a:themeElements>
    <a:clrScheme name="Custom 1">
      <a:dk1>
        <a:srgbClr val="FFFFFE"/>
      </a:dk1>
      <a:lt1>
        <a:sysClr val="window" lastClr="FFFFFF"/>
      </a:lt1>
      <a:dk2>
        <a:srgbClr val="168136"/>
      </a:dk2>
      <a:lt2>
        <a:srgbClr val="003C80"/>
      </a:lt2>
      <a:accent1>
        <a:srgbClr val="12A9D9"/>
      </a:accent1>
      <a:accent2>
        <a:srgbClr val="D53D20"/>
      </a:accent2>
      <a:accent3>
        <a:srgbClr val="E78E23"/>
      </a:accent3>
      <a:accent4>
        <a:srgbClr val="73B632"/>
      </a:accent4>
      <a:accent5>
        <a:srgbClr val="010000"/>
      </a:accent5>
      <a:accent6>
        <a:srgbClr val="FFFFFE"/>
      </a:accent6>
      <a:hlink>
        <a:srgbClr val="000000"/>
      </a:hlink>
      <a:folHlink>
        <a:srgbClr val="CD092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ExhibitNo_x002e_ xmlns="c1721f8e-06c6-448a-986f-e92a1836bd4c" xsi:nil="true"/>
    <lcf76f155ced4ddcb4097134ff3c332f xmlns="c1721f8e-06c6-448a-986f-e92a1836bd4c">
      <Terms xmlns="http://schemas.microsoft.com/office/infopath/2007/PartnerControls"/>
    </lcf76f155ced4ddcb4097134ff3c332f>
    <TaxCatchAll xmlns="a5f5a3eb-0a2d-4d6a-9165-21ef9946a014"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FA4288652454C4586B98FAE2126F255" ma:contentTypeVersion="17" ma:contentTypeDescription="Create a new document." ma:contentTypeScope="" ma:versionID="308da3c889dfd96add8d261e2a2d147a">
  <xsd:schema xmlns:xsd="http://www.w3.org/2001/XMLSchema" xmlns:xs="http://www.w3.org/2001/XMLSchema" xmlns:p="http://schemas.microsoft.com/office/2006/metadata/properties" xmlns:ns2="c1721f8e-06c6-448a-986f-e92a1836bd4c" xmlns:ns3="a5f5a3eb-0a2d-4d6a-9165-21ef9946a014" targetNamespace="http://schemas.microsoft.com/office/2006/metadata/properties" ma:root="true" ma:fieldsID="e2528ad8a4a77389d993dce8c93d41f1" ns2:_="" ns3:_="">
    <xsd:import namespace="c1721f8e-06c6-448a-986f-e92a1836bd4c"/>
    <xsd:import namespace="a5f5a3eb-0a2d-4d6a-9165-21ef9946a01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ExhibitNo_x002e_" minOccurs="0"/>
                <xsd:element ref="ns2:lcf76f155ced4ddcb4097134ff3c332f" minOccurs="0"/>
                <xsd:element ref="ns3:TaxCatchAll"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721f8e-06c6-448a-986f-e92a1836bd4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ExhibitNo_x002e_" ma:index="18" nillable="true" ma:displayName="Exhibit No." ma:format="Dropdown" ma:internalName="ExhibitNo_x002e_">
      <xsd:simpleType>
        <xsd:restriction base="dms:Text">
          <xsd:maxLength value="255"/>
        </xsd:restrictio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0c7e2ae9-edfb-4f0f-b9fa-bdacd0fc226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5f5a3eb-0a2d-4d6a-9165-21ef9946a014"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f7cc8cff-5d31-4a56-b24b-a9f0825dd0ce}" ma:internalName="TaxCatchAll" ma:showField="CatchAllData" ma:web="a5f5a3eb-0a2d-4d6a-9165-21ef9946a014">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57EA641-C6B9-41D3-A825-1EE1E62B4A8E}">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a5f5a3eb-0a2d-4d6a-9165-21ef9946a014"/>
    <ds:schemaRef ds:uri="http://purl.org/dc/elements/1.1/"/>
    <ds:schemaRef ds:uri="http://schemas.microsoft.com/office/2006/metadata/properties"/>
    <ds:schemaRef ds:uri="bb3cf181-f6d2-45cb-ba57-c6cc2309bf63"/>
    <ds:schemaRef ds:uri="http://www.w3.org/XML/1998/namespace"/>
    <ds:schemaRef ds:uri="http://purl.org/dc/dcmitype/"/>
  </ds:schemaRefs>
</ds:datastoreItem>
</file>

<file path=customXml/itemProps2.xml><?xml version="1.0" encoding="utf-8"?>
<ds:datastoreItem xmlns:ds="http://schemas.openxmlformats.org/officeDocument/2006/customXml" ds:itemID="{1F3A56B9-465A-41C4-B1F6-0BC942AF8F52}">
  <ds:schemaRefs>
    <ds:schemaRef ds:uri="http://schemas.microsoft.com/sharepoint/v3/contenttype/forms"/>
  </ds:schemaRefs>
</ds:datastoreItem>
</file>

<file path=customXml/itemProps3.xml><?xml version="1.0" encoding="utf-8"?>
<ds:datastoreItem xmlns:ds="http://schemas.openxmlformats.org/officeDocument/2006/customXml" ds:itemID="{EBEFAA63-988C-4B5D-B6FD-15CEA56B502C}"/>
</file>

<file path=docProps/app.xml><?xml version="1.0" encoding="utf-8"?>
<Properties xmlns="http://schemas.openxmlformats.org/officeDocument/2006/extended-properties" xmlns:vt="http://schemas.openxmlformats.org/officeDocument/2006/docPropsVTypes">
  <TotalTime>0</TotalTime>
  <Words>1758</Words>
  <Application>Microsoft Office PowerPoint</Application>
  <PresentationFormat>On-screen Show (4:3)</PresentationFormat>
  <Paragraphs>166</Paragraphs>
  <Slides>14</Slides>
  <Notes>12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Elizabeth</dc:creator>
  <cp:lastModifiedBy>Kamira Sanchez</cp:lastModifiedBy>
  <cp:revision>46</cp:revision>
  <dcterms:created xsi:type="dcterms:W3CDTF">2014-09-10T19:10:10Z</dcterms:created>
  <dcterms:modified xsi:type="dcterms:W3CDTF">2023-07-05T13:01:43Z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0x010100EA1F8DCD50FF2440ACBA5E255C179837</vt:lpwstr>
  </property>
  <property fmtid="{D5CDD505-2E9C-101B-9397-08002B2CF9AE}" pid="3" name="Order">
    <vt:r8>14672400</vt:r8>
  </property>
</Properties>
</file>