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8" r:id="rId5"/>
    <p:sldId id="271" r:id="rId6"/>
    <p:sldId id="284" r:id="rId7"/>
    <p:sldId id="285" r:id="rId8"/>
    <p:sldId id="286" r:id="rId9"/>
    <p:sldId id="287" r:id="rId10"/>
    <p:sldId id="288" r:id="rId11"/>
    <p:sldId id="290" r:id="rId12"/>
    <p:sldId id="291" r:id="rId13"/>
    <p:sldId id="292" r:id="rId14"/>
    <p:sldId id="273" r:id="rId15"/>
  </p:sldIdLst>
  <p:sldSz cx="9144000" cy="6858000" type="screen4x3"/>
  <p:notesSz cx="6858000" cy="91440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08" userDrawn="1">
          <p15:clr>
            <a:srgbClr val="A4A3A4"/>
          </p15:clr>
        </p15:guide>
        <p15:guide id="3" pos="535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74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55870" autoAdjust="0"/>
  </p:normalViewPr>
  <p:slideViewPr>
    <p:cSldViewPr snapToGrid="0" snapToObjects="1">
      <p:cViewPr varScale="1">
        <p:scale>
          <a:sx n="36" d="100"/>
          <a:sy n="36" d="100"/>
        </p:scale>
        <p:origin x="1596" y="24"/>
      </p:cViewPr>
      <p:guideLst>
        <p:guide orient="horz" pos="2160"/>
        <p:guide pos="408"/>
        <p:guide pos="5352"/>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Gomez Duque" userId="12ffef9d-c492-4764-9ece-d82edf94b9a1" providerId="ADAL" clId="{20B5DB33-EFFA-45F5-9370-9E59846177C4}"/>
    <pc:docChg chg="modSld">
      <pc:chgData name="Juan Gomez Duque" userId="12ffef9d-c492-4764-9ece-d82edf94b9a1" providerId="ADAL" clId="{20B5DB33-EFFA-45F5-9370-9E59846177C4}" dt="2022-10-12T20:46:05.913" v="58" actId="20577"/>
      <pc:docMkLst>
        <pc:docMk/>
      </pc:docMkLst>
      <pc:sldChg chg="modSp mod">
        <pc:chgData name="Juan Gomez Duque" userId="12ffef9d-c492-4764-9ece-d82edf94b9a1" providerId="ADAL" clId="{20B5DB33-EFFA-45F5-9370-9E59846177C4}" dt="2022-10-12T20:44:05.301" v="10" actId="6549"/>
        <pc:sldMkLst>
          <pc:docMk/>
          <pc:sldMk cId="2526692098" sldId="284"/>
        </pc:sldMkLst>
        <pc:spChg chg="mod">
          <ac:chgData name="Juan Gomez Duque" userId="12ffef9d-c492-4764-9ece-d82edf94b9a1" providerId="ADAL" clId="{20B5DB33-EFFA-45F5-9370-9E59846177C4}" dt="2022-10-12T20:44:05.301" v="10" actId="6549"/>
          <ac:spMkLst>
            <pc:docMk/>
            <pc:sldMk cId="2526692098" sldId="284"/>
            <ac:spMk id="7" creationId="{00000000-0000-0000-0000-000000000000}"/>
          </ac:spMkLst>
        </pc:spChg>
      </pc:sldChg>
      <pc:sldChg chg="modSp mod">
        <pc:chgData name="Juan Gomez Duque" userId="12ffef9d-c492-4764-9ece-d82edf94b9a1" providerId="ADAL" clId="{20B5DB33-EFFA-45F5-9370-9E59846177C4}" dt="2022-10-12T20:44:34.465" v="17" actId="2711"/>
        <pc:sldMkLst>
          <pc:docMk/>
          <pc:sldMk cId="3260191139" sldId="285"/>
        </pc:sldMkLst>
        <pc:spChg chg="mod">
          <ac:chgData name="Juan Gomez Duque" userId="12ffef9d-c492-4764-9ece-d82edf94b9a1" providerId="ADAL" clId="{20B5DB33-EFFA-45F5-9370-9E59846177C4}" dt="2022-10-12T20:44:34.465" v="17" actId="2711"/>
          <ac:spMkLst>
            <pc:docMk/>
            <pc:sldMk cId="3260191139" sldId="285"/>
            <ac:spMk id="7" creationId="{00000000-0000-0000-0000-000000000000}"/>
          </ac:spMkLst>
        </pc:spChg>
      </pc:sldChg>
      <pc:sldChg chg="modSp">
        <pc:chgData name="Juan Gomez Duque" userId="12ffef9d-c492-4764-9ece-d82edf94b9a1" providerId="ADAL" clId="{20B5DB33-EFFA-45F5-9370-9E59846177C4}" dt="2022-10-12T20:45:14.915" v="49" actId="20577"/>
        <pc:sldMkLst>
          <pc:docMk/>
          <pc:sldMk cId="3755087734" sldId="286"/>
        </pc:sldMkLst>
        <pc:graphicFrameChg chg="mod">
          <ac:chgData name="Juan Gomez Duque" userId="12ffef9d-c492-4764-9ece-d82edf94b9a1" providerId="ADAL" clId="{20B5DB33-EFFA-45F5-9370-9E59846177C4}" dt="2022-10-12T20:45:14.915" v="49" actId="20577"/>
          <ac:graphicFrameMkLst>
            <pc:docMk/>
            <pc:sldMk cId="3755087734" sldId="286"/>
            <ac:graphicFrameMk id="2" creationId="{86E217E0-C207-4FAB-A186-F207231AD45F}"/>
          </ac:graphicFrameMkLst>
        </pc:graphicFrameChg>
      </pc:sldChg>
      <pc:sldChg chg="modSp mod">
        <pc:chgData name="Juan Gomez Duque" userId="12ffef9d-c492-4764-9ece-d82edf94b9a1" providerId="ADAL" clId="{20B5DB33-EFFA-45F5-9370-9E59846177C4}" dt="2022-10-12T20:45:42.416" v="52" actId="20577"/>
        <pc:sldMkLst>
          <pc:docMk/>
          <pc:sldMk cId="989532438" sldId="287"/>
        </pc:sldMkLst>
        <pc:spChg chg="mod">
          <ac:chgData name="Juan Gomez Duque" userId="12ffef9d-c492-4764-9ece-d82edf94b9a1" providerId="ADAL" clId="{20B5DB33-EFFA-45F5-9370-9E59846177C4}" dt="2022-10-12T20:45:42.416" v="52" actId="20577"/>
          <ac:spMkLst>
            <pc:docMk/>
            <pc:sldMk cId="989532438" sldId="287"/>
            <ac:spMk id="7" creationId="{00000000-0000-0000-0000-000000000000}"/>
          </ac:spMkLst>
        </pc:spChg>
      </pc:sldChg>
      <pc:sldChg chg="modSp mod">
        <pc:chgData name="Juan Gomez Duque" userId="12ffef9d-c492-4764-9ece-d82edf94b9a1" providerId="ADAL" clId="{20B5DB33-EFFA-45F5-9370-9E59846177C4}" dt="2022-10-12T20:45:54.771" v="55" actId="20577"/>
        <pc:sldMkLst>
          <pc:docMk/>
          <pc:sldMk cId="1672917012" sldId="288"/>
        </pc:sldMkLst>
        <pc:spChg chg="mod">
          <ac:chgData name="Juan Gomez Duque" userId="12ffef9d-c492-4764-9ece-d82edf94b9a1" providerId="ADAL" clId="{20B5DB33-EFFA-45F5-9370-9E59846177C4}" dt="2022-10-12T20:45:54.771" v="55" actId="20577"/>
          <ac:spMkLst>
            <pc:docMk/>
            <pc:sldMk cId="1672917012" sldId="288"/>
            <ac:spMk id="7" creationId="{00000000-0000-0000-0000-000000000000}"/>
          </ac:spMkLst>
        </pc:spChg>
      </pc:sldChg>
      <pc:sldChg chg="modSp mod">
        <pc:chgData name="Juan Gomez Duque" userId="12ffef9d-c492-4764-9ece-d82edf94b9a1" providerId="ADAL" clId="{20B5DB33-EFFA-45F5-9370-9E59846177C4}" dt="2022-10-12T20:46:05.913" v="58" actId="20577"/>
        <pc:sldMkLst>
          <pc:docMk/>
          <pc:sldMk cId="2862203272" sldId="289"/>
        </pc:sldMkLst>
        <pc:spChg chg="mod">
          <ac:chgData name="Juan Gomez Duque" userId="12ffef9d-c492-4764-9ece-d82edf94b9a1" providerId="ADAL" clId="{20B5DB33-EFFA-45F5-9370-9E59846177C4}" dt="2022-10-12T20:46:05.913" v="58" actId="20577"/>
          <ac:spMkLst>
            <pc:docMk/>
            <pc:sldMk cId="2862203272" sldId="289"/>
            <ac:spMk id="7" creationId="{00000000-0000-0000-0000-000000000000}"/>
          </ac:spMkLst>
        </pc:spChg>
      </pc:sldChg>
    </pc:docChg>
  </pc:docChgLst>
  <pc:docChgLst>
    <pc:chgData name="Patricia Bardales" userId="f56637db-a2bd-460b-802b-5884c8859057" providerId="ADAL" clId="{C0D0C23D-12A6-48D2-90A7-43BBD52DB96D}"/>
    <pc:docChg chg="custSel modSld">
      <pc:chgData name="Patricia Bardales" userId="f56637db-a2bd-460b-802b-5884c8859057" providerId="ADAL" clId="{C0D0C23D-12A6-48D2-90A7-43BBD52DB96D}" dt="2022-08-18T12:30:10.777" v="46" actId="255"/>
      <pc:docMkLst>
        <pc:docMk/>
      </pc:docMkLst>
      <pc:sldChg chg="addSp delSp modSp mod">
        <pc:chgData name="Patricia Bardales" userId="f56637db-a2bd-460b-802b-5884c8859057" providerId="ADAL" clId="{C0D0C23D-12A6-48D2-90A7-43BBD52DB96D}" dt="2022-08-18T12:27:42.323" v="6" actId="207"/>
        <pc:sldMkLst>
          <pc:docMk/>
          <pc:sldMk cId="1451929570" sldId="271"/>
        </pc:sldMkLst>
        <pc:spChg chg="add del mod">
          <ac:chgData name="Patricia Bardales" userId="f56637db-a2bd-460b-802b-5884c8859057" providerId="ADAL" clId="{C0D0C23D-12A6-48D2-90A7-43BBD52DB96D}" dt="2022-08-18T12:27:24.657" v="2" actId="478"/>
          <ac:spMkLst>
            <pc:docMk/>
            <pc:sldMk cId="1451929570" sldId="271"/>
            <ac:spMk id="4" creationId="{D55F8A64-5456-4F2A-A11A-FD4F51608F57}"/>
          </ac:spMkLst>
        </pc:spChg>
        <pc:spChg chg="mod">
          <ac:chgData name="Patricia Bardales" userId="f56637db-a2bd-460b-802b-5884c8859057" providerId="ADAL" clId="{C0D0C23D-12A6-48D2-90A7-43BBD52DB96D}" dt="2022-08-18T12:27:42.323" v="6" actId="207"/>
          <ac:spMkLst>
            <pc:docMk/>
            <pc:sldMk cId="1451929570" sldId="271"/>
            <ac:spMk id="7" creationId="{00000000-0000-0000-0000-000000000000}"/>
          </ac:spMkLst>
        </pc:spChg>
      </pc:sldChg>
      <pc:sldChg chg="modSp mod">
        <pc:chgData name="Patricia Bardales" userId="f56637db-a2bd-460b-802b-5884c8859057" providerId="ADAL" clId="{C0D0C23D-12A6-48D2-90A7-43BBD52DB96D}" dt="2022-08-18T12:30:10.777" v="46" actId="255"/>
        <pc:sldMkLst>
          <pc:docMk/>
          <pc:sldMk cId="2711311170" sldId="273"/>
        </pc:sldMkLst>
        <pc:spChg chg="mod">
          <ac:chgData name="Patricia Bardales" userId="f56637db-a2bd-460b-802b-5884c8859057" providerId="ADAL" clId="{C0D0C23D-12A6-48D2-90A7-43BBD52DB96D}" dt="2022-08-18T12:30:10.777" v="46" actId="255"/>
          <ac:spMkLst>
            <pc:docMk/>
            <pc:sldMk cId="2711311170" sldId="273"/>
            <ac:spMk id="7" creationId="{00000000-0000-0000-0000-000000000000}"/>
          </ac:spMkLst>
        </pc:spChg>
      </pc:sldChg>
      <pc:sldChg chg="modSp mod">
        <pc:chgData name="Patricia Bardales" userId="f56637db-a2bd-460b-802b-5884c8859057" providerId="ADAL" clId="{C0D0C23D-12A6-48D2-90A7-43BBD52DB96D}" dt="2022-08-18T12:27:54.855" v="10" actId="207"/>
        <pc:sldMkLst>
          <pc:docMk/>
          <pc:sldMk cId="2526692098" sldId="284"/>
        </pc:sldMkLst>
        <pc:spChg chg="mod">
          <ac:chgData name="Patricia Bardales" userId="f56637db-a2bd-460b-802b-5884c8859057" providerId="ADAL" clId="{C0D0C23D-12A6-48D2-90A7-43BBD52DB96D}" dt="2022-08-18T12:27:54.855" v="10" actId="207"/>
          <ac:spMkLst>
            <pc:docMk/>
            <pc:sldMk cId="2526692098" sldId="284"/>
            <ac:spMk id="7" creationId="{00000000-0000-0000-0000-000000000000}"/>
          </ac:spMkLst>
        </pc:spChg>
      </pc:sldChg>
      <pc:sldChg chg="modSp mod">
        <pc:chgData name="Patricia Bardales" userId="f56637db-a2bd-460b-802b-5884c8859057" providerId="ADAL" clId="{C0D0C23D-12A6-48D2-90A7-43BBD52DB96D}" dt="2022-08-18T12:28:05.599" v="14" actId="207"/>
        <pc:sldMkLst>
          <pc:docMk/>
          <pc:sldMk cId="3260191139" sldId="285"/>
        </pc:sldMkLst>
        <pc:spChg chg="mod">
          <ac:chgData name="Patricia Bardales" userId="f56637db-a2bd-460b-802b-5884c8859057" providerId="ADAL" clId="{C0D0C23D-12A6-48D2-90A7-43BBD52DB96D}" dt="2022-08-18T12:28:05.599" v="14" actId="207"/>
          <ac:spMkLst>
            <pc:docMk/>
            <pc:sldMk cId="3260191139" sldId="285"/>
            <ac:spMk id="7" creationId="{00000000-0000-0000-0000-000000000000}"/>
          </ac:spMkLst>
        </pc:spChg>
      </pc:sldChg>
      <pc:sldChg chg="modSp mod">
        <pc:chgData name="Patricia Bardales" userId="f56637db-a2bd-460b-802b-5884c8859057" providerId="ADAL" clId="{C0D0C23D-12A6-48D2-90A7-43BBD52DB96D}" dt="2022-08-18T12:28:45.204" v="17" actId="207"/>
        <pc:sldMkLst>
          <pc:docMk/>
          <pc:sldMk cId="3755087734" sldId="286"/>
        </pc:sldMkLst>
        <pc:spChg chg="mod">
          <ac:chgData name="Patricia Bardales" userId="f56637db-a2bd-460b-802b-5884c8859057" providerId="ADAL" clId="{C0D0C23D-12A6-48D2-90A7-43BBD52DB96D}" dt="2022-08-18T12:28:45.204" v="17" actId="207"/>
          <ac:spMkLst>
            <pc:docMk/>
            <pc:sldMk cId="3755087734" sldId="286"/>
            <ac:spMk id="7" creationId="{00000000-0000-0000-0000-000000000000}"/>
          </ac:spMkLst>
        </pc:spChg>
      </pc:sldChg>
      <pc:sldChg chg="modSp mod">
        <pc:chgData name="Patricia Bardales" userId="f56637db-a2bd-460b-802b-5884c8859057" providerId="ADAL" clId="{C0D0C23D-12A6-48D2-90A7-43BBD52DB96D}" dt="2022-08-18T12:29:10.307" v="22" actId="255"/>
        <pc:sldMkLst>
          <pc:docMk/>
          <pc:sldMk cId="989532438" sldId="287"/>
        </pc:sldMkLst>
        <pc:spChg chg="mod">
          <ac:chgData name="Patricia Bardales" userId="f56637db-a2bd-460b-802b-5884c8859057" providerId="ADAL" clId="{C0D0C23D-12A6-48D2-90A7-43BBD52DB96D}" dt="2022-08-18T12:29:10.307" v="22" actId="255"/>
          <ac:spMkLst>
            <pc:docMk/>
            <pc:sldMk cId="989532438" sldId="287"/>
            <ac:spMk id="7" creationId="{00000000-0000-0000-0000-000000000000}"/>
          </ac:spMkLst>
        </pc:spChg>
      </pc:sldChg>
      <pc:sldChg chg="modSp mod">
        <pc:chgData name="Patricia Bardales" userId="f56637db-a2bd-460b-802b-5884c8859057" providerId="ADAL" clId="{C0D0C23D-12A6-48D2-90A7-43BBD52DB96D}" dt="2022-08-18T12:29:21.091" v="26" actId="255"/>
        <pc:sldMkLst>
          <pc:docMk/>
          <pc:sldMk cId="1672917012" sldId="288"/>
        </pc:sldMkLst>
        <pc:spChg chg="mod">
          <ac:chgData name="Patricia Bardales" userId="f56637db-a2bd-460b-802b-5884c8859057" providerId="ADAL" clId="{C0D0C23D-12A6-48D2-90A7-43BBD52DB96D}" dt="2022-08-18T12:29:21.091" v="26" actId="255"/>
          <ac:spMkLst>
            <pc:docMk/>
            <pc:sldMk cId="1672917012" sldId="288"/>
            <ac:spMk id="7" creationId="{00000000-0000-0000-0000-000000000000}"/>
          </ac:spMkLst>
        </pc:spChg>
      </pc:sldChg>
      <pc:sldChg chg="modSp mod">
        <pc:chgData name="Patricia Bardales" userId="f56637db-a2bd-460b-802b-5884c8859057" providerId="ADAL" clId="{C0D0C23D-12A6-48D2-90A7-43BBD52DB96D}" dt="2022-08-18T12:29:30.379" v="30" actId="207"/>
        <pc:sldMkLst>
          <pc:docMk/>
          <pc:sldMk cId="2862203272" sldId="289"/>
        </pc:sldMkLst>
        <pc:spChg chg="mod">
          <ac:chgData name="Patricia Bardales" userId="f56637db-a2bd-460b-802b-5884c8859057" providerId="ADAL" clId="{C0D0C23D-12A6-48D2-90A7-43BBD52DB96D}" dt="2022-08-18T12:29:30.379" v="30" actId="207"/>
          <ac:spMkLst>
            <pc:docMk/>
            <pc:sldMk cId="2862203272" sldId="289"/>
            <ac:spMk id="7" creationId="{00000000-0000-0000-0000-000000000000}"/>
          </ac:spMkLst>
        </pc:spChg>
      </pc:sldChg>
      <pc:sldChg chg="modSp mod">
        <pc:chgData name="Patricia Bardales" userId="f56637db-a2bd-460b-802b-5884c8859057" providerId="ADAL" clId="{C0D0C23D-12A6-48D2-90A7-43BBD52DB96D}" dt="2022-08-18T12:29:40.068" v="34" actId="404"/>
        <pc:sldMkLst>
          <pc:docMk/>
          <pc:sldMk cId="3051640245" sldId="290"/>
        </pc:sldMkLst>
        <pc:spChg chg="mod">
          <ac:chgData name="Patricia Bardales" userId="f56637db-a2bd-460b-802b-5884c8859057" providerId="ADAL" clId="{C0D0C23D-12A6-48D2-90A7-43BBD52DB96D}" dt="2022-08-18T12:29:40.068" v="34" actId="404"/>
          <ac:spMkLst>
            <pc:docMk/>
            <pc:sldMk cId="3051640245" sldId="290"/>
            <ac:spMk id="7" creationId="{00000000-0000-0000-0000-000000000000}"/>
          </ac:spMkLst>
        </pc:spChg>
      </pc:sldChg>
      <pc:sldChg chg="modSp mod">
        <pc:chgData name="Patricia Bardales" userId="f56637db-a2bd-460b-802b-5884c8859057" providerId="ADAL" clId="{C0D0C23D-12A6-48D2-90A7-43BBD52DB96D}" dt="2022-08-18T12:29:51.318" v="38" actId="404"/>
        <pc:sldMkLst>
          <pc:docMk/>
          <pc:sldMk cId="3802607070" sldId="291"/>
        </pc:sldMkLst>
        <pc:spChg chg="mod">
          <ac:chgData name="Patricia Bardales" userId="f56637db-a2bd-460b-802b-5884c8859057" providerId="ADAL" clId="{C0D0C23D-12A6-48D2-90A7-43BBD52DB96D}" dt="2022-08-18T12:29:51.318" v="38" actId="404"/>
          <ac:spMkLst>
            <pc:docMk/>
            <pc:sldMk cId="3802607070" sldId="291"/>
            <ac:spMk id="7" creationId="{00000000-0000-0000-0000-000000000000}"/>
          </ac:spMkLst>
        </pc:spChg>
      </pc:sldChg>
      <pc:sldChg chg="modSp mod">
        <pc:chgData name="Patricia Bardales" userId="f56637db-a2bd-460b-802b-5884c8859057" providerId="ADAL" clId="{C0D0C23D-12A6-48D2-90A7-43BBD52DB96D}" dt="2022-08-18T12:29:59.744" v="42" actId="404"/>
        <pc:sldMkLst>
          <pc:docMk/>
          <pc:sldMk cId="2699483227" sldId="292"/>
        </pc:sldMkLst>
        <pc:spChg chg="mod">
          <ac:chgData name="Patricia Bardales" userId="f56637db-a2bd-460b-802b-5884c8859057" providerId="ADAL" clId="{C0D0C23D-12A6-48D2-90A7-43BBD52DB96D}" dt="2022-08-18T12:29:59.744" v="42" actId="404"/>
          <ac:spMkLst>
            <pc:docMk/>
            <pc:sldMk cId="2699483227" sldId="292"/>
            <ac:spMk id="7" creationId="{00000000-0000-0000-0000-000000000000}"/>
          </ac:spMkLst>
        </pc:spChg>
      </pc:sldChg>
    </pc:docChg>
  </pc:docChgLst>
  <pc:docChgLst>
    <pc:chgData name="Kamira Sanchez" userId="d90880d6-78a9-457c-991e-24450603455a" providerId="ADAL" clId="{09B1CC96-564C-47F7-8F48-F74627A0160D}"/>
    <pc:docChg chg="modSld">
      <pc:chgData name="Kamira Sanchez" userId="d90880d6-78a9-457c-991e-24450603455a" providerId="ADAL" clId="{09B1CC96-564C-47F7-8F48-F74627A0160D}" dt="2023-07-05T13:38:21.680" v="2" actId="20577"/>
      <pc:docMkLst>
        <pc:docMk/>
      </pc:docMkLst>
      <pc:sldChg chg="modSp mod">
        <pc:chgData name="Kamira Sanchez" userId="d90880d6-78a9-457c-991e-24450603455a" providerId="ADAL" clId="{09B1CC96-564C-47F7-8F48-F74627A0160D}" dt="2023-07-05T13:33:12.758" v="0" actId="20577"/>
        <pc:sldMkLst>
          <pc:docMk/>
          <pc:sldMk cId="2526692098" sldId="284"/>
        </pc:sldMkLst>
        <pc:spChg chg="mod">
          <ac:chgData name="Kamira Sanchez" userId="d90880d6-78a9-457c-991e-24450603455a" providerId="ADAL" clId="{09B1CC96-564C-47F7-8F48-F74627A0160D}" dt="2023-07-05T13:33:12.758" v="0" actId="20577"/>
          <ac:spMkLst>
            <pc:docMk/>
            <pc:sldMk cId="2526692098" sldId="284"/>
            <ac:spMk id="7" creationId="{00000000-0000-0000-0000-000000000000}"/>
          </ac:spMkLst>
        </pc:spChg>
      </pc:sldChg>
      <pc:sldChg chg="modSp mod">
        <pc:chgData name="Kamira Sanchez" userId="d90880d6-78a9-457c-991e-24450603455a" providerId="ADAL" clId="{09B1CC96-564C-47F7-8F48-F74627A0160D}" dt="2023-07-05T13:38:21.680" v="2" actId="20577"/>
        <pc:sldMkLst>
          <pc:docMk/>
          <pc:sldMk cId="2699483227" sldId="292"/>
        </pc:sldMkLst>
        <pc:spChg chg="mod">
          <ac:chgData name="Kamira Sanchez" userId="d90880d6-78a9-457c-991e-24450603455a" providerId="ADAL" clId="{09B1CC96-564C-47F7-8F48-F74627A0160D}" dt="2023-07-05T13:38:21.680" v="2" actId="20577"/>
          <ac:spMkLst>
            <pc:docMk/>
            <pc:sldMk cId="2699483227" sldId="292"/>
            <ac:spMk id="7" creationId="{00000000-0000-0000-0000-000000000000}"/>
          </ac:spMkLst>
        </pc:spChg>
      </pc:sldChg>
    </pc:docChg>
  </pc:docChgLst>
  <pc:docChgLst>
    <pc:chgData name="Juan Gomez Duque" userId="S::juan.gomez.duque@co.ey.com::12ffef9d-c492-4764-9ece-d82edf94b9a1" providerId="AD" clId="Web-{347815E6-EF31-7C38-016F-19B698C0B0CE}"/>
    <pc:docChg chg="modSld">
      <pc:chgData name="Juan Gomez Duque" userId="S::juan.gomez.duque@co.ey.com::12ffef9d-c492-4764-9ece-d82edf94b9a1" providerId="AD" clId="Web-{347815E6-EF31-7C38-016F-19B698C0B0CE}" dt="2022-10-13T15:45:55.091" v="1" actId="20577"/>
      <pc:docMkLst>
        <pc:docMk/>
      </pc:docMkLst>
      <pc:sldChg chg="modSp">
        <pc:chgData name="Juan Gomez Duque" userId="S::juan.gomez.duque@co.ey.com::12ffef9d-c492-4764-9ece-d82edf94b9a1" providerId="AD" clId="Web-{347815E6-EF31-7C38-016F-19B698C0B0CE}" dt="2022-10-13T15:45:55.091" v="1" actId="20577"/>
        <pc:sldMkLst>
          <pc:docMk/>
          <pc:sldMk cId="4120575675" sldId="258"/>
        </pc:sldMkLst>
        <pc:spChg chg="mod">
          <ac:chgData name="Juan Gomez Duque" userId="S::juan.gomez.duque@co.ey.com::12ffef9d-c492-4764-9ece-d82edf94b9a1" providerId="AD" clId="Web-{347815E6-EF31-7C38-016F-19B698C0B0CE}" dt="2022-10-13T15:45:55.091" v="1" actId="20577"/>
          <ac:spMkLst>
            <pc:docMk/>
            <pc:sldMk cId="4120575675" sldId="258"/>
            <ac:spMk id="9" creationId="{00000000-0000-0000-0000-000000000000}"/>
          </ac:spMkLst>
        </pc:spChg>
      </pc:sldChg>
    </pc:docChg>
  </pc:docChgLst>
  <pc:docChgLst>
    <pc:chgData name="Kamira Sanchez" userId="d90880d6-78a9-457c-991e-24450603455a" providerId="ADAL" clId="{5036700E-50CA-4F03-8D8F-CD9625DA0424}"/>
    <pc:docChg chg="modSld">
      <pc:chgData name="Kamira Sanchez" userId="d90880d6-78a9-457c-991e-24450603455a" providerId="ADAL" clId="{5036700E-50CA-4F03-8D8F-CD9625DA0424}" dt="2023-05-24T12:27:12.990" v="91" actId="20577"/>
      <pc:docMkLst>
        <pc:docMk/>
      </pc:docMkLst>
      <pc:sldChg chg="modNotesTx">
        <pc:chgData name="Kamira Sanchez" userId="d90880d6-78a9-457c-991e-24450603455a" providerId="ADAL" clId="{5036700E-50CA-4F03-8D8F-CD9625DA0424}" dt="2023-05-24T12:21:25.062" v="2" actId="20577"/>
        <pc:sldMkLst>
          <pc:docMk/>
          <pc:sldMk cId="4120575675" sldId="258"/>
        </pc:sldMkLst>
      </pc:sldChg>
      <pc:sldChg chg="modSp mod">
        <pc:chgData name="Kamira Sanchez" userId="d90880d6-78a9-457c-991e-24450603455a" providerId="ADAL" clId="{5036700E-50CA-4F03-8D8F-CD9625DA0424}" dt="2023-05-24T12:21:49.909" v="41" actId="20577"/>
        <pc:sldMkLst>
          <pc:docMk/>
          <pc:sldMk cId="1451929570" sldId="271"/>
        </pc:sldMkLst>
        <pc:spChg chg="mod">
          <ac:chgData name="Kamira Sanchez" userId="d90880d6-78a9-457c-991e-24450603455a" providerId="ADAL" clId="{5036700E-50CA-4F03-8D8F-CD9625DA0424}" dt="2023-05-24T12:21:49.909" v="41" actId="20577"/>
          <ac:spMkLst>
            <pc:docMk/>
            <pc:sldMk cId="1451929570" sldId="271"/>
            <ac:spMk id="6" creationId="{00000000-0000-0000-0000-000000000000}"/>
          </ac:spMkLst>
        </pc:spChg>
        <pc:spChg chg="mod">
          <ac:chgData name="Kamira Sanchez" userId="d90880d6-78a9-457c-991e-24450603455a" providerId="ADAL" clId="{5036700E-50CA-4F03-8D8F-CD9625DA0424}" dt="2023-05-24T12:16:43.363" v="0"/>
          <ac:spMkLst>
            <pc:docMk/>
            <pc:sldMk cId="1451929570" sldId="271"/>
            <ac:spMk id="7" creationId="{00000000-0000-0000-0000-000000000000}"/>
          </ac:spMkLst>
        </pc:spChg>
      </pc:sldChg>
      <pc:sldChg chg="modSp mod">
        <pc:chgData name="Kamira Sanchez" userId="d90880d6-78a9-457c-991e-24450603455a" providerId="ADAL" clId="{5036700E-50CA-4F03-8D8F-CD9625DA0424}" dt="2023-05-24T12:22:20.511" v="50"/>
        <pc:sldMkLst>
          <pc:docMk/>
          <pc:sldMk cId="2711311170" sldId="273"/>
        </pc:sldMkLst>
        <pc:spChg chg="mod">
          <ac:chgData name="Kamira Sanchez" userId="d90880d6-78a9-457c-991e-24450603455a" providerId="ADAL" clId="{5036700E-50CA-4F03-8D8F-CD9625DA0424}" dt="2023-05-24T12:22:20.511" v="50"/>
          <ac:spMkLst>
            <pc:docMk/>
            <pc:sldMk cId="2711311170" sldId="273"/>
            <ac:spMk id="8" creationId="{00000000-0000-0000-0000-000000000000}"/>
          </ac:spMkLst>
        </pc:spChg>
      </pc:sldChg>
      <pc:sldChg chg="modSp mod">
        <pc:chgData name="Kamira Sanchez" userId="d90880d6-78a9-457c-991e-24450603455a" providerId="ADAL" clId="{5036700E-50CA-4F03-8D8F-CD9625DA0424}" dt="2023-05-24T12:21:57.688" v="42"/>
        <pc:sldMkLst>
          <pc:docMk/>
          <pc:sldMk cId="2526692098" sldId="284"/>
        </pc:sldMkLst>
        <pc:spChg chg="mod">
          <ac:chgData name="Kamira Sanchez" userId="d90880d6-78a9-457c-991e-24450603455a" providerId="ADAL" clId="{5036700E-50CA-4F03-8D8F-CD9625DA0424}" dt="2023-05-24T12:21:57.688" v="42"/>
          <ac:spMkLst>
            <pc:docMk/>
            <pc:sldMk cId="2526692098" sldId="284"/>
            <ac:spMk id="6" creationId="{00000000-0000-0000-0000-000000000000}"/>
          </ac:spMkLst>
        </pc:spChg>
      </pc:sldChg>
      <pc:sldChg chg="modSp mod modNotesTx">
        <pc:chgData name="Kamira Sanchez" userId="d90880d6-78a9-457c-991e-24450603455a" providerId="ADAL" clId="{5036700E-50CA-4F03-8D8F-CD9625DA0424}" dt="2023-05-24T12:24:27.055" v="72" actId="20577"/>
        <pc:sldMkLst>
          <pc:docMk/>
          <pc:sldMk cId="3260191139" sldId="285"/>
        </pc:sldMkLst>
        <pc:spChg chg="mod">
          <ac:chgData name="Kamira Sanchez" userId="d90880d6-78a9-457c-991e-24450603455a" providerId="ADAL" clId="{5036700E-50CA-4F03-8D8F-CD9625DA0424}" dt="2023-05-24T12:22:00.478" v="43"/>
          <ac:spMkLst>
            <pc:docMk/>
            <pc:sldMk cId="3260191139" sldId="285"/>
            <ac:spMk id="6" creationId="{00000000-0000-0000-0000-000000000000}"/>
          </ac:spMkLst>
        </pc:spChg>
        <pc:spChg chg="mod">
          <ac:chgData name="Kamira Sanchez" userId="d90880d6-78a9-457c-991e-24450603455a" providerId="ADAL" clId="{5036700E-50CA-4F03-8D8F-CD9625DA0424}" dt="2023-05-24T12:23:50.476" v="69" actId="20577"/>
          <ac:spMkLst>
            <pc:docMk/>
            <pc:sldMk cId="3260191139" sldId="285"/>
            <ac:spMk id="7" creationId="{00000000-0000-0000-0000-000000000000}"/>
          </ac:spMkLst>
        </pc:spChg>
      </pc:sldChg>
      <pc:sldChg chg="modSp mod">
        <pc:chgData name="Kamira Sanchez" userId="d90880d6-78a9-457c-991e-24450603455a" providerId="ADAL" clId="{5036700E-50CA-4F03-8D8F-CD9625DA0424}" dt="2023-05-24T12:22:03.412" v="44"/>
        <pc:sldMkLst>
          <pc:docMk/>
          <pc:sldMk cId="3755087734" sldId="286"/>
        </pc:sldMkLst>
        <pc:spChg chg="mod">
          <ac:chgData name="Kamira Sanchez" userId="d90880d6-78a9-457c-991e-24450603455a" providerId="ADAL" clId="{5036700E-50CA-4F03-8D8F-CD9625DA0424}" dt="2023-05-24T12:22:03.412" v="44"/>
          <ac:spMkLst>
            <pc:docMk/>
            <pc:sldMk cId="3755087734" sldId="286"/>
            <ac:spMk id="6" creationId="{00000000-0000-0000-0000-000000000000}"/>
          </ac:spMkLst>
        </pc:spChg>
      </pc:sldChg>
      <pc:sldChg chg="modSp mod">
        <pc:chgData name="Kamira Sanchez" userId="d90880d6-78a9-457c-991e-24450603455a" providerId="ADAL" clId="{5036700E-50CA-4F03-8D8F-CD9625DA0424}" dt="2023-05-24T12:22:05.935" v="45"/>
        <pc:sldMkLst>
          <pc:docMk/>
          <pc:sldMk cId="989532438" sldId="287"/>
        </pc:sldMkLst>
        <pc:spChg chg="mod">
          <ac:chgData name="Kamira Sanchez" userId="d90880d6-78a9-457c-991e-24450603455a" providerId="ADAL" clId="{5036700E-50CA-4F03-8D8F-CD9625DA0424}" dt="2023-05-24T12:22:05.935" v="45"/>
          <ac:spMkLst>
            <pc:docMk/>
            <pc:sldMk cId="989532438" sldId="287"/>
            <ac:spMk id="6" creationId="{00000000-0000-0000-0000-000000000000}"/>
          </ac:spMkLst>
        </pc:spChg>
      </pc:sldChg>
      <pc:sldChg chg="modSp mod">
        <pc:chgData name="Kamira Sanchez" userId="d90880d6-78a9-457c-991e-24450603455a" providerId="ADAL" clId="{5036700E-50CA-4F03-8D8F-CD9625DA0424}" dt="2023-05-24T12:22:09.226" v="46"/>
        <pc:sldMkLst>
          <pc:docMk/>
          <pc:sldMk cId="1672917012" sldId="288"/>
        </pc:sldMkLst>
        <pc:spChg chg="mod">
          <ac:chgData name="Kamira Sanchez" userId="d90880d6-78a9-457c-991e-24450603455a" providerId="ADAL" clId="{5036700E-50CA-4F03-8D8F-CD9625DA0424}" dt="2023-05-24T12:22:09.226" v="46"/>
          <ac:spMkLst>
            <pc:docMk/>
            <pc:sldMk cId="1672917012" sldId="288"/>
            <ac:spMk id="6" creationId="{00000000-0000-0000-0000-000000000000}"/>
          </ac:spMkLst>
        </pc:spChg>
      </pc:sldChg>
      <pc:sldChg chg="modSp mod">
        <pc:chgData name="Kamira Sanchez" userId="d90880d6-78a9-457c-991e-24450603455a" providerId="ADAL" clId="{5036700E-50CA-4F03-8D8F-CD9625DA0424}" dt="2023-05-24T12:26:28.194" v="78" actId="20577"/>
        <pc:sldMkLst>
          <pc:docMk/>
          <pc:sldMk cId="3051640245" sldId="290"/>
        </pc:sldMkLst>
        <pc:spChg chg="mod">
          <ac:chgData name="Kamira Sanchez" userId="d90880d6-78a9-457c-991e-24450603455a" providerId="ADAL" clId="{5036700E-50CA-4F03-8D8F-CD9625DA0424}" dt="2023-05-24T12:22:12.008" v="47"/>
          <ac:spMkLst>
            <pc:docMk/>
            <pc:sldMk cId="3051640245" sldId="290"/>
            <ac:spMk id="6" creationId="{00000000-0000-0000-0000-000000000000}"/>
          </ac:spMkLst>
        </pc:spChg>
        <pc:spChg chg="mod">
          <ac:chgData name="Kamira Sanchez" userId="d90880d6-78a9-457c-991e-24450603455a" providerId="ADAL" clId="{5036700E-50CA-4F03-8D8F-CD9625DA0424}" dt="2023-05-24T12:26:28.194" v="78" actId="20577"/>
          <ac:spMkLst>
            <pc:docMk/>
            <pc:sldMk cId="3051640245" sldId="290"/>
            <ac:spMk id="7" creationId="{00000000-0000-0000-0000-000000000000}"/>
          </ac:spMkLst>
        </pc:spChg>
      </pc:sldChg>
      <pc:sldChg chg="modSp mod modNotesTx">
        <pc:chgData name="Kamira Sanchez" userId="d90880d6-78a9-457c-991e-24450603455a" providerId="ADAL" clId="{5036700E-50CA-4F03-8D8F-CD9625DA0424}" dt="2023-05-24T12:27:12.990" v="91" actId="20577"/>
        <pc:sldMkLst>
          <pc:docMk/>
          <pc:sldMk cId="3802607070" sldId="291"/>
        </pc:sldMkLst>
        <pc:spChg chg="mod">
          <ac:chgData name="Kamira Sanchez" userId="d90880d6-78a9-457c-991e-24450603455a" providerId="ADAL" clId="{5036700E-50CA-4F03-8D8F-CD9625DA0424}" dt="2023-05-24T12:22:14.749" v="48"/>
          <ac:spMkLst>
            <pc:docMk/>
            <pc:sldMk cId="3802607070" sldId="291"/>
            <ac:spMk id="6" creationId="{00000000-0000-0000-0000-000000000000}"/>
          </ac:spMkLst>
        </pc:spChg>
      </pc:sldChg>
      <pc:sldChg chg="modSp mod">
        <pc:chgData name="Kamira Sanchez" userId="d90880d6-78a9-457c-991e-24450603455a" providerId="ADAL" clId="{5036700E-50CA-4F03-8D8F-CD9625DA0424}" dt="2023-05-24T12:22:17.689" v="49"/>
        <pc:sldMkLst>
          <pc:docMk/>
          <pc:sldMk cId="2699483227" sldId="292"/>
        </pc:sldMkLst>
        <pc:spChg chg="mod">
          <ac:chgData name="Kamira Sanchez" userId="d90880d6-78a9-457c-991e-24450603455a" providerId="ADAL" clId="{5036700E-50CA-4F03-8D8F-CD9625DA0424}" dt="2023-05-24T12:22:17.689" v="49"/>
          <ac:spMkLst>
            <pc:docMk/>
            <pc:sldMk cId="2699483227" sldId="292"/>
            <ac:spMk id="6" creationId="{00000000-0000-0000-0000-000000000000}"/>
          </ac:spMkLst>
        </pc:spChg>
      </pc:sldChg>
    </pc:docChg>
  </pc:docChgLst>
  <pc:docChgLst>
    <pc:chgData name="Kamira Sanchez" userId="d90880d6-78a9-457c-991e-24450603455a" providerId="ADAL" clId="{C01ED4A8-F374-43F1-B534-0849E37F59FD}"/>
    <pc:docChg chg="custSel delSld modSld">
      <pc:chgData name="Kamira Sanchez" userId="d90880d6-78a9-457c-991e-24450603455a" providerId="ADAL" clId="{C01ED4A8-F374-43F1-B534-0849E37F59FD}" dt="2022-10-14T17:02:14.104" v="796" actId="20577"/>
      <pc:docMkLst>
        <pc:docMk/>
      </pc:docMkLst>
      <pc:sldChg chg="modSp mod modNotesTx">
        <pc:chgData name="Kamira Sanchez" userId="d90880d6-78a9-457c-991e-24450603455a" providerId="ADAL" clId="{C01ED4A8-F374-43F1-B534-0849E37F59FD}" dt="2022-10-14T16:40:52.899" v="292" actId="20577"/>
        <pc:sldMkLst>
          <pc:docMk/>
          <pc:sldMk cId="4120575675" sldId="258"/>
        </pc:sldMkLst>
        <pc:spChg chg="mod">
          <ac:chgData name="Kamira Sanchez" userId="d90880d6-78a9-457c-991e-24450603455a" providerId="ADAL" clId="{C01ED4A8-F374-43F1-B534-0849E37F59FD}" dt="2022-10-14T16:35:51.300" v="33" actId="20577"/>
          <ac:spMkLst>
            <pc:docMk/>
            <pc:sldMk cId="4120575675" sldId="258"/>
            <ac:spMk id="9" creationId="{00000000-0000-0000-0000-000000000000}"/>
          </ac:spMkLst>
        </pc:spChg>
      </pc:sldChg>
      <pc:sldChg chg="modSp mod">
        <pc:chgData name="Kamira Sanchez" userId="d90880d6-78a9-457c-991e-24450603455a" providerId="ADAL" clId="{C01ED4A8-F374-43F1-B534-0849E37F59FD}" dt="2022-10-14T16:41:58.944" v="295" actId="5793"/>
        <pc:sldMkLst>
          <pc:docMk/>
          <pc:sldMk cId="1451929570" sldId="271"/>
        </pc:sldMkLst>
        <pc:spChg chg="mod">
          <ac:chgData name="Kamira Sanchez" userId="d90880d6-78a9-457c-991e-24450603455a" providerId="ADAL" clId="{C01ED4A8-F374-43F1-B534-0849E37F59FD}" dt="2022-10-14T16:41:58.944" v="295" actId="5793"/>
          <ac:spMkLst>
            <pc:docMk/>
            <pc:sldMk cId="1451929570" sldId="271"/>
            <ac:spMk id="7" creationId="{00000000-0000-0000-0000-000000000000}"/>
          </ac:spMkLst>
        </pc:spChg>
      </pc:sldChg>
      <pc:sldChg chg="modSp mod modNotesTx">
        <pc:chgData name="Kamira Sanchez" userId="d90880d6-78a9-457c-991e-24450603455a" providerId="ADAL" clId="{C01ED4A8-F374-43F1-B534-0849E37F59FD}" dt="2022-10-14T16:44:10.834" v="606" actId="20577"/>
        <pc:sldMkLst>
          <pc:docMk/>
          <pc:sldMk cId="2526692098" sldId="284"/>
        </pc:sldMkLst>
        <pc:spChg chg="mod">
          <ac:chgData name="Kamira Sanchez" userId="d90880d6-78a9-457c-991e-24450603455a" providerId="ADAL" clId="{C01ED4A8-F374-43F1-B534-0849E37F59FD}" dt="2022-10-14T16:43:26.454" v="563" actId="20577"/>
          <ac:spMkLst>
            <pc:docMk/>
            <pc:sldMk cId="2526692098" sldId="284"/>
            <ac:spMk id="7" creationId="{00000000-0000-0000-0000-000000000000}"/>
          </ac:spMkLst>
        </pc:spChg>
      </pc:sldChg>
      <pc:sldChg chg="modSp mod modNotesTx">
        <pc:chgData name="Kamira Sanchez" userId="d90880d6-78a9-457c-991e-24450603455a" providerId="ADAL" clId="{C01ED4A8-F374-43F1-B534-0849E37F59FD}" dt="2022-10-14T16:45:49.621" v="633" actId="20577"/>
        <pc:sldMkLst>
          <pc:docMk/>
          <pc:sldMk cId="3260191139" sldId="285"/>
        </pc:sldMkLst>
        <pc:spChg chg="mod">
          <ac:chgData name="Kamira Sanchez" userId="d90880d6-78a9-457c-991e-24450603455a" providerId="ADAL" clId="{C01ED4A8-F374-43F1-B534-0849E37F59FD}" dt="2022-10-14T16:45:19.858" v="622" actId="20577"/>
          <ac:spMkLst>
            <pc:docMk/>
            <pc:sldMk cId="3260191139" sldId="285"/>
            <ac:spMk id="7" creationId="{00000000-0000-0000-0000-000000000000}"/>
          </ac:spMkLst>
        </pc:spChg>
      </pc:sldChg>
      <pc:sldChg chg="modSp mod modNotesTx">
        <pc:chgData name="Kamira Sanchez" userId="d90880d6-78a9-457c-991e-24450603455a" providerId="ADAL" clId="{C01ED4A8-F374-43F1-B534-0849E37F59FD}" dt="2022-10-14T16:48:15.248" v="688" actId="20577"/>
        <pc:sldMkLst>
          <pc:docMk/>
          <pc:sldMk cId="989532438" sldId="287"/>
        </pc:sldMkLst>
        <pc:spChg chg="mod">
          <ac:chgData name="Kamira Sanchez" userId="d90880d6-78a9-457c-991e-24450603455a" providerId="ADAL" clId="{C01ED4A8-F374-43F1-B534-0849E37F59FD}" dt="2022-10-14T16:47:31.017" v="637" actId="20577"/>
          <ac:spMkLst>
            <pc:docMk/>
            <pc:sldMk cId="989532438" sldId="287"/>
            <ac:spMk id="7" creationId="{00000000-0000-0000-0000-000000000000}"/>
          </ac:spMkLst>
        </pc:spChg>
      </pc:sldChg>
      <pc:sldChg chg="modSp mod modNotesTx">
        <pc:chgData name="Kamira Sanchez" userId="d90880d6-78a9-457c-991e-24450603455a" providerId="ADAL" clId="{C01ED4A8-F374-43F1-B534-0849E37F59FD}" dt="2022-10-14T16:49:10.597" v="711" actId="20577"/>
        <pc:sldMkLst>
          <pc:docMk/>
          <pc:sldMk cId="1672917012" sldId="288"/>
        </pc:sldMkLst>
        <pc:spChg chg="mod">
          <ac:chgData name="Kamira Sanchez" userId="d90880d6-78a9-457c-991e-24450603455a" providerId="ADAL" clId="{C01ED4A8-F374-43F1-B534-0849E37F59FD}" dt="2022-10-14T16:48:35.985" v="692" actId="20577"/>
          <ac:spMkLst>
            <pc:docMk/>
            <pc:sldMk cId="1672917012" sldId="288"/>
            <ac:spMk id="7" creationId="{00000000-0000-0000-0000-000000000000}"/>
          </ac:spMkLst>
        </pc:spChg>
      </pc:sldChg>
      <pc:sldChg chg="modSp del mod">
        <pc:chgData name="Kamira Sanchez" userId="d90880d6-78a9-457c-991e-24450603455a" providerId="ADAL" clId="{C01ED4A8-F374-43F1-B534-0849E37F59FD}" dt="2022-10-14T16:50:34.637" v="737" actId="47"/>
        <pc:sldMkLst>
          <pc:docMk/>
          <pc:sldMk cId="2862203272" sldId="289"/>
        </pc:sldMkLst>
        <pc:spChg chg="mod">
          <ac:chgData name="Kamira Sanchez" userId="d90880d6-78a9-457c-991e-24450603455a" providerId="ADAL" clId="{C01ED4A8-F374-43F1-B534-0849E37F59FD}" dt="2022-10-14T16:49:56.153" v="735" actId="6549"/>
          <ac:spMkLst>
            <pc:docMk/>
            <pc:sldMk cId="2862203272" sldId="289"/>
            <ac:spMk id="7" creationId="{00000000-0000-0000-0000-000000000000}"/>
          </ac:spMkLst>
        </pc:spChg>
      </pc:sldChg>
      <pc:sldChg chg="modSp mod">
        <pc:chgData name="Kamira Sanchez" userId="d90880d6-78a9-457c-991e-24450603455a" providerId="ADAL" clId="{C01ED4A8-F374-43F1-B534-0849E37F59FD}" dt="2022-10-14T16:50:31.283" v="736"/>
        <pc:sldMkLst>
          <pc:docMk/>
          <pc:sldMk cId="3051640245" sldId="290"/>
        </pc:sldMkLst>
        <pc:spChg chg="mod">
          <ac:chgData name="Kamira Sanchez" userId="d90880d6-78a9-457c-991e-24450603455a" providerId="ADAL" clId="{C01ED4A8-F374-43F1-B534-0849E37F59FD}" dt="2022-10-14T16:50:31.283" v="736"/>
          <ac:spMkLst>
            <pc:docMk/>
            <pc:sldMk cId="3051640245" sldId="290"/>
            <ac:spMk id="7" creationId="{00000000-0000-0000-0000-000000000000}"/>
          </ac:spMkLst>
        </pc:spChg>
      </pc:sldChg>
      <pc:sldChg chg="modSp mod modNotesTx">
        <pc:chgData name="Kamira Sanchez" userId="d90880d6-78a9-457c-991e-24450603455a" providerId="ADAL" clId="{C01ED4A8-F374-43F1-B534-0849E37F59FD}" dt="2022-10-14T16:59:56.363" v="756" actId="20577"/>
        <pc:sldMkLst>
          <pc:docMk/>
          <pc:sldMk cId="3802607070" sldId="291"/>
        </pc:sldMkLst>
        <pc:spChg chg="mod">
          <ac:chgData name="Kamira Sanchez" userId="d90880d6-78a9-457c-991e-24450603455a" providerId="ADAL" clId="{C01ED4A8-F374-43F1-B534-0849E37F59FD}" dt="2022-10-14T16:50:46.983" v="745" actId="20577"/>
          <ac:spMkLst>
            <pc:docMk/>
            <pc:sldMk cId="3802607070" sldId="291"/>
            <ac:spMk id="7" creationId="{00000000-0000-0000-0000-000000000000}"/>
          </ac:spMkLst>
        </pc:spChg>
      </pc:sldChg>
      <pc:sldChg chg="modSp mod modNotesTx">
        <pc:chgData name="Kamira Sanchez" userId="d90880d6-78a9-457c-991e-24450603455a" providerId="ADAL" clId="{C01ED4A8-F374-43F1-B534-0849E37F59FD}" dt="2022-10-14T17:02:14.104" v="796" actId="20577"/>
        <pc:sldMkLst>
          <pc:docMk/>
          <pc:sldMk cId="2699483227" sldId="292"/>
        </pc:sldMkLst>
        <pc:spChg chg="mod">
          <ac:chgData name="Kamira Sanchez" userId="d90880d6-78a9-457c-991e-24450603455a" providerId="ADAL" clId="{C01ED4A8-F374-43F1-B534-0849E37F59FD}" dt="2022-10-14T17:01:45.185" v="772" actId="20577"/>
          <ac:spMkLst>
            <pc:docMk/>
            <pc:sldMk cId="2699483227" sldId="292"/>
            <ac:spMk id="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C2292A-DE98-4FC2-9BDB-984AF3DB49FF}" type="doc">
      <dgm:prSet loTypeId="urn:microsoft.com/office/officeart/2005/8/layout/cycle7" loCatId="cycle" qsTypeId="urn:microsoft.com/office/officeart/2005/8/quickstyle/3d3" qsCatId="3D" csTypeId="urn:microsoft.com/office/officeart/2005/8/colors/accent4_2" csCatId="accent4" phldr="1"/>
      <dgm:spPr/>
      <dgm:t>
        <a:bodyPr/>
        <a:lstStyle/>
        <a:p>
          <a:endParaRPr lang="en-GB"/>
        </a:p>
      </dgm:t>
    </dgm:pt>
    <dgm:pt modelId="{1824EBB8-5190-4A20-BEED-E020A2BB52C6}">
      <dgm:prSet phldrT="[Text]"/>
      <dgm:spPr>
        <a:solidFill>
          <a:schemeClr val="accent4">
            <a:lumMod val="75000"/>
          </a:schemeClr>
        </a:solidFill>
      </dgm:spPr>
      <dgm:t>
        <a:bodyPr/>
        <a:lstStyle/>
        <a:p>
          <a:r>
            <a:rPr lang="en-GB" dirty="0">
              <a:latin typeface="Arial" panose="020B0604020202020204" pitchFamily="34" charset="0"/>
              <a:cs typeface="Arial" panose="020B0604020202020204" pitchFamily="34" charset="0"/>
            </a:rPr>
            <a:t>Servicio</a:t>
          </a:r>
        </a:p>
      </dgm:t>
    </dgm:pt>
    <dgm:pt modelId="{9BEDB126-9E8C-4323-88B8-D07C6B904C36}" type="parTrans" cxnId="{9C716F0B-B536-4661-B7B7-5EE673091186}">
      <dgm:prSet/>
      <dgm:spPr/>
      <dgm:t>
        <a:bodyPr/>
        <a:lstStyle/>
        <a:p>
          <a:endParaRPr lang="en-GB"/>
        </a:p>
      </dgm:t>
    </dgm:pt>
    <dgm:pt modelId="{8553C895-84BE-40E3-BAB7-D1FEEFC9212F}" type="sibTrans" cxnId="{9C716F0B-B536-4661-B7B7-5EE673091186}">
      <dgm:prSet/>
      <dgm:spPr/>
      <dgm:t>
        <a:bodyPr/>
        <a:lstStyle/>
        <a:p>
          <a:endParaRPr lang="en-GB"/>
        </a:p>
      </dgm:t>
    </dgm:pt>
    <dgm:pt modelId="{446CA796-825A-4853-B01A-18AAE5BE896D}">
      <dgm:prSet phldrT="[Text]"/>
      <dgm:spPr>
        <a:solidFill>
          <a:schemeClr val="accent4">
            <a:lumMod val="75000"/>
          </a:schemeClr>
        </a:solidFill>
      </dgm:spPr>
      <dgm:t>
        <a:bodyPr/>
        <a:lstStyle/>
        <a:p>
          <a:r>
            <a:rPr lang="en-GB" dirty="0" err="1">
              <a:latin typeface="Arial" panose="020B0604020202020204" pitchFamily="34" charset="0"/>
              <a:cs typeface="Arial" panose="020B0604020202020204" pitchFamily="34" charset="0"/>
            </a:rPr>
            <a:t>Ingreso</a:t>
          </a:r>
          <a:endParaRPr lang="en-GB" dirty="0">
            <a:latin typeface="Arial" panose="020B0604020202020204" pitchFamily="34" charset="0"/>
            <a:cs typeface="Arial" panose="020B0604020202020204" pitchFamily="34" charset="0"/>
          </a:endParaRPr>
        </a:p>
      </dgm:t>
    </dgm:pt>
    <dgm:pt modelId="{D8A2D980-E286-4E42-80C3-2BDC08D17094}" type="parTrans" cxnId="{F4AD31C6-ADD8-4507-84C2-FD763B0C0556}">
      <dgm:prSet/>
      <dgm:spPr/>
      <dgm:t>
        <a:bodyPr/>
        <a:lstStyle/>
        <a:p>
          <a:endParaRPr lang="en-GB"/>
        </a:p>
      </dgm:t>
    </dgm:pt>
    <dgm:pt modelId="{C2BEC5A5-F47F-478F-A071-DEA0AEC72F41}" type="sibTrans" cxnId="{F4AD31C6-ADD8-4507-84C2-FD763B0C0556}">
      <dgm:prSet/>
      <dgm:spPr/>
      <dgm:t>
        <a:bodyPr/>
        <a:lstStyle/>
        <a:p>
          <a:endParaRPr lang="en-GB"/>
        </a:p>
      </dgm:t>
    </dgm:pt>
    <dgm:pt modelId="{A12368A1-4E1D-4ED2-A8B2-633FD847315E}">
      <dgm:prSet phldrT="[Text]"/>
      <dgm:spPr>
        <a:solidFill>
          <a:schemeClr val="accent4">
            <a:lumMod val="75000"/>
          </a:schemeClr>
        </a:solidFill>
      </dgm:spPr>
      <dgm:t>
        <a:bodyPr/>
        <a:lstStyle/>
        <a:p>
          <a:r>
            <a:rPr lang="en-GB" dirty="0">
              <a:latin typeface="Arial" panose="020B0604020202020204" pitchFamily="34" charset="0"/>
              <a:cs typeface="Arial" panose="020B0604020202020204" pitchFamily="34" charset="0"/>
            </a:rPr>
            <a:t>Deuda</a:t>
          </a:r>
        </a:p>
      </dgm:t>
    </dgm:pt>
    <dgm:pt modelId="{6EF7AE78-20AB-4585-95D2-73833BBACB91}" type="parTrans" cxnId="{D8C5D3D2-2626-4D22-9EEA-64F56DBF1C72}">
      <dgm:prSet/>
      <dgm:spPr/>
      <dgm:t>
        <a:bodyPr/>
        <a:lstStyle/>
        <a:p>
          <a:endParaRPr lang="en-GB"/>
        </a:p>
      </dgm:t>
    </dgm:pt>
    <dgm:pt modelId="{71E12D1C-2A38-43EF-A837-99D2C5BAA485}" type="sibTrans" cxnId="{D8C5D3D2-2626-4D22-9EEA-64F56DBF1C72}">
      <dgm:prSet/>
      <dgm:spPr/>
      <dgm:t>
        <a:bodyPr/>
        <a:lstStyle/>
        <a:p>
          <a:endParaRPr lang="en-GB"/>
        </a:p>
      </dgm:t>
    </dgm:pt>
    <dgm:pt modelId="{C0DFB222-4313-4856-9C49-8799B03079D4}" type="pres">
      <dgm:prSet presAssocID="{45C2292A-DE98-4FC2-9BDB-984AF3DB49FF}" presName="Name0" presStyleCnt="0">
        <dgm:presLayoutVars>
          <dgm:dir/>
          <dgm:resizeHandles val="exact"/>
        </dgm:presLayoutVars>
      </dgm:prSet>
      <dgm:spPr/>
    </dgm:pt>
    <dgm:pt modelId="{F8129EC3-406C-420F-826A-8B587F678AF2}" type="pres">
      <dgm:prSet presAssocID="{1824EBB8-5190-4A20-BEED-E020A2BB52C6}" presName="node" presStyleLbl="node1" presStyleIdx="0" presStyleCnt="3">
        <dgm:presLayoutVars>
          <dgm:bulletEnabled val="1"/>
        </dgm:presLayoutVars>
      </dgm:prSet>
      <dgm:spPr/>
    </dgm:pt>
    <dgm:pt modelId="{70E9AC14-294E-40FB-B8E8-380B890C7C06}" type="pres">
      <dgm:prSet presAssocID="{8553C895-84BE-40E3-BAB7-D1FEEFC9212F}" presName="sibTrans" presStyleLbl="sibTrans2D1" presStyleIdx="0" presStyleCnt="3"/>
      <dgm:spPr/>
    </dgm:pt>
    <dgm:pt modelId="{90818F4D-15F3-404F-9170-A18C1A9D2E90}" type="pres">
      <dgm:prSet presAssocID="{8553C895-84BE-40E3-BAB7-D1FEEFC9212F}" presName="connectorText" presStyleLbl="sibTrans2D1" presStyleIdx="0" presStyleCnt="3"/>
      <dgm:spPr/>
    </dgm:pt>
    <dgm:pt modelId="{1458B392-5DA2-4182-B503-A72F7F854701}" type="pres">
      <dgm:prSet presAssocID="{446CA796-825A-4853-B01A-18AAE5BE896D}" presName="node" presStyleLbl="node1" presStyleIdx="1" presStyleCnt="3">
        <dgm:presLayoutVars>
          <dgm:bulletEnabled val="1"/>
        </dgm:presLayoutVars>
      </dgm:prSet>
      <dgm:spPr/>
    </dgm:pt>
    <dgm:pt modelId="{D275A292-B0D1-449A-92AA-E0695289B91C}" type="pres">
      <dgm:prSet presAssocID="{C2BEC5A5-F47F-478F-A071-DEA0AEC72F41}" presName="sibTrans" presStyleLbl="sibTrans2D1" presStyleIdx="1" presStyleCnt="3"/>
      <dgm:spPr/>
    </dgm:pt>
    <dgm:pt modelId="{28942B64-E0C4-496A-BF8C-2E237AE66CF7}" type="pres">
      <dgm:prSet presAssocID="{C2BEC5A5-F47F-478F-A071-DEA0AEC72F41}" presName="connectorText" presStyleLbl="sibTrans2D1" presStyleIdx="1" presStyleCnt="3"/>
      <dgm:spPr/>
    </dgm:pt>
    <dgm:pt modelId="{B9CEE43C-BE89-4602-B5C2-5DB62D506F12}" type="pres">
      <dgm:prSet presAssocID="{A12368A1-4E1D-4ED2-A8B2-633FD847315E}" presName="node" presStyleLbl="node1" presStyleIdx="2" presStyleCnt="3">
        <dgm:presLayoutVars>
          <dgm:bulletEnabled val="1"/>
        </dgm:presLayoutVars>
      </dgm:prSet>
      <dgm:spPr/>
    </dgm:pt>
    <dgm:pt modelId="{506806F9-21FF-4C15-AAC7-6EF894173179}" type="pres">
      <dgm:prSet presAssocID="{71E12D1C-2A38-43EF-A837-99D2C5BAA485}" presName="sibTrans" presStyleLbl="sibTrans2D1" presStyleIdx="2" presStyleCnt="3"/>
      <dgm:spPr/>
    </dgm:pt>
    <dgm:pt modelId="{F34E77BC-DF96-4096-A2FC-988A028922EB}" type="pres">
      <dgm:prSet presAssocID="{71E12D1C-2A38-43EF-A837-99D2C5BAA485}" presName="connectorText" presStyleLbl="sibTrans2D1" presStyleIdx="2" presStyleCnt="3"/>
      <dgm:spPr/>
    </dgm:pt>
  </dgm:ptLst>
  <dgm:cxnLst>
    <dgm:cxn modelId="{9C716F0B-B536-4661-B7B7-5EE673091186}" srcId="{45C2292A-DE98-4FC2-9BDB-984AF3DB49FF}" destId="{1824EBB8-5190-4A20-BEED-E020A2BB52C6}" srcOrd="0" destOrd="0" parTransId="{9BEDB126-9E8C-4323-88B8-D07C6B904C36}" sibTransId="{8553C895-84BE-40E3-BAB7-D1FEEFC9212F}"/>
    <dgm:cxn modelId="{F5128326-E228-4998-816C-517EBC7F8E2B}" type="presOf" srcId="{C2BEC5A5-F47F-478F-A071-DEA0AEC72F41}" destId="{28942B64-E0C4-496A-BF8C-2E237AE66CF7}" srcOrd="1" destOrd="0" presId="urn:microsoft.com/office/officeart/2005/8/layout/cycle7"/>
    <dgm:cxn modelId="{870B3D3B-19BB-4DC2-B8F0-C35DFFFEE5D4}" type="presOf" srcId="{1824EBB8-5190-4A20-BEED-E020A2BB52C6}" destId="{F8129EC3-406C-420F-826A-8B587F678AF2}" srcOrd="0" destOrd="0" presId="urn:microsoft.com/office/officeart/2005/8/layout/cycle7"/>
    <dgm:cxn modelId="{2EBFB25E-FBC8-438E-925E-CDB305C9F971}" type="presOf" srcId="{A12368A1-4E1D-4ED2-A8B2-633FD847315E}" destId="{B9CEE43C-BE89-4602-B5C2-5DB62D506F12}" srcOrd="0" destOrd="0" presId="urn:microsoft.com/office/officeart/2005/8/layout/cycle7"/>
    <dgm:cxn modelId="{EC8DC744-3944-41E5-B0C8-2DB76948DEA1}" type="presOf" srcId="{8553C895-84BE-40E3-BAB7-D1FEEFC9212F}" destId="{70E9AC14-294E-40FB-B8E8-380B890C7C06}" srcOrd="0" destOrd="0" presId="urn:microsoft.com/office/officeart/2005/8/layout/cycle7"/>
    <dgm:cxn modelId="{CEBDD550-470D-4A71-94B5-748781B46A7E}" type="presOf" srcId="{71E12D1C-2A38-43EF-A837-99D2C5BAA485}" destId="{F34E77BC-DF96-4096-A2FC-988A028922EB}" srcOrd="1" destOrd="0" presId="urn:microsoft.com/office/officeart/2005/8/layout/cycle7"/>
    <dgm:cxn modelId="{4175437C-C9D3-44E3-A3CB-D9958B518B08}" type="presOf" srcId="{71E12D1C-2A38-43EF-A837-99D2C5BAA485}" destId="{506806F9-21FF-4C15-AAC7-6EF894173179}" srcOrd="0" destOrd="0" presId="urn:microsoft.com/office/officeart/2005/8/layout/cycle7"/>
    <dgm:cxn modelId="{ED3AAD91-AF9B-4D92-A080-87C20A838C73}" type="presOf" srcId="{C2BEC5A5-F47F-478F-A071-DEA0AEC72F41}" destId="{D275A292-B0D1-449A-92AA-E0695289B91C}" srcOrd="0" destOrd="0" presId="urn:microsoft.com/office/officeart/2005/8/layout/cycle7"/>
    <dgm:cxn modelId="{9682B395-8E86-438B-8D5D-FCE93A1473AC}" type="presOf" srcId="{446CA796-825A-4853-B01A-18AAE5BE896D}" destId="{1458B392-5DA2-4182-B503-A72F7F854701}" srcOrd="0" destOrd="0" presId="urn:microsoft.com/office/officeart/2005/8/layout/cycle7"/>
    <dgm:cxn modelId="{F4AD31C6-ADD8-4507-84C2-FD763B0C0556}" srcId="{45C2292A-DE98-4FC2-9BDB-984AF3DB49FF}" destId="{446CA796-825A-4853-B01A-18AAE5BE896D}" srcOrd="1" destOrd="0" parTransId="{D8A2D980-E286-4E42-80C3-2BDC08D17094}" sibTransId="{C2BEC5A5-F47F-478F-A071-DEA0AEC72F41}"/>
    <dgm:cxn modelId="{D8C5D3D2-2626-4D22-9EEA-64F56DBF1C72}" srcId="{45C2292A-DE98-4FC2-9BDB-984AF3DB49FF}" destId="{A12368A1-4E1D-4ED2-A8B2-633FD847315E}" srcOrd="2" destOrd="0" parTransId="{6EF7AE78-20AB-4585-95D2-73833BBACB91}" sibTransId="{71E12D1C-2A38-43EF-A837-99D2C5BAA485}"/>
    <dgm:cxn modelId="{6C35C6D3-0DD5-4B1A-A688-162CF361533E}" type="presOf" srcId="{8553C895-84BE-40E3-BAB7-D1FEEFC9212F}" destId="{90818F4D-15F3-404F-9170-A18C1A9D2E90}" srcOrd="1" destOrd="0" presId="urn:microsoft.com/office/officeart/2005/8/layout/cycle7"/>
    <dgm:cxn modelId="{F7CC5EEF-4AD3-4DDA-BDCA-8D7C6E311DB8}" type="presOf" srcId="{45C2292A-DE98-4FC2-9BDB-984AF3DB49FF}" destId="{C0DFB222-4313-4856-9C49-8799B03079D4}" srcOrd="0" destOrd="0" presId="urn:microsoft.com/office/officeart/2005/8/layout/cycle7"/>
    <dgm:cxn modelId="{6F12E469-FACA-447B-8C34-9EFF01939382}" type="presParOf" srcId="{C0DFB222-4313-4856-9C49-8799B03079D4}" destId="{F8129EC3-406C-420F-826A-8B587F678AF2}" srcOrd="0" destOrd="0" presId="urn:microsoft.com/office/officeart/2005/8/layout/cycle7"/>
    <dgm:cxn modelId="{2F65428D-56F1-4DB6-8855-DA36E73B1873}" type="presParOf" srcId="{C0DFB222-4313-4856-9C49-8799B03079D4}" destId="{70E9AC14-294E-40FB-B8E8-380B890C7C06}" srcOrd="1" destOrd="0" presId="urn:microsoft.com/office/officeart/2005/8/layout/cycle7"/>
    <dgm:cxn modelId="{2D418C64-DCC4-4710-8AC6-E274EACDFCE8}" type="presParOf" srcId="{70E9AC14-294E-40FB-B8E8-380B890C7C06}" destId="{90818F4D-15F3-404F-9170-A18C1A9D2E90}" srcOrd="0" destOrd="0" presId="urn:microsoft.com/office/officeart/2005/8/layout/cycle7"/>
    <dgm:cxn modelId="{BD147E5F-0FC4-4616-A8BA-D8788ACD5B55}" type="presParOf" srcId="{C0DFB222-4313-4856-9C49-8799B03079D4}" destId="{1458B392-5DA2-4182-B503-A72F7F854701}" srcOrd="2" destOrd="0" presId="urn:microsoft.com/office/officeart/2005/8/layout/cycle7"/>
    <dgm:cxn modelId="{17FD620C-F3CF-4B62-AAB1-802584E61105}" type="presParOf" srcId="{C0DFB222-4313-4856-9C49-8799B03079D4}" destId="{D275A292-B0D1-449A-92AA-E0695289B91C}" srcOrd="3" destOrd="0" presId="urn:microsoft.com/office/officeart/2005/8/layout/cycle7"/>
    <dgm:cxn modelId="{AA6A7500-1276-4608-99EE-40836D75D418}" type="presParOf" srcId="{D275A292-B0D1-449A-92AA-E0695289B91C}" destId="{28942B64-E0C4-496A-BF8C-2E237AE66CF7}" srcOrd="0" destOrd="0" presId="urn:microsoft.com/office/officeart/2005/8/layout/cycle7"/>
    <dgm:cxn modelId="{35FEBC4E-ACBB-401F-8EE6-8C2A62FA3C30}" type="presParOf" srcId="{C0DFB222-4313-4856-9C49-8799B03079D4}" destId="{B9CEE43C-BE89-4602-B5C2-5DB62D506F12}" srcOrd="4" destOrd="0" presId="urn:microsoft.com/office/officeart/2005/8/layout/cycle7"/>
    <dgm:cxn modelId="{D8D7BB59-2334-48FD-A32D-E6E2F5A673DD}" type="presParOf" srcId="{C0DFB222-4313-4856-9C49-8799B03079D4}" destId="{506806F9-21FF-4C15-AAC7-6EF894173179}" srcOrd="5" destOrd="0" presId="urn:microsoft.com/office/officeart/2005/8/layout/cycle7"/>
    <dgm:cxn modelId="{4E8C6998-10F7-4FB1-9BAF-6B1B8C833CC6}" type="presParOf" srcId="{506806F9-21FF-4C15-AAC7-6EF894173179}" destId="{F34E77BC-DF96-4096-A2FC-988A028922EB}"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29EC3-406C-420F-826A-8B587F678AF2}">
      <dsp:nvSpPr>
        <dsp:cNvPr id="0" name=""/>
        <dsp:cNvSpPr/>
      </dsp:nvSpPr>
      <dsp:spPr>
        <a:xfrm>
          <a:off x="2159496" y="1210"/>
          <a:ext cx="1777007" cy="888503"/>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Arial" panose="020B0604020202020204" pitchFamily="34" charset="0"/>
              <a:cs typeface="Arial" panose="020B0604020202020204" pitchFamily="34" charset="0"/>
            </a:rPr>
            <a:t>Servicio</a:t>
          </a:r>
        </a:p>
      </dsp:txBody>
      <dsp:txXfrm>
        <a:off x="2185519" y="27233"/>
        <a:ext cx="1724961" cy="836457"/>
      </dsp:txXfrm>
    </dsp:sp>
    <dsp:sp modelId="{70E9AC14-294E-40FB-B8E8-380B890C7C06}">
      <dsp:nvSpPr>
        <dsp:cNvPr id="0" name=""/>
        <dsp:cNvSpPr/>
      </dsp:nvSpPr>
      <dsp:spPr>
        <a:xfrm rot="3600000">
          <a:off x="3318430" y="1561220"/>
          <a:ext cx="927046" cy="310976"/>
        </a:xfrm>
        <a:prstGeom prst="lef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411723" y="1623415"/>
        <a:ext cx="740460" cy="186586"/>
      </dsp:txXfrm>
    </dsp:sp>
    <dsp:sp modelId="{1458B392-5DA2-4182-B503-A72F7F854701}">
      <dsp:nvSpPr>
        <dsp:cNvPr id="0" name=""/>
        <dsp:cNvSpPr/>
      </dsp:nvSpPr>
      <dsp:spPr>
        <a:xfrm>
          <a:off x="3627404" y="2543702"/>
          <a:ext cx="1777007" cy="888503"/>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err="1">
              <a:latin typeface="Arial" panose="020B0604020202020204" pitchFamily="34" charset="0"/>
              <a:cs typeface="Arial" panose="020B0604020202020204" pitchFamily="34" charset="0"/>
            </a:rPr>
            <a:t>Ingreso</a:t>
          </a:r>
          <a:endParaRPr lang="en-GB" sz="3200" kern="1200" dirty="0">
            <a:latin typeface="Arial" panose="020B0604020202020204" pitchFamily="34" charset="0"/>
            <a:cs typeface="Arial" panose="020B0604020202020204" pitchFamily="34" charset="0"/>
          </a:endParaRPr>
        </a:p>
      </dsp:txBody>
      <dsp:txXfrm>
        <a:off x="3653427" y="2569725"/>
        <a:ext cx="1724961" cy="836457"/>
      </dsp:txXfrm>
    </dsp:sp>
    <dsp:sp modelId="{D275A292-B0D1-449A-92AA-E0695289B91C}">
      <dsp:nvSpPr>
        <dsp:cNvPr id="0" name=""/>
        <dsp:cNvSpPr/>
      </dsp:nvSpPr>
      <dsp:spPr>
        <a:xfrm rot="10800000">
          <a:off x="2584476" y="2832466"/>
          <a:ext cx="927046" cy="310976"/>
        </a:xfrm>
        <a:prstGeom prst="lef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2677769" y="2894661"/>
        <a:ext cx="740460" cy="186586"/>
      </dsp:txXfrm>
    </dsp:sp>
    <dsp:sp modelId="{B9CEE43C-BE89-4602-B5C2-5DB62D506F12}">
      <dsp:nvSpPr>
        <dsp:cNvPr id="0" name=""/>
        <dsp:cNvSpPr/>
      </dsp:nvSpPr>
      <dsp:spPr>
        <a:xfrm>
          <a:off x="691587" y="2543702"/>
          <a:ext cx="1777007" cy="888503"/>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Arial" panose="020B0604020202020204" pitchFamily="34" charset="0"/>
              <a:cs typeface="Arial" panose="020B0604020202020204" pitchFamily="34" charset="0"/>
            </a:rPr>
            <a:t>Deuda</a:t>
          </a:r>
        </a:p>
      </dsp:txBody>
      <dsp:txXfrm>
        <a:off x="717610" y="2569725"/>
        <a:ext cx="1724961" cy="836457"/>
      </dsp:txXfrm>
    </dsp:sp>
    <dsp:sp modelId="{506806F9-21FF-4C15-AAC7-6EF894173179}">
      <dsp:nvSpPr>
        <dsp:cNvPr id="0" name=""/>
        <dsp:cNvSpPr/>
      </dsp:nvSpPr>
      <dsp:spPr>
        <a:xfrm rot="18000000">
          <a:off x="1850522" y="1561220"/>
          <a:ext cx="927046" cy="310976"/>
        </a:xfrm>
        <a:prstGeom prst="lef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1943815" y="1623415"/>
        <a:ext cx="740460" cy="186586"/>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091736-DCC9-4CC7-8DCD-C0D9A8EFF427}" type="datetimeFigureOut">
              <a:rPr lang="en-US" smtClean="0"/>
              <a:t>7/5/2023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1C412-13EC-4FF7-B844-9F7482E71D35}" type="slidenum">
              <a:rPr lang="en-US" smtClean="0"/>
              <a:t>‹#›</a:t>
            </a:fld>
            <a:endParaRPr lang="en-US"/>
          </a:p>
        </p:txBody>
      </p:sp>
    </p:spTree>
    <p:extLst>
      <p:ext uri="{BB962C8B-B14F-4D97-AF65-F5344CB8AC3E}">
        <p14:creationId xmlns:p14="http://schemas.microsoft.com/office/powerpoint/2010/main" val="3112643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br.uk/fsr/fiscal-sustainability-report-july-2018/"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treasury.govt.nz/publications/ltfp/he-tirohanga-mokopuna-2016-statement-new-zealands-long-term-fiscal-position" TargetMode="External"/><Relationship Id="rId4" Type="http://schemas.openxmlformats.org/officeDocument/2006/relationships/hyperlink" Target="https://fiscal.treasury.gov/reports-statements/financial-report/statements-of-long-term-fiscal-projection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 </a:t>
            </a:r>
            <a:r>
              <a:rPr lang="en-GB" dirty="0" err="1"/>
              <a:t>Guías</a:t>
            </a:r>
            <a:r>
              <a:rPr lang="en-GB" dirty="0"/>
              <a:t> de </a:t>
            </a:r>
            <a:r>
              <a:rPr lang="en-GB" dirty="0" err="1"/>
              <a:t>Prácticas</a:t>
            </a:r>
            <a:r>
              <a:rPr lang="en-GB" dirty="0"/>
              <a:t> </a:t>
            </a:r>
            <a:r>
              <a:rPr lang="en-GB" dirty="0" err="1"/>
              <a:t>Recomendadas</a:t>
            </a:r>
            <a:r>
              <a:rPr lang="en-GB" dirty="0"/>
              <a:t> (GPR) no son obligatorias y cubren asuntos fuera de los estados financieros. La mayoría de las entidades sólo considerarán la posibilidad de </a:t>
            </a:r>
            <a:r>
              <a:rPr lang="en-GB" dirty="0" err="1"/>
              <a:t>utilizar</a:t>
            </a:r>
            <a:r>
              <a:rPr lang="en-GB" dirty="0"/>
              <a:t> las GPR </a:t>
            </a:r>
            <a:r>
              <a:rPr lang="en-GB" dirty="0" err="1"/>
              <a:t>después</a:t>
            </a:r>
            <a:r>
              <a:rPr lang="en-GB" dirty="0"/>
              <a:t> de haber aplicado con éxito las NICSP de devengo, y las GPR 2 y la GPR 3 se refieren específicamente a los estados </a:t>
            </a:r>
            <a:r>
              <a:rPr lang="en-GB" dirty="0" err="1"/>
              <a:t>financieros</a:t>
            </a:r>
            <a:r>
              <a:rPr lang="en-GB" dirty="0"/>
              <a:t> que </a:t>
            </a:r>
            <a:r>
              <a:rPr lang="en-GB" dirty="0" err="1"/>
              <a:t>cumplen</a:t>
            </a:r>
            <a:r>
              <a:rPr lang="en-GB" dirty="0"/>
              <a:t> con las NICSP.</a:t>
            </a:r>
          </a:p>
          <a:p>
            <a:endParaRPr lang="en-GB" dirty="0"/>
          </a:p>
          <a:p>
            <a:r>
              <a:rPr lang="en-GB" dirty="0"/>
              <a:t>Si las organizaciones de los participantes no han adoptado plenamente la </a:t>
            </a:r>
            <a:r>
              <a:rPr lang="en-GB" dirty="0" err="1"/>
              <a:t>contabilidad</a:t>
            </a:r>
            <a:r>
              <a:rPr lang="en-GB" dirty="0"/>
              <a:t> de </a:t>
            </a:r>
            <a:r>
              <a:rPr lang="en-GB" dirty="0" err="1"/>
              <a:t>devengo</a:t>
            </a:r>
            <a:r>
              <a:rPr lang="en-GB" dirty="0"/>
              <a:t>, considere la pertinencia de este módulo para ellos. Puede ser útil proporcionar una visión general de las GPR para demostrar que la transparencia no termina con la aplicación de las NICSP. Si el tiempo disponible para presentar el curso es limitado, esta sesión podría incluirse en el programa para proporcionar flexibilidad, y eliminarse si otras sesiones se exceden.</a:t>
            </a:r>
          </a:p>
          <a:p>
            <a:endParaRPr lang="en-GB" dirty="0"/>
          </a:p>
          <a:p>
            <a:r>
              <a:rPr lang="en-GB" dirty="0"/>
              <a:t>La GPR 1 y la GPR 3 no tienen equivalente en las NIIF. La GPR 2 cubre el mismo tema que la </a:t>
            </a:r>
            <a:r>
              <a:rPr lang="en-GB" dirty="0" err="1"/>
              <a:t>el</a:t>
            </a:r>
            <a:r>
              <a:rPr lang="en-GB" dirty="0"/>
              <a:t> </a:t>
            </a:r>
            <a:r>
              <a:rPr lang="en-GB" dirty="0" err="1"/>
              <a:t>Documento</a:t>
            </a:r>
            <a:r>
              <a:rPr lang="en-GB" dirty="0"/>
              <a:t> de </a:t>
            </a:r>
            <a:r>
              <a:rPr lang="en-GB" dirty="0" err="1"/>
              <a:t>Práctica</a:t>
            </a:r>
            <a:r>
              <a:rPr lang="en-GB" dirty="0"/>
              <a:t> de la NIIF, </a:t>
            </a:r>
            <a:r>
              <a:rPr lang="en-GB" dirty="0" err="1"/>
              <a:t>Comentarios</a:t>
            </a:r>
            <a:r>
              <a:rPr lang="en-GB" dirty="0"/>
              <a:t> de la </a:t>
            </a:r>
            <a:r>
              <a:rPr lang="en-GB" dirty="0" err="1"/>
              <a:t>Gerencia</a:t>
            </a:r>
            <a:r>
              <a:rPr lang="en-GB" dirty="0"/>
              <a:t>: </a:t>
            </a:r>
            <a:r>
              <a:rPr lang="en-GB" i="1" dirty="0"/>
              <a:t>Un marco para la presentación</a:t>
            </a:r>
            <a:r>
              <a:rPr lang="en-GB" i="0" dirty="0"/>
              <a:t>, </a:t>
            </a:r>
            <a:r>
              <a:rPr lang="en-GB" i="0" dirty="0" err="1"/>
              <a:t>pero</a:t>
            </a:r>
            <a:r>
              <a:rPr lang="en-GB" i="0" dirty="0"/>
              <a:t> no se </a:t>
            </a:r>
            <a:r>
              <a:rPr lang="en-GB" i="0" dirty="0" err="1"/>
              <a:t>basa</a:t>
            </a:r>
            <a:r>
              <a:rPr lang="en-GB" i="0" dirty="0"/>
              <a:t> </a:t>
            </a:r>
            <a:r>
              <a:rPr lang="en-GB" i="0" dirty="0" err="1"/>
              <a:t>en</a:t>
            </a:r>
            <a:r>
              <a:rPr lang="en-GB" i="0" dirty="0"/>
              <a:t> </a:t>
            </a:r>
            <a:r>
              <a:rPr lang="en-GB" i="0" dirty="0" err="1"/>
              <a:t>el</a:t>
            </a:r>
            <a:r>
              <a:rPr lang="en-GB" i="0" dirty="0"/>
              <a:t> </a:t>
            </a:r>
            <a:r>
              <a:rPr lang="en-GB" i="0" dirty="0" err="1"/>
              <a:t>documento</a:t>
            </a:r>
            <a:r>
              <a:rPr lang="en-GB" i="0" dirty="0"/>
              <a:t> de </a:t>
            </a:r>
            <a:r>
              <a:rPr lang="en-GB" i="0" dirty="0" err="1"/>
              <a:t>práctica</a:t>
            </a:r>
            <a:r>
              <a:rPr lang="en-GB" i="0" dirty="0"/>
              <a:t> de las NIIF. Esto se debe a que los usuarios identificados </a:t>
            </a:r>
            <a:r>
              <a:rPr lang="en-GB" i="0" dirty="0" err="1"/>
              <a:t>en</a:t>
            </a:r>
            <a:r>
              <a:rPr lang="en-GB" i="0" dirty="0"/>
              <a:t> </a:t>
            </a:r>
            <a:r>
              <a:rPr lang="en-GB" i="0" dirty="0" err="1"/>
              <a:t>el</a:t>
            </a:r>
            <a:r>
              <a:rPr lang="en-GB" i="0" dirty="0"/>
              <a:t> </a:t>
            </a:r>
            <a:r>
              <a:rPr lang="en-GB" i="0" dirty="0" err="1"/>
              <a:t>documento</a:t>
            </a:r>
            <a:r>
              <a:rPr lang="en-GB" i="0" dirty="0"/>
              <a:t> de </a:t>
            </a:r>
            <a:r>
              <a:rPr lang="en-GB" i="0" dirty="0" err="1"/>
              <a:t>práctica</a:t>
            </a:r>
            <a:r>
              <a:rPr lang="en-GB" i="0" dirty="0"/>
              <a:t> son inversores, mientras que </a:t>
            </a:r>
            <a:r>
              <a:rPr lang="en-GB" i="0" dirty="0" err="1"/>
              <a:t>el</a:t>
            </a:r>
            <a:r>
              <a:rPr lang="en-GB" i="0" dirty="0"/>
              <a:t> </a:t>
            </a:r>
            <a:r>
              <a:rPr lang="en-GB" i="1" dirty="0"/>
              <a:t>Marco conceptual de las NICSP</a:t>
            </a:r>
            <a:r>
              <a:rPr lang="en-GB" i="0" dirty="0"/>
              <a:t> identifica una gama más amplia de usuarios.</a:t>
            </a:r>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1</a:t>
            </a:fld>
            <a:endParaRPr lang="en-US"/>
          </a:p>
        </p:txBody>
      </p:sp>
    </p:spTree>
    <p:extLst>
      <p:ext uri="{BB962C8B-B14F-4D97-AF65-F5344CB8AC3E}">
        <p14:creationId xmlns:p14="http://schemas.microsoft.com/office/powerpoint/2010/main" val="919414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Esta sesión </a:t>
            </a:r>
            <a:r>
              <a:rPr lang="en-GB" dirty="0" err="1"/>
              <a:t>resumirá</a:t>
            </a:r>
            <a:r>
              <a:rPr lang="en-GB" dirty="0"/>
              <a:t> las </a:t>
            </a:r>
            <a:r>
              <a:rPr lang="en-GB" dirty="0" err="1"/>
              <a:t>tres</a:t>
            </a:r>
            <a:r>
              <a:rPr lang="en-GB" dirty="0"/>
              <a:t> GPRs</a:t>
            </a:r>
          </a:p>
          <a:p>
            <a:endParaRPr lang="en-GB" dirty="0"/>
          </a:p>
          <a:p>
            <a:r>
              <a:rPr lang="en-GB" dirty="0"/>
              <a:t>La GPR1 es </a:t>
            </a:r>
            <a:r>
              <a:rPr lang="en-GB" dirty="0" err="1"/>
              <a:t>más</a:t>
            </a:r>
            <a:r>
              <a:rPr lang="en-GB" dirty="0"/>
              <a:t> </a:t>
            </a:r>
            <a:r>
              <a:rPr lang="en-GB" dirty="0" err="1"/>
              <a:t>adecuada</a:t>
            </a:r>
            <a:r>
              <a:rPr lang="en-GB" dirty="0"/>
              <a:t> para un gobierno nacional, aunque puede ser aplicado por los gobiernos </a:t>
            </a:r>
            <a:r>
              <a:rPr lang="en-GB" dirty="0" err="1"/>
              <a:t>regionales</a:t>
            </a:r>
            <a:r>
              <a:rPr lang="en-GB" dirty="0"/>
              <a:t> ( la GPR 1 no especifica qué entidades deben aplicar la guía, pero fue escrito teniendo en cuenta a los gobiernos nacionales, y se vuelve más difícil de aplicar por debajo de ese nivel). Tenga esto en cuenta al determinar la relevancia del GPR 1 para los participantes.</a:t>
            </a:r>
          </a:p>
          <a:p>
            <a:endParaRPr lang="en-GB" dirty="0"/>
          </a:p>
          <a:p>
            <a:r>
              <a:rPr lang="en-GB" dirty="0"/>
              <a:t>Las GPR 2 y GPR 3 son adecuados para todas las entidades.</a:t>
            </a:r>
          </a:p>
        </p:txBody>
      </p:sp>
      <p:sp>
        <p:nvSpPr>
          <p:cNvPr id="4" name="Slide Number Placeholder 3"/>
          <p:cNvSpPr>
            <a:spLocks noGrp="1"/>
          </p:cNvSpPr>
          <p:nvPr>
            <p:ph type="sldNum" sz="quarter" idx="5"/>
          </p:nvPr>
        </p:nvSpPr>
        <p:spPr/>
        <p:txBody>
          <a:bodyPr/>
          <a:lstStyle/>
          <a:p>
            <a:fld id="{3CC1C412-13EC-4FF7-B844-9F7482E71D35}" type="slidenum">
              <a:rPr lang="en-US" smtClean="0"/>
              <a:t>3</a:t>
            </a:fld>
            <a:endParaRPr lang="en-US"/>
          </a:p>
        </p:txBody>
      </p:sp>
    </p:spTree>
    <p:extLst>
      <p:ext uri="{BB962C8B-B14F-4D97-AF65-F5344CB8AC3E}">
        <p14:creationId xmlns:p14="http://schemas.microsoft.com/office/powerpoint/2010/main" val="3756869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entidad selecciona los plazos para las proyecciones según proceda; a largo plazo es a menudo </a:t>
            </a:r>
            <a:r>
              <a:rPr lang="en-GB" dirty="0" err="1"/>
              <a:t>unos</a:t>
            </a:r>
            <a:r>
              <a:rPr lang="en-GB" dirty="0"/>
              <a:t> 50 años.</a:t>
            </a:r>
          </a:p>
          <a:p>
            <a:endParaRPr lang="en-GB" dirty="0"/>
          </a:p>
          <a:p>
            <a:r>
              <a:rPr lang="en-GB" dirty="0"/>
              <a:t>Ejemplos recientes de informes de sostenibilidad (no necesariamente bajo la GPR 1):</a:t>
            </a:r>
          </a:p>
          <a:p>
            <a:endParaRPr lang="en-GB" dirty="0"/>
          </a:p>
          <a:p>
            <a:r>
              <a:rPr lang="en-GB" dirty="0"/>
              <a:t>Reino Unido - </a:t>
            </a:r>
            <a:r>
              <a:rPr lang="en-GB" dirty="0">
                <a:hlinkClick r:id="rId3"/>
              </a:rPr>
              <a:t>https://obr.uk/fsr/fiscal-sustainability-report-july-2018/</a:t>
            </a:r>
            <a:endParaRPr lang="en-GB" dirty="0"/>
          </a:p>
          <a:p>
            <a:r>
              <a:rPr lang="en-GB" dirty="0"/>
              <a:t>Estados Unidos - </a:t>
            </a:r>
            <a:r>
              <a:rPr lang="en-GB" dirty="0">
                <a:hlinkClick r:id="rId4"/>
              </a:rPr>
              <a:t>https://fiscal.treasury.gov/reports-statements/financial-report/statements-of-long-term-fiscal-projections.html</a:t>
            </a:r>
            <a:endParaRPr lang="en-GB" dirty="0"/>
          </a:p>
          <a:p>
            <a:r>
              <a:rPr lang="en-GB" dirty="0"/>
              <a:t>Nueva Zelanda - </a:t>
            </a:r>
            <a:r>
              <a:rPr lang="en-GB" dirty="0">
                <a:hlinkClick r:id="rId5"/>
              </a:rPr>
              <a:t>https://treasury.govt.nz/publications/ltfp/he-tirohanga-mokopuna-2016-statement-new-zealands-long-term-fiscal-position</a:t>
            </a:r>
            <a:endParaRPr lang="en-GB" dirty="0"/>
          </a:p>
          <a:p>
            <a:endParaRPr lang="en-GB" dirty="0"/>
          </a:p>
          <a:p>
            <a:r>
              <a:rPr lang="en-GB" dirty="0"/>
              <a:t>Si los participantes desean más detalles de la GPR 1, considere usar estos informes como ejemplos de lo que se requiere.</a:t>
            </a:r>
          </a:p>
          <a:p>
            <a:endParaRPr lang="en-GB" dirty="0"/>
          </a:p>
          <a:p>
            <a:r>
              <a:rPr lang="en-GB" dirty="0"/>
              <a:t>Tenga en cuenta que muchas proyecciones se basarán en supuestos del PIB y dependerán de economistas en lugar de solo contadores. Tenga en cuenta que muchas proyecciones anteriores deberán revisarse a la luz de los acontecimientos recientes, como la pandemia de COVID-19.</a:t>
            </a:r>
          </a:p>
        </p:txBody>
      </p:sp>
      <p:sp>
        <p:nvSpPr>
          <p:cNvPr id="4" name="Slide Number Placeholder 3"/>
          <p:cNvSpPr>
            <a:spLocks noGrp="1"/>
          </p:cNvSpPr>
          <p:nvPr>
            <p:ph type="sldNum" sz="quarter" idx="5"/>
          </p:nvPr>
        </p:nvSpPr>
        <p:spPr/>
        <p:txBody>
          <a:bodyPr/>
          <a:lstStyle/>
          <a:p>
            <a:fld id="{3CC1C412-13EC-4FF7-B844-9F7482E71D35}" type="slidenum">
              <a:rPr lang="en-US" smtClean="0"/>
              <a:t>4</a:t>
            </a:fld>
            <a:endParaRPr lang="en-US"/>
          </a:p>
        </p:txBody>
      </p:sp>
    </p:spTree>
    <p:extLst>
      <p:ext uri="{BB962C8B-B14F-4D97-AF65-F5344CB8AC3E}">
        <p14:creationId xmlns:p14="http://schemas.microsoft.com/office/powerpoint/2010/main" val="3396860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 tres dimensiones están interrelacionadas ya que los cambios en una dimensión afectan a las otras dimensiones. Por ejemplo, los servicios futuros y los derechos a los beneficiarios (la dimensión de servicio) se financian con ingresos y/o deudas. Una sola dimensión se puede analizar manteniendo constantes las otras dos dimensiones. Por ejemplo, al mantener constantes los niveles existentes de servicios e ingresos, una entidad puede ilustrar el efecto de tales supuestos en el nivel de deuda.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Tenga en cuenta que es probable que la pandemia de COVID-19 haya afectado las suposiciones sobre las tres dimensiones, al menos a corto plazo.</a:t>
            </a:r>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5</a:t>
            </a:fld>
            <a:endParaRPr lang="en-US"/>
          </a:p>
        </p:txBody>
      </p:sp>
    </p:spTree>
    <p:extLst>
      <p:ext uri="{BB962C8B-B14F-4D97-AF65-F5344CB8AC3E}">
        <p14:creationId xmlns:p14="http://schemas.microsoft.com/office/powerpoint/2010/main" val="2955364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comentario</a:t>
            </a:r>
            <a:r>
              <a:rPr lang="en-US" sz="1200" kern="1200" dirty="0">
                <a:solidFill>
                  <a:schemeClr val="tx1"/>
                </a:solidFill>
                <a:effectLst/>
                <a:latin typeface="+mn-lt"/>
                <a:ea typeface="+mn-ea"/>
                <a:cs typeface="+mn-cs"/>
              </a:rPr>
              <a:t> de los estados financieros proporcionan información útil a los usuarios para fines de rendición de cuentas y toma de decisiones al permitir a los usuarios obtener una visión de las operaciones de la entidad desde la perspectiva de la propia entidad.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Considere una discusión sobre lo que aparecería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comentario</a:t>
            </a:r>
            <a:r>
              <a:rPr lang="en-US" sz="1200" kern="1200" dirty="0">
                <a:solidFill>
                  <a:schemeClr val="tx1"/>
                </a:solidFill>
                <a:effectLst/>
                <a:latin typeface="+mn-lt"/>
                <a:ea typeface="+mn-ea"/>
                <a:cs typeface="+mn-cs"/>
              </a:rPr>
              <a:t> de los estados financieros de las organizaciones participantes (use salas de chat o de descanso si imparte la capacitación en línea).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 la actualidad, es probable que la pandemia de COVID-19 sea el factor más importante para muchas entidades.</a:t>
            </a:r>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6</a:t>
            </a:fld>
            <a:endParaRPr lang="en-US"/>
          </a:p>
        </p:txBody>
      </p:sp>
    </p:spTree>
    <p:extLst>
      <p:ext uri="{BB962C8B-B14F-4D97-AF65-F5344CB8AC3E}">
        <p14:creationId xmlns:p14="http://schemas.microsoft.com/office/powerpoint/2010/main" val="2956905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Más detalles del módulo:</a:t>
            </a:r>
          </a:p>
          <a:p>
            <a:endParaRPr lang="en-GB" dirty="0"/>
          </a:p>
          <a:p>
            <a:pPr marL="357188" indent="-357188"/>
            <a:r>
              <a:rPr lang="en-US" sz="1200" kern="1200" dirty="0">
                <a:solidFill>
                  <a:schemeClr val="tx1"/>
                </a:solidFill>
                <a:effectLst/>
                <a:latin typeface="+mn-lt"/>
                <a:ea typeface="+mn-ea"/>
                <a:cs typeface="+mn-cs"/>
              </a:rPr>
              <a:t>a) Una visión general de las operaciones de la entidad y del entorno en el que opera; </a:t>
            </a:r>
            <a:endParaRPr lang="en-GB" sz="1200" kern="1200" dirty="0">
              <a:solidFill>
                <a:schemeClr val="tx1"/>
              </a:solidFill>
              <a:effectLst/>
              <a:latin typeface="+mn-lt"/>
              <a:ea typeface="+mn-ea"/>
              <a:cs typeface="+mn-cs"/>
            </a:endParaRPr>
          </a:p>
          <a:p>
            <a:pPr marL="357188" indent="-357188"/>
            <a:r>
              <a:rPr lang="en-US" dirty="0"/>
              <a:t>b) Información sobre los objetivos y estrategias de la entidad; </a:t>
            </a:r>
            <a:endParaRPr lang="en-GB" dirty="0"/>
          </a:p>
          <a:p>
            <a:pPr marL="357188" indent="-357188"/>
            <a:r>
              <a:rPr lang="en-US" dirty="0"/>
              <a:t>c) Un análisis de los estados financieros de la entidad, incluidos los cambios y tendencias significativos en la situación financiera, los resultados financieros y los </a:t>
            </a:r>
            <a:r>
              <a:rPr lang="en-US" dirty="0" err="1"/>
              <a:t>flujos</a:t>
            </a:r>
            <a:r>
              <a:rPr lang="en-US" dirty="0"/>
              <a:t> de efectivo de una entidad; y </a:t>
            </a:r>
            <a:endParaRPr lang="en-GB" dirty="0"/>
          </a:p>
          <a:p>
            <a:pPr marL="357188" indent="-357188"/>
            <a:r>
              <a:rPr lang="en-US" dirty="0"/>
              <a:t>d) Una descripción de los principales riesgos e incertidumbres de la entidad que afectan a su situación financiera, su rendimiento financiero y sus </a:t>
            </a:r>
            <a:r>
              <a:rPr lang="en-US" dirty="0" err="1"/>
              <a:t>flujos</a:t>
            </a:r>
            <a:r>
              <a:rPr lang="en-US" dirty="0"/>
              <a:t> de efectivo, una explicación de los cambios en esos riesgos e incertidumbres desde la última fecha de presentación de informes y sus estrategias para asumir o mitigar esos riesgos e incertidumbres.</a:t>
            </a:r>
            <a:endParaRPr lang="en-GB" dirty="0"/>
          </a:p>
          <a:p>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7</a:t>
            </a:fld>
            <a:endParaRPr lang="en-US"/>
          </a:p>
        </p:txBody>
      </p:sp>
    </p:spTree>
    <p:extLst>
      <p:ext uri="{BB962C8B-B14F-4D97-AF65-F5344CB8AC3E}">
        <p14:creationId xmlns:p14="http://schemas.microsoft.com/office/powerpoint/2010/main" val="592118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Los objetivos e indicadores se analizan en las siguientes diapositivas.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El costo total es el costo total de cada servicio, y debe conciliarse con los estados financieros.</a:t>
            </a:r>
          </a:p>
          <a:p>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8</a:t>
            </a:fld>
            <a:endParaRPr lang="en-US"/>
          </a:p>
        </p:txBody>
      </p:sp>
    </p:spTree>
    <p:extLst>
      <p:ext uri="{BB962C8B-B14F-4D97-AF65-F5344CB8AC3E}">
        <p14:creationId xmlns:p14="http://schemas.microsoft.com/office/powerpoint/2010/main" val="3315998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Los </a:t>
            </a:r>
            <a:r>
              <a:rPr lang="en-GB" dirty="0" err="1"/>
              <a:t>objetivos</a:t>
            </a:r>
            <a:r>
              <a:rPr lang="en-GB" dirty="0"/>
              <a:t> de </a:t>
            </a:r>
            <a:r>
              <a:rPr lang="en-GB" dirty="0" err="1"/>
              <a:t>rendimiento</a:t>
            </a:r>
            <a:r>
              <a:rPr lang="en-GB" dirty="0"/>
              <a:t> de los servicios pueden expresarse utilizando indicadores de </a:t>
            </a:r>
            <a:r>
              <a:rPr lang="en-GB" dirty="0" err="1"/>
              <a:t>rendimiento</a:t>
            </a:r>
            <a:r>
              <a:rPr lang="en-GB" dirty="0"/>
              <a:t> de insumos, productos, resultados o eficiencia; o mediante una combinación de uno o más de estos cuatro indicadores de rendimiento. Un objetivo de rendimiento del servicio también puede expresarse utilizando una descripción narrativa de un estado futuro deseado resultante de la prestación de servicios.</a:t>
            </a:r>
          </a:p>
        </p:txBody>
      </p:sp>
      <p:sp>
        <p:nvSpPr>
          <p:cNvPr id="4" name="Slide Number Placeholder 3"/>
          <p:cNvSpPr>
            <a:spLocks noGrp="1"/>
          </p:cNvSpPr>
          <p:nvPr>
            <p:ph type="sldNum" sz="quarter" idx="5"/>
          </p:nvPr>
        </p:nvSpPr>
        <p:spPr/>
        <p:txBody>
          <a:bodyPr/>
          <a:lstStyle/>
          <a:p>
            <a:fld id="{3CC1C412-13EC-4FF7-B844-9F7482E71D35}" type="slidenum">
              <a:rPr lang="en-US" smtClean="0"/>
              <a:t>9</a:t>
            </a:fld>
            <a:endParaRPr lang="en-US"/>
          </a:p>
        </p:txBody>
      </p:sp>
    </p:spTree>
    <p:extLst>
      <p:ext uri="{BB962C8B-B14F-4D97-AF65-F5344CB8AC3E}">
        <p14:creationId xmlns:p14="http://schemas.microsoft.com/office/powerpoint/2010/main" val="466969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Los indicadores de </a:t>
            </a:r>
            <a:r>
              <a:rPr lang="en-US" sz="1200" kern="1200" dirty="0" err="1">
                <a:solidFill>
                  <a:schemeClr val="tx1"/>
                </a:solidFill>
                <a:effectLst/>
                <a:latin typeface="+mn-lt"/>
                <a:ea typeface="+mn-ea"/>
                <a:cs typeface="+mn-cs"/>
              </a:rPr>
              <a:t>rendimiento</a:t>
            </a:r>
            <a:r>
              <a:rPr lang="en-US" sz="1200" kern="1200" dirty="0">
                <a:solidFill>
                  <a:schemeClr val="tx1"/>
                </a:solidFill>
                <a:effectLst/>
                <a:latin typeface="+mn-lt"/>
                <a:ea typeface="+mn-ea"/>
                <a:cs typeface="+mn-cs"/>
              </a:rPr>
              <a:t> pueden ser medidas cuantitativas, medidas cualitativas y/o descripciones cualitativas de la naturaleza y el grado en que una entidad está utilizando recursos, proporcionando servicios y logrando sus objetivos de </a:t>
            </a:r>
            <a:r>
              <a:rPr lang="en-US" sz="1200" kern="1200" dirty="0" err="1">
                <a:solidFill>
                  <a:schemeClr val="tx1"/>
                </a:solidFill>
                <a:effectLst/>
                <a:latin typeface="+mn-lt"/>
                <a:ea typeface="+mn-ea"/>
                <a:cs typeface="+mn-cs"/>
              </a:rPr>
              <a:t>rendimiento</a:t>
            </a:r>
            <a:r>
              <a:rPr lang="en-US" sz="1200" kern="1200" dirty="0">
                <a:solidFill>
                  <a:schemeClr val="tx1"/>
                </a:solidFill>
                <a:effectLst/>
                <a:latin typeface="+mn-lt"/>
                <a:ea typeface="+mn-ea"/>
                <a:cs typeface="+mn-cs"/>
              </a:rPr>
              <a:t> de servicios.</a:t>
            </a:r>
            <a:endParaRPr lang="en-GB" sz="1200" kern="1200" dirty="0">
              <a:solidFill>
                <a:schemeClr val="tx1"/>
              </a:solidFill>
              <a:effectLst/>
              <a:latin typeface="+mn-lt"/>
              <a:ea typeface="+mn-ea"/>
              <a:cs typeface="+mn-cs"/>
            </a:endParaRPr>
          </a:p>
          <a:p>
            <a:endParaRPr lang="en-GB" dirty="0"/>
          </a:p>
          <a:p>
            <a:r>
              <a:rPr lang="en-GB" dirty="0"/>
              <a:t>Considere una discusión (utilizando salas de chat o de descanso si imparte la capacitación en línea) sobre qué objetivos son relevantes para las organizaciones de los participantes y qué tipos de indicadores de desempeño deben usarse. En el caso de los indicadores de rendimiento, esto puede determinarse inicialmente por la información disponible: el desarrollo de sistemas para capturar resultados, efectividad, etc. puede llevar algún tiempo.</a:t>
            </a:r>
          </a:p>
        </p:txBody>
      </p:sp>
      <p:sp>
        <p:nvSpPr>
          <p:cNvPr id="4" name="Slide Number Placeholder 3"/>
          <p:cNvSpPr>
            <a:spLocks noGrp="1"/>
          </p:cNvSpPr>
          <p:nvPr>
            <p:ph type="sldNum" sz="quarter" idx="5"/>
          </p:nvPr>
        </p:nvSpPr>
        <p:spPr/>
        <p:txBody>
          <a:bodyPr/>
          <a:lstStyle/>
          <a:p>
            <a:fld id="{3CC1C412-13EC-4FF7-B844-9F7482E71D35}" type="slidenum">
              <a:rPr lang="en-US" smtClean="0"/>
              <a:t>10</a:t>
            </a:fld>
            <a:endParaRPr lang="en-US"/>
          </a:p>
        </p:txBody>
      </p:sp>
    </p:spTree>
    <p:extLst>
      <p:ext uri="{BB962C8B-B14F-4D97-AF65-F5344CB8AC3E}">
        <p14:creationId xmlns:p14="http://schemas.microsoft.com/office/powerpoint/2010/main" val="2358717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3570" y="-1272506"/>
            <a:ext cx="9136860" cy="60959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3839" y="1628816"/>
            <a:ext cx="12170662" cy="9127284"/>
          </a:xfrm>
          <a:prstGeom prst="rect">
            <a:avLst/>
          </a:prstGeom>
        </p:spPr>
      </p:pic>
      <p:sp>
        <p:nvSpPr>
          <p:cNvPr id="9" name="Text Placeholder 2"/>
          <p:cNvSpPr txBox="1">
            <a:spLocks/>
          </p:cNvSpPr>
          <p:nvPr/>
        </p:nvSpPr>
        <p:spPr>
          <a:xfrm>
            <a:off x="800099" y="4036836"/>
            <a:ext cx="7153719" cy="2097264"/>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Otros pronunciamientos:</a:t>
            </a:r>
          </a:p>
          <a:p>
            <a:pPr algn="l"/>
            <a:r>
              <a:rPr lang="en-CA" b="1" dirty="0" err="1">
                <a:latin typeface="Arial"/>
                <a:cs typeface="Arial"/>
              </a:rPr>
              <a:t>Guías</a:t>
            </a:r>
            <a:r>
              <a:rPr lang="en-CA" b="1" dirty="0">
                <a:latin typeface="Arial"/>
                <a:cs typeface="Arial"/>
              </a:rPr>
              <a:t> de </a:t>
            </a:r>
            <a:r>
              <a:rPr lang="en-CA" b="1" dirty="0" err="1">
                <a:latin typeface="Arial"/>
                <a:cs typeface="Arial"/>
              </a:rPr>
              <a:t>Prácticas</a:t>
            </a:r>
            <a:r>
              <a:rPr lang="en-CA" b="1" dirty="0">
                <a:latin typeface="Arial"/>
                <a:cs typeface="Arial"/>
              </a:rPr>
              <a:t> </a:t>
            </a:r>
            <a:r>
              <a:rPr lang="en-CA" b="1" dirty="0" err="1">
                <a:latin typeface="Arial"/>
                <a:cs typeface="Arial"/>
              </a:rPr>
              <a:t>Recomendadas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Guías</a:t>
            </a:r>
            <a:r>
              <a:rPr lang="en-US" sz="2400" dirty="0">
                <a:solidFill>
                  <a:schemeClr val="bg1"/>
                </a:solidFill>
              </a:rPr>
              <a:t> de </a:t>
            </a:r>
            <a:r>
              <a:rPr lang="en-US" sz="2400" dirty="0" err="1">
                <a:solidFill>
                  <a:schemeClr val="bg1"/>
                </a:solidFill>
              </a:rPr>
              <a:t>Prácticas</a:t>
            </a:r>
            <a:r>
              <a:rPr lang="en-US" sz="2400" dirty="0">
                <a:solidFill>
                  <a:schemeClr val="bg1"/>
                </a:solidFill>
              </a:rPr>
              <a:t> </a:t>
            </a:r>
            <a:r>
              <a:rPr lang="en-US" sz="2400" dirty="0" err="1">
                <a:solidFill>
                  <a:schemeClr val="bg1"/>
                </a:solidFill>
              </a:rPr>
              <a:t>Recomendadas</a:t>
            </a:r>
            <a:endParaRPr lang="en-US" sz="2400" dirty="0">
              <a:solidFill>
                <a:schemeClr val="bg1"/>
              </a:solidFill>
            </a:endParaRPr>
          </a:p>
        </p:txBody>
      </p:sp>
      <p:sp>
        <p:nvSpPr>
          <p:cNvPr id="7" name="TextBox 6"/>
          <p:cNvSpPr txBox="1"/>
          <p:nvPr/>
        </p:nvSpPr>
        <p:spPr>
          <a:xfrm>
            <a:off x="647700" y="881956"/>
            <a:ext cx="7848600" cy="2800767"/>
          </a:xfrm>
          <a:prstGeom prst="rect">
            <a:avLst/>
          </a:prstGeom>
          <a:noFill/>
        </p:spPr>
        <p:txBody>
          <a:bodyPr wrap="square" rtlCol="0">
            <a:spAutoFit/>
          </a:bodyPr>
          <a:lstStyle/>
          <a:p>
            <a:r>
              <a:rPr lang="en-GB" b="1" dirty="0">
                <a:solidFill>
                  <a:srgbClr val="464746"/>
                </a:solidFill>
                <a:latin typeface="Arial" panose="020B0604020202020204" pitchFamily="34" charset="0"/>
                <a:cs typeface="Arial" panose="020B0604020202020204" pitchFamily="34" charset="0"/>
              </a:rPr>
              <a:t>Tipos de </a:t>
            </a:r>
            <a:r>
              <a:rPr lang="en-GB" b="1" dirty="0" err="1">
                <a:solidFill>
                  <a:srgbClr val="464746"/>
                </a:solidFill>
                <a:latin typeface="Arial" panose="020B0604020202020204" pitchFamily="34" charset="0"/>
                <a:cs typeface="Arial" panose="020B0604020202020204" pitchFamily="34" charset="0"/>
              </a:rPr>
              <a:t>indicadores</a:t>
            </a:r>
            <a:r>
              <a:rPr lang="en-GB" b="1" dirty="0">
                <a:solidFill>
                  <a:srgbClr val="464746"/>
                </a:solidFill>
                <a:latin typeface="Arial" panose="020B0604020202020204" pitchFamily="34" charset="0"/>
                <a:cs typeface="Arial" panose="020B0604020202020204" pitchFamily="34" charset="0"/>
              </a:rPr>
              <a:t> de rendimiento</a:t>
            </a:r>
            <a:endParaRPr lang="en-GB" b="1" i="1" dirty="0">
              <a:solidFill>
                <a:srgbClr val="464746"/>
              </a:solidFill>
              <a:latin typeface="Arial" panose="020B0604020202020204" pitchFamily="34" charset="0"/>
              <a:cs typeface="Arial" panose="020B0604020202020204" pitchFamily="34" charset="0"/>
            </a:endParaRPr>
          </a:p>
          <a:p>
            <a:endParaRPr lang="en-GB" b="1" dirty="0">
              <a:solidFill>
                <a:srgbClr val="464746"/>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GB" dirty="0" err="1">
                <a:solidFill>
                  <a:srgbClr val="464746"/>
                </a:solidFill>
                <a:latin typeface="Arial" panose="020B0604020202020204" pitchFamily="34" charset="0"/>
                <a:cs typeface="Arial" panose="020B0604020202020204" pitchFamily="34" charset="0"/>
              </a:rPr>
              <a:t>Insumos</a:t>
            </a:r>
            <a:endParaRPr lang="en-GB" dirty="0">
              <a:solidFill>
                <a:srgbClr val="464746"/>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GB" dirty="0" err="1">
                <a:solidFill>
                  <a:srgbClr val="464746"/>
                </a:solidFill>
                <a:latin typeface="Arial" panose="020B0604020202020204" pitchFamily="34" charset="0"/>
                <a:cs typeface="Arial" panose="020B0604020202020204" pitchFamily="34" charset="0"/>
              </a:rPr>
              <a:t>Productos</a:t>
            </a:r>
            <a:endParaRPr lang="en-GB" dirty="0">
              <a:solidFill>
                <a:srgbClr val="464746"/>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GB" dirty="0">
                <a:solidFill>
                  <a:srgbClr val="464746"/>
                </a:solidFill>
                <a:latin typeface="Arial" panose="020B0604020202020204" pitchFamily="34" charset="0"/>
                <a:cs typeface="Arial" panose="020B0604020202020204" pitchFamily="34" charset="0"/>
              </a:rPr>
              <a:t>Resultados</a:t>
            </a:r>
          </a:p>
          <a:p>
            <a:pPr marL="285750" lvl="0" indent="-285750">
              <a:spcBef>
                <a:spcPts val="1200"/>
              </a:spcBef>
              <a:buFont typeface="Arial" panose="020B0604020202020204" pitchFamily="34" charset="0"/>
              <a:buChar char="•"/>
            </a:pPr>
            <a:r>
              <a:rPr lang="en-GB" dirty="0">
                <a:solidFill>
                  <a:srgbClr val="464746"/>
                </a:solidFill>
                <a:latin typeface="Arial" panose="020B0604020202020204" pitchFamily="34" charset="0"/>
                <a:cs typeface="Arial" panose="020B0604020202020204" pitchFamily="34" charset="0"/>
              </a:rPr>
              <a:t>Eficacia</a:t>
            </a:r>
          </a:p>
          <a:p>
            <a:pPr marL="285750" lvl="0" indent="-285750">
              <a:spcBef>
                <a:spcPts val="1200"/>
              </a:spcBef>
              <a:buFont typeface="Arial" panose="020B0604020202020204" pitchFamily="34" charset="0"/>
              <a:buChar char="•"/>
            </a:pPr>
            <a:r>
              <a:rPr lang="en-GB" dirty="0">
                <a:solidFill>
                  <a:srgbClr val="464746"/>
                </a:solidFill>
                <a:latin typeface="Arial" panose="020B0604020202020204" pitchFamily="34" charset="0"/>
                <a:cs typeface="Arial" panose="020B0604020202020204" pitchFamily="34" charset="0"/>
              </a:rPr>
              <a:t>Efectividad</a:t>
            </a:r>
          </a:p>
        </p:txBody>
      </p:sp>
    </p:spTree>
    <p:extLst>
      <p:ext uri="{BB962C8B-B14F-4D97-AF65-F5344CB8AC3E}">
        <p14:creationId xmlns:p14="http://schemas.microsoft.com/office/powerpoint/2010/main" val="269948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7700" y="881956"/>
            <a:ext cx="7854025" cy="1208023"/>
          </a:xfrm>
          <a:prstGeom prst="rect">
            <a:avLst/>
          </a:prstGeom>
          <a:noFill/>
        </p:spPr>
        <p:txBody>
          <a:bodyPr wrap="square" rtlCol="0">
            <a:spAutoFit/>
          </a:bodyPr>
          <a:lstStyle/>
          <a:p>
            <a:r>
              <a:rPr lang="en-US" b="1" dirty="0">
                <a:solidFill>
                  <a:srgbClr val="464746"/>
                </a:solidFill>
                <a:latin typeface="Arial" panose="020B0604020202020204" pitchFamily="34" charset="0"/>
                <a:cs typeface="Arial" panose="020B0604020202020204" pitchFamily="34" charset="0"/>
              </a:rPr>
              <a:t>Preguntas y discusión</a:t>
            </a:r>
          </a:p>
          <a:p>
            <a:endParaRPr lang="en-US" dirty="0">
              <a:solidFill>
                <a:srgbClr val="464746"/>
              </a:solidFill>
              <a:latin typeface="Arial" panose="020B0604020202020204" pitchFamily="34" charset="0"/>
              <a:cs typeface="Arial" panose="020B0604020202020204" pitchFamily="34" charset="0"/>
            </a:endParaRPr>
          </a:p>
          <a:p>
            <a:endParaRPr lang="en-US" dirty="0">
              <a:solidFill>
                <a:srgbClr val="464746"/>
              </a:solidFill>
              <a:latin typeface="Arial" panose="020B0604020202020204" pitchFamily="34" charset="0"/>
              <a:cs typeface="Arial" panose="020B0604020202020204" pitchFamily="34" charset="0"/>
            </a:endParaRPr>
          </a:p>
          <a:p>
            <a:endParaRPr lang="en-US" dirty="0">
              <a:solidFill>
                <a:srgbClr val="464746"/>
              </a:solidFill>
            </a:endParaRPr>
          </a:p>
        </p:txBody>
      </p:sp>
      <p:sp>
        <p:nvSpPr>
          <p:cNvPr id="8" name="TextBox 7"/>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Guías</a:t>
            </a:r>
            <a:r>
              <a:rPr lang="en-US" sz="2400" dirty="0">
                <a:solidFill>
                  <a:schemeClr val="bg1"/>
                </a:solidFill>
              </a:rPr>
              <a:t> de </a:t>
            </a:r>
            <a:r>
              <a:rPr lang="en-US" sz="2400" dirty="0" err="1">
                <a:solidFill>
                  <a:schemeClr val="bg1"/>
                </a:solidFill>
              </a:rPr>
              <a:t>Prácticas</a:t>
            </a:r>
            <a:r>
              <a:rPr lang="en-US" sz="2400" dirty="0">
                <a:solidFill>
                  <a:schemeClr val="bg1"/>
                </a:solidFill>
              </a:rPr>
              <a:t> </a:t>
            </a:r>
            <a:r>
              <a:rPr lang="en-US" sz="2400" dirty="0" err="1">
                <a:solidFill>
                  <a:schemeClr val="bg1"/>
                </a:solidFill>
              </a:rPr>
              <a:t>Recomendadas</a:t>
            </a:r>
            <a:endParaRPr lang="en-US" sz="2400" dirty="0">
              <a:solidFill>
                <a:schemeClr val="bg1"/>
              </a:solidFill>
            </a:endParaRPr>
          </a:p>
        </p:txBody>
      </p:sp>
      <p:pic>
        <p:nvPicPr>
          <p:cNvPr id="6"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Visite el sitio web del IPSASB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2711311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Guías</a:t>
            </a:r>
            <a:r>
              <a:rPr lang="en-US" sz="2400" dirty="0">
                <a:solidFill>
                  <a:schemeClr val="bg1"/>
                </a:solidFill>
              </a:rPr>
              <a:t> de </a:t>
            </a:r>
            <a:r>
              <a:rPr lang="en-US" sz="2400" dirty="0" err="1">
                <a:solidFill>
                  <a:schemeClr val="bg1"/>
                </a:solidFill>
              </a:rPr>
              <a:t>Prácticas</a:t>
            </a:r>
            <a:r>
              <a:rPr lang="en-US" sz="2400" dirty="0">
                <a:solidFill>
                  <a:schemeClr val="bg1"/>
                </a:solidFill>
              </a:rPr>
              <a:t> </a:t>
            </a:r>
            <a:r>
              <a:rPr lang="en-US" sz="2400" dirty="0" err="1">
                <a:solidFill>
                  <a:schemeClr val="bg1"/>
                </a:solidFill>
              </a:rPr>
              <a:t>Recomendadas</a:t>
            </a:r>
            <a:endParaRPr lang="en-US" sz="2400" dirty="0">
              <a:solidFill>
                <a:schemeClr val="bg1"/>
              </a:solidFill>
            </a:endParaRPr>
          </a:p>
        </p:txBody>
      </p:sp>
      <p:sp>
        <p:nvSpPr>
          <p:cNvPr id="7" name="TextBox 6"/>
          <p:cNvSpPr txBox="1"/>
          <p:nvPr/>
        </p:nvSpPr>
        <p:spPr>
          <a:xfrm>
            <a:off x="647700" y="881956"/>
            <a:ext cx="7848600" cy="2995692"/>
          </a:xfrm>
          <a:prstGeom prst="rect">
            <a:avLst/>
          </a:prstGeom>
          <a:noFill/>
        </p:spPr>
        <p:txBody>
          <a:bodyPr wrap="square" rtlCol="0">
            <a:spAutoFit/>
          </a:bodyPr>
          <a:lstStyle/>
          <a:p>
            <a:pPr defTabSz="914400" fontAlgn="base">
              <a:spcBef>
                <a:spcPts val="776"/>
              </a:spcBef>
              <a:spcAft>
                <a:spcPct val="0"/>
              </a:spcAft>
            </a:pPr>
            <a:endParaRPr lang="en-US" i="1" kern="0" dirty="0">
              <a:solidFill>
                <a:srgbClr val="464746"/>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endParaRPr lang="en-US" i="1" kern="0" dirty="0">
              <a:solidFill>
                <a:srgbClr val="464746"/>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El Manual de Pronunciamientos de </a:t>
            </a:r>
            <a:r>
              <a:rPr lang="en-US" sz="18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18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es la principal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fuente</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autorizada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principios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internacionales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generalmente</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aceptados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para las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entidades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p>
          <a:p>
            <a:pPr defTabSz="914400" fontAlgn="base">
              <a:spcBef>
                <a:spcPts val="776"/>
              </a:spcBef>
              <a:spcAft>
                <a:spcPct val="0"/>
              </a:spcAft>
            </a:pP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Toda la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información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presentación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es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propia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y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está</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protegida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por</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derechos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t>
            </a:r>
            <a:endParaRPr lang="en-US" kern="0" dirty="0">
              <a:solidFill>
                <a:schemeClr val="accent5"/>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endParaRPr lang="en-US" kern="0" dirty="0">
              <a:solidFill>
                <a:srgbClr val="464746"/>
              </a:solidFill>
              <a:latin typeface="Arial" panose="020B0604020202020204" pitchFamily="34" charset="0"/>
              <a:ea typeface="ＭＳ Ｐゴシック" charset="0"/>
              <a:cs typeface="Arial" panose="020B0604020202020204" pitchFamily="34" charset="0"/>
            </a:endParaRPr>
          </a:p>
          <a:p>
            <a:endParaRPr lang="en-US" dirty="0">
              <a:solidFill>
                <a:srgbClr val="464746"/>
              </a:solidFill>
            </a:endParaRPr>
          </a:p>
        </p:txBody>
      </p:sp>
    </p:spTree>
    <p:extLst>
      <p:ext uri="{BB962C8B-B14F-4D97-AF65-F5344CB8AC3E}">
        <p14:creationId xmlns:p14="http://schemas.microsoft.com/office/powerpoint/2010/main" val="1451929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Guías</a:t>
            </a:r>
            <a:r>
              <a:rPr lang="en-US" sz="2400" dirty="0">
                <a:solidFill>
                  <a:schemeClr val="bg1"/>
                </a:solidFill>
              </a:rPr>
              <a:t> de </a:t>
            </a:r>
            <a:r>
              <a:rPr lang="en-US" sz="2400" dirty="0" err="1">
                <a:solidFill>
                  <a:schemeClr val="bg1"/>
                </a:solidFill>
              </a:rPr>
              <a:t>Prácticas</a:t>
            </a:r>
            <a:r>
              <a:rPr lang="en-US" sz="2400" dirty="0">
                <a:solidFill>
                  <a:schemeClr val="bg1"/>
                </a:solidFill>
              </a:rPr>
              <a:t> </a:t>
            </a:r>
            <a:r>
              <a:rPr lang="en-US" sz="2400" dirty="0" err="1">
                <a:solidFill>
                  <a:schemeClr val="bg1"/>
                </a:solidFill>
              </a:rPr>
              <a:t>Recomendadas</a:t>
            </a:r>
            <a:endParaRPr lang="en-US" sz="2400" dirty="0">
              <a:solidFill>
                <a:schemeClr val="bg1"/>
              </a:solidFill>
            </a:endParaRPr>
          </a:p>
        </p:txBody>
      </p:sp>
      <p:sp>
        <p:nvSpPr>
          <p:cNvPr id="7" name="TextBox 6"/>
          <p:cNvSpPr txBox="1"/>
          <p:nvPr/>
        </p:nvSpPr>
        <p:spPr>
          <a:xfrm>
            <a:off x="647700" y="881956"/>
            <a:ext cx="7848600" cy="2492990"/>
          </a:xfrm>
          <a:prstGeom prst="rect">
            <a:avLst/>
          </a:prstGeom>
          <a:noFill/>
        </p:spPr>
        <p:txBody>
          <a:bodyPr wrap="square" rtlCol="0">
            <a:spAutoFit/>
          </a:bodyPr>
          <a:lstStyle/>
          <a:p>
            <a:r>
              <a:rPr lang="en-CA" b="1" dirty="0" err="1">
                <a:solidFill>
                  <a:srgbClr val="464746"/>
                </a:solidFill>
                <a:latin typeface="Arial" panose="020B0604020202020204" pitchFamily="34" charset="0"/>
                <a:cs typeface="Arial" panose="020B0604020202020204" pitchFamily="34" charset="0"/>
              </a:rPr>
              <a:t>Guías</a:t>
            </a:r>
            <a:r>
              <a:rPr lang="en-CA" b="1" dirty="0">
                <a:solidFill>
                  <a:srgbClr val="464746"/>
                </a:solidFill>
                <a:latin typeface="Arial" panose="020B0604020202020204" pitchFamily="34" charset="0"/>
                <a:cs typeface="Arial" panose="020B0604020202020204" pitchFamily="34" charset="0"/>
              </a:rPr>
              <a:t> de </a:t>
            </a:r>
            <a:r>
              <a:rPr lang="en-CA" b="1" dirty="0" err="1">
                <a:solidFill>
                  <a:srgbClr val="464746"/>
                </a:solidFill>
                <a:latin typeface="Arial" panose="020B0604020202020204" pitchFamily="34" charset="0"/>
                <a:cs typeface="Arial" panose="020B0604020202020204" pitchFamily="34" charset="0"/>
              </a:rPr>
              <a:t>Prácticas</a:t>
            </a:r>
            <a:r>
              <a:rPr lang="en-CA" b="1" dirty="0">
                <a:solidFill>
                  <a:srgbClr val="464746"/>
                </a:solidFill>
                <a:latin typeface="Arial" panose="020B0604020202020204" pitchFamily="34" charset="0"/>
                <a:cs typeface="Arial" panose="020B0604020202020204" pitchFamily="34" charset="0"/>
              </a:rPr>
              <a:t> </a:t>
            </a:r>
            <a:r>
              <a:rPr lang="en-CA" b="1" dirty="0" err="1">
                <a:solidFill>
                  <a:srgbClr val="464746"/>
                </a:solidFill>
                <a:latin typeface="Arial" panose="020B0604020202020204" pitchFamily="34" charset="0"/>
                <a:cs typeface="Arial" panose="020B0604020202020204" pitchFamily="34" charset="0"/>
              </a:rPr>
              <a:t>Recomendadas</a:t>
            </a:r>
            <a:endParaRPr lang="en-CA" b="1" dirty="0">
              <a:solidFill>
                <a:srgbClr val="464746"/>
              </a:solidFill>
              <a:latin typeface="Arial" panose="020B0604020202020204" pitchFamily="34" charset="0"/>
              <a:cs typeface="Arial" panose="020B0604020202020204" pitchFamily="34" charset="0"/>
            </a:endParaRPr>
          </a:p>
          <a:p>
            <a:endParaRPr lang="en-US" dirty="0">
              <a:solidFill>
                <a:srgbClr val="464746"/>
              </a:solidFill>
            </a:endParaRPr>
          </a:p>
          <a:p>
            <a:pPr marL="285750" lvl="0" indent="-285750">
              <a:spcBef>
                <a:spcPts val="1200"/>
              </a:spcBef>
              <a:buFont typeface="Arial" panose="020B0604020202020204" pitchFamily="34" charset="0"/>
              <a:buChar char="•"/>
            </a:pPr>
            <a:r>
              <a:rPr lang="en-CA" dirty="0">
                <a:solidFill>
                  <a:srgbClr val="464746"/>
                </a:solidFill>
                <a:latin typeface="Arial" panose="020B0604020202020204" pitchFamily="34" charset="0"/>
                <a:cs typeface="Arial" panose="020B0604020202020204" pitchFamily="34" charset="0"/>
              </a:rPr>
              <a:t>GPR 1, </a:t>
            </a:r>
            <a:r>
              <a:rPr lang="en-CA" dirty="0" err="1">
                <a:solidFill>
                  <a:srgbClr val="464746"/>
                </a:solidFill>
                <a:latin typeface="Arial" panose="020B0604020202020204" pitchFamily="34" charset="0"/>
                <a:cs typeface="Arial" panose="020B0604020202020204" pitchFamily="34" charset="0"/>
              </a:rPr>
              <a:t>Presentación</a:t>
            </a:r>
            <a:r>
              <a:rPr lang="en-CA" dirty="0">
                <a:solidFill>
                  <a:srgbClr val="464746"/>
                </a:solidFill>
                <a:latin typeface="Arial" panose="020B0604020202020204" pitchFamily="34" charset="0"/>
                <a:cs typeface="Arial" panose="020B0604020202020204" pitchFamily="34" charset="0"/>
              </a:rPr>
              <a:t> de </a:t>
            </a:r>
            <a:r>
              <a:rPr lang="en-CA" dirty="0" err="1">
                <a:solidFill>
                  <a:srgbClr val="464746"/>
                </a:solidFill>
                <a:latin typeface="Arial" panose="020B0604020202020204" pitchFamily="34" charset="0"/>
                <a:cs typeface="Arial" panose="020B0604020202020204" pitchFamily="34" charset="0"/>
              </a:rPr>
              <a:t>Información</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sobre</a:t>
            </a:r>
            <a:r>
              <a:rPr lang="en-CA" dirty="0">
                <a:solidFill>
                  <a:srgbClr val="464746"/>
                </a:solidFill>
                <a:latin typeface="Arial" panose="020B0604020202020204" pitchFamily="34" charset="0"/>
                <a:cs typeface="Arial" panose="020B0604020202020204" pitchFamily="34" charset="0"/>
              </a:rPr>
              <a:t> la </a:t>
            </a:r>
            <a:r>
              <a:rPr lang="en-CA" dirty="0" err="1">
                <a:solidFill>
                  <a:srgbClr val="464746"/>
                </a:solidFill>
                <a:latin typeface="Arial" panose="020B0604020202020204" pitchFamily="34" charset="0"/>
                <a:cs typeface="Arial" panose="020B0604020202020204" pitchFamily="34" charset="0"/>
              </a:rPr>
              <a:t>Sostenibilidad</a:t>
            </a:r>
            <a:r>
              <a:rPr lang="en-CA" dirty="0">
                <a:solidFill>
                  <a:srgbClr val="464746"/>
                </a:solidFill>
                <a:latin typeface="Arial" panose="020B0604020202020204" pitchFamily="34" charset="0"/>
                <a:cs typeface="Arial" panose="020B0604020202020204" pitchFamily="34" charset="0"/>
              </a:rPr>
              <a:t> a Largo </a:t>
            </a:r>
            <a:r>
              <a:rPr lang="en-CA" dirty="0" err="1">
                <a:solidFill>
                  <a:srgbClr val="464746"/>
                </a:solidFill>
                <a:latin typeface="Arial" panose="020B0604020202020204" pitchFamily="34" charset="0"/>
                <a:cs typeface="Arial" panose="020B0604020202020204" pitchFamily="34" charset="0"/>
              </a:rPr>
              <a:t>Plazo</a:t>
            </a:r>
            <a:r>
              <a:rPr lang="en-CA" dirty="0">
                <a:solidFill>
                  <a:srgbClr val="464746"/>
                </a:solidFill>
                <a:latin typeface="Arial" panose="020B0604020202020204" pitchFamily="34" charset="0"/>
                <a:cs typeface="Arial" panose="020B0604020202020204" pitchFamily="34" charset="0"/>
              </a:rPr>
              <a:t> de las </a:t>
            </a:r>
            <a:r>
              <a:rPr lang="en-CA" dirty="0" err="1">
                <a:solidFill>
                  <a:srgbClr val="464746"/>
                </a:solidFill>
                <a:latin typeface="Arial" panose="020B0604020202020204" pitchFamily="34" charset="0"/>
                <a:cs typeface="Arial" panose="020B0604020202020204" pitchFamily="34" charset="0"/>
              </a:rPr>
              <a:t>Finanzas</a:t>
            </a:r>
            <a:r>
              <a:rPr lang="en-CA" dirty="0">
                <a:solidFill>
                  <a:srgbClr val="464746"/>
                </a:solidFill>
                <a:latin typeface="Arial" panose="020B0604020202020204" pitchFamily="34" charset="0"/>
                <a:cs typeface="Arial" panose="020B0604020202020204" pitchFamily="34" charset="0"/>
              </a:rPr>
              <a:t> de una </a:t>
            </a:r>
            <a:r>
              <a:rPr lang="en-CA" dirty="0" err="1">
                <a:solidFill>
                  <a:srgbClr val="464746"/>
                </a:solidFill>
                <a:latin typeface="Arial" panose="020B0604020202020204" pitchFamily="34" charset="0"/>
                <a:cs typeface="Arial" panose="020B0604020202020204" pitchFamily="34" charset="0"/>
              </a:rPr>
              <a:t>Entidad</a:t>
            </a:r>
            <a:endParaRPr lang="en-CA" i="1" dirty="0">
              <a:solidFill>
                <a:srgbClr val="464746"/>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CA" dirty="0">
                <a:solidFill>
                  <a:srgbClr val="464746"/>
                </a:solidFill>
                <a:latin typeface="Arial" panose="020B0604020202020204" pitchFamily="34" charset="0"/>
                <a:cs typeface="Arial" panose="020B0604020202020204" pitchFamily="34" charset="0"/>
              </a:rPr>
              <a:t>GPR 2, Análisis y </a:t>
            </a:r>
            <a:r>
              <a:rPr lang="en-CA" dirty="0" err="1">
                <a:solidFill>
                  <a:srgbClr val="464746"/>
                </a:solidFill>
                <a:latin typeface="Arial" panose="020B0604020202020204" pitchFamily="34" charset="0"/>
                <a:cs typeface="Arial" panose="020B0604020202020204" pitchFamily="34" charset="0"/>
              </a:rPr>
              <a:t>Comentario</a:t>
            </a:r>
            <a:r>
              <a:rPr lang="en-CA" dirty="0">
                <a:solidFill>
                  <a:srgbClr val="464746"/>
                </a:solidFill>
                <a:latin typeface="Arial" panose="020B0604020202020204" pitchFamily="34" charset="0"/>
                <a:cs typeface="Arial" panose="020B0604020202020204" pitchFamily="34" charset="0"/>
              </a:rPr>
              <a:t> de </a:t>
            </a:r>
            <a:r>
              <a:rPr lang="en-CA" dirty="0" err="1">
                <a:solidFill>
                  <a:srgbClr val="464746"/>
                </a:solidFill>
                <a:latin typeface="Arial" panose="020B0604020202020204" pitchFamily="34" charset="0"/>
                <a:cs typeface="Arial" panose="020B0604020202020204" pitchFamily="34" charset="0"/>
              </a:rPr>
              <a:t>Estados</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Financieros</a:t>
            </a:r>
            <a:endParaRPr lang="en-CA" dirty="0">
              <a:solidFill>
                <a:srgbClr val="464746"/>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CA" dirty="0">
                <a:solidFill>
                  <a:srgbClr val="464746"/>
                </a:solidFill>
                <a:latin typeface="Arial" panose="020B0604020202020204" pitchFamily="34" charset="0"/>
                <a:cs typeface="Arial" panose="020B0604020202020204" pitchFamily="34" charset="0"/>
              </a:rPr>
              <a:t>GPR 3, </a:t>
            </a:r>
            <a:r>
              <a:rPr lang="en-CA" dirty="0" err="1">
                <a:solidFill>
                  <a:srgbClr val="464746"/>
                </a:solidFill>
                <a:latin typeface="Arial" panose="020B0604020202020204" pitchFamily="34" charset="0"/>
                <a:cs typeface="Arial" panose="020B0604020202020204" pitchFamily="34" charset="0"/>
              </a:rPr>
              <a:t>Presentación</a:t>
            </a:r>
            <a:r>
              <a:rPr lang="en-CA" dirty="0">
                <a:solidFill>
                  <a:srgbClr val="464746"/>
                </a:solidFill>
                <a:latin typeface="Arial" panose="020B0604020202020204" pitchFamily="34" charset="0"/>
                <a:cs typeface="Arial" panose="020B0604020202020204" pitchFamily="34" charset="0"/>
              </a:rPr>
              <a:t> de </a:t>
            </a:r>
            <a:r>
              <a:rPr lang="en-CA" dirty="0" err="1">
                <a:solidFill>
                  <a:srgbClr val="464746"/>
                </a:solidFill>
                <a:latin typeface="Arial" panose="020B0604020202020204" pitchFamily="34" charset="0"/>
                <a:cs typeface="Arial" panose="020B0604020202020204" pitchFamily="34" charset="0"/>
              </a:rPr>
              <a:t>Información</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sobre</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el</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Rendimiento</a:t>
            </a:r>
            <a:r>
              <a:rPr lang="en-CA" dirty="0">
                <a:solidFill>
                  <a:srgbClr val="464746"/>
                </a:solidFill>
                <a:latin typeface="Arial" panose="020B0604020202020204" pitchFamily="34" charset="0"/>
                <a:cs typeface="Arial" panose="020B0604020202020204" pitchFamily="34" charset="0"/>
              </a:rPr>
              <a:t> de los </a:t>
            </a:r>
            <a:r>
              <a:rPr lang="en-CA" dirty="0" err="1">
                <a:solidFill>
                  <a:srgbClr val="464746"/>
                </a:solidFill>
                <a:latin typeface="Arial" panose="020B0604020202020204" pitchFamily="34" charset="0"/>
                <a:cs typeface="Arial" panose="020B0604020202020204" pitchFamily="34" charset="0"/>
              </a:rPr>
              <a:t>Servicios</a:t>
            </a:r>
            <a:endParaRPr lang="en-CA" i="1" dirty="0">
              <a:solidFill>
                <a:srgbClr val="4647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6692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Guías</a:t>
            </a:r>
            <a:r>
              <a:rPr lang="en-US" sz="2400" dirty="0">
                <a:solidFill>
                  <a:schemeClr val="bg1"/>
                </a:solidFill>
              </a:rPr>
              <a:t> de </a:t>
            </a:r>
            <a:r>
              <a:rPr lang="en-US" sz="2400" dirty="0" err="1">
                <a:solidFill>
                  <a:schemeClr val="bg1"/>
                </a:solidFill>
              </a:rPr>
              <a:t>Prácticas</a:t>
            </a:r>
            <a:r>
              <a:rPr lang="en-US" sz="2400" dirty="0">
                <a:solidFill>
                  <a:schemeClr val="bg1"/>
                </a:solidFill>
              </a:rPr>
              <a:t> </a:t>
            </a:r>
            <a:r>
              <a:rPr lang="en-US" sz="2400" dirty="0" err="1">
                <a:solidFill>
                  <a:schemeClr val="bg1"/>
                </a:solidFill>
              </a:rPr>
              <a:t>Recomendadas</a:t>
            </a:r>
            <a:endParaRPr lang="en-US" sz="2400" dirty="0">
              <a:solidFill>
                <a:schemeClr val="bg1"/>
              </a:solidFill>
            </a:endParaRPr>
          </a:p>
        </p:txBody>
      </p:sp>
      <p:sp>
        <p:nvSpPr>
          <p:cNvPr id="7" name="TextBox 6"/>
          <p:cNvSpPr txBox="1"/>
          <p:nvPr/>
        </p:nvSpPr>
        <p:spPr>
          <a:xfrm>
            <a:off x="533399" y="881956"/>
            <a:ext cx="8278091" cy="3323987"/>
          </a:xfrm>
          <a:prstGeom prst="rect">
            <a:avLst/>
          </a:prstGeom>
          <a:noFill/>
        </p:spPr>
        <p:txBody>
          <a:bodyPr wrap="square" rtlCol="0">
            <a:spAutoFit/>
          </a:bodyPr>
          <a:lstStyle/>
          <a:p>
            <a:r>
              <a:rPr lang="en-GB" b="1" dirty="0">
                <a:solidFill>
                  <a:srgbClr val="464746"/>
                </a:solidFill>
                <a:latin typeface="Arial" panose="020B0604020202020204" pitchFamily="34" charset="0"/>
                <a:cs typeface="Arial" panose="020B0604020202020204" pitchFamily="34" charset="0"/>
              </a:rPr>
              <a:t>Información de sostenibilidad fiscal a largo plazo en el </a:t>
            </a:r>
            <a:r>
              <a:rPr lang="en-GB" b="1" dirty="0" err="1">
                <a:solidFill>
                  <a:srgbClr val="464746"/>
                </a:solidFill>
                <a:latin typeface="Arial" panose="020B0604020202020204" pitchFamily="34" charset="0"/>
                <a:cs typeface="Arial" panose="020B0604020202020204" pitchFamily="34" charset="0"/>
              </a:rPr>
              <a:t>marco</a:t>
            </a:r>
            <a:r>
              <a:rPr lang="en-GB" b="1" dirty="0">
                <a:solidFill>
                  <a:srgbClr val="464746"/>
                </a:solidFill>
                <a:latin typeface="Arial" panose="020B0604020202020204" pitchFamily="34" charset="0"/>
                <a:cs typeface="Arial" panose="020B0604020202020204" pitchFamily="34" charset="0"/>
              </a:rPr>
              <a:t> de la GPR 1</a:t>
            </a:r>
            <a:endParaRPr lang="en-CA" b="1" dirty="0">
              <a:solidFill>
                <a:srgbClr val="464746"/>
              </a:solidFill>
              <a:latin typeface="Arial" panose="020B0604020202020204" pitchFamily="34" charset="0"/>
              <a:cs typeface="Arial" panose="020B0604020202020204" pitchFamily="34" charset="0"/>
            </a:endParaRPr>
          </a:p>
          <a:p>
            <a:endParaRPr lang="en-US" dirty="0">
              <a:solidFill>
                <a:srgbClr val="464746"/>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GB" dirty="0">
                <a:solidFill>
                  <a:srgbClr val="464746"/>
                </a:solidFill>
                <a:latin typeface="Arial" panose="020B0604020202020204" pitchFamily="34" charset="0"/>
                <a:cs typeface="Arial" panose="020B0604020202020204" pitchFamily="34" charset="0"/>
              </a:rPr>
              <a:t>Proyecciones de entradas y salidas futuras, que se pueden mostrar </a:t>
            </a:r>
            <a:r>
              <a:rPr lang="en-GB" dirty="0" err="1">
                <a:solidFill>
                  <a:srgbClr val="464746"/>
                </a:solidFill>
                <a:latin typeface="Arial" panose="020B0604020202020204" pitchFamily="34" charset="0"/>
                <a:cs typeface="Arial" panose="020B0604020202020204" pitchFamily="34" charset="0"/>
              </a:rPr>
              <a:t>en</a:t>
            </a:r>
            <a:r>
              <a:rPr lang="en-GB" dirty="0">
                <a:solidFill>
                  <a:srgbClr val="464746"/>
                </a:solidFill>
                <a:latin typeface="Arial" panose="020B0604020202020204" pitchFamily="34" charset="0"/>
                <a:cs typeface="Arial" panose="020B0604020202020204" pitchFamily="34" charset="0"/>
              </a:rPr>
              <a:t> </a:t>
            </a:r>
            <a:r>
              <a:rPr lang="en-GB" dirty="0" err="1">
                <a:solidFill>
                  <a:srgbClr val="464746"/>
                </a:solidFill>
                <a:latin typeface="Arial" panose="020B0604020202020204" pitchFamily="34" charset="0"/>
                <a:cs typeface="Arial" panose="020B0604020202020204" pitchFamily="34" charset="0"/>
              </a:rPr>
              <a:t>presentación</a:t>
            </a:r>
            <a:r>
              <a:rPr lang="en-GB" dirty="0">
                <a:solidFill>
                  <a:srgbClr val="464746"/>
                </a:solidFill>
                <a:latin typeface="Arial" panose="020B0604020202020204" pitchFamily="34" charset="0"/>
                <a:cs typeface="Arial" panose="020B0604020202020204" pitchFamily="34" charset="0"/>
              </a:rPr>
              <a:t> tabular o formatos gráficos, y una discusión narrativa que explique las proyecciones  </a:t>
            </a:r>
          </a:p>
          <a:p>
            <a:pPr marL="285750" lvl="0" indent="-285750">
              <a:spcBef>
                <a:spcPts val="1200"/>
              </a:spcBef>
              <a:buFont typeface="Arial" panose="020B0604020202020204" pitchFamily="34" charset="0"/>
              <a:buChar char="•"/>
            </a:pPr>
            <a:r>
              <a:rPr lang="en-GB" dirty="0">
                <a:solidFill>
                  <a:srgbClr val="464746"/>
                </a:solidFill>
                <a:latin typeface="Arial" panose="020B0604020202020204" pitchFamily="34" charset="0"/>
                <a:cs typeface="Arial" panose="020B0604020202020204" pitchFamily="34" charset="0"/>
              </a:rPr>
              <a:t>Una discusión narrativa de las dimensiones de la sostenibilidad fiscal a largo plazo, incluidos los indicadores utilizados para </a:t>
            </a:r>
            <a:r>
              <a:rPr lang="en-GB" dirty="0" err="1">
                <a:solidFill>
                  <a:srgbClr val="464746"/>
                </a:solidFill>
                <a:latin typeface="Arial" panose="020B0604020202020204" pitchFamily="34" charset="0"/>
                <a:cs typeface="Arial" panose="020B0604020202020204" pitchFamily="34" charset="0"/>
              </a:rPr>
              <a:t>representar</a:t>
            </a:r>
            <a:r>
              <a:rPr lang="en-GB" dirty="0">
                <a:solidFill>
                  <a:srgbClr val="464746"/>
                </a:solidFill>
                <a:latin typeface="Arial" panose="020B0604020202020204" pitchFamily="34" charset="0"/>
                <a:cs typeface="Arial" panose="020B0604020202020204" pitchFamily="34" charset="0"/>
              </a:rPr>
              <a:t> las dimensiones; y </a:t>
            </a:r>
          </a:p>
          <a:p>
            <a:pPr marL="285750" lvl="0" indent="-285750">
              <a:spcBef>
                <a:spcPts val="1200"/>
              </a:spcBef>
              <a:buFont typeface="Arial" panose="020B0604020202020204" pitchFamily="34" charset="0"/>
              <a:buChar char="•"/>
            </a:pPr>
            <a:r>
              <a:rPr lang="en-GB" dirty="0">
                <a:solidFill>
                  <a:srgbClr val="464746"/>
                </a:solidFill>
                <a:latin typeface="Arial" panose="020B0604020202020204" pitchFamily="34" charset="0"/>
                <a:cs typeface="Arial" panose="020B0604020202020204" pitchFamily="34" charset="0"/>
              </a:rPr>
              <a:t>Una discusión narrativa de los principios, supuestos y metodología subyacentes a las proyecciones.</a:t>
            </a:r>
          </a:p>
        </p:txBody>
      </p:sp>
    </p:spTree>
    <p:extLst>
      <p:ext uri="{BB962C8B-B14F-4D97-AF65-F5344CB8AC3E}">
        <p14:creationId xmlns:p14="http://schemas.microsoft.com/office/powerpoint/2010/main" val="3260191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Guías</a:t>
            </a:r>
            <a:r>
              <a:rPr lang="en-US" sz="2400" dirty="0">
                <a:solidFill>
                  <a:schemeClr val="bg1"/>
                </a:solidFill>
              </a:rPr>
              <a:t> de </a:t>
            </a:r>
            <a:r>
              <a:rPr lang="en-US" sz="2400" dirty="0" err="1">
                <a:solidFill>
                  <a:schemeClr val="bg1"/>
                </a:solidFill>
              </a:rPr>
              <a:t>Prácticas</a:t>
            </a:r>
            <a:r>
              <a:rPr lang="en-US" sz="2400" dirty="0">
                <a:solidFill>
                  <a:schemeClr val="bg1"/>
                </a:solidFill>
              </a:rPr>
              <a:t> </a:t>
            </a:r>
            <a:r>
              <a:rPr lang="en-US" sz="2400" dirty="0" err="1">
                <a:solidFill>
                  <a:schemeClr val="bg1"/>
                </a:solidFill>
              </a:rPr>
              <a:t>Recomendadas</a:t>
            </a:r>
            <a:endParaRPr lang="en-US" sz="2400" dirty="0">
              <a:solidFill>
                <a:schemeClr val="bg1"/>
              </a:solidFill>
            </a:endParaRPr>
          </a:p>
        </p:txBody>
      </p:sp>
      <p:sp>
        <p:nvSpPr>
          <p:cNvPr id="7" name="TextBox 6"/>
          <p:cNvSpPr txBox="1"/>
          <p:nvPr/>
        </p:nvSpPr>
        <p:spPr>
          <a:xfrm>
            <a:off x="647700" y="881956"/>
            <a:ext cx="7937500" cy="369332"/>
          </a:xfrm>
          <a:prstGeom prst="rect">
            <a:avLst/>
          </a:prstGeom>
          <a:noFill/>
        </p:spPr>
        <p:txBody>
          <a:bodyPr wrap="square" rtlCol="0">
            <a:spAutoFit/>
          </a:bodyPr>
          <a:lstStyle/>
          <a:p>
            <a:r>
              <a:rPr lang="en-GB" b="1" dirty="0">
                <a:solidFill>
                  <a:srgbClr val="464746"/>
                </a:solidFill>
                <a:latin typeface="Arial" panose="020B0604020202020204" pitchFamily="34" charset="0"/>
                <a:cs typeface="Arial" panose="020B0604020202020204" pitchFamily="34" charset="0"/>
              </a:rPr>
              <a:t>Dimensiones de la sostenibilidad fiscal a largo plazo</a:t>
            </a:r>
            <a:endParaRPr lang="en-CA" b="1" dirty="0">
              <a:solidFill>
                <a:srgbClr val="464746"/>
              </a:solidFill>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86E217E0-C207-4FAB-A186-F207231AD45F}"/>
              </a:ext>
            </a:extLst>
          </p:cNvPr>
          <p:cNvGraphicFramePr/>
          <p:nvPr>
            <p:extLst>
              <p:ext uri="{D42A27DB-BD31-4B8C-83A1-F6EECF244321}">
                <p14:modId xmlns:p14="http://schemas.microsoft.com/office/powerpoint/2010/main" val="2242677012"/>
              </p:ext>
            </p:extLst>
          </p:nvPr>
        </p:nvGraphicFramePr>
        <p:xfrm>
          <a:off x="1524000" y="1609038"/>
          <a:ext cx="6096000" cy="3433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5087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Guías</a:t>
            </a:r>
            <a:r>
              <a:rPr lang="en-US" sz="2400" dirty="0">
                <a:solidFill>
                  <a:schemeClr val="bg1"/>
                </a:solidFill>
              </a:rPr>
              <a:t> de </a:t>
            </a:r>
            <a:r>
              <a:rPr lang="en-US" sz="2400" dirty="0" err="1">
                <a:solidFill>
                  <a:schemeClr val="bg1"/>
                </a:solidFill>
              </a:rPr>
              <a:t>Prácticas</a:t>
            </a:r>
            <a:r>
              <a:rPr lang="en-US" sz="2400" dirty="0">
                <a:solidFill>
                  <a:schemeClr val="bg1"/>
                </a:solidFill>
              </a:rPr>
              <a:t> </a:t>
            </a:r>
            <a:r>
              <a:rPr lang="en-US" sz="2400" dirty="0" err="1">
                <a:solidFill>
                  <a:schemeClr val="bg1"/>
                </a:solidFill>
              </a:rPr>
              <a:t>Recomendadas</a:t>
            </a:r>
            <a:endParaRPr lang="en-US" sz="2400" dirty="0">
              <a:solidFill>
                <a:schemeClr val="bg1"/>
              </a:solidFill>
            </a:endParaRPr>
          </a:p>
        </p:txBody>
      </p:sp>
      <p:sp>
        <p:nvSpPr>
          <p:cNvPr id="7" name="TextBox 6"/>
          <p:cNvSpPr txBox="1"/>
          <p:nvPr/>
        </p:nvSpPr>
        <p:spPr>
          <a:xfrm>
            <a:off x="647700" y="881956"/>
            <a:ext cx="7848600" cy="1631216"/>
          </a:xfrm>
          <a:prstGeom prst="rect">
            <a:avLst/>
          </a:prstGeom>
          <a:noFill/>
        </p:spPr>
        <p:txBody>
          <a:bodyPr wrap="square" rtlCol="0">
            <a:spAutoFit/>
          </a:bodyPr>
          <a:lstStyle/>
          <a:p>
            <a:r>
              <a:rPr lang="en-GB" b="1" dirty="0">
                <a:solidFill>
                  <a:srgbClr val="464746"/>
                </a:solidFill>
                <a:latin typeface="Arial" panose="020B0604020202020204" pitchFamily="34" charset="0"/>
                <a:cs typeface="Arial" panose="020B0604020202020204" pitchFamily="34" charset="0"/>
              </a:rPr>
              <a:t>GPR 2: </a:t>
            </a:r>
            <a:r>
              <a:rPr lang="en-CA" b="1" i="1" dirty="0">
                <a:solidFill>
                  <a:srgbClr val="464746"/>
                </a:solidFill>
                <a:latin typeface="Arial" panose="020B0604020202020204" pitchFamily="34" charset="0"/>
                <a:cs typeface="Arial" panose="020B0604020202020204" pitchFamily="34" charset="0"/>
              </a:rPr>
              <a:t>Análisis y </a:t>
            </a:r>
            <a:r>
              <a:rPr lang="en-CA" b="1" i="1" dirty="0" err="1">
                <a:solidFill>
                  <a:srgbClr val="464746"/>
                </a:solidFill>
                <a:latin typeface="Arial" panose="020B0604020202020204" pitchFamily="34" charset="0"/>
                <a:cs typeface="Arial" panose="020B0604020202020204" pitchFamily="34" charset="0"/>
              </a:rPr>
              <a:t>Comentario</a:t>
            </a:r>
            <a:r>
              <a:rPr lang="en-CA" b="1" i="1" dirty="0">
                <a:solidFill>
                  <a:srgbClr val="464746"/>
                </a:solidFill>
                <a:latin typeface="Arial" panose="020B0604020202020204" pitchFamily="34" charset="0"/>
                <a:cs typeface="Arial" panose="020B0604020202020204" pitchFamily="34" charset="0"/>
              </a:rPr>
              <a:t> de </a:t>
            </a:r>
            <a:r>
              <a:rPr lang="en-CA" b="1" i="1" dirty="0" err="1">
                <a:solidFill>
                  <a:srgbClr val="464746"/>
                </a:solidFill>
                <a:latin typeface="Arial" panose="020B0604020202020204" pitchFamily="34" charset="0"/>
                <a:cs typeface="Arial" panose="020B0604020202020204" pitchFamily="34" charset="0"/>
              </a:rPr>
              <a:t>Estados</a:t>
            </a:r>
            <a:r>
              <a:rPr lang="en-CA" b="1" i="1" dirty="0">
                <a:solidFill>
                  <a:srgbClr val="464746"/>
                </a:solidFill>
                <a:latin typeface="Arial" panose="020B0604020202020204" pitchFamily="34" charset="0"/>
                <a:cs typeface="Arial" panose="020B0604020202020204" pitchFamily="34" charset="0"/>
              </a:rPr>
              <a:t> </a:t>
            </a:r>
            <a:r>
              <a:rPr lang="en-CA" b="1" i="1" dirty="0" err="1">
                <a:solidFill>
                  <a:srgbClr val="464746"/>
                </a:solidFill>
                <a:latin typeface="Arial" panose="020B0604020202020204" pitchFamily="34" charset="0"/>
                <a:cs typeface="Arial" panose="020B0604020202020204" pitchFamily="34" charset="0"/>
              </a:rPr>
              <a:t>Financieros</a:t>
            </a:r>
            <a:endParaRPr lang="en-CA" b="1" i="1" dirty="0">
              <a:solidFill>
                <a:srgbClr val="464746"/>
              </a:solidFill>
              <a:latin typeface="Arial" panose="020B0604020202020204" pitchFamily="34" charset="0"/>
              <a:cs typeface="Arial" panose="020B0604020202020204" pitchFamily="34" charset="0"/>
            </a:endParaRPr>
          </a:p>
          <a:p>
            <a:r>
              <a:rPr lang="en-GB" b="1" i="1" dirty="0">
                <a:solidFill>
                  <a:srgbClr val="464746"/>
                </a:solidFill>
                <a:latin typeface="Arial" panose="020B0604020202020204" pitchFamily="34" charset="0"/>
                <a:cs typeface="Arial" panose="020B0604020202020204" pitchFamily="34" charset="0"/>
              </a:rPr>
              <a:t> </a:t>
            </a:r>
            <a:endParaRPr lang="en-GB" b="1" dirty="0">
              <a:solidFill>
                <a:srgbClr val="464746"/>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GB" dirty="0">
                <a:solidFill>
                  <a:srgbClr val="464746"/>
                </a:solidFill>
                <a:latin typeface="Arial" panose="020B0604020202020204" pitchFamily="34" charset="0"/>
                <a:cs typeface="Arial" panose="020B0604020202020204" pitchFamily="34" charset="0"/>
              </a:rPr>
              <a:t>Una explicación de los elementos, transacciones y eventos significativos presentados en los estados financieros de una entidad y los factores que influyeron en ellos.</a:t>
            </a:r>
            <a:endParaRPr lang="en-CA" i="1" dirty="0">
              <a:solidFill>
                <a:srgbClr val="4647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9532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Guías</a:t>
            </a:r>
            <a:r>
              <a:rPr lang="en-US" sz="2400" dirty="0">
                <a:solidFill>
                  <a:schemeClr val="bg1"/>
                </a:solidFill>
              </a:rPr>
              <a:t> de </a:t>
            </a:r>
            <a:r>
              <a:rPr lang="en-US" sz="2400" dirty="0" err="1">
                <a:solidFill>
                  <a:schemeClr val="bg1"/>
                </a:solidFill>
              </a:rPr>
              <a:t>Prácticas</a:t>
            </a:r>
            <a:r>
              <a:rPr lang="en-US" sz="2400" dirty="0">
                <a:solidFill>
                  <a:schemeClr val="bg1"/>
                </a:solidFill>
              </a:rPr>
              <a:t> </a:t>
            </a:r>
            <a:r>
              <a:rPr lang="en-US" sz="2400" dirty="0" err="1">
                <a:solidFill>
                  <a:schemeClr val="bg1"/>
                </a:solidFill>
              </a:rPr>
              <a:t>Recomendadas</a:t>
            </a:r>
            <a:endParaRPr lang="en-US" sz="2400" dirty="0">
              <a:solidFill>
                <a:schemeClr val="bg1"/>
              </a:solidFill>
            </a:endParaRPr>
          </a:p>
        </p:txBody>
      </p:sp>
      <p:sp>
        <p:nvSpPr>
          <p:cNvPr id="7" name="TextBox 6"/>
          <p:cNvSpPr txBox="1"/>
          <p:nvPr/>
        </p:nvSpPr>
        <p:spPr>
          <a:xfrm>
            <a:off x="647700" y="881956"/>
            <a:ext cx="7848600" cy="2369880"/>
          </a:xfrm>
          <a:prstGeom prst="rect">
            <a:avLst/>
          </a:prstGeom>
          <a:noFill/>
        </p:spPr>
        <p:txBody>
          <a:bodyPr wrap="square" rtlCol="0">
            <a:spAutoFit/>
          </a:bodyPr>
          <a:lstStyle/>
          <a:p>
            <a:r>
              <a:rPr lang="en-GB" b="1" dirty="0">
                <a:solidFill>
                  <a:srgbClr val="464746"/>
                </a:solidFill>
                <a:latin typeface="Arial" panose="020B0604020202020204" pitchFamily="34" charset="0"/>
                <a:cs typeface="Arial" panose="020B0604020202020204" pitchFamily="34" charset="0"/>
              </a:rPr>
              <a:t>GPR 2: Información que debe proporcionarse</a:t>
            </a:r>
            <a:endParaRPr lang="en-GB" b="1" i="1" dirty="0">
              <a:solidFill>
                <a:srgbClr val="464746"/>
              </a:solidFill>
              <a:latin typeface="Arial" panose="020B0604020202020204" pitchFamily="34" charset="0"/>
              <a:cs typeface="Arial" panose="020B0604020202020204" pitchFamily="34" charset="0"/>
            </a:endParaRPr>
          </a:p>
          <a:p>
            <a:endParaRPr lang="en-GB" b="1" dirty="0">
              <a:solidFill>
                <a:srgbClr val="464746"/>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GB" dirty="0">
                <a:solidFill>
                  <a:srgbClr val="464746"/>
                </a:solidFill>
                <a:latin typeface="Arial" panose="020B0604020202020204" pitchFamily="34" charset="0"/>
                <a:cs typeface="Arial" panose="020B0604020202020204" pitchFamily="34" charset="0"/>
              </a:rPr>
              <a:t>Visión general de las operaciones</a:t>
            </a:r>
          </a:p>
          <a:p>
            <a:pPr marL="285750" lvl="0" indent="-285750">
              <a:spcBef>
                <a:spcPts val="1200"/>
              </a:spcBef>
              <a:buFont typeface="Arial" panose="020B0604020202020204" pitchFamily="34" charset="0"/>
              <a:buChar char="•"/>
            </a:pPr>
            <a:r>
              <a:rPr lang="en-GB" dirty="0">
                <a:solidFill>
                  <a:srgbClr val="464746"/>
                </a:solidFill>
                <a:latin typeface="Arial" panose="020B0604020202020204" pitchFamily="34" charset="0"/>
                <a:cs typeface="Arial" panose="020B0604020202020204" pitchFamily="34" charset="0"/>
              </a:rPr>
              <a:t>Objetivos y estrategias</a:t>
            </a:r>
          </a:p>
          <a:p>
            <a:pPr marL="285750" lvl="0" indent="-285750">
              <a:spcBef>
                <a:spcPts val="1200"/>
              </a:spcBef>
              <a:buFont typeface="Arial" panose="020B0604020202020204" pitchFamily="34" charset="0"/>
              <a:buChar char="•"/>
            </a:pPr>
            <a:r>
              <a:rPr lang="en-GB" dirty="0">
                <a:solidFill>
                  <a:srgbClr val="464746"/>
                </a:solidFill>
                <a:latin typeface="Arial" panose="020B0604020202020204" pitchFamily="34" charset="0"/>
                <a:cs typeface="Arial" panose="020B0604020202020204" pitchFamily="34" charset="0"/>
              </a:rPr>
              <a:t>Análisis de los estados financieros</a:t>
            </a:r>
          </a:p>
          <a:p>
            <a:pPr marL="285750" lvl="0" indent="-285750">
              <a:spcBef>
                <a:spcPts val="1200"/>
              </a:spcBef>
              <a:buFont typeface="Arial" panose="020B0604020202020204" pitchFamily="34" charset="0"/>
              <a:buChar char="•"/>
            </a:pPr>
            <a:r>
              <a:rPr lang="en-GB" dirty="0">
                <a:solidFill>
                  <a:srgbClr val="464746"/>
                </a:solidFill>
                <a:latin typeface="Arial" panose="020B0604020202020204" pitchFamily="34" charset="0"/>
                <a:cs typeface="Arial" panose="020B0604020202020204" pitchFamily="34" charset="0"/>
              </a:rPr>
              <a:t>Principales riesgos e incertidumbres</a:t>
            </a:r>
            <a:endParaRPr lang="en-CA" dirty="0">
              <a:solidFill>
                <a:srgbClr val="4647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2917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Guías</a:t>
            </a:r>
            <a:r>
              <a:rPr lang="en-US" sz="2400" dirty="0">
                <a:solidFill>
                  <a:schemeClr val="bg1"/>
                </a:solidFill>
              </a:rPr>
              <a:t> de </a:t>
            </a:r>
            <a:r>
              <a:rPr lang="en-US" sz="2400" dirty="0" err="1">
                <a:solidFill>
                  <a:schemeClr val="bg1"/>
                </a:solidFill>
              </a:rPr>
              <a:t>Prácticas</a:t>
            </a:r>
            <a:r>
              <a:rPr lang="en-US" sz="2400" dirty="0">
                <a:solidFill>
                  <a:schemeClr val="bg1"/>
                </a:solidFill>
              </a:rPr>
              <a:t> </a:t>
            </a:r>
            <a:r>
              <a:rPr lang="en-US" sz="2400" dirty="0" err="1">
                <a:solidFill>
                  <a:schemeClr val="bg1"/>
                </a:solidFill>
              </a:rPr>
              <a:t>Recomendadas</a:t>
            </a:r>
            <a:endParaRPr lang="en-US" sz="2400" dirty="0">
              <a:solidFill>
                <a:schemeClr val="bg1"/>
              </a:solidFill>
            </a:endParaRPr>
          </a:p>
        </p:txBody>
      </p:sp>
      <p:sp>
        <p:nvSpPr>
          <p:cNvPr id="7" name="TextBox 6"/>
          <p:cNvSpPr txBox="1"/>
          <p:nvPr/>
        </p:nvSpPr>
        <p:spPr>
          <a:xfrm>
            <a:off x="647700" y="881956"/>
            <a:ext cx="7848600" cy="1938992"/>
          </a:xfrm>
          <a:prstGeom prst="rect">
            <a:avLst/>
          </a:prstGeom>
          <a:noFill/>
        </p:spPr>
        <p:txBody>
          <a:bodyPr wrap="square" rtlCol="0">
            <a:spAutoFit/>
          </a:bodyPr>
          <a:lstStyle/>
          <a:p>
            <a:r>
              <a:rPr lang="en-GB" b="1" dirty="0">
                <a:solidFill>
                  <a:srgbClr val="464746"/>
                </a:solidFill>
                <a:latin typeface="Arial" panose="020B0604020202020204" pitchFamily="34" charset="0"/>
                <a:cs typeface="Arial" panose="020B0604020202020204" pitchFamily="34" charset="0"/>
              </a:rPr>
              <a:t>GPR 3: Información que debe proporcionarse</a:t>
            </a:r>
            <a:endParaRPr lang="en-GB" b="1" i="1" dirty="0">
              <a:solidFill>
                <a:srgbClr val="464746"/>
              </a:solidFill>
              <a:latin typeface="Arial" panose="020B0604020202020204" pitchFamily="34" charset="0"/>
              <a:cs typeface="Arial" panose="020B0604020202020204" pitchFamily="34" charset="0"/>
            </a:endParaRPr>
          </a:p>
          <a:p>
            <a:endParaRPr lang="en-GB" b="1" dirty="0">
              <a:solidFill>
                <a:srgbClr val="464746"/>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GB" dirty="0" err="1">
                <a:solidFill>
                  <a:srgbClr val="464746"/>
                </a:solidFill>
                <a:latin typeface="Arial" panose="020B0604020202020204" pitchFamily="34" charset="0"/>
                <a:cs typeface="Arial" panose="020B0604020202020204" pitchFamily="34" charset="0"/>
              </a:rPr>
              <a:t>Objetivos</a:t>
            </a:r>
            <a:r>
              <a:rPr lang="en-GB" dirty="0">
                <a:solidFill>
                  <a:srgbClr val="464746"/>
                </a:solidFill>
                <a:latin typeface="Arial" panose="020B0604020202020204" pitchFamily="34" charset="0"/>
                <a:cs typeface="Arial" panose="020B0604020202020204" pitchFamily="34" charset="0"/>
              </a:rPr>
              <a:t> de </a:t>
            </a:r>
            <a:r>
              <a:rPr lang="en-GB" dirty="0" err="1">
                <a:solidFill>
                  <a:srgbClr val="464746"/>
                </a:solidFill>
                <a:latin typeface="Arial" panose="020B0604020202020204" pitchFamily="34" charset="0"/>
                <a:cs typeface="Arial" panose="020B0604020202020204" pitchFamily="34" charset="0"/>
              </a:rPr>
              <a:t>rendimiento</a:t>
            </a:r>
            <a:r>
              <a:rPr lang="en-GB" dirty="0">
                <a:solidFill>
                  <a:srgbClr val="464746"/>
                </a:solidFill>
                <a:latin typeface="Arial" panose="020B0604020202020204" pitchFamily="34" charset="0"/>
                <a:cs typeface="Arial" panose="020B0604020202020204" pitchFamily="34" charset="0"/>
              </a:rPr>
              <a:t> de los </a:t>
            </a:r>
            <a:r>
              <a:rPr lang="en-GB" dirty="0" err="1">
                <a:solidFill>
                  <a:srgbClr val="464746"/>
                </a:solidFill>
                <a:latin typeface="Arial" panose="020B0604020202020204" pitchFamily="34" charset="0"/>
                <a:cs typeface="Arial" panose="020B0604020202020204" pitchFamily="34" charset="0"/>
              </a:rPr>
              <a:t>servicios</a:t>
            </a:r>
            <a:endParaRPr lang="en-GB" dirty="0">
              <a:solidFill>
                <a:srgbClr val="464746"/>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GB" dirty="0" err="1">
                <a:solidFill>
                  <a:srgbClr val="464746"/>
                </a:solidFill>
                <a:latin typeface="Arial" panose="020B0604020202020204" pitchFamily="34" charset="0"/>
                <a:cs typeface="Arial" panose="020B0604020202020204" pitchFamily="34" charset="0"/>
              </a:rPr>
              <a:t>Indicadores</a:t>
            </a:r>
            <a:r>
              <a:rPr lang="en-GB" dirty="0">
                <a:solidFill>
                  <a:srgbClr val="464746"/>
                </a:solidFill>
                <a:latin typeface="Arial" panose="020B0604020202020204" pitchFamily="34" charset="0"/>
                <a:cs typeface="Arial" panose="020B0604020202020204" pitchFamily="34" charset="0"/>
              </a:rPr>
              <a:t> de rendimiento</a:t>
            </a:r>
          </a:p>
          <a:p>
            <a:pPr marL="285750" lvl="0" indent="-285750">
              <a:spcBef>
                <a:spcPts val="1200"/>
              </a:spcBef>
              <a:buFont typeface="Arial" panose="020B0604020202020204" pitchFamily="34" charset="0"/>
              <a:buChar char="•"/>
            </a:pPr>
            <a:r>
              <a:rPr lang="en-GB" dirty="0">
                <a:solidFill>
                  <a:srgbClr val="464746"/>
                </a:solidFill>
                <a:latin typeface="Arial" panose="020B0604020202020204" pitchFamily="34" charset="0"/>
                <a:cs typeface="Arial" panose="020B0604020202020204" pitchFamily="34" charset="0"/>
              </a:rPr>
              <a:t>Costo total</a:t>
            </a:r>
            <a:endParaRPr lang="en-CA" dirty="0">
              <a:solidFill>
                <a:srgbClr val="4647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1640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Guías</a:t>
            </a:r>
            <a:r>
              <a:rPr lang="en-US" sz="2400" dirty="0">
                <a:solidFill>
                  <a:schemeClr val="bg1"/>
                </a:solidFill>
              </a:rPr>
              <a:t> de </a:t>
            </a:r>
            <a:r>
              <a:rPr lang="en-US" sz="2400" dirty="0" err="1">
                <a:solidFill>
                  <a:schemeClr val="bg1"/>
                </a:solidFill>
              </a:rPr>
              <a:t>Prácticas</a:t>
            </a:r>
            <a:r>
              <a:rPr lang="en-US" sz="2400" dirty="0">
                <a:solidFill>
                  <a:schemeClr val="bg1"/>
                </a:solidFill>
              </a:rPr>
              <a:t> </a:t>
            </a:r>
            <a:r>
              <a:rPr lang="en-US" sz="2400" dirty="0" err="1">
                <a:solidFill>
                  <a:schemeClr val="bg1"/>
                </a:solidFill>
              </a:rPr>
              <a:t>Recomendadas</a:t>
            </a:r>
            <a:endParaRPr lang="en-US" sz="2400" dirty="0">
              <a:solidFill>
                <a:schemeClr val="bg1"/>
              </a:solidFill>
            </a:endParaRPr>
          </a:p>
        </p:txBody>
      </p:sp>
      <p:sp>
        <p:nvSpPr>
          <p:cNvPr id="7" name="TextBox 6"/>
          <p:cNvSpPr txBox="1"/>
          <p:nvPr/>
        </p:nvSpPr>
        <p:spPr>
          <a:xfrm>
            <a:off x="647700" y="881956"/>
            <a:ext cx="7848600" cy="1631216"/>
          </a:xfrm>
          <a:prstGeom prst="rect">
            <a:avLst/>
          </a:prstGeom>
          <a:noFill/>
        </p:spPr>
        <p:txBody>
          <a:bodyPr wrap="square" rtlCol="0">
            <a:spAutoFit/>
          </a:bodyPr>
          <a:lstStyle/>
          <a:p>
            <a:r>
              <a:rPr lang="en-GB" b="1" dirty="0">
                <a:solidFill>
                  <a:srgbClr val="464746"/>
                </a:solidFill>
                <a:latin typeface="Arial" panose="020B0604020202020204" pitchFamily="34" charset="0"/>
                <a:cs typeface="Arial" panose="020B0604020202020204" pitchFamily="34" charset="0"/>
              </a:rPr>
              <a:t>Objetivos de </a:t>
            </a:r>
            <a:r>
              <a:rPr lang="en-GB" b="1" dirty="0" err="1">
                <a:solidFill>
                  <a:srgbClr val="464746"/>
                </a:solidFill>
                <a:latin typeface="Arial" panose="020B0604020202020204" pitchFamily="34" charset="0"/>
                <a:cs typeface="Arial" panose="020B0604020202020204" pitchFamily="34" charset="0"/>
              </a:rPr>
              <a:t>rendimiento</a:t>
            </a:r>
            <a:r>
              <a:rPr lang="en-GB" b="1" dirty="0">
                <a:solidFill>
                  <a:srgbClr val="464746"/>
                </a:solidFill>
                <a:latin typeface="Arial" panose="020B0604020202020204" pitchFamily="34" charset="0"/>
                <a:cs typeface="Arial" panose="020B0604020202020204" pitchFamily="34" charset="0"/>
              </a:rPr>
              <a:t> de los </a:t>
            </a:r>
            <a:r>
              <a:rPr lang="en-GB" b="1" dirty="0" err="1">
                <a:solidFill>
                  <a:srgbClr val="464746"/>
                </a:solidFill>
                <a:latin typeface="Arial" panose="020B0604020202020204" pitchFamily="34" charset="0"/>
                <a:cs typeface="Arial" panose="020B0604020202020204" pitchFamily="34" charset="0"/>
              </a:rPr>
              <a:t>servicios</a:t>
            </a:r>
            <a:endParaRPr lang="en-GB" b="1" i="1" dirty="0">
              <a:solidFill>
                <a:srgbClr val="464746"/>
              </a:solidFill>
              <a:latin typeface="Arial" panose="020B0604020202020204" pitchFamily="34" charset="0"/>
              <a:cs typeface="Arial" panose="020B0604020202020204" pitchFamily="34" charset="0"/>
            </a:endParaRPr>
          </a:p>
          <a:p>
            <a:endParaRPr lang="en-GB" b="1" dirty="0">
              <a:solidFill>
                <a:srgbClr val="464746"/>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GB" dirty="0">
                <a:solidFill>
                  <a:srgbClr val="464746"/>
                </a:solidFill>
                <a:latin typeface="Arial" panose="020B0604020202020204" pitchFamily="34" charset="0"/>
                <a:cs typeface="Arial" panose="020B0604020202020204" pitchFamily="34" charset="0"/>
              </a:rPr>
              <a:t>Un objetivo de rendimiento del servicio es una descripción de los resultados planificados que una entidad pretende lograr expresados en términos de insumos, productos, resultados o eficiencia.</a:t>
            </a:r>
            <a:endParaRPr lang="en-CA" dirty="0">
              <a:solidFill>
                <a:srgbClr val="4647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26070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Lst>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hibitNo_x002e_ xmlns="c1721f8e-06c6-448a-986f-e92a1836bd4c" xsi:nil="true"/>
    <lcf76f155ced4ddcb4097134ff3c332f xmlns="c1721f8e-06c6-448a-986f-e92a1836bd4c">
      <Terms xmlns="http://schemas.microsoft.com/office/infopath/2007/PartnerControls"/>
    </lcf76f155ced4ddcb4097134ff3c332f>
    <TaxCatchAll xmlns="a5f5a3eb-0a2d-4d6a-9165-21ef9946a01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A4288652454C4586B98FAE2126F255" ma:contentTypeVersion="17" ma:contentTypeDescription="Create a new document." ma:contentTypeScope="" ma:versionID="308da3c889dfd96add8d261e2a2d147a">
  <xsd:schema xmlns:xsd="http://www.w3.org/2001/XMLSchema" xmlns:xs="http://www.w3.org/2001/XMLSchema" xmlns:p="http://schemas.microsoft.com/office/2006/metadata/properties" xmlns:ns2="c1721f8e-06c6-448a-986f-e92a1836bd4c" xmlns:ns3="a5f5a3eb-0a2d-4d6a-9165-21ef9946a014" targetNamespace="http://schemas.microsoft.com/office/2006/metadata/properties" ma:root="true" ma:fieldsID="e2528ad8a4a77389d993dce8c93d41f1" ns2:_="" ns3:_="">
    <xsd:import namespace="c1721f8e-06c6-448a-986f-e92a1836bd4c"/>
    <xsd:import namespace="a5f5a3eb-0a2d-4d6a-9165-21ef9946a0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ExhibitNo_x002e_"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21f8e-06c6-448a-986f-e92a1836b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ExhibitNo_x002e_" ma:index="18" nillable="true" ma:displayName="Exhibit No." ma:format="Dropdown" ma:internalName="ExhibitNo_x002e_">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7cc8cff-5d31-4a56-b24b-a9f0825dd0ce}" ma:internalName="TaxCatchAll"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7EA641-C6B9-41D3-A825-1EE1E62B4A8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a5f5a3eb-0a2d-4d6a-9165-21ef9946a014"/>
    <ds:schemaRef ds:uri="bb3cf181-f6d2-45cb-ba57-c6cc2309bf63"/>
    <ds:schemaRef ds:uri="http://www.w3.org/XML/1998/namespace"/>
    <ds:schemaRef ds:uri="http://purl.org/dc/dcmitype/"/>
  </ds:schemaRefs>
</ds:datastoreItem>
</file>

<file path=customXml/itemProps2.xml><?xml version="1.0" encoding="utf-8"?>
<ds:datastoreItem xmlns:ds="http://schemas.openxmlformats.org/officeDocument/2006/customXml" ds:itemID="{D3B5E874-F761-4349-B88E-BC9AD7292761}"/>
</file>

<file path=customXml/itemProps3.xml><?xml version="1.0" encoding="utf-8"?>
<ds:datastoreItem xmlns:ds="http://schemas.openxmlformats.org/officeDocument/2006/customXml" ds:itemID="{1F3A56B9-465A-41C4-B1F6-0BC942AF8F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1394</Words>
  <Application>Microsoft Office PowerPoint</Application>
  <PresentationFormat>On-screen Show (4:3)</PresentationFormat>
  <Paragraphs>108</Paragraphs>
  <Slides>11</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Kamira Sanchez</cp:lastModifiedBy>
  <cp:revision>48</cp:revision>
  <dcterms:created xsi:type="dcterms:W3CDTF">2014-09-10T19:10:10Z</dcterms:created>
  <dcterms:modified xsi:type="dcterms:W3CDTF">2023-07-05T13:38:30Z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Order">
    <vt:r8>14672600</vt:r8>
  </property>
</Properties>
</file>