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271" r:id="rId6"/>
    <p:sldId id="257" r:id="rId7"/>
    <p:sldId id="259" r:id="rId8"/>
    <p:sldId id="269" r:id="rId9"/>
    <p:sldId id="270" r:id="rId10"/>
    <p:sldId id="268" r:id="rId11"/>
    <p:sldId id="267" r:id="rId12"/>
    <p:sldId id="266" r:id="rId13"/>
    <p:sldId id="265" r:id="rId14"/>
    <p:sldId id="262" r:id="rId15"/>
    <p:sldId id="260" r:id="rId16"/>
    <p:sldId id="274" r:id="rId17"/>
    <p:sldId id="275" r:id="rId18"/>
    <p:sldId id="261" r:id="rId19"/>
    <p:sldId id="276" r:id="rId20"/>
    <p:sldId id="277" r:id="rId21"/>
    <p:sldId id="273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58974" autoAdjust="0"/>
  </p:normalViewPr>
  <p:slideViewPr>
    <p:cSldViewPr snapToGrid="0" snapToObjects="1">
      <p:cViewPr varScale="1">
        <p:scale>
          <a:sx n="38" d="100"/>
          <a:sy n="38" d="100"/>
        </p:scale>
        <p:origin x="1536" y="30"/>
      </p:cViewPr>
      <p:guideLst>
        <p:guide orient="horz" pos="2160"/>
        <p:guide pos="363"/>
        <p:guide/>
        <p:guide pos="53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7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omez Duque" userId="12ffef9d-c492-4764-9ece-d82edf94b9a1" providerId="ADAL" clId="{B42A8C33-F316-40E9-A945-1C77E3ACC308}"/>
    <pc:docChg chg="undo custSel modSld">
      <pc:chgData name="Juan Gomez Duque" userId="12ffef9d-c492-4764-9ece-d82edf94b9a1" providerId="ADAL" clId="{B42A8C33-F316-40E9-A945-1C77E3ACC308}" dt="2022-10-12T20:31:31.907" v="39" actId="1076"/>
      <pc:docMkLst>
        <pc:docMk/>
      </pc:docMkLst>
      <pc:sldChg chg="modSp mod">
        <pc:chgData name="Juan Gomez Duque" userId="12ffef9d-c492-4764-9ece-d82edf94b9a1" providerId="ADAL" clId="{B42A8C33-F316-40E9-A945-1C77E3ACC308}" dt="2022-10-12T20:25:10.540" v="9" actId="255"/>
        <pc:sldMkLst>
          <pc:docMk/>
          <pc:sldMk cId="1441733616" sldId="257"/>
        </pc:sldMkLst>
        <pc:spChg chg="mod">
          <ac:chgData name="Juan Gomez Duque" userId="12ffef9d-c492-4764-9ece-d82edf94b9a1" providerId="ADAL" clId="{B42A8C33-F316-40E9-A945-1C77E3ACC308}" dt="2022-10-12T20:25:10.540" v="9" actId="255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24:01.762" v="7" actId="20577"/>
        <pc:sldMkLst>
          <pc:docMk/>
          <pc:sldMk cId="4120575675" sldId="258"/>
        </pc:sldMkLst>
        <pc:spChg chg="mod">
          <ac:chgData name="Juan Gomez Duque" userId="12ffef9d-c492-4764-9ece-d82edf94b9a1" providerId="ADAL" clId="{B42A8C33-F316-40E9-A945-1C77E3ACC308}" dt="2022-10-12T20:24:01.762" v="7" actId="20577"/>
          <ac:spMkLst>
            <pc:docMk/>
            <pc:sldMk cId="4120575675" sldId="258"/>
            <ac:spMk id="9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25:32.675" v="10" actId="2711"/>
        <pc:sldMkLst>
          <pc:docMk/>
          <pc:sldMk cId="696905565" sldId="259"/>
        </pc:sldMkLst>
        <pc:spChg chg="mod">
          <ac:chgData name="Juan Gomez Duque" userId="12ffef9d-c492-4764-9ece-d82edf94b9a1" providerId="ADAL" clId="{B42A8C33-F316-40E9-A945-1C77E3ACC308}" dt="2022-10-12T20:25:32.675" v="10" actId="2711"/>
          <ac:spMkLst>
            <pc:docMk/>
            <pc:sldMk cId="696905565" sldId="259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30:15.093" v="26" actId="1076"/>
        <pc:sldMkLst>
          <pc:docMk/>
          <pc:sldMk cId="956493789" sldId="261"/>
        </pc:sldMkLst>
        <pc:spChg chg="mod">
          <ac:chgData name="Juan Gomez Duque" userId="12ffef9d-c492-4764-9ece-d82edf94b9a1" providerId="ADAL" clId="{B42A8C33-F316-40E9-A945-1C77E3ACC308}" dt="2022-10-12T20:30:15.093" v="26" actId="1076"/>
          <ac:spMkLst>
            <pc:docMk/>
            <pc:sldMk cId="956493789" sldId="261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27:44.058" v="16" actId="2711"/>
        <pc:sldMkLst>
          <pc:docMk/>
          <pc:sldMk cId="2424719729" sldId="267"/>
        </pc:sldMkLst>
        <pc:graphicFrameChg chg="modGraphic">
          <ac:chgData name="Juan Gomez Duque" userId="12ffef9d-c492-4764-9ece-d82edf94b9a1" providerId="ADAL" clId="{B42A8C33-F316-40E9-A945-1C77E3ACC308}" dt="2022-10-12T20:27:44.058" v="16" actId="2711"/>
          <ac:graphicFrameMkLst>
            <pc:docMk/>
            <pc:sldMk cId="2424719729" sldId="267"/>
            <ac:graphicFrameMk id="8" creationId="{A98497BE-82FD-4AFD-99E5-DD4A2C4C5320}"/>
          </ac:graphicFrameMkLst>
        </pc:graphicFrameChg>
      </pc:sldChg>
      <pc:sldChg chg="modSp mod">
        <pc:chgData name="Juan Gomez Duque" userId="12ffef9d-c492-4764-9ece-d82edf94b9a1" providerId="ADAL" clId="{B42A8C33-F316-40E9-A945-1C77E3ACC308}" dt="2022-10-12T20:27:24.524" v="15" actId="20577"/>
        <pc:sldMkLst>
          <pc:docMk/>
          <pc:sldMk cId="4028784467" sldId="268"/>
        </pc:sldMkLst>
        <pc:spChg chg="mod">
          <ac:chgData name="Juan Gomez Duque" userId="12ffef9d-c492-4764-9ece-d82edf94b9a1" providerId="ADAL" clId="{B42A8C33-F316-40E9-A945-1C77E3ACC308}" dt="2022-10-12T20:27:24.524" v="15" actId="20577"/>
          <ac:spMkLst>
            <pc:docMk/>
            <pc:sldMk cId="4028784467" sldId="268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25:51.166" v="11" actId="2711"/>
        <pc:sldMkLst>
          <pc:docMk/>
          <pc:sldMk cId="1325620614" sldId="269"/>
        </pc:sldMkLst>
        <pc:spChg chg="mod">
          <ac:chgData name="Juan Gomez Duque" userId="12ffef9d-c492-4764-9ece-d82edf94b9a1" providerId="ADAL" clId="{B42A8C33-F316-40E9-A945-1C77E3ACC308}" dt="2022-10-12T20:25:51.166" v="11" actId="2711"/>
          <ac:spMkLst>
            <pc:docMk/>
            <pc:sldMk cId="1325620614" sldId="269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26:05.142" v="12" actId="2711"/>
        <pc:sldMkLst>
          <pc:docMk/>
          <pc:sldMk cId="279222916" sldId="270"/>
        </pc:sldMkLst>
        <pc:spChg chg="mod">
          <ac:chgData name="Juan Gomez Duque" userId="12ffef9d-c492-4764-9ece-d82edf94b9a1" providerId="ADAL" clId="{B42A8C33-F316-40E9-A945-1C77E3ACC308}" dt="2022-10-12T20:26:05.142" v="12" actId="2711"/>
          <ac:spMkLst>
            <pc:docMk/>
            <pc:sldMk cId="279222916" sldId="270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29:13.465" v="18" actId="255"/>
        <pc:sldMkLst>
          <pc:docMk/>
          <pc:sldMk cId="1195408170" sldId="274"/>
        </pc:sldMkLst>
        <pc:spChg chg="mod">
          <ac:chgData name="Juan Gomez Duque" userId="12ffef9d-c492-4764-9ece-d82edf94b9a1" providerId="ADAL" clId="{B42A8C33-F316-40E9-A945-1C77E3ACC308}" dt="2022-10-12T20:29:01.139" v="17" actId="255"/>
          <ac:spMkLst>
            <pc:docMk/>
            <pc:sldMk cId="1195408170" sldId="274"/>
            <ac:spMk id="3" creationId="{B3965768-7DAD-495B-B1B6-BEBFE727E25C}"/>
          </ac:spMkLst>
        </pc:spChg>
        <pc:spChg chg="mod">
          <ac:chgData name="Juan Gomez Duque" userId="12ffef9d-c492-4764-9ece-d82edf94b9a1" providerId="ADAL" clId="{B42A8C33-F316-40E9-A945-1C77E3ACC308}" dt="2022-10-12T20:29:13.465" v="18" actId="255"/>
          <ac:spMkLst>
            <pc:docMk/>
            <pc:sldMk cId="1195408170" sldId="274"/>
            <ac:spMk id="4" creationId="{269C962A-99CC-49A1-8F4A-0C09E815AFBF}"/>
          </ac:spMkLst>
        </pc:spChg>
      </pc:sldChg>
      <pc:sldChg chg="modSp mod">
        <pc:chgData name="Juan Gomez Duque" userId="12ffef9d-c492-4764-9ece-d82edf94b9a1" providerId="ADAL" clId="{B42A8C33-F316-40E9-A945-1C77E3ACC308}" dt="2022-10-12T20:31:14.318" v="36" actId="2711"/>
        <pc:sldMkLst>
          <pc:docMk/>
          <pc:sldMk cId="288837456" sldId="276"/>
        </pc:sldMkLst>
        <pc:spChg chg="mod">
          <ac:chgData name="Juan Gomez Duque" userId="12ffef9d-c492-4764-9ece-d82edf94b9a1" providerId="ADAL" clId="{B42A8C33-F316-40E9-A945-1C77E3ACC308}" dt="2022-10-12T20:31:14.318" v="36" actId="2711"/>
          <ac:spMkLst>
            <pc:docMk/>
            <pc:sldMk cId="288837456" sldId="276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B42A8C33-F316-40E9-A945-1C77E3ACC308}" dt="2022-10-12T20:31:31.907" v="39" actId="1076"/>
        <pc:sldMkLst>
          <pc:docMk/>
          <pc:sldMk cId="527569774" sldId="277"/>
        </pc:sldMkLst>
        <pc:spChg chg="mod">
          <ac:chgData name="Juan Gomez Duque" userId="12ffef9d-c492-4764-9ece-d82edf94b9a1" providerId="ADAL" clId="{B42A8C33-F316-40E9-A945-1C77E3ACC308}" dt="2022-10-12T20:31:31.907" v="39" actId="1076"/>
          <ac:spMkLst>
            <pc:docMk/>
            <pc:sldMk cId="527569774" sldId="277"/>
            <ac:spMk id="7" creationId="{00000000-0000-0000-0000-000000000000}"/>
          </ac:spMkLst>
        </pc:spChg>
      </pc:sldChg>
    </pc:docChg>
  </pc:docChgLst>
  <pc:docChgLst>
    <pc:chgData name="Kamira Sanchez" userId="d90880d6-78a9-457c-991e-24450603455a" providerId="ADAL" clId="{4B9FDA7A-4B88-45C2-BA45-E9AD61AE3226}"/>
    <pc:docChg chg="undo custSel modSld">
      <pc:chgData name="Kamira Sanchez" userId="d90880d6-78a9-457c-991e-24450603455a" providerId="ADAL" clId="{4B9FDA7A-4B88-45C2-BA45-E9AD61AE3226}" dt="2023-05-24T13:29:50.435" v="2490" actId="20577"/>
      <pc:docMkLst>
        <pc:docMk/>
      </pc:docMkLst>
      <pc:sldChg chg="modSp mod modNotesTx">
        <pc:chgData name="Kamira Sanchez" userId="d90880d6-78a9-457c-991e-24450603455a" providerId="ADAL" clId="{4B9FDA7A-4B88-45C2-BA45-E9AD61AE3226}" dt="2023-05-24T13:04:37.716" v="1123"/>
        <pc:sldMkLst>
          <pc:docMk/>
          <pc:sldMk cId="1441733616" sldId="257"/>
        </pc:sldMkLst>
        <pc:spChg chg="mod">
          <ac:chgData name="Kamira Sanchez" userId="d90880d6-78a9-457c-991e-24450603455a" providerId="ADAL" clId="{4B9FDA7A-4B88-45C2-BA45-E9AD61AE3226}" dt="2023-05-24T13:04:37.716" v="1123"/>
          <ac:spMkLst>
            <pc:docMk/>
            <pc:sldMk cId="1441733616" sldId="257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2:35:47.633" v="260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2:35:24.492" v="243" actId="20577"/>
        <pc:sldMkLst>
          <pc:docMk/>
          <pc:sldMk cId="4120575675" sldId="258"/>
        </pc:sldMkLst>
        <pc:spChg chg="mod">
          <ac:chgData name="Kamira Sanchez" userId="d90880d6-78a9-457c-991e-24450603455a" providerId="ADAL" clId="{4B9FDA7A-4B88-45C2-BA45-E9AD61AE3226}" dt="2023-05-24T12:30:59.755" v="46" actId="20577"/>
          <ac:spMkLst>
            <pc:docMk/>
            <pc:sldMk cId="4120575675" sldId="258"/>
            <ac:spMk id="9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04:42.828" v="1124"/>
        <pc:sldMkLst>
          <pc:docMk/>
          <pc:sldMk cId="696905565" sldId="259"/>
        </pc:sldMkLst>
        <pc:spChg chg="mod">
          <ac:chgData name="Kamira Sanchez" userId="d90880d6-78a9-457c-991e-24450603455a" providerId="ADAL" clId="{4B9FDA7A-4B88-45C2-BA45-E9AD61AE3226}" dt="2023-05-24T13:04:42.828" v="1124"/>
          <ac:spMkLst>
            <pc:docMk/>
            <pc:sldMk cId="696905565" sldId="259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2:54:38.544" v="554" actId="20577"/>
          <ac:spMkLst>
            <pc:docMk/>
            <pc:sldMk cId="696905565" sldId="259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20:00.755" v="1647" actId="20577"/>
        <pc:sldMkLst>
          <pc:docMk/>
          <pc:sldMk cId="972751062" sldId="260"/>
        </pc:sldMkLst>
        <pc:spChg chg="mod">
          <ac:chgData name="Kamira Sanchez" userId="d90880d6-78a9-457c-991e-24450603455a" providerId="ADAL" clId="{4B9FDA7A-4B88-45C2-BA45-E9AD61AE3226}" dt="2023-05-24T13:19:04.797" v="1583" actId="20577"/>
          <ac:spMkLst>
            <pc:docMk/>
            <pc:sldMk cId="972751062" sldId="260"/>
            <ac:spMk id="4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19:34.943" v="1589" actId="20577"/>
          <ac:spMkLst>
            <pc:docMk/>
            <pc:sldMk cId="972751062" sldId="260"/>
            <ac:spMk id="5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05:25.981" v="1134"/>
          <ac:spMkLst>
            <pc:docMk/>
            <pc:sldMk cId="972751062" sldId="260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18:32.560" v="1561" actId="20577"/>
          <ac:spMkLst>
            <pc:docMk/>
            <pc:sldMk cId="972751062" sldId="260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26:44.796" v="2204" actId="20577"/>
        <pc:sldMkLst>
          <pc:docMk/>
          <pc:sldMk cId="956493789" sldId="261"/>
        </pc:sldMkLst>
        <pc:spChg chg="mod">
          <ac:chgData name="Kamira Sanchez" userId="d90880d6-78a9-457c-991e-24450603455a" providerId="ADAL" clId="{4B9FDA7A-4B88-45C2-BA45-E9AD61AE3226}" dt="2023-05-24T13:05:47.937" v="1180"/>
          <ac:spMkLst>
            <pc:docMk/>
            <pc:sldMk cId="956493789" sldId="261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25:12.486" v="2157" actId="6549"/>
          <ac:spMkLst>
            <pc:docMk/>
            <pc:sldMk cId="956493789" sldId="261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15:02.292" v="1509" actId="20577"/>
        <pc:sldMkLst>
          <pc:docMk/>
          <pc:sldMk cId="1308417181" sldId="262"/>
        </pc:sldMkLst>
        <pc:spChg chg="mod">
          <ac:chgData name="Kamira Sanchez" userId="d90880d6-78a9-457c-991e-24450603455a" providerId="ADAL" clId="{4B9FDA7A-4B88-45C2-BA45-E9AD61AE3226}" dt="2023-05-24T13:05:21.016" v="1131"/>
          <ac:spMkLst>
            <pc:docMk/>
            <pc:sldMk cId="1308417181" sldId="262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14:48.438" v="1496" actId="20577"/>
          <ac:spMkLst>
            <pc:docMk/>
            <pc:sldMk cId="1308417181" sldId="262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14:10.897" v="1472" actId="20577"/>
        <pc:sldMkLst>
          <pc:docMk/>
          <pc:sldMk cId="4076376710" sldId="265"/>
        </pc:sldMkLst>
        <pc:spChg chg="mod">
          <ac:chgData name="Kamira Sanchez" userId="d90880d6-78a9-457c-991e-24450603455a" providerId="ADAL" clId="{4B9FDA7A-4B88-45C2-BA45-E9AD61AE3226}" dt="2023-05-24T13:05:15.690" v="1130"/>
          <ac:spMkLst>
            <pc:docMk/>
            <pc:sldMk cId="4076376710" sldId="265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13:33.469" v="1409" actId="20577"/>
          <ac:spMkLst>
            <pc:docMk/>
            <pc:sldMk cId="4076376710" sldId="265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4B9FDA7A-4B88-45C2-BA45-E9AD61AE3226}" dt="2023-05-24T13:12:33.906" v="1296" actId="20577"/>
        <pc:sldMkLst>
          <pc:docMk/>
          <pc:sldMk cId="3359453045" sldId="266"/>
        </pc:sldMkLst>
        <pc:spChg chg="mod">
          <ac:chgData name="Kamira Sanchez" userId="d90880d6-78a9-457c-991e-24450603455a" providerId="ADAL" clId="{4B9FDA7A-4B88-45C2-BA45-E9AD61AE3226}" dt="2023-05-24T13:05:06.374" v="1129"/>
          <ac:spMkLst>
            <pc:docMk/>
            <pc:sldMk cId="3359453045" sldId="266"/>
            <ac:spMk id="6" creationId="{00000000-0000-0000-0000-000000000000}"/>
          </ac:spMkLst>
        </pc:spChg>
        <pc:graphicFrameChg chg="modGraphic">
          <ac:chgData name="Kamira Sanchez" userId="d90880d6-78a9-457c-991e-24450603455a" providerId="ADAL" clId="{4B9FDA7A-4B88-45C2-BA45-E9AD61AE3226}" dt="2023-05-24T13:12:33.906" v="1296" actId="20577"/>
          <ac:graphicFrameMkLst>
            <pc:docMk/>
            <pc:sldMk cId="3359453045" sldId="266"/>
            <ac:graphicFrameMk id="5" creationId="{0967D4AE-EFAA-4228-B9BD-55289EDC795B}"/>
          </ac:graphicFrameMkLst>
        </pc:graphicFrameChg>
      </pc:sldChg>
      <pc:sldChg chg="modSp mod">
        <pc:chgData name="Kamira Sanchez" userId="d90880d6-78a9-457c-991e-24450603455a" providerId="ADAL" clId="{4B9FDA7A-4B88-45C2-BA45-E9AD61AE3226}" dt="2023-05-24T13:11:59.629" v="1259" actId="6549"/>
        <pc:sldMkLst>
          <pc:docMk/>
          <pc:sldMk cId="2424719729" sldId="267"/>
        </pc:sldMkLst>
        <pc:spChg chg="mod">
          <ac:chgData name="Kamira Sanchez" userId="d90880d6-78a9-457c-991e-24450603455a" providerId="ADAL" clId="{4B9FDA7A-4B88-45C2-BA45-E9AD61AE3226}" dt="2023-05-24T13:05:01.424" v="1128"/>
          <ac:spMkLst>
            <pc:docMk/>
            <pc:sldMk cId="2424719729" sldId="267"/>
            <ac:spMk id="6" creationId="{00000000-0000-0000-0000-000000000000}"/>
          </ac:spMkLst>
        </pc:spChg>
        <pc:graphicFrameChg chg="modGraphic">
          <ac:chgData name="Kamira Sanchez" userId="d90880d6-78a9-457c-991e-24450603455a" providerId="ADAL" clId="{4B9FDA7A-4B88-45C2-BA45-E9AD61AE3226}" dt="2023-05-24T13:11:59.629" v="1259" actId="6549"/>
          <ac:graphicFrameMkLst>
            <pc:docMk/>
            <pc:sldMk cId="2424719729" sldId="267"/>
            <ac:graphicFrameMk id="8" creationId="{A98497BE-82FD-4AFD-99E5-DD4A2C4C5320}"/>
          </ac:graphicFrameMkLst>
        </pc:graphicFrameChg>
      </pc:sldChg>
      <pc:sldChg chg="modSp mod modNotesTx">
        <pc:chgData name="Kamira Sanchez" userId="d90880d6-78a9-457c-991e-24450603455a" providerId="ADAL" clId="{4B9FDA7A-4B88-45C2-BA45-E9AD61AE3226}" dt="2023-05-24T13:11:32.102" v="1248" actId="20577"/>
        <pc:sldMkLst>
          <pc:docMk/>
          <pc:sldMk cId="4028784467" sldId="268"/>
        </pc:sldMkLst>
        <pc:spChg chg="mod">
          <ac:chgData name="Kamira Sanchez" userId="d90880d6-78a9-457c-991e-24450603455a" providerId="ADAL" clId="{4B9FDA7A-4B88-45C2-BA45-E9AD61AE3226}" dt="2023-05-24T13:04:55.866" v="1127"/>
          <ac:spMkLst>
            <pc:docMk/>
            <pc:sldMk cId="4028784467" sldId="268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03:45.211" v="1013" actId="20577"/>
          <ac:spMkLst>
            <pc:docMk/>
            <pc:sldMk cId="4028784467" sldId="268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04:47.492" v="1125"/>
        <pc:sldMkLst>
          <pc:docMk/>
          <pc:sldMk cId="1325620614" sldId="269"/>
        </pc:sldMkLst>
        <pc:spChg chg="mod">
          <ac:chgData name="Kamira Sanchez" userId="d90880d6-78a9-457c-991e-24450603455a" providerId="ADAL" clId="{4B9FDA7A-4B88-45C2-BA45-E9AD61AE3226}" dt="2023-05-24T13:04:47.492" v="1125"/>
          <ac:spMkLst>
            <pc:docMk/>
            <pc:sldMk cId="1325620614" sldId="269"/>
            <ac:spMk id="6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04:51.685" v="1126"/>
        <pc:sldMkLst>
          <pc:docMk/>
          <pc:sldMk cId="279222916" sldId="270"/>
        </pc:sldMkLst>
        <pc:spChg chg="mod">
          <ac:chgData name="Kamira Sanchez" userId="d90880d6-78a9-457c-991e-24450603455a" providerId="ADAL" clId="{4B9FDA7A-4B88-45C2-BA45-E9AD61AE3226}" dt="2023-05-24T13:04:51.685" v="1126"/>
          <ac:spMkLst>
            <pc:docMk/>
            <pc:sldMk cId="279222916" sldId="270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01:22.065" v="886" actId="20577"/>
          <ac:spMkLst>
            <pc:docMk/>
            <pc:sldMk cId="279222916" sldId="270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4B9FDA7A-4B88-45C2-BA45-E9AD61AE3226}" dt="2023-05-24T13:04:27.515" v="1122" actId="20577"/>
        <pc:sldMkLst>
          <pc:docMk/>
          <pc:sldMk cId="1451929570" sldId="271"/>
        </pc:sldMkLst>
        <pc:spChg chg="mod">
          <ac:chgData name="Kamira Sanchez" userId="d90880d6-78a9-457c-991e-24450603455a" providerId="ADAL" clId="{4B9FDA7A-4B88-45C2-BA45-E9AD61AE3226}" dt="2023-05-24T13:04:27.515" v="1122" actId="20577"/>
          <ac:spMkLst>
            <pc:docMk/>
            <pc:sldMk cId="1451929570" sldId="271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2:29:46.414" v="0"/>
          <ac:spMkLst>
            <pc:docMk/>
            <pc:sldMk cId="1451929570" sldId="271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4B9FDA7A-4B88-45C2-BA45-E9AD61AE3226}" dt="2023-05-24T13:06:06.965" v="1196" actId="20577"/>
        <pc:sldMkLst>
          <pc:docMk/>
          <pc:sldMk cId="2711311170" sldId="273"/>
        </pc:sldMkLst>
        <pc:spChg chg="mod">
          <ac:chgData name="Kamira Sanchez" userId="d90880d6-78a9-457c-991e-24450603455a" providerId="ADAL" clId="{4B9FDA7A-4B88-45C2-BA45-E9AD61AE3226}" dt="2023-05-24T13:06:06.965" v="1196" actId="20577"/>
          <ac:spMkLst>
            <pc:docMk/>
            <pc:sldMk cId="2711311170" sldId="273"/>
            <ac:spMk id="8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22:05.510" v="1878" actId="20577"/>
        <pc:sldMkLst>
          <pc:docMk/>
          <pc:sldMk cId="1195408170" sldId="274"/>
        </pc:sldMkLst>
        <pc:spChg chg="mod">
          <ac:chgData name="Kamira Sanchez" userId="d90880d6-78a9-457c-991e-24450603455a" providerId="ADAL" clId="{4B9FDA7A-4B88-45C2-BA45-E9AD61AE3226}" dt="2023-05-24T13:20:53.624" v="1706" actId="20577"/>
          <ac:spMkLst>
            <pc:docMk/>
            <pc:sldMk cId="1195408170" sldId="274"/>
            <ac:spMk id="4" creationId="{269C962A-99CC-49A1-8F4A-0C09E815AFBF}"/>
          </ac:spMkLst>
        </pc:spChg>
        <pc:spChg chg="mod">
          <ac:chgData name="Kamira Sanchez" userId="d90880d6-78a9-457c-991e-24450603455a" providerId="ADAL" clId="{4B9FDA7A-4B88-45C2-BA45-E9AD61AE3226}" dt="2023-05-24T13:05:32.489" v="1137"/>
          <ac:spMkLst>
            <pc:docMk/>
            <pc:sldMk cId="1195408170" sldId="274"/>
            <ac:spMk id="6" creationId="{00000000-0000-0000-0000-000000000000}"/>
          </ac:spMkLst>
        </pc:spChg>
      </pc:sldChg>
      <pc:sldChg chg="modSp mod">
        <pc:chgData name="Kamira Sanchez" userId="d90880d6-78a9-457c-991e-24450603455a" providerId="ADAL" clId="{4B9FDA7A-4B88-45C2-BA45-E9AD61AE3226}" dt="2023-05-24T13:24:18.344" v="2135" actId="6549"/>
        <pc:sldMkLst>
          <pc:docMk/>
          <pc:sldMk cId="3819081353" sldId="275"/>
        </pc:sldMkLst>
        <pc:spChg chg="mod">
          <ac:chgData name="Kamira Sanchez" userId="d90880d6-78a9-457c-991e-24450603455a" providerId="ADAL" clId="{4B9FDA7A-4B88-45C2-BA45-E9AD61AE3226}" dt="2023-05-24T13:05:41.461" v="1170"/>
          <ac:spMkLst>
            <pc:docMk/>
            <pc:sldMk cId="3819081353" sldId="275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24:18.344" v="2135" actId="6549"/>
          <ac:spMkLst>
            <pc:docMk/>
            <pc:sldMk cId="3819081353" sldId="275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27:42.881" v="2309" actId="20577"/>
        <pc:sldMkLst>
          <pc:docMk/>
          <pc:sldMk cId="288837456" sldId="276"/>
        </pc:sldMkLst>
        <pc:spChg chg="mod">
          <ac:chgData name="Kamira Sanchez" userId="d90880d6-78a9-457c-991e-24450603455a" providerId="ADAL" clId="{4B9FDA7A-4B88-45C2-BA45-E9AD61AE3226}" dt="2023-05-24T13:05:53.300" v="1183"/>
          <ac:spMkLst>
            <pc:docMk/>
            <pc:sldMk cId="288837456" sldId="276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27:37.028" v="2293" actId="6549"/>
          <ac:spMkLst>
            <pc:docMk/>
            <pc:sldMk cId="288837456" sldId="276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4B9FDA7A-4B88-45C2-BA45-E9AD61AE3226}" dt="2023-05-24T13:29:50.435" v="2490" actId="20577"/>
        <pc:sldMkLst>
          <pc:docMk/>
          <pc:sldMk cId="527569774" sldId="277"/>
        </pc:sldMkLst>
        <pc:spChg chg="mod">
          <ac:chgData name="Kamira Sanchez" userId="d90880d6-78a9-457c-991e-24450603455a" providerId="ADAL" clId="{4B9FDA7A-4B88-45C2-BA45-E9AD61AE3226}" dt="2023-05-24T13:05:58.799" v="1186"/>
          <ac:spMkLst>
            <pc:docMk/>
            <pc:sldMk cId="527569774" sldId="277"/>
            <ac:spMk id="6" creationId="{00000000-0000-0000-0000-000000000000}"/>
          </ac:spMkLst>
        </pc:spChg>
        <pc:spChg chg="mod">
          <ac:chgData name="Kamira Sanchez" userId="d90880d6-78a9-457c-991e-24450603455a" providerId="ADAL" clId="{4B9FDA7A-4B88-45C2-BA45-E9AD61AE3226}" dt="2023-05-24T13:29:18.514" v="2424" actId="20577"/>
          <ac:spMkLst>
            <pc:docMk/>
            <pc:sldMk cId="527569774" sldId="277"/>
            <ac:spMk id="7" creationId="{00000000-0000-0000-0000-000000000000}"/>
          </ac:spMkLst>
        </pc:spChg>
      </pc:sldChg>
    </pc:docChg>
  </pc:docChgLst>
  <pc:docChgLst>
    <pc:chgData name="Juan Gomez Duque" userId="S::juan.gomez.duque@co.ey.com::12ffef9d-c492-4764-9ece-d82edf94b9a1" providerId="AD" clId="Web-{245502F0-498B-731F-4C67-A760231B84A8}"/>
    <pc:docChg chg="modSld">
      <pc:chgData name="Juan Gomez Duque" userId="S::juan.gomez.duque@co.ey.com::12ffef9d-c492-4764-9ece-d82edf94b9a1" providerId="AD" clId="Web-{245502F0-498B-731F-4C67-A760231B84A8}" dt="2022-10-13T15:46:07.209" v="4" actId="20577"/>
      <pc:docMkLst>
        <pc:docMk/>
      </pc:docMkLst>
      <pc:sldChg chg="modSp">
        <pc:chgData name="Juan Gomez Duque" userId="S::juan.gomez.duque@co.ey.com::12ffef9d-c492-4764-9ece-d82edf94b9a1" providerId="AD" clId="Web-{245502F0-498B-731F-4C67-A760231B84A8}" dt="2022-10-13T15:46:07.209" v="4" actId="20577"/>
        <pc:sldMkLst>
          <pc:docMk/>
          <pc:sldMk cId="4120575675" sldId="258"/>
        </pc:sldMkLst>
        <pc:spChg chg="mod">
          <ac:chgData name="Juan Gomez Duque" userId="S::juan.gomez.duque@co.ey.com::12ffef9d-c492-4764-9ece-d82edf94b9a1" providerId="AD" clId="Web-{245502F0-498B-731F-4C67-A760231B84A8}" dt="2022-10-13T15:46:07.209" v="4" actId="20577"/>
          <ac:spMkLst>
            <pc:docMk/>
            <pc:sldMk cId="4120575675" sldId="258"/>
            <ac:spMk id="9" creationId="{00000000-0000-0000-0000-000000000000}"/>
          </ac:spMkLst>
        </pc:spChg>
      </pc:sldChg>
    </pc:docChg>
  </pc:docChgLst>
  <pc:docChgLst>
    <pc:chgData name="Patricia Bardales" userId="f56637db-a2bd-460b-802b-5884c8859057" providerId="ADAL" clId="{348A152E-AF99-497B-BE4E-0C19687DB0B6}"/>
    <pc:docChg chg="custSel modSld">
      <pc:chgData name="Patricia Bardales" userId="f56637db-a2bd-460b-802b-5884c8859057" providerId="ADAL" clId="{348A152E-AF99-497B-BE4E-0C19687DB0B6}" dt="2022-08-18T12:38:28.679" v="76" actId="255"/>
      <pc:docMkLst>
        <pc:docMk/>
      </pc:docMkLst>
      <pc:sldChg chg="modSp mod">
        <pc:chgData name="Patricia Bardales" userId="f56637db-a2bd-460b-802b-5884c8859057" providerId="ADAL" clId="{348A152E-AF99-497B-BE4E-0C19687DB0B6}" dt="2022-08-18T12:34:29.382" v="9" actId="14100"/>
        <pc:sldMkLst>
          <pc:docMk/>
          <pc:sldMk cId="1441733616" sldId="257"/>
        </pc:sldMkLst>
        <pc:spChg chg="mod">
          <ac:chgData name="Patricia Bardales" userId="f56637db-a2bd-460b-802b-5884c8859057" providerId="ADAL" clId="{348A152E-AF99-497B-BE4E-0C19687DB0B6}" dt="2022-08-18T12:34:29.382" v="9" actId="14100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4:47.630" v="14" actId="207"/>
        <pc:sldMkLst>
          <pc:docMk/>
          <pc:sldMk cId="696905565" sldId="259"/>
        </pc:sldMkLst>
        <pc:spChg chg="mod">
          <ac:chgData name="Patricia Bardales" userId="f56637db-a2bd-460b-802b-5884c8859057" providerId="ADAL" clId="{348A152E-AF99-497B-BE4E-0C19687DB0B6}" dt="2022-08-18T12:34:47.630" v="14" actId="207"/>
          <ac:spMkLst>
            <pc:docMk/>
            <pc:sldMk cId="696905565" sldId="259"/>
            <ac:spMk id="7" creationId="{00000000-0000-0000-0000-000000000000}"/>
          </ac:spMkLst>
        </pc:spChg>
      </pc:sldChg>
      <pc:sldChg chg="modSp">
        <pc:chgData name="Patricia Bardales" userId="f56637db-a2bd-460b-802b-5884c8859057" providerId="ADAL" clId="{348A152E-AF99-497B-BE4E-0C19687DB0B6}" dt="2022-08-18T12:37:05.813" v="52" actId="207"/>
        <pc:sldMkLst>
          <pc:docMk/>
          <pc:sldMk cId="972751062" sldId="260"/>
        </pc:sldMkLst>
        <pc:spChg chg="mod">
          <ac:chgData name="Patricia Bardales" userId="f56637db-a2bd-460b-802b-5884c8859057" providerId="ADAL" clId="{348A152E-AF99-497B-BE4E-0C19687DB0B6}" dt="2022-08-18T12:37:05.813" v="52" actId="207"/>
          <ac:spMkLst>
            <pc:docMk/>
            <pc:sldMk cId="972751062" sldId="260"/>
            <ac:spMk id="4" creationId="{00000000-0000-0000-0000-000000000000}"/>
          </ac:spMkLst>
        </pc:spChg>
        <pc:spChg chg="mod">
          <ac:chgData name="Patricia Bardales" userId="f56637db-a2bd-460b-802b-5884c8859057" providerId="ADAL" clId="{348A152E-AF99-497B-BE4E-0C19687DB0B6}" dt="2022-08-18T12:37:05.813" v="52" actId="207"/>
          <ac:spMkLst>
            <pc:docMk/>
            <pc:sldMk cId="972751062" sldId="260"/>
            <ac:spMk id="5" creationId="{00000000-0000-0000-0000-000000000000}"/>
          </ac:spMkLst>
        </pc:spChg>
        <pc:spChg chg="mod">
          <ac:chgData name="Patricia Bardales" userId="f56637db-a2bd-460b-802b-5884c8859057" providerId="ADAL" clId="{348A152E-AF99-497B-BE4E-0C19687DB0B6}" dt="2022-08-18T12:37:05.813" v="52" actId="207"/>
          <ac:spMkLst>
            <pc:docMk/>
            <pc:sldMk cId="972751062" sldId="260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7:58.714" v="64" actId="207"/>
        <pc:sldMkLst>
          <pc:docMk/>
          <pc:sldMk cId="956493789" sldId="261"/>
        </pc:sldMkLst>
        <pc:spChg chg="mod">
          <ac:chgData name="Patricia Bardales" userId="f56637db-a2bd-460b-802b-5884c8859057" providerId="ADAL" clId="{348A152E-AF99-497B-BE4E-0C19687DB0B6}" dt="2022-08-18T12:37:58.714" v="64" actId="207"/>
          <ac:spMkLst>
            <pc:docMk/>
            <pc:sldMk cId="956493789" sldId="261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6:44.424" v="47" actId="207"/>
        <pc:sldMkLst>
          <pc:docMk/>
          <pc:sldMk cId="1308417181" sldId="262"/>
        </pc:sldMkLst>
        <pc:spChg chg="mod">
          <ac:chgData name="Patricia Bardales" userId="f56637db-a2bd-460b-802b-5884c8859057" providerId="ADAL" clId="{348A152E-AF99-497B-BE4E-0C19687DB0B6}" dt="2022-08-18T12:36:44.424" v="47" actId="207"/>
          <ac:spMkLst>
            <pc:docMk/>
            <pc:sldMk cId="1308417181" sldId="262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6:29.630" v="43" actId="207"/>
        <pc:sldMkLst>
          <pc:docMk/>
          <pc:sldMk cId="4076376710" sldId="265"/>
        </pc:sldMkLst>
        <pc:spChg chg="mod">
          <ac:chgData name="Patricia Bardales" userId="f56637db-a2bd-460b-802b-5884c8859057" providerId="ADAL" clId="{348A152E-AF99-497B-BE4E-0C19687DB0B6}" dt="2022-08-18T12:36:29.630" v="43" actId="207"/>
          <ac:spMkLst>
            <pc:docMk/>
            <pc:sldMk cId="4076376710" sldId="265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6:16.770" v="39" actId="207"/>
        <pc:sldMkLst>
          <pc:docMk/>
          <pc:sldMk cId="3359453045" sldId="266"/>
        </pc:sldMkLst>
        <pc:spChg chg="mod">
          <ac:chgData name="Patricia Bardales" userId="f56637db-a2bd-460b-802b-5884c8859057" providerId="ADAL" clId="{348A152E-AF99-497B-BE4E-0C19687DB0B6}" dt="2022-08-18T12:36:04.342" v="36" actId="207"/>
          <ac:spMkLst>
            <pc:docMk/>
            <pc:sldMk cId="3359453045" sldId="266"/>
            <ac:spMk id="7" creationId="{00000000-0000-0000-0000-000000000000}"/>
          </ac:spMkLst>
        </pc:spChg>
        <pc:graphicFrameChg chg="modGraphic">
          <ac:chgData name="Patricia Bardales" userId="f56637db-a2bd-460b-802b-5884c8859057" providerId="ADAL" clId="{348A152E-AF99-497B-BE4E-0C19687DB0B6}" dt="2022-08-18T12:36:16.770" v="39" actId="207"/>
          <ac:graphicFrameMkLst>
            <pc:docMk/>
            <pc:sldMk cId="3359453045" sldId="266"/>
            <ac:graphicFrameMk id="5" creationId="{0967D4AE-EFAA-4228-B9BD-55289EDC795B}"/>
          </ac:graphicFrameMkLst>
        </pc:graphicFrameChg>
      </pc:sldChg>
      <pc:sldChg chg="modSp mod">
        <pc:chgData name="Patricia Bardales" userId="f56637db-a2bd-460b-802b-5884c8859057" providerId="ADAL" clId="{348A152E-AF99-497B-BE4E-0C19687DB0B6}" dt="2022-08-18T12:35:51.564" v="32" actId="207"/>
        <pc:sldMkLst>
          <pc:docMk/>
          <pc:sldMk cId="2424719729" sldId="267"/>
        </pc:sldMkLst>
        <pc:spChg chg="mod">
          <ac:chgData name="Patricia Bardales" userId="f56637db-a2bd-460b-802b-5884c8859057" providerId="ADAL" clId="{348A152E-AF99-497B-BE4E-0C19687DB0B6}" dt="2022-08-18T12:35:33.012" v="29" actId="255"/>
          <ac:spMkLst>
            <pc:docMk/>
            <pc:sldMk cId="2424719729" sldId="267"/>
            <ac:spMk id="7" creationId="{00000000-0000-0000-0000-000000000000}"/>
          </ac:spMkLst>
        </pc:spChg>
        <pc:graphicFrameChg chg="modGraphic">
          <ac:chgData name="Patricia Bardales" userId="f56637db-a2bd-460b-802b-5884c8859057" providerId="ADAL" clId="{348A152E-AF99-497B-BE4E-0C19687DB0B6}" dt="2022-08-18T12:35:51.564" v="32" actId="207"/>
          <ac:graphicFrameMkLst>
            <pc:docMk/>
            <pc:sldMk cId="2424719729" sldId="267"/>
            <ac:graphicFrameMk id="8" creationId="{A98497BE-82FD-4AFD-99E5-DD4A2C4C5320}"/>
          </ac:graphicFrameMkLst>
        </pc:graphicFrameChg>
      </pc:sldChg>
      <pc:sldChg chg="modSp mod">
        <pc:chgData name="Patricia Bardales" userId="f56637db-a2bd-460b-802b-5884c8859057" providerId="ADAL" clId="{348A152E-AF99-497B-BE4E-0C19687DB0B6}" dt="2022-08-18T12:35:25.581" v="26" actId="255"/>
        <pc:sldMkLst>
          <pc:docMk/>
          <pc:sldMk cId="4028784467" sldId="268"/>
        </pc:sldMkLst>
        <pc:spChg chg="mod">
          <ac:chgData name="Patricia Bardales" userId="f56637db-a2bd-460b-802b-5884c8859057" providerId="ADAL" clId="{348A152E-AF99-497B-BE4E-0C19687DB0B6}" dt="2022-08-18T12:35:25.581" v="26" actId="255"/>
          <ac:spMkLst>
            <pc:docMk/>
            <pc:sldMk cId="4028784467" sldId="268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5:01.523" v="18" actId="207"/>
        <pc:sldMkLst>
          <pc:docMk/>
          <pc:sldMk cId="1325620614" sldId="269"/>
        </pc:sldMkLst>
        <pc:spChg chg="mod">
          <ac:chgData name="Patricia Bardales" userId="f56637db-a2bd-460b-802b-5884c8859057" providerId="ADAL" clId="{348A152E-AF99-497B-BE4E-0C19687DB0B6}" dt="2022-08-18T12:35:01.523" v="18" actId="207"/>
          <ac:spMkLst>
            <pc:docMk/>
            <pc:sldMk cId="1325620614" sldId="269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5:13.591" v="22" actId="207"/>
        <pc:sldMkLst>
          <pc:docMk/>
          <pc:sldMk cId="279222916" sldId="270"/>
        </pc:sldMkLst>
        <pc:spChg chg="mod">
          <ac:chgData name="Patricia Bardales" userId="f56637db-a2bd-460b-802b-5884c8859057" providerId="ADAL" clId="{348A152E-AF99-497B-BE4E-0C19687DB0B6}" dt="2022-08-18T12:35:13.591" v="22" actId="207"/>
          <ac:spMkLst>
            <pc:docMk/>
            <pc:sldMk cId="279222916" sldId="270"/>
            <ac:spMk id="7" creationId="{00000000-0000-0000-0000-000000000000}"/>
          </ac:spMkLst>
        </pc:spChg>
      </pc:sldChg>
      <pc:sldChg chg="addSp delSp modSp mod">
        <pc:chgData name="Patricia Bardales" userId="f56637db-a2bd-460b-802b-5884c8859057" providerId="ADAL" clId="{348A152E-AF99-497B-BE4E-0C19687DB0B6}" dt="2022-08-18T12:34:17.227" v="5" actId="207"/>
        <pc:sldMkLst>
          <pc:docMk/>
          <pc:sldMk cId="1451929570" sldId="271"/>
        </pc:sldMkLst>
        <pc:spChg chg="add del mod">
          <ac:chgData name="Patricia Bardales" userId="f56637db-a2bd-460b-802b-5884c8859057" providerId="ADAL" clId="{348A152E-AF99-497B-BE4E-0C19687DB0B6}" dt="2022-08-18T12:34:02.527" v="2" actId="478"/>
          <ac:spMkLst>
            <pc:docMk/>
            <pc:sldMk cId="1451929570" sldId="271"/>
            <ac:spMk id="4" creationId="{FDB92E74-1D16-45BA-8221-C2FDD3CED54C}"/>
          </ac:spMkLst>
        </pc:spChg>
        <pc:spChg chg="mod">
          <ac:chgData name="Patricia Bardales" userId="f56637db-a2bd-460b-802b-5884c8859057" providerId="ADAL" clId="{348A152E-AF99-497B-BE4E-0C19687DB0B6}" dt="2022-08-18T12:34:17.227" v="5" actId="207"/>
          <ac:spMkLst>
            <pc:docMk/>
            <pc:sldMk cId="1451929570" sldId="271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8:28.679" v="76" actId="255"/>
        <pc:sldMkLst>
          <pc:docMk/>
          <pc:sldMk cId="2711311170" sldId="273"/>
        </pc:sldMkLst>
        <pc:spChg chg="mod">
          <ac:chgData name="Patricia Bardales" userId="f56637db-a2bd-460b-802b-5884c8859057" providerId="ADAL" clId="{348A152E-AF99-497B-BE4E-0C19687DB0B6}" dt="2022-08-18T12:38:28.679" v="76" actId="255"/>
          <ac:spMkLst>
            <pc:docMk/>
            <pc:sldMk cId="2711311170" sldId="273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7:23.360" v="56" actId="207"/>
        <pc:sldMkLst>
          <pc:docMk/>
          <pc:sldMk cId="1195408170" sldId="274"/>
        </pc:sldMkLst>
        <pc:spChg chg="mod">
          <ac:chgData name="Patricia Bardales" userId="f56637db-a2bd-460b-802b-5884c8859057" providerId="ADAL" clId="{348A152E-AF99-497B-BE4E-0C19687DB0B6}" dt="2022-08-18T12:37:23.360" v="56" actId="207"/>
          <ac:spMkLst>
            <pc:docMk/>
            <pc:sldMk cId="1195408170" sldId="274"/>
            <ac:spMk id="2" creationId="{7EBFFE1F-6E80-4D58-99BD-B45005611BBE}"/>
          </ac:spMkLst>
        </pc:spChg>
        <pc:spChg chg="mod">
          <ac:chgData name="Patricia Bardales" userId="f56637db-a2bd-460b-802b-5884c8859057" providerId="ADAL" clId="{348A152E-AF99-497B-BE4E-0C19687DB0B6}" dt="2022-08-18T12:37:23.360" v="56" actId="207"/>
          <ac:spMkLst>
            <pc:docMk/>
            <pc:sldMk cId="1195408170" sldId="274"/>
            <ac:spMk id="3" creationId="{B3965768-7DAD-495B-B1B6-BEBFE727E25C}"/>
          </ac:spMkLst>
        </pc:spChg>
        <pc:spChg chg="mod">
          <ac:chgData name="Patricia Bardales" userId="f56637db-a2bd-460b-802b-5884c8859057" providerId="ADAL" clId="{348A152E-AF99-497B-BE4E-0C19687DB0B6}" dt="2022-08-18T12:37:23.360" v="56" actId="207"/>
          <ac:spMkLst>
            <pc:docMk/>
            <pc:sldMk cId="1195408170" sldId="274"/>
            <ac:spMk id="4" creationId="{269C962A-99CC-49A1-8F4A-0C09E815AFBF}"/>
          </ac:spMkLst>
        </pc:spChg>
      </pc:sldChg>
      <pc:sldChg chg="modSp mod">
        <pc:chgData name="Patricia Bardales" userId="f56637db-a2bd-460b-802b-5884c8859057" providerId="ADAL" clId="{348A152E-AF99-497B-BE4E-0C19687DB0B6}" dt="2022-08-18T12:37:39.098" v="60" actId="207"/>
        <pc:sldMkLst>
          <pc:docMk/>
          <pc:sldMk cId="3819081353" sldId="275"/>
        </pc:sldMkLst>
        <pc:spChg chg="mod">
          <ac:chgData name="Patricia Bardales" userId="f56637db-a2bd-460b-802b-5884c8859057" providerId="ADAL" clId="{348A152E-AF99-497B-BE4E-0C19687DB0B6}" dt="2022-08-18T12:37:39.098" v="60" actId="207"/>
          <ac:spMkLst>
            <pc:docMk/>
            <pc:sldMk cId="3819081353" sldId="275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8:12.379" v="69" actId="207"/>
        <pc:sldMkLst>
          <pc:docMk/>
          <pc:sldMk cId="288837456" sldId="276"/>
        </pc:sldMkLst>
        <pc:spChg chg="mod">
          <ac:chgData name="Patricia Bardales" userId="f56637db-a2bd-460b-802b-5884c8859057" providerId="ADAL" clId="{348A152E-AF99-497B-BE4E-0C19687DB0B6}" dt="2022-08-18T12:38:12.379" v="69" actId="207"/>
          <ac:spMkLst>
            <pc:docMk/>
            <pc:sldMk cId="288837456" sldId="276"/>
            <ac:spMk id="7" creationId="{00000000-0000-0000-0000-000000000000}"/>
          </ac:spMkLst>
        </pc:spChg>
      </pc:sldChg>
      <pc:sldChg chg="modSp mod">
        <pc:chgData name="Patricia Bardales" userId="f56637db-a2bd-460b-802b-5884c8859057" providerId="ADAL" clId="{348A152E-AF99-497B-BE4E-0C19687DB0B6}" dt="2022-08-18T12:38:21.120" v="73" actId="207"/>
        <pc:sldMkLst>
          <pc:docMk/>
          <pc:sldMk cId="527569774" sldId="277"/>
        </pc:sldMkLst>
        <pc:spChg chg="mod">
          <ac:chgData name="Patricia Bardales" userId="f56637db-a2bd-460b-802b-5884c8859057" providerId="ADAL" clId="{348A152E-AF99-497B-BE4E-0C19687DB0B6}" dt="2022-08-18T12:38:21.120" v="73" actId="207"/>
          <ac:spMkLst>
            <pc:docMk/>
            <pc:sldMk cId="527569774" sldId="277"/>
            <ac:spMk id="7" creationId="{00000000-0000-0000-0000-000000000000}"/>
          </ac:spMkLst>
        </pc:spChg>
      </pc:sldChg>
    </pc:docChg>
  </pc:docChgLst>
  <pc:docChgLst>
    <pc:chgData name="Renzo A Roman" userId="ba22d4bb-d9e8-403b-9345-670493727527" providerId="ADAL" clId="{F9A0D2F1-C3A3-48ED-A9C8-929482CDA0FA}"/>
    <pc:docChg chg="undo custSel modSld">
      <pc:chgData name="Renzo A Roman" userId="ba22d4bb-d9e8-403b-9345-670493727527" providerId="ADAL" clId="{F9A0D2F1-C3A3-48ED-A9C8-929482CDA0FA}" dt="2022-08-22T23:20:33.375" v="13" actId="20577"/>
      <pc:docMkLst>
        <pc:docMk/>
      </pc:docMkLst>
      <pc:sldChg chg="modSp mod">
        <pc:chgData name="Renzo A Roman" userId="ba22d4bb-d9e8-403b-9345-670493727527" providerId="ADAL" clId="{F9A0D2F1-C3A3-48ED-A9C8-929482CDA0FA}" dt="2022-08-22T23:20:33.375" v="13" actId="20577"/>
        <pc:sldMkLst>
          <pc:docMk/>
          <pc:sldMk cId="1308417181" sldId="262"/>
        </pc:sldMkLst>
        <pc:spChg chg="mod">
          <ac:chgData name="Renzo A Roman" userId="ba22d4bb-d9e8-403b-9345-670493727527" providerId="ADAL" clId="{F9A0D2F1-C3A3-48ED-A9C8-929482CDA0FA}" dt="2022-08-22T23:20:33.375" v="13" actId="20577"/>
          <ac:spMkLst>
            <pc:docMk/>
            <pc:sldMk cId="1308417181" sldId="262"/>
            <ac:spMk id="7" creationId="{00000000-0000-0000-0000-000000000000}"/>
          </ac:spMkLst>
        </pc:spChg>
      </pc:sldChg>
      <pc:sldChg chg="modSp mod">
        <pc:chgData name="Renzo A Roman" userId="ba22d4bb-d9e8-403b-9345-670493727527" providerId="ADAL" clId="{F9A0D2F1-C3A3-48ED-A9C8-929482CDA0FA}" dt="2022-08-22T23:20:24.476" v="7" actId="20577"/>
        <pc:sldMkLst>
          <pc:docMk/>
          <pc:sldMk cId="4076376710" sldId="265"/>
        </pc:sldMkLst>
        <pc:spChg chg="mod">
          <ac:chgData name="Renzo A Roman" userId="ba22d4bb-d9e8-403b-9345-670493727527" providerId="ADAL" clId="{F9A0D2F1-C3A3-48ED-A9C8-929482CDA0FA}" dt="2022-08-22T23:20:24.476" v="7" actId="20577"/>
          <ac:spMkLst>
            <pc:docMk/>
            <pc:sldMk cId="4076376710" sldId="265"/>
            <ac:spMk id="7" creationId="{00000000-0000-0000-0000-000000000000}"/>
          </ac:spMkLst>
        </pc:spChg>
      </pc:sldChg>
      <pc:sldChg chg="modSp mod">
        <pc:chgData name="Renzo A Roman" userId="ba22d4bb-d9e8-403b-9345-670493727527" providerId="ADAL" clId="{F9A0D2F1-C3A3-48ED-A9C8-929482CDA0FA}" dt="2022-08-22T23:20:14.762" v="2" actId="20577"/>
        <pc:sldMkLst>
          <pc:docMk/>
          <pc:sldMk cId="4028784467" sldId="268"/>
        </pc:sldMkLst>
        <pc:spChg chg="mod">
          <ac:chgData name="Renzo A Roman" userId="ba22d4bb-d9e8-403b-9345-670493727527" providerId="ADAL" clId="{F9A0D2F1-C3A3-48ED-A9C8-929482CDA0FA}" dt="2022-08-22T23:20:14.762" v="2" actId="20577"/>
          <ac:spMkLst>
            <pc:docMk/>
            <pc:sldMk cId="4028784467" sldId="268"/>
            <ac:spMk id="7" creationId="{00000000-0000-0000-0000-000000000000}"/>
          </ac:spMkLst>
        </pc:spChg>
      </pc:sldChg>
    </pc:docChg>
  </pc:docChgLst>
  <pc:docChgLst>
    <pc:chgData name="Kamira Sanchez" userId="d90880d6-78a9-457c-991e-24450603455a" providerId="ADAL" clId="{B49E8EDC-844D-4A72-864C-CD57533F6B8F}"/>
    <pc:docChg chg="modSld">
      <pc:chgData name="Kamira Sanchez" userId="d90880d6-78a9-457c-991e-24450603455a" providerId="ADAL" clId="{B49E8EDC-844D-4A72-864C-CD57533F6B8F}" dt="2023-07-05T14:33:05.344" v="2" actId="20577"/>
      <pc:docMkLst>
        <pc:docMk/>
      </pc:docMkLst>
      <pc:sldChg chg="modSp mod">
        <pc:chgData name="Kamira Sanchez" userId="d90880d6-78a9-457c-991e-24450603455a" providerId="ADAL" clId="{B49E8EDC-844D-4A72-864C-CD57533F6B8F}" dt="2023-07-05T14:30:21.745" v="1" actId="20577"/>
        <pc:sldMkLst>
          <pc:docMk/>
          <pc:sldMk cId="956493789" sldId="261"/>
        </pc:sldMkLst>
        <pc:spChg chg="mod">
          <ac:chgData name="Kamira Sanchez" userId="d90880d6-78a9-457c-991e-24450603455a" providerId="ADAL" clId="{B49E8EDC-844D-4A72-864C-CD57533F6B8F}" dt="2023-07-05T14:30:21.745" v="1" actId="20577"/>
          <ac:spMkLst>
            <pc:docMk/>
            <pc:sldMk cId="956493789" sldId="261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B49E8EDC-844D-4A72-864C-CD57533F6B8F}" dt="2023-07-05T14:33:05.344" v="2" actId="20577"/>
        <pc:sldMkLst>
          <pc:docMk/>
          <pc:sldMk cId="527569774" sldId="277"/>
        </pc:sldMkLst>
        <pc:spChg chg="mod">
          <ac:chgData name="Kamira Sanchez" userId="d90880d6-78a9-457c-991e-24450603455a" providerId="ADAL" clId="{B49E8EDC-844D-4A72-864C-CD57533F6B8F}" dt="2023-07-05T14:33:05.344" v="2" actId="20577"/>
          <ac:spMkLst>
            <pc:docMk/>
            <pc:sldMk cId="527569774" sldId="27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CC81-FB06-4633-BC17-9A6746BDC37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31E1-8A14-4344-A012-CDE06B37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8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NICSP de </a:t>
            </a:r>
            <a:r>
              <a:rPr lang="en-GB" dirty="0" err="1"/>
              <a:t>efectivo</a:t>
            </a:r>
            <a:r>
              <a:rPr lang="en-GB" dirty="0"/>
              <a:t> </a:t>
            </a:r>
            <a:r>
              <a:rPr lang="en-GB" dirty="0" err="1"/>
              <a:t>tiene</a:t>
            </a:r>
            <a:r>
              <a:rPr lang="en-GB" dirty="0"/>
              <a:t> por objeto proporcionar orientación a los gobiernos que aplican la base contable en efectivo. El IPSASB considera que la norma es un punto de partida para la transición a la </a:t>
            </a:r>
            <a:r>
              <a:rPr lang="en-GB" dirty="0" err="1"/>
              <a:t>contabilidad</a:t>
            </a:r>
            <a:r>
              <a:rPr lang="en-GB" dirty="0"/>
              <a:t> de </a:t>
            </a:r>
            <a:r>
              <a:rPr lang="en-GB" dirty="0" err="1"/>
              <a:t>devengo</a:t>
            </a:r>
            <a:r>
              <a:rPr lang="en-GB" dirty="0"/>
              <a:t>, en lugar de una norma que proporciona información suficiente a las partes interesadas.</a:t>
            </a:r>
          </a:p>
          <a:p>
            <a:endParaRPr lang="en-GB" dirty="0"/>
          </a:p>
          <a:p>
            <a:r>
              <a:rPr lang="en-GB" dirty="0"/>
              <a:t>La NICSP de </a:t>
            </a:r>
            <a:r>
              <a:rPr lang="en-GB" dirty="0" err="1"/>
              <a:t>efectivo</a:t>
            </a:r>
            <a:r>
              <a:rPr lang="en-GB" dirty="0"/>
              <a:t> no es </a:t>
            </a:r>
            <a:r>
              <a:rPr lang="en-GB" dirty="0" err="1"/>
              <a:t>el</a:t>
            </a:r>
            <a:r>
              <a:rPr lang="en-GB" dirty="0"/>
              <a:t> único punto de partida para la transición a la </a:t>
            </a:r>
            <a:r>
              <a:rPr lang="en-GB" dirty="0" err="1"/>
              <a:t>contabilidad</a:t>
            </a:r>
            <a:r>
              <a:rPr lang="en-GB" dirty="0"/>
              <a:t> de </a:t>
            </a:r>
            <a:r>
              <a:rPr lang="en-GB" dirty="0" err="1"/>
              <a:t>devengo</a:t>
            </a:r>
            <a:r>
              <a:rPr lang="en-GB" dirty="0"/>
              <a:t> y, por lo tanto, </a:t>
            </a:r>
            <a:r>
              <a:rPr lang="en-GB" dirty="0" err="1"/>
              <a:t>puede</a:t>
            </a:r>
            <a:r>
              <a:rPr lang="en-GB" dirty="0"/>
              <a:t> no ser </a:t>
            </a:r>
            <a:r>
              <a:rPr lang="en-GB" dirty="0" err="1"/>
              <a:t>relevante</a:t>
            </a:r>
            <a:r>
              <a:rPr lang="en-GB" dirty="0"/>
              <a:t> para todas las entidades.</a:t>
            </a:r>
          </a:p>
          <a:p>
            <a:endParaRPr lang="en-GB" dirty="0"/>
          </a:p>
          <a:p>
            <a:r>
              <a:rPr lang="en-GB" dirty="0"/>
              <a:t>No existe una NIIF equivalente a la NICSP de base de efectivo.</a:t>
            </a:r>
          </a:p>
          <a:p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relevancia</a:t>
            </a:r>
            <a:r>
              <a:rPr lang="en-GB" dirty="0"/>
              <a:t> de </a:t>
            </a:r>
            <a:r>
              <a:rPr lang="en-GB" dirty="0" err="1"/>
              <a:t>esta</a:t>
            </a:r>
            <a:r>
              <a:rPr lang="en-GB" dirty="0"/>
              <a:t> session para los participantes dependerá de si sus organizaciones están utilizando la base de </a:t>
            </a:r>
            <a:r>
              <a:rPr lang="en-GB" dirty="0" err="1"/>
              <a:t>contabilidad</a:t>
            </a:r>
            <a:r>
              <a:rPr lang="en-GB" dirty="0"/>
              <a:t> de </a:t>
            </a:r>
            <a:r>
              <a:rPr lang="en-GB" dirty="0" err="1"/>
              <a:t>efectivo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8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preparación de los estados financieros consolidados en el marco de la NICSP de </a:t>
            </a:r>
            <a:r>
              <a:rPr lang="en-GB" dirty="0" err="1"/>
              <a:t>efectivo</a:t>
            </a:r>
            <a:r>
              <a:rPr lang="en-GB" dirty="0"/>
              <a:t> es similar a la que se examina en el módulo de consolidación. Los saldos y transacciones entre entidades se eliminan en su totalidad.</a:t>
            </a:r>
          </a:p>
          <a:p>
            <a:endParaRPr lang="en-GB" dirty="0"/>
          </a:p>
          <a:p>
            <a:r>
              <a:rPr lang="en-GB" dirty="0"/>
              <a:t>Obsérvese que en ediciones anteriores de las NICSP de </a:t>
            </a:r>
            <a:r>
              <a:rPr lang="en-GB" dirty="0" err="1"/>
              <a:t>efectivo</a:t>
            </a:r>
            <a:r>
              <a:rPr lang="en-GB" dirty="0"/>
              <a:t>, la preparación de los estados financieros consolidados era un </a:t>
            </a:r>
            <a:r>
              <a:rPr lang="en-GB" dirty="0" err="1"/>
              <a:t>requerimiento</a:t>
            </a:r>
            <a:r>
              <a:rPr lang="en-GB" dirty="0"/>
              <a:t> obligatorio. Se trasladó 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revelación</a:t>
            </a:r>
            <a:r>
              <a:rPr lang="en-GB" dirty="0"/>
              <a:t> </a:t>
            </a:r>
            <a:r>
              <a:rPr lang="en-GB" dirty="0" err="1"/>
              <a:t>recomendada</a:t>
            </a:r>
            <a:r>
              <a:rPr lang="en-GB" dirty="0"/>
              <a:t> tras los comentarios de que los requisitos eran onerosos para muchos gobiernos y se consideraban un obstáculo para la adopción de las NICSP de </a:t>
            </a:r>
            <a:r>
              <a:rPr lang="en-GB" dirty="0" err="1"/>
              <a:t>efectivo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Considere</a:t>
            </a:r>
            <a:r>
              <a:rPr lang="en-GB" dirty="0"/>
              <a:t> la posibilidad de examinar si las organizaciones participantes podrían preparar estados financieros consolidados.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pueden usar salas de chat o de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subgrupos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se imparte la capacitación en línea.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4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respuesta se encuentra en el módulo Otros pronunciamientos (página 32).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9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 alienta a los gobiernos a </a:t>
            </a:r>
            <a:r>
              <a:rPr lang="en-GB" dirty="0" err="1"/>
              <a:t>revelar</a:t>
            </a:r>
            <a:r>
              <a:rPr lang="en-GB" dirty="0"/>
              <a:t> la asistencia externa, es decir, las donaciones y préstamos recibidos de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Agencias bilaterales de asistencia externa como USAID y el </a:t>
            </a:r>
            <a:r>
              <a:rPr lang="en-GB" kern="0" dirty="0">
                <a:solidFill>
                  <a:srgbClr val="595959"/>
                </a:solidFill>
                <a:latin typeface="Arial"/>
                <a:ea typeface="ＭＳ Ｐゴシック" charset="0"/>
              </a:rPr>
              <a:t>Agencia Suiza para el Desarrollo y la Cooperación. Dichos organismos serán establecidos por ley por el gobierno nacional; 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Organismos multilaterales de asistencia externa como el Banco Mundial, el FMI y las Naciones Unidas. Otros ejemplos incluyen los bancos regionales de desarrollo. Tales agencias son establecidas por un tratado internacional.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Las </a:t>
            </a:r>
            <a:r>
              <a:rPr lang="en-GB" dirty="0" err="1"/>
              <a:t>revelaciones</a:t>
            </a:r>
            <a:r>
              <a:rPr lang="en-GB" dirty="0"/>
              <a:t> </a:t>
            </a:r>
            <a:r>
              <a:rPr lang="en-GB" dirty="0" err="1"/>
              <a:t>recomendadas</a:t>
            </a:r>
            <a:r>
              <a:rPr lang="en-GB" dirty="0"/>
              <a:t> se discuten más adelante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2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También se alienta a los gobiernos a que </a:t>
            </a:r>
            <a:r>
              <a:rPr lang="en-GB" dirty="0" err="1"/>
              <a:t>revelen</a:t>
            </a:r>
            <a:r>
              <a:rPr lang="en-GB" dirty="0"/>
              <a:t> otra asistencia. Esa asistencia procede de organizaciones no gubernamentales, particulares y organizaciones del sector privado.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1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 proporcionan más detalles en el módulo Otros pronunciamientos (página 34).</a:t>
            </a:r>
          </a:p>
          <a:p>
            <a:endParaRPr lang="en-GB" dirty="0"/>
          </a:p>
          <a:p>
            <a:r>
              <a:rPr lang="en-GB" dirty="0" err="1"/>
              <a:t>En</a:t>
            </a:r>
            <a:r>
              <a:rPr lang="en-GB" dirty="0"/>
              <a:t> la NICSP de base de efectivo se enumeran las </a:t>
            </a:r>
            <a:r>
              <a:rPr lang="en-GB" dirty="0" err="1"/>
              <a:t>revelaciones</a:t>
            </a:r>
            <a:r>
              <a:rPr lang="en-GB" dirty="0"/>
              <a:t> </a:t>
            </a:r>
            <a:r>
              <a:rPr lang="en-GB" dirty="0" err="1"/>
              <a:t>recomendadas</a:t>
            </a:r>
            <a:r>
              <a:rPr lang="en-GB" dirty="0"/>
              <a:t> para la asistencia externa y se alienta a las entidades a que hagan las </a:t>
            </a:r>
            <a:r>
              <a:rPr lang="en-GB" dirty="0" err="1"/>
              <a:t>mismas</a:t>
            </a:r>
            <a:r>
              <a:rPr lang="en-GB" dirty="0"/>
              <a:t> </a:t>
            </a:r>
            <a:r>
              <a:rPr lang="en-GB" dirty="0" err="1"/>
              <a:t>revelaciones</a:t>
            </a:r>
            <a:r>
              <a:rPr lang="en-GB" dirty="0"/>
              <a:t> para otra asistencia cuando puedan hacerlo.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5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 </a:t>
            </a:r>
            <a:r>
              <a:rPr lang="en-GB" dirty="0" err="1"/>
              <a:t>revelaciones</a:t>
            </a:r>
            <a:r>
              <a:rPr lang="en-GB" dirty="0"/>
              <a:t> </a:t>
            </a:r>
            <a:r>
              <a:rPr lang="en-GB" dirty="0" err="1"/>
              <a:t>adicionales</a:t>
            </a:r>
            <a:r>
              <a:rPr lang="en-GB" dirty="0"/>
              <a:t> alentadas en la Parte 2 de la NICSP </a:t>
            </a:r>
            <a:r>
              <a:rPr lang="en-GB" dirty="0" err="1"/>
              <a:t>sobre</a:t>
            </a:r>
            <a:r>
              <a:rPr lang="en-GB" dirty="0"/>
              <a:t> la base del efectivo tienen por objeto ayudar a las entidades en la transición a la </a:t>
            </a:r>
            <a:r>
              <a:rPr lang="en-GB" dirty="0" err="1"/>
              <a:t>contabilidad</a:t>
            </a:r>
            <a:r>
              <a:rPr lang="en-GB" dirty="0"/>
              <a:t> de </a:t>
            </a:r>
            <a:r>
              <a:rPr lang="en-GB" dirty="0" err="1"/>
              <a:t>devengo</a:t>
            </a:r>
            <a:r>
              <a:rPr lang="en-GB" dirty="0"/>
              <a:t>. La implementación de los sistemas necesarios para recopilar la información para </a:t>
            </a:r>
            <a:r>
              <a:rPr lang="en-GB" dirty="0" err="1"/>
              <a:t>proporcionar</a:t>
            </a:r>
            <a:r>
              <a:rPr lang="en-GB" dirty="0"/>
              <a:t> las </a:t>
            </a:r>
            <a:r>
              <a:rPr lang="en-GB" dirty="0" err="1"/>
              <a:t>revelaciones</a:t>
            </a:r>
            <a:r>
              <a:rPr lang="en-GB" dirty="0"/>
              <a:t> adicionales ayudará a recopilar la información requerida para </a:t>
            </a:r>
            <a:r>
              <a:rPr lang="en-GB" dirty="0" err="1"/>
              <a:t>preparar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estados</a:t>
            </a:r>
            <a:r>
              <a:rPr lang="en-GB" dirty="0"/>
              <a:t> </a:t>
            </a:r>
            <a:r>
              <a:rPr lang="en-GB" dirty="0" err="1"/>
              <a:t>financieros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base a la </a:t>
            </a:r>
            <a:r>
              <a:rPr lang="en-GB" dirty="0" err="1"/>
              <a:t>contabilidad</a:t>
            </a:r>
            <a:r>
              <a:rPr lang="en-GB" dirty="0"/>
              <a:t> de </a:t>
            </a:r>
            <a:r>
              <a:rPr lang="en-GB" dirty="0" err="1"/>
              <a:t>devengo</a:t>
            </a:r>
            <a:r>
              <a:rPr lang="en-GB" dirty="0"/>
              <a:t>. Por ejemplo, la </a:t>
            </a:r>
            <a:r>
              <a:rPr lang="en-GB" dirty="0" err="1"/>
              <a:t>revelación</a:t>
            </a:r>
            <a:r>
              <a:rPr lang="en-GB" dirty="0"/>
              <a:t> de algunos activos y pasivos será el primer paso para reconocer esos activos y pasivos en la base de devengo.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6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 núcleo de la NICSP de </a:t>
            </a:r>
            <a:r>
              <a:rPr lang="en-GB" dirty="0" err="1"/>
              <a:t>efectivo</a:t>
            </a:r>
            <a:r>
              <a:rPr lang="en-GB" dirty="0"/>
              <a:t> es la presentación de informes sobre el efectivo: ingresos, pagos y saldos. La definición de "efectivo" en el marco de la NICSP de </a:t>
            </a:r>
            <a:r>
              <a:rPr lang="en-GB" dirty="0" err="1"/>
              <a:t>efectivo</a:t>
            </a:r>
            <a:r>
              <a:rPr lang="en-GB" dirty="0"/>
              <a:t> es coherente con las NICSP de </a:t>
            </a:r>
            <a:r>
              <a:rPr lang="en-GB" dirty="0" err="1"/>
              <a:t>devengo</a:t>
            </a:r>
            <a:r>
              <a:rPr lang="en-GB" dirty="0"/>
              <a:t> y, puede diferir de la forma en que algunas </a:t>
            </a:r>
            <a:r>
              <a:rPr lang="en-GB" dirty="0" err="1"/>
              <a:t>entidades</a:t>
            </a:r>
            <a:r>
              <a:rPr lang="en-GB" dirty="0"/>
              <a:t> </a:t>
            </a:r>
            <a:r>
              <a:rPr lang="en-GB" dirty="0" err="1"/>
              <a:t>presentan</a:t>
            </a:r>
            <a:r>
              <a:rPr lang="en-GB" dirty="0"/>
              <a:t> </a:t>
            </a:r>
            <a:r>
              <a:rPr lang="en-GB" dirty="0" err="1"/>
              <a:t>informes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efectivo</a:t>
            </a:r>
            <a:r>
              <a:rPr lang="en-GB" dirty="0"/>
              <a:t> </a:t>
            </a:r>
            <a:r>
              <a:rPr lang="en-GB" dirty="0" err="1"/>
              <a:t>según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base </a:t>
            </a:r>
            <a:r>
              <a:rPr lang="en-GB" dirty="0" err="1"/>
              <a:t>contable</a:t>
            </a:r>
            <a:r>
              <a:rPr lang="en-GB" dirty="0"/>
              <a:t> de </a:t>
            </a:r>
            <a:r>
              <a:rPr lang="en-GB" dirty="0" err="1"/>
              <a:t>efectivo</a:t>
            </a:r>
            <a:r>
              <a:rPr lang="en-GB" dirty="0"/>
              <a:t> (véase la siguiente diapositiva).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0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NICSP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definiciones: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2563" indent="-18256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Flujos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entradas y salidas de efectivo.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2563" indent="-18256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Pagos en efectivo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salidas de efectivo.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2563" indent="-18256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Recibos de efectivo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entradas de efectivo.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2563" indent="-18256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de efectivo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surge cuando la entidad puede utilizar o beneficiarse del efectivo en pos de sus objetivos y puede excluir o regular el acceso de otros a ese beneficio.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Dado que la definición de efectivo utilizada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NICSP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equivalentes de efectivo, es coherente con la definición de efectivo y equivalentes de efectivo utilizada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NICSP 2,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Estados de flujo de efectivo.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 una discusión sobre la definición de efectivo: ¿cómo se relaciona esto con la definición utilizada actualmente por las organizaciones de participantes? Se pueden usar salas de chat o de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subgrupos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imparte la capacitación en línea.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presupuesto es un documento importante para muchos gobiernos. La presentación de informes sobre las comparaciones de los presupuestos y los resultados de la ejecución presupuestaria aumenta la transparencia de los estados financieros y es un elemento importante para demostrar la rendición de cuentas, en particular para las entidades que ponen sus presupuestos a disposición del público. La justificación es la misma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NICSP 24.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6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Esta diapositiva establece la información que debe incluirse en el estado de </a:t>
            </a:r>
            <a:r>
              <a:rPr lang="en-GB" dirty="0" err="1"/>
              <a:t>cobros</a:t>
            </a:r>
            <a:r>
              <a:rPr lang="en-GB" dirty="0"/>
              <a:t> y </a:t>
            </a:r>
            <a:r>
              <a:rPr lang="en-GB" dirty="0" err="1"/>
              <a:t>pagos</a:t>
            </a:r>
            <a:r>
              <a:rPr lang="en-GB" dirty="0"/>
              <a:t> de efectivo.</a:t>
            </a:r>
          </a:p>
          <a:p>
            <a:endParaRPr lang="en-GB" dirty="0"/>
          </a:p>
          <a:p>
            <a:r>
              <a:rPr lang="en-GB" dirty="0"/>
              <a:t>La Parte 1 de la NICSP de </a:t>
            </a:r>
            <a:r>
              <a:rPr lang="en-GB" dirty="0" err="1"/>
              <a:t>efectivo</a:t>
            </a:r>
            <a:r>
              <a:rPr lang="en-GB" dirty="0"/>
              <a:t> no especifica los tipos de clasificación que deben adoptarse, por lo que las entidades son libres de adoptar cualquier clasificación que sea apropiada para sus operaciones. La Parte 2 de la NICSP de </a:t>
            </a:r>
            <a:r>
              <a:rPr lang="en-GB" dirty="0" err="1"/>
              <a:t>efectivo</a:t>
            </a:r>
            <a:r>
              <a:rPr lang="en-GB" dirty="0"/>
              <a:t> fomenta el uso de clasificaciones basadas en la función o la naturaleza de los pagos. Los ejemplos se muestran en las dos diapositivas siguientes.</a:t>
            </a:r>
          </a:p>
          <a:p>
            <a:endParaRPr lang="en-GB" dirty="0"/>
          </a:p>
          <a:p>
            <a:r>
              <a:rPr lang="en-GB" dirty="0"/>
              <a:t>Considere la posibilidad de examinar la forma en que las organizaciones participantes podrían clasificar sus </a:t>
            </a:r>
            <a:r>
              <a:rPr lang="en-GB" dirty="0" err="1"/>
              <a:t>cobros</a:t>
            </a:r>
            <a:r>
              <a:rPr lang="en-GB" dirty="0"/>
              <a:t> y pagos. (esto podría ser antes o después de discutir los ejemplos de clasificación de la función y la naturaleza.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pueden usar salas de chat o de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subgrups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se imparte la capacitación en línea.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7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 probable que la pandemia de COVID-19 haya dado lugar a pagos adicionales, préstamos adicionales y variaciones en los ingresos (por ejemplo, más subvenciones recibidas en algunos países, pero menos ingresos por impuestos ya que partes de la economía han tenido que cerrar).</a:t>
            </a:r>
          </a:p>
          <a:p>
            <a:endParaRPr lang="en-GB" dirty="0"/>
          </a:p>
          <a:p>
            <a:r>
              <a:rPr lang="en-GB" dirty="0"/>
              <a:t>Considere una discusión sobre cómo la pandemia de COVID-19 </a:t>
            </a:r>
            <a:r>
              <a:rPr lang="en-GB" dirty="0" err="1"/>
              <a:t>afecta</a:t>
            </a:r>
            <a:r>
              <a:rPr lang="en-GB" dirty="0"/>
              <a:t> la presentación del estado de </a:t>
            </a:r>
            <a:r>
              <a:rPr lang="en-GB" dirty="0" err="1"/>
              <a:t>cobros</a:t>
            </a:r>
            <a:r>
              <a:rPr lang="en-GB" dirty="0"/>
              <a:t> y pagos en efectivo (¿se necesitan cambios en la clasificación?) y qué información adicional debe presentarse en las notas (¿préstamos, especialmente si se trata de </a:t>
            </a:r>
            <a:r>
              <a:rPr lang="en-GB" dirty="0" err="1"/>
              <a:t>condiciones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concesión</a:t>
            </a:r>
            <a:r>
              <a:rPr lang="en-GB" dirty="0"/>
              <a:t>?).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pueden usar salas de chat o de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subgrupos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se imparte la capacitación en línea.</a:t>
            </a:r>
            <a:endParaRPr lang="en-GB" dirty="0"/>
          </a:p>
          <a:p>
            <a:endParaRPr lang="en-GB" dirty="0"/>
          </a:p>
          <a:p>
            <a:r>
              <a:rPr lang="en-GB" dirty="0"/>
              <a:t>Ver también </a:t>
            </a:r>
            <a:r>
              <a:rPr lang="en-GB" i="1" dirty="0"/>
              <a:t>Informes financieros gubernamentales y COVID-19: Problemas que surgen bajo la base de efectivo de los informes financieros</a:t>
            </a:r>
            <a:r>
              <a:rPr lang="en-GB" dirty="0"/>
              <a:t> (Opus Lamna Consulting)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1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 enfoque es similar al de la NICSP 24 (véase el módulo de presentación).</a:t>
            </a:r>
          </a:p>
          <a:p>
            <a:endParaRPr lang="en-GB" dirty="0"/>
          </a:p>
          <a:p>
            <a:r>
              <a:rPr lang="en-GB" dirty="0"/>
              <a:t>Una vez más, es probable que los cambios del presupuesto original al final y las diferencias entre los montos reales y el presupuesto se hayan visto afectados significativamente por la pandemia de COVID-19.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5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 pueden encontrar más detalles sobre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revelaciones</a:t>
            </a:r>
            <a:r>
              <a:rPr lang="en-GB" dirty="0"/>
              <a:t> en el módulo Otros pronunciamientos (a partir de la página 30).</a:t>
            </a:r>
          </a:p>
          <a:p>
            <a:endParaRPr lang="en-GB" dirty="0"/>
          </a:p>
          <a:p>
            <a:r>
              <a:rPr lang="en-GB" dirty="0"/>
              <a:t>En las diapositivas siguientes se proporcionan detalles adicionales sobre los estados financieros consolidados y los recibos de asistencia externa y de otro tipo.</a:t>
            </a:r>
          </a:p>
          <a:p>
            <a:endParaRPr lang="en-GB" dirty="0"/>
          </a:p>
          <a:p>
            <a:r>
              <a:rPr lang="en-GB" dirty="0"/>
              <a:t>Tenga en cuenta que todas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revelaciones</a:t>
            </a:r>
            <a:r>
              <a:rPr lang="en-GB" dirty="0"/>
              <a:t> son </a:t>
            </a:r>
            <a:r>
              <a:rPr lang="en-GB" dirty="0" err="1"/>
              <a:t>recomendadas</a:t>
            </a:r>
            <a:r>
              <a:rPr lang="en-GB" dirty="0"/>
              <a:t> </a:t>
            </a:r>
            <a:r>
              <a:rPr lang="en-GB" dirty="0" err="1"/>
              <a:t>pero</a:t>
            </a:r>
            <a:r>
              <a:rPr lang="en-GB" dirty="0"/>
              <a:t> no obligatorias.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31E1-8A14-4344-A012-CDE06B378C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3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37" y="2696789"/>
            <a:ext cx="12011753" cy="90081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0" y="-1272506"/>
            <a:ext cx="9136860" cy="6095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456" y="1628816"/>
            <a:ext cx="12170662" cy="9127284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Otros pronunciamientos: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/>
                <a:cs typeface="Arial"/>
              </a:rPr>
              <a:t>la base </a:t>
            </a:r>
            <a:r>
              <a:rPr lang="en-US" b="1" dirty="0" err="1">
                <a:latin typeface="Arial"/>
                <a:cs typeface="Arial"/>
              </a:rPr>
              <a:t>contable</a:t>
            </a:r>
            <a:r>
              <a:rPr lang="en-US" b="1" dirty="0">
                <a:latin typeface="Arial"/>
                <a:cs typeface="Arial"/>
              </a:rPr>
              <a:t> de efectivo (NICSP de </a:t>
            </a:r>
            <a:r>
              <a:rPr lang="en-US" b="1" dirty="0" err="1">
                <a:latin typeface="Arial"/>
                <a:cs typeface="Arial"/>
              </a:rPr>
              <a:t>efectivo</a:t>
            </a:r>
            <a:r>
              <a:rPr lang="en-US" b="1" baseline="30000" dirty="0">
                <a:latin typeface="Arial"/>
                <a:cs typeface="Arial"/>
              </a:rPr>
              <a:t>®</a:t>
            </a:r>
            <a:r>
              <a:rPr lang="en-US" b="1" dirty="0">
                <a:latin typeface="Arial"/>
                <a:cs typeface="Arial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81956"/>
            <a:ext cx="7891463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y políticas contables</a:t>
            </a:r>
          </a:p>
          <a:p>
            <a:endParaRPr lang="en-US" dirty="0">
              <a:solidFill>
                <a:srgbClr val="464746"/>
              </a:solidFill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Notas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Bases de preparación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Políticas contables específicas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Información adicional necesaria para la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presentación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razonable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Se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presentan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de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manera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sistemática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Políticas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contables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Cada política es necesaria para una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comprensión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adecuada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Errores corregidos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en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el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saldo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de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apertura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de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efectivo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Período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comparativo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reexpresado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(cuando se ponga a disposición del público)</a:t>
            </a:r>
          </a:p>
          <a:p>
            <a:endParaRPr lang="en-US" dirty="0">
              <a:solidFill>
                <a:srgbClr val="464746"/>
              </a:solidFill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Presupuestos originales y finales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Importes reales sobre una base comparable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Explicación de las diferencias materiales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Nota de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revelación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Otros documentos (referencia cruzada) cuando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estén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disponibles</a:t>
            </a:r>
            <a:endParaRPr lang="en-US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Conciliación de los importes reales sobre una base comparable y de los importes reales en los estados financieros</a:t>
            </a: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1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2: </a:t>
            </a:r>
            <a:r>
              <a:rPr lang="en-US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Revelaciones</a:t>
            </a:r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adicionales</a:t>
            </a:r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recomendadas</a:t>
            </a:r>
            <a:endParaRPr lang="en-US" b="1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64746"/>
              </a:solidFill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33400" y="1484784"/>
            <a:ext cx="35353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776"/>
              </a:spcBef>
              <a:spcAft>
                <a:spcPct val="0"/>
              </a:spcAft>
              <a:buChar char="•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94944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–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42416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•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89888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–"/>
              <a:defRPr sz="14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737360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»"/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err="1">
                <a:solidFill>
                  <a:srgbClr val="464746"/>
                </a:solidFill>
                <a:latin typeface="Arial"/>
              </a:rPr>
              <a:t>Negocio</a:t>
            </a:r>
            <a:r>
              <a:rPr lang="en-US" sz="1800" kern="0" dirty="0">
                <a:solidFill>
                  <a:srgbClr val="464746"/>
                </a:solidFill>
                <a:latin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 marcha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Transacciones administradas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Principales clases de flujos de efectivo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Revelaciones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 de partes relacionadas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Activos, Pasivos, Ingresos y Gastos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  <a:ea typeface="ＭＳ Ｐゴシック" charset="0"/>
              </a:rPr>
              <a:t>Comparación con el presupuesto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64746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889500" y="1484784"/>
            <a:ext cx="35353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776"/>
              </a:spcBef>
              <a:spcAft>
                <a:spcPct val="0"/>
              </a:spcAft>
              <a:buChar char="•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94944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–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42416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•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89888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–"/>
              <a:defRPr sz="14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737360" indent="-347472" algn="l" rtl="0" eaLnBrk="1" fontAlgn="base" hangingPunct="1">
              <a:spcBef>
                <a:spcPts val="776"/>
              </a:spcBef>
              <a:spcAft>
                <a:spcPct val="0"/>
              </a:spcAft>
              <a:buChar char="»"/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1800" kern="0" dirty="0">
                <a:solidFill>
                  <a:srgbClr val="464746"/>
                </a:solidFill>
                <a:latin typeface="Arial"/>
              </a:rPr>
              <a:t>Estados Financieros Consolidados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</a:rPr>
              <a:t>Acuerdos conjuntos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</a:rPr>
              <a:t>Pagos </a:t>
            </a:r>
            <a:r>
              <a:rPr lang="en-US" sz="1800" kern="0" dirty="0" err="1">
                <a:solidFill>
                  <a:srgbClr val="464746"/>
                </a:solidFill>
                <a:latin typeface="Arial"/>
              </a:rPr>
              <a:t>por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</a:rPr>
              <a:t> terceros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</a:rPr>
              <a:t>Beneficiarios de asistencia externa y de otro tipo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76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</a:rPr>
              <a:t>Formato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64746"/>
                </a:solidFill>
                <a:effectLst/>
                <a:uLnTx/>
                <a:uFillTx/>
                <a:latin typeface="Arial"/>
              </a:rPr>
              <a:t> del estado de flujo de efectivo</a:t>
            </a:r>
          </a:p>
        </p:txBody>
      </p:sp>
    </p:spTree>
    <p:extLst>
      <p:ext uri="{BB962C8B-B14F-4D97-AF65-F5344CB8AC3E}">
        <p14:creationId xmlns:p14="http://schemas.microsoft.com/office/powerpoint/2010/main" val="97275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FFE1F-6E80-4D58-99BD-B4500561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898497"/>
            <a:ext cx="8110537" cy="51914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2000" b="1" dirty="0">
                <a:solidFill>
                  <a:srgbClr val="464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 Financieros Consolidados</a:t>
            </a:r>
            <a:br>
              <a:rPr lang="en-US" sz="2000" b="1" dirty="0">
                <a:solidFill>
                  <a:srgbClr val="464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dirty="0">
              <a:solidFill>
                <a:srgbClr val="46474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5768-7DAD-495B-B1B6-BEBFE727E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62" y="1600200"/>
            <a:ext cx="3919538" cy="4525963"/>
          </a:xfrm>
        </p:spPr>
        <p:txBody>
          <a:bodyPr/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Entidad controlada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Entidad que está bajo el control de otra entidad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Entidad controladora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Entidad que tiene una o más entidades controladas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Entidad económica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GB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Una entidad controladora y sus entidades controladas</a:t>
            </a:r>
            <a:endParaRPr lang="en-US" sz="1800" kern="0" dirty="0">
              <a:solidFill>
                <a:srgbClr val="464746"/>
              </a:solidFill>
              <a:latin typeface="Arial"/>
              <a:ea typeface="ＭＳ Ｐゴシック" charset="0"/>
            </a:endParaRPr>
          </a:p>
          <a:p>
            <a:endParaRPr lang="en-GB" dirty="0">
              <a:solidFill>
                <a:srgbClr val="46474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C962A-99CC-49A1-8F4A-0C09E815A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76663" cy="4525963"/>
          </a:xfrm>
        </p:spPr>
        <p:txBody>
          <a:bodyPr/>
          <a:lstStyle/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de consolidación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Los </a:t>
            </a:r>
            <a:r>
              <a:rPr lang="en-US" sz="1800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saldos</a:t>
            </a: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de efectivo y </a:t>
            </a:r>
            <a:r>
              <a:rPr lang="en-US" sz="1800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transacciones</a:t>
            </a: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en</a:t>
            </a: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efectivo</a:t>
            </a: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se </a:t>
            </a:r>
            <a:r>
              <a:rPr lang="en-US" sz="1800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eliminan</a:t>
            </a: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en</a:t>
            </a: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su totalidad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Ajustes para: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Diferentes períodos contables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sz="1800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Diferentes políticas contables</a:t>
            </a:r>
          </a:p>
          <a:p>
            <a:endParaRPr lang="en-US" sz="1800" dirty="0">
              <a:solidFill>
                <a:srgbClr val="464746"/>
              </a:solidFill>
            </a:endParaRPr>
          </a:p>
          <a:p>
            <a:endParaRPr lang="en-GB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0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</a:t>
            </a:r>
          </a:p>
          <a:p>
            <a:endParaRPr lang="en-US" b="1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El Ministerio A controla las agencias B y C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El Ministerio A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reporta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cobros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por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un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importe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de $10.000.000  y pagos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por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un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importe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de $9.000.000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La Agencia B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reporta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cobro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por $2,000,000 y pagos por $2,100,000. Los recibos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incluyen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$1.500.000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dólares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(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asignación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) del Ministerio A y $300.000  (pago por servicios) de la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Agencia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C.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La Agencia C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reporta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cobros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por $1,000,000 y pagos por $900,000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¿Cuáles son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los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cobros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y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pagos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totales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 del </a:t>
            </a:r>
            <a:r>
              <a:rPr lang="en-US" kern="0" dirty="0" err="1">
                <a:solidFill>
                  <a:srgbClr val="464746"/>
                </a:solidFill>
                <a:latin typeface="Arial"/>
                <a:ea typeface="ＭＳ Ｐゴシック" charset="0"/>
              </a:rPr>
              <a:t>grupo</a:t>
            </a:r>
            <a:r>
              <a:rPr lang="en-US" kern="0" dirty="0">
                <a:solidFill>
                  <a:srgbClr val="464746"/>
                </a:solidFill>
                <a:latin typeface="Arial"/>
                <a:ea typeface="ＭＳ Ｐゴシック" charset="0"/>
              </a:rPr>
              <a:t>?</a:t>
            </a:r>
          </a:p>
          <a:p>
            <a:endParaRPr lang="en-US" dirty="0">
              <a:solidFill>
                <a:srgbClr val="464746"/>
              </a:solidFill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8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05" y="389235"/>
            <a:ext cx="7824789" cy="480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externa</a:t>
            </a:r>
          </a:p>
          <a:p>
            <a:endParaRPr lang="en-US" dirty="0">
              <a:solidFill>
                <a:srgbClr val="464746"/>
              </a:solidFill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externa </a:t>
            </a:r>
            <a:r>
              <a:rPr lang="en-GB" sz="1700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recursos oficiales que el beneficiario pueda utilizar o de los que pueda beneficiarse de otro modo para alcanzar sus objetivos.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GB" sz="1600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GB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oficiales</a:t>
            </a:r>
            <a:r>
              <a:rPr lang="en-GB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 todos los préstamos, donaciones, asistencia técnica, garantías u otras formas de asistencia proporcionadas o comprometidas en virtud de un acuerdo vinculante por organismos multilaterales o bilaterales de asistencia externa o por un gobierno, o agencias de un gobierno, que no sea un </a:t>
            </a:r>
            <a:r>
              <a:rPr lang="en-GB" sz="1700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beneficiario</a:t>
            </a:r>
            <a:r>
              <a:rPr lang="en-GB" sz="1700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misma nación que el gobierno o agencia gubernamental que proporciona, o se compromete a proporcionar, la asistencia.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GB" sz="1700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Bilateral, por ejemplo, USAID, Agencia Suiza para el Desarrollo y la Cooperación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GB" sz="1700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Multilateral, por ejemplo, Banco Mundial, FMI, Naciones Unidas</a:t>
            </a:r>
            <a:endParaRPr lang="en-US" sz="1700" kern="0" dirty="0">
              <a:solidFill>
                <a:srgbClr val="46474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9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asistencia</a:t>
            </a: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asistencia 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 recursos proporcionados por organizaciones no gubernamentales (ONG) y regalos y donaciones u otras formas de asistencia proporcionadas voluntariamente por individuos y organizaciones del sector privado que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beneficiario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puede utilizar o beneficiarse de otro modo en la consecución de sus objetivos. Otra asistencia no incluye recursos oficiales, impuestos, multas y tarifas, recursos proporcionados en una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transacción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contraprestación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recursos proporcionados por el gobierno o agencias de un gobierno de la misma nación que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beneficiario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9" y="412056"/>
            <a:ext cx="7848601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externa y de otro </a:t>
            </a:r>
            <a:r>
              <a:rPr lang="en-US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Revelaciones</a:t>
            </a:r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recomendadas</a:t>
            </a:r>
            <a:endParaRPr lang="en-US" dirty="0">
              <a:solidFill>
                <a:srgbClr val="464746"/>
              </a:solidFill>
            </a:endParaRP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total de la ayuda recibida en efectivo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total pagada por terceros para liquidar directamente las obligaciones de la entidad o comprar bienes y servicios en su nombre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solicitado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el tercero o verificado de otra manera por el destinatario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 total de la ayuda recibida en forma de préstamos y subvenciones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 significativas de proveedores de asistencia y la cantidad proporcionada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fines para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recibió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utilizó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</a:t>
            </a: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saldo de los préstamos y subvenciones de asistencia no utilizados disponibles en la fecha de presentación de informes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6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274" y="881956"/>
            <a:ext cx="794292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210300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>
                <a:solidFill>
                  <a:schemeClr val="bg1"/>
                </a:solidFill>
              </a:rPr>
              <a:t>NICSP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Visite el sitio web del IPSASB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71131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80089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i="1" kern="0" dirty="0">
              <a:solidFill>
                <a:srgbClr val="46474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 Manual de Pronunciamientos de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 la principal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autorizada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principios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internacionales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generalmente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aceptados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para las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entidades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Toda la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información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presentación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propia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está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protegida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derechos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endParaRPr lang="en-US" kern="0" dirty="0">
              <a:solidFill>
                <a:schemeClr val="accent5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rgbClr val="46474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2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la norma</a:t>
            </a: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Dos partes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CA" kern="0" dirty="0">
              <a:solidFill>
                <a:srgbClr val="46474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Parte 1 – Obligatorio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CA" kern="0" dirty="0">
              <a:solidFill>
                <a:srgbClr val="46474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Parte 2 – </a:t>
            </a:r>
            <a:r>
              <a:rPr lang="en-CA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Revelaciones</a:t>
            </a:r>
            <a:r>
              <a:rPr lang="en-CA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CA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adicionales</a:t>
            </a:r>
            <a:r>
              <a:rPr lang="en-CA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alentadas</a:t>
            </a: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Prescribir la forma en que los estados financieros de propósito general deben presentarse bajo la base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efectivo</a:t>
            </a:r>
            <a:endParaRPr lang="en-US" kern="0" dirty="0">
              <a:solidFill>
                <a:srgbClr val="46474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Información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sobre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recibos de efectivo, pagos en efectivo y saldos de efectivo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una entidad es necesaria a los efectos de la rendición de cuentas y proporciona información útil para evaluar la capacidad de la entidad para generar efectivo adecuado en el futuro y las fuentes y usos probables del efectivo.</a:t>
            </a: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0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Definiciones</a:t>
            </a: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Efectivo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Efectivo disponible, depósitos a la vista y equivalentes de efectivo.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Base de efectivo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Una base de contabilidad que reconoce transacciones y otros eventos solo cuando se recibe o paga efectivo.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Equivalentes de efectivo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Inversiones a corto plazo y altamente líquidas que son fácilmente convertibles a cantidades conocidas de efectivo y que están sujetas a un riesgo insignificante de cambios en el valor.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Por lo general, tres meses o menos hasta la madurez</a:t>
            </a: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2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3" y="881956"/>
            <a:ext cx="7848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Financieros</a:t>
            </a: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 estado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cobros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pagos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efectivo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que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reconozca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todos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cobros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en efectivo, pagos en efectivo y saldos de efectivo controlados por la entidad;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Políticas contables y notas explicativas; y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Cuando la entidad ponga a disposición del público su presupuesto aprobado, una comparación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importes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presupuestados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reales, ya sea como un estado financiero adicional separado o como una columna presupuestaria en el estado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cobros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pagos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efectivo.</a:t>
            </a: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a presentar</a:t>
            </a:r>
          </a:p>
          <a:p>
            <a:endParaRPr lang="en-US" b="1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Total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cobros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pagos en efectivo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Clasificación adecuada a las operaciones de la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entidad</a:t>
            </a:r>
            <a:endParaRPr lang="en-US" kern="0" dirty="0">
              <a:solidFill>
                <a:srgbClr val="46474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Saldos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efectivo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apertura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cierre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 saldos no disponibles para el uso de la entidad, o sujetos a restricciones externas se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revelan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en las Notas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Importes – Base Bruta, excepto: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Transacciones administradas en nombre de otra entidad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Partidas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los que la </a:t>
            </a:r>
            <a:r>
              <a:rPr lang="en-US" kern="0" dirty="0" err="1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rotación</a:t>
            </a:r>
            <a:r>
              <a:rPr lang="en-US" kern="0" dirty="0">
                <a:solidFill>
                  <a:srgbClr val="46474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es rápida, los importes son grandes y los vencimientos son cortos</a:t>
            </a:r>
          </a:p>
          <a:p>
            <a:endParaRPr lang="en-US" dirty="0">
              <a:solidFill>
                <a:srgbClr val="464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8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8008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Pagos por función</a:t>
            </a:r>
          </a:p>
          <a:p>
            <a:endParaRPr lang="en-US" dirty="0">
              <a:solidFill>
                <a:srgbClr val="464746"/>
              </a:solidFill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8497BE-82FD-4AFD-99E5-DD4A2C4C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00499"/>
              </p:ext>
            </p:extLst>
          </p:nvPr>
        </p:nvGraphicFramePr>
        <p:xfrm>
          <a:off x="1192696" y="1494846"/>
          <a:ext cx="6154309" cy="3721209"/>
        </p:xfrm>
        <a:graphic>
          <a:graphicData uri="http://schemas.openxmlformats.org/drawingml/2006/table">
            <a:tbl>
              <a:tblPr firstRow="1" firstCol="1" bandRow="1"/>
              <a:tblGrid>
                <a:gridCol w="2942647">
                  <a:extLst>
                    <a:ext uri="{9D8B030D-6E8A-4147-A177-3AD203B41FA5}">
                      <a16:colId xmlns:a16="http://schemas.microsoft.com/office/drawing/2014/main" val="1196507597"/>
                    </a:ext>
                  </a:extLst>
                </a:gridCol>
                <a:gridCol w="1605831">
                  <a:extLst>
                    <a:ext uri="{9D8B030D-6E8A-4147-A177-3AD203B41FA5}">
                      <a16:colId xmlns:a16="http://schemas.microsoft.com/office/drawing/2014/main" val="2118658385"/>
                    </a:ext>
                  </a:extLst>
                </a:gridCol>
                <a:gridCol w="1605831">
                  <a:extLst>
                    <a:ext uri="{9D8B030D-6E8A-4147-A177-3AD203B41FA5}">
                      <a16:colId xmlns:a16="http://schemas.microsoft.com/office/drawing/2014/main" val="2966321965"/>
                    </a:ext>
                  </a:extLst>
                </a:gridCol>
              </a:tblGrid>
              <a:tr h="90644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200X</a:t>
                      </a:r>
                      <a:b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Pagos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200X-1</a:t>
                      </a:r>
                      <a:b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Pagos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10346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 de salud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02507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Servicios educativos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514457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Adquisiciones de capital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94106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Costos de endeudamiento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475570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Otro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21516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Total de </a:t>
                      </a: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pagos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14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1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NICSP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base de </a:t>
            </a:r>
            <a:r>
              <a:rPr lang="en-US" sz="2400" dirty="0" err="1">
                <a:solidFill>
                  <a:schemeClr val="bg1"/>
                </a:solidFill>
              </a:rPr>
              <a:t>efectivo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4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Pagos por naturaleza</a:t>
            </a:r>
          </a:p>
          <a:p>
            <a:endParaRPr lang="en-US" dirty="0">
              <a:solidFill>
                <a:srgbClr val="464746"/>
              </a:solidFill>
            </a:endParaRPr>
          </a:p>
          <a:p>
            <a:endParaRPr lang="en-US" dirty="0">
              <a:solidFill>
                <a:srgbClr val="464746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67D4AE-EFAA-4228-B9BD-55289EDC7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60966"/>
              </p:ext>
            </p:extLst>
          </p:nvPr>
        </p:nvGraphicFramePr>
        <p:xfrm>
          <a:off x="1192696" y="1494846"/>
          <a:ext cx="6154309" cy="3625793"/>
        </p:xfrm>
        <a:graphic>
          <a:graphicData uri="http://schemas.openxmlformats.org/drawingml/2006/table">
            <a:tbl>
              <a:tblPr firstRow="1" firstCol="1" bandRow="1"/>
              <a:tblGrid>
                <a:gridCol w="2942647">
                  <a:extLst>
                    <a:ext uri="{9D8B030D-6E8A-4147-A177-3AD203B41FA5}">
                      <a16:colId xmlns:a16="http://schemas.microsoft.com/office/drawing/2014/main" val="1196507597"/>
                    </a:ext>
                  </a:extLst>
                </a:gridCol>
                <a:gridCol w="1605831">
                  <a:extLst>
                    <a:ext uri="{9D8B030D-6E8A-4147-A177-3AD203B41FA5}">
                      <a16:colId xmlns:a16="http://schemas.microsoft.com/office/drawing/2014/main" val="2118658385"/>
                    </a:ext>
                  </a:extLst>
                </a:gridCol>
                <a:gridCol w="1605831">
                  <a:extLst>
                    <a:ext uri="{9D8B030D-6E8A-4147-A177-3AD203B41FA5}">
                      <a16:colId xmlns:a16="http://schemas.microsoft.com/office/drawing/2014/main" val="2966321965"/>
                    </a:ext>
                  </a:extLst>
                </a:gridCol>
              </a:tblGrid>
              <a:tr h="90644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200X</a:t>
                      </a:r>
                      <a:b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Pagos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200X-1</a:t>
                      </a:r>
                      <a:b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Pagos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10346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Sueldos</a:t>
                      </a: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salarios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02507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Costos de </a:t>
                      </a: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transporte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514457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Adquisiciones de capital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94106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Costos</a:t>
                      </a: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préstamos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475570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Otros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21516"/>
                  </a:ext>
                </a:extLst>
              </a:tr>
              <a:tr h="4532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Total de </a:t>
                      </a:r>
                      <a:r>
                        <a:rPr lang="en-US" sz="1800" b="1" dirty="0" err="1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pagos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464746"/>
                          </a:solidFill>
                          <a:effectLst/>
                          <a:latin typeface="Arial" panose="020B0604020202020204" pitchFamily="34" charset="0"/>
                          <a:ea typeface="Palatino Linotype" panose="0204050205050503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en-GB" sz="1800" dirty="0">
                        <a:solidFill>
                          <a:srgbClr val="46474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14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453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4288652454C4586B98FAE2126F255" ma:contentTypeVersion="17" ma:contentTypeDescription="Create a new document." ma:contentTypeScope="" ma:versionID="308da3c889dfd96add8d261e2a2d147a">
  <xsd:schema xmlns:xsd="http://www.w3.org/2001/XMLSchema" xmlns:xs="http://www.w3.org/2001/XMLSchema" xmlns:p="http://schemas.microsoft.com/office/2006/metadata/properties" xmlns:ns2="c1721f8e-06c6-448a-986f-e92a1836bd4c" xmlns:ns3="a5f5a3eb-0a2d-4d6a-9165-21ef9946a014" targetNamespace="http://schemas.microsoft.com/office/2006/metadata/properties" ma:root="true" ma:fieldsID="e2528ad8a4a77389d993dce8c93d41f1" ns2:_="" ns3:_="">
    <xsd:import namespace="c1721f8e-06c6-448a-986f-e92a1836bd4c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hibitNo_x002e_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1f8e-06c6-448a-986f-e92a1836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hibitNo_x002e_" ma:index="18" nillable="true" ma:displayName="Exhibit No." ma:format="Dropdown" ma:internalName="ExhibitNo_x002e_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cc8cff-5d31-4a56-b24b-a9f0825dd0ce}" ma:internalName="TaxCatchAll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hibitNo_x002e_ xmlns="c1721f8e-06c6-448a-986f-e92a1836bd4c" xsi:nil="true"/>
    <lcf76f155ced4ddcb4097134ff3c332f xmlns="c1721f8e-06c6-448a-986f-e92a1836bd4c">
      <Terms xmlns="http://schemas.microsoft.com/office/infopath/2007/PartnerControls"/>
    </lcf76f155ced4ddcb4097134ff3c332f>
    <TaxCatchAll xmlns="a5f5a3eb-0a2d-4d6a-9165-21ef9946a014" xsi:nil="true"/>
  </documentManagement>
</p:properties>
</file>

<file path=customXml/itemProps1.xml><?xml version="1.0" encoding="utf-8"?>
<ds:datastoreItem xmlns:ds="http://schemas.openxmlformats.org/officeDocument/2006/customXml" ds:itemID="{1F60ED1B-48AB-4528-9633-27E833B4044B}"/>
</file>

<file path=customXml/itemProps2.xml><?xml version="1.0" encoding="utf-8"?>
<ds:datastoreItem xmlns:ds="http://schemas.openxmlformats.org/officeDocument/2006/customXml" ds:itemID="{F01C16BB-3636-4736-8B4E-FEA87D34FB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97BF7-01EB-497D-8E03-7D439CEAD4A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5f5a3eb-0a2d-4d6a-9165-21ef9946a014"/>
    <ds:schemaRef ds:uri="http://purl.org/dc/terms/"/>
    <ds:schemaRef ds:uri="bb3cf181-f6d2-45cb-ba57-c6cc2309bf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2465</Words>
  <Application>Microsoft Office PowerPoint</Application>
  <PresentationFormat>On-screen Show (4:3)</PresentationFormat>
  <Paragraphs>239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Estados Financieros Consolidados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Kamira Sanchez</cp:lastModifiedBy>
  <cp:revision>35</cp:revision>
  <dcterms:created xsi:type="dcterms:W3CDTF">2014-09-10T19:10:10Z</dcterms:created>
  <dcterms:modified xsi:type="dcterms:W3CDTF">2023-07-05T14:33:14Z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Order">
    <vt:r8>14672800</vt:r8>
  </property>
</Properties>
</file>