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270" r:id="rId6"/>
    <p:sldId id="257" r:id="rId7"/>
    <p:sldId id="271" r:id="rId8"/>
    <p:sldId id="287" r:id="rId9"/>
    <p:sldId id="274" r:id="rId10"/>
    <p:sldId id="272" r:id="rId11"/>
    <p:sldId id="275" r:id="rId12"/>
    <p:sldId id="276" r:id="rId13"/>
    <p:sldId id="277" r:id="rId14"/>
    <p:sldId id="278" r:id="rId15"/>
    <p:sldId id="288" r:id="rId16"/>
    <p:sldId id="279" r:id="rId17"/>
    <p:sldId id="280" r:id="rId18"/>
    <p:sldId id="281" r:id="rId19"/>
    <p:sldId id="282" r:id="rId20"/>
    <p:sldId id="283" r:id="rId21"/>
    <p:sldId id="26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ason" initials="PM" lastIdx="1" clrIdx="0">
    <p:extLst>
      <p:ext uri="{19B8F6BF-5375-455C-9EA6-DF929625EA0E}">
        <p15:presenceInfo xmlns:p15="http://schemas.microsoft.com/office/powerpoint/2012/main" userId="a428ece4f01b0f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62881" autoAdjust="0"/>
  </p:normalViewPr>
  <p:slideViewPr>
    <p:cSldViewPr snapToGrid="0" snapToObjects="1">
      <p:cViewPr varScale="1">
        <p:scale>
          <a:sx n="62" d="100"/>
          <a:sy n="62" d="100"/>
        </p:scale>
        <p:origin x="848" y="-260"/>
      </p:cViewPr>
      <p:guideLst>
        <p:guide orient="horz" pos="572"/>
        <p:guide pos="340"/>
        <p:guide pos="5284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7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omez Duque" userId="12ffef9d-c492-4764-9ece-d82edf94b9a1" providerId="ADAL" clId="{836BD47D-254E-4938-A2A0-31D3CC826071}"/>
    <pc:docChg chg="undo custSel modSld">
      <pc:chgData name="Juan Gomez Duque" userId="12ffef9d-c492-4764-9ece-d82edf94b9a1" providerId="ADAL" clId="{836BD47D-254E-4938-A2A0-31D3CC826071}" dt="2022-10-06T19:41:58.774" v="153" actId="20577"/>
      <pc:docMkLst>
        <pc:docMk/>
      </pc:docMkLst>
      <pc:sldChg chg="modSp mod">
        <pc:chgData name="Juan Gomez Duque" userId="12ffef9d-c492-4764-9ece-d82edf94b9a1" providerId="ADAL" clId="{836BD47D-254E-4938-A2A0-31D3CC826071}" dt="2022-10-05T22:38:28.541" v="7" actId="20577"/>
        <pc:sldMkLst>
          <pc:docMk/>
          <pc:sldMk cId="1441733616" sldId="257"/>
        </pc:sldMkLst>
        <pc:spChg chg="mod">
          <ac:chgData name="Juan Gomez Duque" userId="12ffef9d-c492-4764-9ece-d82edf94b9a1" providerId="ADAL" clId="{836BD47D-254E-4938-A2A0-31D3CC826071}" dt="2022-10-05T22:38:28.541" v="7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5T22:37:18.614" v="4" actId="20577"/>
        <pc:sldMkLst>
          <pc:docMk/>
          <pc:sldMk cId="4120575675" sldId="258"/>
        </pc:sldMkLst>
        <pc:spChg chg="mod">
          <ac:chgData name="Juan Gomez Duque" userId="12ffef9d-c492-4764-9ece-d82edf94b9a1" providerId="ADAL" clId="{836BD47D-254E-4938-A2A0-31D3CC826071}" dt="2022-10-05T22:37:18.614" v="4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33:45.846" v="44" actId="5793"/>
        <pc:sldMkLst>
          <pc:docMk/>
          <pc:sldMk cId="853057536" sldId="272"/>
        </pc:sldMkLst>
        <pc:spChg chg="mod">
          <ac:chgData name="Juan Gomez Duque" userId="12ffef9d-c492-4764-9ece-d82edf94b9a1" providerId="ADAL" clId="{836BD47D-254E-4938-A2A0-31D3CC826071}" dt="2022-10-06T19:33:45.846" v="44" actId="5793"/>
          <ac:spMkLst>
            <pc:docMk/>
            <pc:sldMk cId="853057536" sldId="272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31:59.958" v="29" actId="20577"/>
        <pc:sldMkLst>
          <pc:docMk/>
          <pc:sldMk cId="1835709396" sldId="274"/>
        </pc:sldMkLst>
        <pc:spChg chg="mod">
          <ac:chgData name="Juan Gomez Duque" userId="12ffef9d-c492-4764-9ece-d82edf94b9a1" providerId="ADAL" clId="{836BD47D-254E-4938-A2A0-31D3CC826071}" dt="2022-10-06T19:31:59.958" v="29" actId="20577"/>
          <ac:spMkLst>
            <pc:docMk/>
            <pc:sldMk cId="1835709396" sldId="274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34:45.032" v="59" actId="403"/>
        <pc:sldMkLst>
          <pc:docMk/>
          <pc:sldMk cId="4117151112" sldId="275"/>
        </pc:sldMkLst>
        <pc:spChg chg="mod">
          <ac:chgData name="Juan Gomez Duque" userId="12ffef9d-c492-4764-9ece-d82edf94b9a1" providerId="ADAL" clId="{836BD47D-254E-4938-A2A0-31D3CC826071}" dt="2022-10-06T19:34:35.445" v="57" actId="403"/>
          <ac:spMkLst>
            <pc:docMk/>
            <pc:sldMk cId="4117151112" sldId="275"/>
            <ac:spMk id="14" creationId="{F7FFF780-563F-4407-A068-7ADD6CDED410}"/>
          </ac:spMkLst>
        </pc:spChg>
        <pc:spChg chg="mod">
          <ac:chgData name="Juan Gomez Duque" userId="12ffef9d-c492-4764-9ece-d82edf94b9a1" providerId="ADAL" clId="{836BD47D-254E-4938-A2A0-31D3CC826071}" dt="2022-10-06T19:34:39.399" v="58" actId="403"/>
          <ac:spMkLst>
            <pc:docMk/>
            <pc:sldMk cId="4117151112" sldId="275"/>
            <ac:spMk id="15" creationId="{C0F75CAD-4508-4952-AEA5-746323AB2A3F}"/>
          </ac:spMkLst>
        </pc:spChg>
        <pc:spChg chg="mod">
          <ac:chgData name="Juan Gomez Duque" userId="12ffef9d-c492-4764-9ece-d82edf94b9a1" providerId="ADAL" clId="{836BD47D-254E-4938-A2A0-31D3CC826071}" dt="2022-10-06T19:34:45.032" v="59" actId="403"/>
          <ac:spMkLst>
            <pc:docMk/>
            <pc:sldMk cId="4117151112" sldId="275"/>
            <ac:spMk id="16" creationId="{EC550EEE-8A65-4FA0-959B-0587DC4578AC}"/>
          </ac:spMkLst>
        </pc:spChg>
        <pc:spChg chg="mod">
          <ac:chgData name="Juan Gomez Duque" userId="12ffef9d-c492-4764-9ece-d82edf94b9a1" providerId="ADAL" clId="{836BD47D-254E-4938-A2A0-31D3CC826071}" dt="2022-10-06T19:34:45.032" v="59" actId="403"/>
          <ac:spMkLst>
            <pc:docMk/>
            <pc:sldMk cId="4117151112" sldId="275"/>
            <ac:spMk id="17" creationId="{16E1EBFB-8B8F-48DA-81EC-5286FFB330A9}"/>
          </ac:spMkLst>
        </pc:spChg>
      </pc:sldChg>
      <pc:sldChg chg="modSp mod">
        <pc:chgData name="Juan Gomez Duque" userId="12ffef9d-c492-4764-9ece-d82edf94b9a1" providerId="ADAL" clId="{836BD47D-254E-4938-A2A0-31D3CC826071}" dt="2022-10-06T19:36:34.108" v="79" actId="15"/>
        <pc:sldMkLst>
          <pc:docMk/>
          <pc:sldMk cId="2172079459" sldId="276"/>
        </pc:sldMkLst>
        <pc:spChg chg="mod">
          <ac:chgData name="Juan Gomez Duque" userId="12ffef9d-c492-4764-9ece-d82edf94b9a1" providerId="ADAL" clId="{836BD47D-254E-4938-A2A0-31D3CC826071}" dt="2022-10-06T19:36:34.108" v="79" actId="15"/>
          <ac:spMkLst>
            <pc:docMk/>
            <pc:sldMk cId="2172079459" sldId="276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40:13.617" v="108" actId="20577"/>
        <pc:sldMkLst>
          <pc:docMk/>
          <pc:sldMk cId="1575666211" sldId="279"/>
        </pc:sldMkLst>
        <pc:spChg chg="mod">
          <ac:chgData name="Juan Gomez Duque" userId="12ffef9d-c492-4764-9ece-d82edf94b9a1" providerId="ADAL" clId="{836BD47D-254E-4938-A2A0-31D3CC826071}" dt="2022-10-06T19:40:13.617" v="108" actId="20577"/>
          <ac:spMkLst>
            <pc:docMk/>
            <pc:sldMk cId="1575666211" sldId="279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41:15.673" v="110" actId="20577"/>
        <pc:sldMkLst>
          <pc:docMk/>
          <pc:sldMk cId="2379734766" sldId="282"/>
        </pc:sldMkLst>
        <pc:spChg chg="mod">
          <ac:chgData name="Juan Gomez Duque" userId="12ffef9d-c492-4764-9ece-d82edf94b9a1" providerId="ADAL" clId="{836BD47D-254E-4938-A2A0-31D3CC826071}" dt="2022-10-06T19:41:15.673" v="110" actId="20577"/>
          <ac:spMkLst>
            <pc:docMk/>
            <pc:sldMk cId="2379734766" sldId="282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41:58.774" v="153" actId="20577"/>
        <pc:sldMkLst>
          <pc:docMk/>
          <pc:sldMk cId="3659634253" sldId="283"/>
        </pc:sldMkLst>
        <pc:spChg chg="mod">
          <ac:chgData name="Juan Gomez Duque" userId="12ffef9d-c492-4764-9ece-d82edf94b9a1" providerId="ADAL" clId="{836BD47D-254E-4938-A2A0-31D3CC826071}" dt="2022-10-06T19:41:58.774" v="153" actId="20577"/>
          <ac:spMkLst>
            <pc:docMk/>
            <pc:sldMk cId="3659634253" sldId="283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836BD47D-254E-4938-A2A0-31D3CC826071}" dt="2022-10-06T19:28:07.001" v="26" actId="20577"/>
        <pc:sldMkLst>
          <pc:docMk/>
          <pc:sldMk cId="647945082" sldId="287"/>
        </pc:sldMkLst>
        <pc:spChg chg="mod">
          <ac:chgData name="Juan Gomez Duque" userId="12ffef9d-c492-4764-9ece-d82edf94b9a1" providerId="ADAL" clId="{836BD47D-254E-4938-A2A0-31D3CC826071}" dt="2022-10-06T19:28:07.001" v="26" actId="20577"/>
          <ac:spMkLst>
            <pc:docMk/>
            <pc:sldMk cId="647945082" sldId="287"/>
            <ac:spMk id="3" creationId="{1CEE2496-3DA3-43DE-9878-85F9C7763E34}"/>
          </ac:spMkLst>
        </pc:spChg>
      </pc:sldChg>
      <pc:sldChg chg="modSp mod">
        <pc:chgData name="Juan Gomez Duque" userId="12ffef9d-c492-4764-9ece-d82edf94b9a1" providerId="ADAL" clId="{836BD47D-254E-4938-A2A0-31D3CC826071}" dt="2022-10-06T19:39:10.483" v="92" actId="5793"/>
        <pc:sldMkLst>
          <pc:docMk/>
          <pc:sldMk cId="4227207002" sldId="288"/>
        </pc:sldMkLst>
        <pc:spChg chg="mod">
          <ac:chgData name="Juan Gomez Duque" userId="12ffef9d-c492-4764-9ece-d82edf94b9a1" providerId="ADAL" clId="{836BD47D-254E-4938-A2A0-31D3CC826071}" dt="2022-10-06T19:39:10.483" v="92" actId="5793"/>
          <ac:spMkLst>
            <pc:docMk/>
            <pc:sldMk cId="4227207002" sldId="288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200A5715-01E3-4205-A839-040142ACADE4}"/>
    <pc:docChg chg="modSld">
      <pc:chgData name="Kamira Sanchez" userId="d90880d6-78a9-457c-991e-24450603455a" providerId="ADAL" clId="{200A5715-01E3-4205-A839-040142ACADE4}" dt="2023-07-03T16:25:30.908" v="10" actId="20577"/>
      <pc:docMkLst>
        <pc:docMk/>
      </pc:docMkLst>
      <pc:sldChg chg="modSp mod">
        <pc:chgData name="Kamira Sanchez" userId="d90880d6-78a9-457c-991e-24450603455a" providerId="ADAL" clId="{200A5715-01E3-4205-A839-040142ACADE4}" dt="2023-07-03T16:20:32.034" v="1" actId="20577"/>
        <pc:sldMkLst>
          <pc:docMk/>
          <pc:sldMk cId="1575666211" sldId="279"/>
        </pc:sldMkLst>
        <pc:spChg chg="mod">
          <ac:chgData name="Kamira Sanchez" userId="d90880d6-78a9-457c-991e-24450603455a" providerId="ADAL" clId="{200A5715-01E3-4205-A839-040142ACADE4}" dt="2023-07-03T16:20:32.034" v="1" actId="20577"/>
          <ac:spMkLst>
            <pc:docMk/>
            <pc:sldMk cId="1575666211" sldId="279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200A5715-01E3-4205-A839-040142ACADE4}" dt="2023-07-03T16:25:30.908" v="10" actId="20577"/>
        <pc:sldMkLst>
          <pc:docMk/>
          <pc:sldMk cId="1995921276" sldId="280"/>
        </pc:sldMkLst>
        <pc:spChg chg="mod">
          <ac:chgData name="Kamira Sanchez" userId="d90880d6-78a9-457c-991e-24450603455a" providerId="ADAL" clId="{200A5715-01E3-4205-A839-040142ACADE4}" dt="2023-07-03T16:25:30.908" v="10" actId="20577"/>
          <ac:spMkLst>
            <pc:docMk/>
            <pc:sldMk cId="1995921276" sldId="280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C41C749F-8EE5-4629-A2AE-08C3C6BB0574}"/>
    <pc:docChg chg="custSel modSld">
      <pc:chgData name="Kamira Sanchez" userId="d90880d6-78a9-457c-991e-24450603455a" providerId="ADAL" clId="{C41C749F-8EE5-4629-A2AE-08C3C6BB0574}" dt="2023-05-22T13:41:29.876" v="873" actId="20577"/>
      <pc:docMkLst>
        <pc:docMk/>
      </pc:docMkLst>
      <pc:sldChg chg="modSp mod modNotesTx">
        <pc:chgData name="Kamira Sanchez" userId="d90880d6-78a9-457c-991e-24450603455a" providerId="ADAL" clId="{C41C749F-8EE5-4629-A2AE-08C3C6BB0574}" dt="2023-05-19T14:28:41.178" v="144" actId="20577"/>
        <pc:sldMkLst>
          <pc:docMk/>
          <pc:sldMk cId="1441733616" sldId="257"/>
        </pc:sldMkLst>
        <pc:spChg chg="mod">
          <ac:chgData name="Kamira Sanchez" userId="d90880d6-78a9-457c-991e-24450603455a" providerId="ADAL" clId="{C41C749F-8EE5-4629-A2AE-08C3C6BB0574}" dt="2023-05-19T14:28:18.731" v="126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NotesTx">
        <pc:chgData name="Kamira Sanchez" userId="d90880d6-78a9-457c-991e-24450603455a" providerId="ADAL" clId="{C41C749F-8EE5-4629-A2AE-08C3C6BB0574}" dt="2023-05-19T14:27:50.467" v="122" actId="20577"/>
        <pc:sldMkLst>
          <pc:docMk/>
          <pc:sldMk cId="4120575675" sldId="258"/>
        </pc:sldMkLst>
      </pc:sldChg>
      <pc:sldChg chg="modSp mod">
        <pc:chgData name="Kamira Sanchez" userId="d90880d6-78a9-457c-991e-24450603455a" providerId="ADAL" clId="{C41C749F-8EE5-4629-A2AE-08C3C6BB0574}" dt="2023-05-19T14:02:17.654" v="0"/>
        <pc:sldMkLst>
          <pc:docMk/>
          <pc:sldMk cId="519618855" sldId="270"/>
        </pc:sldMkLst>
        <pc:spChg chg="mod">
          <ac:chgData name="Kamira Sanchez" userId="d90880d6-78a9-457c-991e-24450603455a" providerId="ADAL" clId="{C41C749F-8EE5-4629-A2AE-08C3C6BB0574}" dt="2023-05-19T14:02:17.654" v="0"/>
          <ac:spMkLst>
            <pc:docMk/>
            <pc:sldMk cId="519618855" sldId="270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C41C749F-8EE5-4629-A2AE-08C3C6BB0574}" dt="2023-05-19T18:33:55.420" v="248" actId="20577"/>
        <pc:sldMkLst>
          <pc:docMk/>
          <pc:sldMk cId="853057536" sldId="272"/>
        </pc:sldMkLst>
        <pc:spChg chg="mod">
          <ac:chgData name="Kamira Sanchez" userId="d90880d6-78a9-457c-991e-24450603455a" providerId="ADAL" clId="{C41C749F-8EE5-4629-A2AE-08C3C6BB0574}" dt="2023-05-19T18:33:55.420" v="248" actId="20577"/>
          <ac:spMkLst>
            <pc:docMk/>
            <pc:sldMk cId="853057536" sldId="272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C41C749F-8EE5-4629-A2AE-08C3C6BB0574}" dt="2023-05-19T18:32:55.999" v="226" actId="20577"/>
        <pc:sldMkLst>
          <pc:docMk/>
          <pc:sldMk cId="1835709396" sldId="274"/>
        </pc:sldMkLst>
        <pc:spChg chg="mod">
          <ac:chgData name="Kamira Sanchez" userId="d90880d6-78a9-457c-991e-24450603455a" providerId="ADAL" clId="{C41C749F-8EE5-4629-A2AE-08C3C6BB0574}" dt="2023-05-19T18:31:59.162" v="203" actId="20577"/>
          <ac:spMkLst>
            <pc:docMk/>
            <pc:sldMk cId="1835709396" sldId="274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C41C749F-8EE5-4629-A2AE-08C3C6BB0574}" dt="2023-05-19T18:35:07.041" v="297" actId="20577"/>
        <pc:sldMkLst>
          <pc:docMk/>
          <pc:sldMk cId="4117151112" sldId="275"/>
        </pc:sldMkLst>
        <pc:spChg chg="mod">
          <ac:chgData name="Kamira Sanchez" userId="d90880d6-78a9-457c-991e-24450603455a" providerId="ADAL" clId="{C41C749F-8EE5-4629-A2AE-08C3C6BB0574}" dt="2023-05-19T18:34:37.122" v="266" actId="20577"/>
          <ac:spMkLst>
            <pc:docMk/>
            <pc:sldMk cId="4117151112" sldId="275"/>
            <ac:spMk id="15" creationId="{C0F75CAD-4508-4952-AEA5-746323AB2A3F}"/>
          </ac:spMkLst>
        </pc:spChg>
      </pc:sldChg>
      <pc:sldChg chg="modSp mod modNotesTx">
        <pc:chgData name="Kamira Sanchez" userId="d90880d6-78a9-457c-991e-24450603455a" providerId="ADAL" clId="{C41C749F-8EE5-4629-A2AE-08C3C6BB0574}" dt="2023-05-19T18:48:16.941" v="367" actId="20577"/>
        <pc:sldMkLst>
          <pc:docMk/>
          <pc:sldMk cId="2172079459" sldId="276"/>
        </pc:sldMkLst>
        <pc:spChg chg="mod">
          <ac:chgData name="Kamira Sanchez" userId="d90880d6-78a9-457c-991e-24450603455a" providerId="ADAL" clId="{C41C749F-8EE5-4629-A2AE-08C3C6BB0574}" dt="2023-05-19T18:47:24.305" v="298" actId="20577"/>
          <ac:spMkLst>
            <pc:docMk/>
            <pc:sldMk cId="2172079459" sldId="276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C41C749F-8EE5-4629-A2AE-08C3C6BB0574}" dt="2023-05-19T18:50:17.333" v="401" actId="20577"/>
        <pc:sldMkLst>
          <pc:docMk/>
          <pc:sldMk cId="2485915724" sldId="277"/>
        </pc:sldMkLst>
        <pc:spChg chg="mod">
          <ac:chgData name="Kamira Sanchez" userId="d90880d6-78a9-457c-991e-24450603455a" providerId="ADAL" clId="{C41C749F-8EE5-4629-A2AE-08C3C6BB0574}" dt="2023-05-19T18:50:17.333" v="401" actId="20577"/>
          <ac:spMkLst>
            <pc:docMk/>
            <pc:sldMk cId="2485915724" sldId="277"/>
            <ac:spMk id="7" creationId="{00000000-0000-0000-0000-000000000000}"/>
          </ac:spMkLst>
        </pc:spChg>
      </pc:sldChg>
      <pc:sldChg chg="modNotesTx">
        <pc:chgData name="Kamira Sanchez" userId="d90880d6-78a9-457c-991e-24450603455a" providerId="ADAL" clId="{C41C749F-8EE5-4629-A2AE-08C3C6BB0574}" dt="2023-05-19T18:53:14.261" v="446" actId="20577"/>
        <pc:sldMkLst>
          <pc:docMk/>
          <pc:sldMk cId="563926826" sldId="278"/>
        </pc:sldMkLst>
      </pc:sldChg>
      <pc:sldChg chg="modSp mod">
        <pc:chgData name="Kamira Sanchez" userId="d90880d6-78a9-457c-991e-24450603455a" providerId="ADAL" clId="{C41C749F-8EE5-4629-A2AE-08C3C6BB0574}" dt="2023-05-19T18:58:07.810" v="550" actId="20577"/>
        <pc:sldMkLst>
          <pc:docMk/>
          <pc:sldMk cId="1575666211" sldId="279"/>
        </pc:sldMkLst>
        <pc:spChg chg="mod">
          <ac:chgData name="Kamira Sanchez" userId="d90880d6-78a9-457c-991e-24450603455a" providerId="ADAL" clId="{C41C749F-8EE5-4629-A2AE-08C3C6BB0574}" dt="2023-05-19T18:58:07.810" v="550" actId="20577"/>
          <ac:spMkLst>
            <pc:docMk/>
            <pc:sldMk cId="1575666211" sldId="279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C41C749F-8EE5-4629-A2AE-08C3C6BB0574}" dt="2023-05-19T19:00:19.250" v="706" actId="20577"/>
        <pc:sldMkLst>
          <pc:docMk/>
          <pc:sldMk cId="1995921276" sldId="280"/>
        </pc:sldMkLst>
        <pc:spChg chg="mod">
          <ac:chgData name="Kamira Sanchez" userId="d90880d6-78a9-457c-991e-24450603455a" providerId="ADAL" clId="{C41C749F-8EE5-4629-A2AE-08C3C6BB0574}" dt="2023-05-19T18:59:17.632" v="609" actId="20577"/>
          <ac:spMkLst>
            <pc:docMk/>
            <pc:sldMk cId="1995921276" sldId="280"/>
            <ac:spMk id="7" creationId="{00000000-0000-0000-0000-000000000000}"/>
          </ac:spMkLst>
        </pc:spChg>
      </pc:sldChg>
      <pc:sldChg chg="modNotesTx">
        <pc:chgData name="Kamira Sanchez" userId="d90880d6-78a9-457c-991e-24450603455a" providerId="ADAL" clId="{C41C749F-8EE5-4629-A2AE-08C3C6BB0574}" dt="2023-05-19T19:01:12.660" v="712" actId="20577"/>
        <pc:sldMkLst>
          <pc:docMk/>
          <pc:sldMk cId="2379734766" sldId="282"/>
        </pc:sldMkLst>
      </pc:sldChg>
      <pc:sldChg chg="modSp mod modNotesTx">
        <pc:chgData name="Kamira Sanchez" userId="d90880d6-78a9-457c-991e-24450603455a" providerId="ADAL" clId="{C41C749F-8EE5-4629-A2AE-08C3C6BB0574}" dt="2023-05-22T13:41:29.876" v="873" actId="20577"/>
        <pc:sldMkLst>
          <pc:docMk/>
          <pc:sldMk cId="3659634253" sldId="283"/>
        </pc:sldMkLst>
        <pc:spChg chg="mod">
          <ac:chgData name="Kamira Sanchez" userId="d90880d6-78a9-457c-991e-24450603455a" providerId="ADAL" clId="{C41C749F-8EE5-4629-A2AE-08C3C6BB0574}" dt="2023-05-19T19:02:17.679" v="797" actId="20577"/>
          <ac:spMkLst>
            <pc:docMk/>
            <pc:sldMk cId="3659634253" sldId="283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C41C749F-8EE5-4629-A2AE-08C3C6BB0574}" dt="2023-05-19T14:30:23.932" v="173" actId="20577"/>
        <pc:sldMkLst>
          <pc:docMk/>
          <pc:sldMk cId="647945082" sldId="287"/>
        </pc:sldMkLst>
        <pc:spChg chg="mod">
          <ac:chgData name="Kamira Sanchez" userId="d90880d6-78a9-457c-991e-24450603455a" providerId="ADAL" clId="{C41C749F-8EE5-4629-A2AE-08C3C6BB0574}" dt="2023-05-19T14:30:23.932" v="173" actId="20577"/>
          <ac:spMkLst>
            <pc:docMk/>
            <pc:sldMk cId="647945082" sldId="287"/>
            <ac:spMk id="3" creationId="{1CEE2496-3DA3-43DE-9878-85F9C7763E34}"/>
          </ac:spMkLst>
        </pc:spChg>
        <pc:spChg chg="mod">
          <ac:chgData name="Kamira Sanchez" userId="d90880d6-78a9-457c-991e-24450603455a" providerId="ADAL" clId="{C41C749F-8EE5-4629-A2AE-08C3C6BB0574}" dt="2023-05-19T14:30:00.009" v="148" actId="20577"/>
          <ac:spMkLst>
            <pc:docMk/>
            <pc:sldMk cId="647945082" sldId="287"/>
            <ac:spMk id="4" creationId="{8EF517ED-DB7E-4852-8EF1-BFA8433AE73D}"/>
          </ac:spMkLst>
        </pc:spChg>
      </pc:sldChg>
      <pc:sldChg chg="modNotesTx">
        <pc:chgData name="Kamira Sanchez" userId="d90880d6-78a9-457c-991e-24450603455a" providerId="ADAL" clId="{C41C749F-8EE5-4629-A2AE-08C3C6BB0574}" dt="2023-05-19T18:54:03.385" v="463" actId="20577"/>
        <pc:sldMkLst>
          <pc:docMk/>
          <pc:sldMk cId="4227207002" sldId="288"/>
        </pc:sldMkLst>
      </pc:sldChg>
    </pc:docChg>
  </pc:docChgLst>
  <pc:docChgLst>
    <pc:chgData name="Claudia Dapelo" userId="6834f8f6-426f-42b4-bdb1-35a33e8fe58e" providerId="ADAL" clId="{6CF1AB78-BE8D-43BA-8480-3689F017D54E}"/>
    <pc:docChg chg="undo custSel modSld">
      <pc:chgData name="Claudia Dapelo" userId="6834f8f6-426f-42b4-bdb1-35a33e8fe58e" providerId="ADAL" clId="{6CF1AB78-BE8D-43BA-8480-3689F017D54E}" dt="2022-08-18T15:28:27.994" v="93"/>
      <pc:docMkLst>
        <pc:docMk/>
      </pc:docMkLst>
      <pc:sldChg chg="modSp mod">
        <pc:chgData name="Claudia Dapelo" userId="6834f8f6-426f-42b4-bdb1-35a33e8fe58e" providerId="ADAL" clId="{6CF1AB78-BE8D-43BA-8480-3689F017D54E}" dt="2022-08-18T15:23:09.377" v="12" actId="14100"/>
        <pc:sldMkLst>
          <pc:docMk/>
          <pc:sldMk cId="1441733616" sldId="257"/>
        </pc:sldMkLst>
        <pc:spChg chg="mod">
          <ac:chgData name="Claudia Dapelo" userId="6834f8f6-426f-42b4-bdb1-35a33e8fe58e" providerId="ADAL" clId="{6CF1AB78-BE8D-43BA-8480-3689F017D54E}" dt="2022-08-18T15:23:09.377" v="12" actId="14100"/>
          <ac:spMkLst>
            <pc:docMk/>
            <pc:sldMk cId="1441733616" sldId="257"/>
            <ac:spMk id="7" creationId="{00000000-0000-0000-0000-000000000000}"/>
          </ac:spMkLst>
        </pc:spChg>
      </pc:sldChg>
      <pc:sldChg chg="addSp delSp modSp mod">
        <pc:chgData name="Claudia Dapelo" userId="6834f8f6-426f-42b4-bdb1-35a33e8fe58e" providerId="ADAL" clId="{6CF1AB78-BE8D-43BA-8480-3689F017D54E}" dt="2022-08-18T15:28:27.994" v="93"/>
        <pc:sldMkLst>
          <pc:docMk/>
          <pc:sldMk cId="1574860780" sldId="262"/>
        </pc:sldMkLst>
        <pc:spChg chg="mod">
          <ac:chgData name="Claudia Dapelo" userId="6834f8f6-426f-42b4-bdb1-35a33e8fe58e" providerId="ADAL" clId="{6CF1AB78-BE8D-43BA-8480-3689F017D54E}" dt="2022-08-18T15:28:21.580" v="91" actId="404"/>
          <ac:spMkLst>
            <pc:docMk/>
            <pc:sldMk cId="1574860780" sldId="262"/>
            <ac:spMk id="7" creationId="{00000000-0000-0000-0000-000000000000}"/>
          </ac:spMkLst>
        </pc:spChg>
        <pc:spChg chg="mod">
          <ac:chgData name="Claudia Dapelo" userId="6834f8f6-426f-42b4-bdb1-35a33e8fe58e" providerId="ADAL" clId="{6CF1AB78-BE8D-43BA-8480-3689F017D54E}" dt="2022-08-18T15:28:21.580" v="91" actId="404"/>
          <ac:spMkLst>
            <pc:docMk/>
            <pc:sldMk cId="1574860780" sldId="262"/>
            <ac:spMk id="9" creationId="{00000000-0000-0000-0000-000000000000}"/>
          </ac:spMkLst>
        </pc:spChg>
        <pc:spChg chg="add del mod">
          <ac:chgData name="Claudia Dapelo" userId="6834f8f6-426f-42b4-bdb1-35a33e8fe58e" providerId="ADAL" clId="{6CF1AB78-BE8D-43BA-8480-3689F017D54E}" dt="2022-08-18T15:28:27.994" v="93"/>
          <ac:spMkLst>
            <pc:docMk/>
            <pc:sldMk cId="1574860780" sldId="262"/>
            <ac:spMk id="10" creationId="{6C6D2A8C-4CC5-44A9-A0E7-8695D1F50B95}"/>
          </ac:spMkLst>
        </pc:spChg>
      </pc:sldChg>
      <pc:sldChg chg="delSp modSp mod">
        <pc:chgData name="Claudia Dapelo" userId="6834f8f6-426f-42b4-bdb1-35a33e8fe58e" providerId="ADAL" clId="{6CF1AB78-BE8D-43BA-8480-3689F017D54E}" dt="2022-08-18T15:23:02.944" v="8" actId="1076"/>
        <pc:sldMkLst>
          <pc:docMk/>
          <pc:sldMk cId="519618855" sldId="270"/>
        </pc:sldMkLst>
        <pc:spChg chg="del">
          <ac:chgData name="Claudia Dapelo" userId="6834f8f6-426f-42b4-bdb1-35a33e8fe58e" providerId="ADAL" clId="{6CF1AB78-BE8D-43BA-8480-3689F017D54E}" dt="2022-08-18T15:19:58.644" v="0" actId="478"/>
          <ac:spMkLst>
            <pc:docMk/>
            <pc:sldMk cId="519618855" sldId="270"/>
            <ac:spMk id="4" creationId="{180A2EDF-B74D-47F2-ABC5-8517834966B1}"/>
          </ac:spMkLst>
        </pc:spChg>
        <pc:spChg chg="mod">
          <ac:chgData name="Claudia Dapelo" userId="6834f8f6-426f-42b4-bdb1-35a33e8fe58e" providerId="ADAL" clId="{6CF1AB78-BE8D-43BA-8480-3689F017D54E}" dt="2022-08-18T15:23:02.944" v="8" actId="1076"/>
          <ac:spMkLst>
            <pc:docMk/>
            <pc:sldMk cId="519618855" sldId="270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3:20.968" v="18" actId="1076"/>
        <pc:sldMkLst>
          <pc:docMk/>
          <pc:sldMk cId="1866036291" sldId="271"/>
        </pc:sldMkLst>
        <pc:spChg chg="mod">
          <ac:chgData name="Claudia Dapelo" userId="6834f8f6-426f-42b4-bdb1-35a33e8fe58e" providerId="ADAL" clId="{6CF1AB78-BE8D-43BA-8480-3689F017D54E}" dt="2022-08-18T15:23:20.968" v="18" actId="1076"/>
          <ac:spMkLst>
            <pc:docMk/>
            <pc:sldMk cId="1866036291" sldId="271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3:59.610" v="34" actId="14100"/>
        <pc:sldMkLst>
          <pc:docMk/>
          <pc:sldMk cId="853057536" sldId="272"/>
        </pc:sldMkLst>
        <pc:spChg chg="mod">
          <ac:chgData name="Claudia Dapelo" userId="6834f8f6-426f-42b4-bdb1-35a33e8fe58e" providerId="ADAL" clId="{6CF1AB78-BE8D-43BA-8480-3689F017D54E}" dt="2022-08-18T15:23:59.610" v="34" actId="14100"/>
          <ac:spMkLst>
            <pc:docMk/>
            <pc:sldMk cId="853057536" sldId="272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3:52.018" v="30" actId="14100"/>
        <pc:sldMkLst>
          <pc:docMk/>
          <pc:sldMk cId="1835709396" sldId="274"/>
        </pc:sldMkLst>
        <pc:spChg chg="mod">
          <ac:chgData name="Claudia Dapelo" userId="6834f8f6-426f-42b4-bdb1-35a33e8fe58e" providerId="ADAL" clId="{6CF1AB78-BE8D-43BA-8480-3689F017D54E}" dt="2022-08-18T15:23:52.018" v="30" actId="14100"/>
          <ac:spMkLst>
            <pc:docMk/>
            <pc:sldMk cId="1835709396" sldId="274"/>
            <ac:spMk id="7" creationId="{00000000-0000-0000-0000-000000000000}"/>
          </ac:spMkLst>
        </pc:spChg>
      </pc:sldChg>
      <pc:sldChg chg="addSp modSp mod modAnim">
        <pc:chgData name="Claudia Dapelo" userId="6834f8f6-426f-42b4-bdb1-35a33e8fe58e" providerId="ADAL" clId="{6CF1AB78-BE8D-43BA-8480-3689F017D54E}" dt="2022-08-18T15:24:45.905" v="51" actId="1076"/>
        <pc:sldMkLst>
          <pc:docMk/>
          <pc:sldMk cId="4117151112" sldId="275"/>
        </pc:sldMkLst>
        <pc:spChg chg="mod">
          <ac:chgData name="Claudia Dapelo" userId="6834f8f6-426f-42b4-bdb1-35a33e8fe58e" providerId="ADAL" clId="{6CF1AB78-BE8D-43BA-8480-3689F017D54E}" dt="2022-08-18T15:24:06.241" v="37" actId="14100"/>
          <ac:spMkLst>
            <pc:docMk/>
            <pc:sldMk cId="4117151112" sldId="275"/>
            <ac:spMk id="7" creationId="{00000000-0000-0000-0000-000000000000}"/>
          </ac:spMkLst>
        </pc:spChg>
        <pc:spChg chg="mod">
          <ac:chgData name="Claudia Dapelo" userId="6834f8f6-426f-42b4-bdb1-35a33e8fe58e" providerId="ADAL" clId="{6CF1AB78-BE8D-43BA-8480-3689F017D54E}" dt="2022-08-18T15:24:32.833" v="46" actId="207"/>
          <ac:spMkLst>
            <pc:docMk/>
            <pc:sldMk cId="4117151112" sldId="275"/>
            <ac:spMk id="10" creationId="{43FFE10C-3F16-4457-8F5E-E37A4B40B806}"/>
          </ac:spMkLst>
        </pc:spChg>
        <pc:spChg chg="mod">
          <ac:chgData name="Claudia Dapelo" userId="6834f8f6-426f-42b4-bdb1-35a33e8fe58e" providerId="ADAL" clId="{6CF1AB78-BE8D-43BA-8480-3689F017D54E}" dt="2022-08-18T15:24:32.833" v="46" actId="207"/>
          <ac:spMkLst>
            <pc:docMk/>
            <pc:sldMk cId="4117151112" sldId="275"/>
            <ac:spMk id="11" creationId="{F00CE406-9E04-4D91-AF5B-0B87DF3BE782}"/>
          </ac:spMkLst>
        </pc:spChg>
        <pc:spChg chg="mod">
          <ac:chgData name="Claudia Dapelo" userId="6834f8f6-426f-42b4-bdb1-35a33e8fe58e" providerId="ADAL" clId="{6CF1AB78-BE8D-43BA-8480-3689F017D54E}" dt="2022-08-18T15:24:32.833" v="46" actId="207"/>
          <ac:spMkLst>
            <pc:docMk/>
            <pc:sldMk cId="4117151112" sldId="275"/>
            <ac:spMk id="12" creationId="{DF0E2D5F-D6B3-480D-80C0-D340D8578C35}"/>
          </ac:spMkLst>
        </pc:spChg>
        <pc:spChg chg="mod">
          <ac:chgData name="Claudia Dapelo" userId="6834f8f6-426f-42b4-bdb1-35a33e8fe58e" providerId="ADAL" clId="{6CF1AB78-BE8D-43BA-8480-3689F017D54E}" dt="2022-08-18T15:24:32.833" v="46" actId="207"/>
          <ac:spMkLst>
            <pc:docMk/>
            <pc:sldMk cId="4117151112" sldId="275"/>
            <ac:spMk id="13" creationId="{A0B19E3A-09FD-45BE-896C-E41FB5F07AD0}"/>
          </ac:spMkLst>
        </pc:spChg>
        <pc:spChg chg="mod">
          <ac:chgData name="Claudia Dapelo" userId="6834f8f6-426f-42b4-bdb1-35a33e8fe58e" providerId="ADAL" clId="{6CF1AB78-BE8D-43BA-8480-3689F017D54E}" dt="2022-08-18T15:24:16.407" v="42" actId="13822"/>
          <ac:spMkLst>
            <pc:docMk/>
            <pc:sldMk cId="4117151112" sldId="275"/>
            <ac:spMk id="14" creationId="{F7FFF780-563F-4407-A068-7ADD6CDED410}"/>
          </ac:spMkLst>
        </pc:spChg>
        <pc:spChg chg="mod">
          <ac:chgData name="Claudia Dapelo" userId="6834f8f6-426f-42b4-bdb1-35a33e8fe58e" providerId="ADAL" clId="{6CF1AB78-BE8D-43BA-8480-3689F017D54E}" dt="2022-08-18T15:24:16.407" v="42" actId="13822"/>
          <ac:spMkLst>
            <pc:docMk/>
            <pc:sldMk cId="4117151112" sldId="275"/>
            <ac:spMk id="15" creationId="{C0F75CAD-4508-4952-AEA5-746323AB2A3F}"/>
          </ac:spMkLst>
        </pc:spChg>
        <pc:spChg chg="mod">
          <ac:chgData name="Claudia Dapelo" userId="6834f8f6-426f-42b4-bdb1-35a33e8fe58e" providerId="ADAL" clId="{6CF1AB78-BE8D-43BA-8480-3689F017D54E}" dt="2022-08-18T15:24:16.407" v="42" actId="13822"/>
          <ac:spMkLst>
            <pc:docMk/>
            <pc:sldMk cId="4117151112" sldId="275"/>
            <ac:spMk id="16" creationId="{EC550EEE-8A65-4FA0-959B-0587DC4578AC}"/>
          </ac:spMkLst>
        </pc:spChg>
        <pc:spChg chg="mod">
          <ac:chgData name="Claudia Dapelo" userId="6834f8f6-426f-42b4-bdb1-35a33e8fe58e" providerId="ADAL" clId="{6CF1AB78-BE8D-43BA-8480-3689F017D54E}" dt="2022-08-18T15:24:16.407" v="42" actId="13822"/>
          <ac:spMkLst>
            <pc:docMk/>
            <pc:sldMk cId="4117151112" sldId="275"/>
            <ac:spMk id="17" creationId="{16E1EBFB-8B8F-48DA-81EC-5286FFB330A9}"/>
          </ac:spMkLst>
        </pc:spChg>
        <pc:grpChg chg="add mod">
          <ac:chgData name="Claudia Dapelo" userId="6834f8f6-426f-42b4-bdb1-35a33e8fe58e" providerId="ADAL" clId="{6CF1AB78-BE8D-43BA-8480-3689F017D54E}" dt="2022-08-18T15:24:45.905" v="51" actId="1076"/>
          <ac:grpSpMkLst>
            <pc:docMk/>
            <pc:sldMk cId="4117151112" sldId="275"/>
            <ac:grpSpMk id="2" creationId="{36889C63-4003-4D34-B580-B1B0EDADC443}"/>
          </ac:grpSpMkLst>
        </pc:grpChg>
        <pc:cxnChg chg="mod">
          <ac:chgData name="Claudia Dapelo" userId="6834f8f6-426f-42b4-bdb1-35a33e8fe58e" providerId="ADAL" clId="{6CF1AB78-BE8D-43BA-8480-3689F017D54E}" dt="2022-08-18T15:24:16.407" v="42" actId="13822"/>
          <ac:cxnSpMkLst>
            <pc:docMk/>
            <pc:sldMk cId="4117151112" sldId="275"/>
            <ac:cxnSpMk id="4" creationId="{E933524F-A76E-43F5-9DB9-7BCFF81BC408}"/>
          </ac:cxnSpMkLst>
        </pc:cxnChg>
        <pc:cxnChg chg="mod">
          <ac:chgData name="Claudia Dapelo" userId="6834f8f6-426f-42b4-bdb1-35a33e8fe58e" providerId="ADAL" clId="{6CF1AB78-BE8D-43BA-8480-3689F017D54E}" dt="2022-08-18T15:24:16.407" v="42" actId="13822"/>
          <ac:cxnSpMkLst>
            <pc:docMk/>
            <pc:sldMk cId="4117151112" sldId="275"/>
            <ac:cxnSpMk id="5" creationId="{3026663A-6006-4529-B57B-5FFFC360D53B}"/>
          </ac:cxnSpMkLst>
        </pc:cxnChg>
        <pc:cxnChg chg="mod">
          <ac:chgData name="Claudia Dapelo" userId="6834f8f6-426f-42b4-bdb1-35a33e8fe58e" providerId="ADAL" clId="{6CF1AB78-BE8D-43BA-8480-3689F017D54E}" dt="2022-08-18T15:24:16.407" v="42" actId="13822"/>
          <ac:cxnSpMkLst>
            <pc:docMk/>
            <pc:sldMk cId="4117151112" sldId="275"/>
            <ac:cxnSpMk id="8" creationId="{2E173AE0-306B-4C55-B2EC-E33B4A3A0999}"/>
          </ac:cxnSpMkLst>
        </pc:cxnChg>
        <pc:cxnChg chg="mod">
          <ac:chgData name="Claudia Dapelo" userId="6834f8f6-426f-42b4-bdb1-35a33e8fe58e" providerId="ADAL" clId="{6CF1AB78-BE8D-43BA-8480-3689F017D54E}" dt="2022-08-18T15:24:16.407" v="42" actId="13822"/>
          <ac:cxnSpMkLst>
            <pc:docMk/>
            <pc:sldMk cId="4117151112" sldId="275"/>
            <ac:cxnSpMk id="9" creationId="{56536FF1-B2CB-49DB-A115-35922700D852}"/>
          </ac:cxnSpMkLst>
        </pc:cxnChg>
      </pc:sldChg>
      <pc:sldChg chg="modSp mod">
        <pc:chgData name="Claudia Dapelo" userId="6834f8f6-426f-42b4-bdb1-35a33e8fe58e" providerId="ADAL" clId="{6CF1AB78-BE8D-43BA-8480-3689F017D54E}" dt="2022-08-18T15:24:56.392" v="56" actId="1076"/>
        <pc:sldMkLst>
          <pc:docMk/>
          <pc:sldMk cId="2172079459" sldId="276"/>
        </pc:sldMkLst>
        <pc:spChg chg="mod">
          <ac:chgData name="Claudia Dapelo" userId="6834f8f6-426f-42b4-bdb1-35a33e8fe58e" providerId="ADAL" clId="{6CF1AB78-BE8D-43BA-8480-3689F017D54E}" dt="2022-08-18T15:24:56.392" v="56" actId="1076"/>
          <ac:spMkLst>
            <pc:docMk/>
            <pc:sldMk cId="2172079459" sldId="276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6:42.972" v="60" actId="14100"/>
        <pc:sldMkLst>
          <pc:docMk/>
          <pc:sldMk cId="2485915724" sldId="277"/>
        </pc:sldMkLst>
        <pc:spChg chg="mod">
          <ac:chgData name="Claudia Dapelo" userId="6834f8f6-426f-42b4-bdb1-35a33e8fe58e" providerId="ADAL" clId="{6CF1AB78-BE8D-43BA-8480-3689F017D54E}" dt="2022-08-18T15:26:42.972" v="60" actId="14100"/>
          <ac:spMkLst>
            <pc:docMk/>
            <pc:sldMk cId="2485915724" sldId="277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6:57.036" v="64" actId="14100"/>
        <pc:sldMkLst>
          <pc:docMk/>
          <pc:sldMk cId="563926826" sldId="278"/>
        </pc:sldMkLst>
        <pc:spChg chg="mod">
          <ac:chgData name="Claudia Dapelo" userId="6834f8f6-426f-42b4-bdb1-35a33e8fe58e" providerId="ADAL" clId="{6CF1AB78-BE8D-43BA-8480-3689F017D54E}" dt="2022-08-18T15:26:57.036" v="64" actId="14100"/>
          <ac:spMkLst>
            <pc:docMk/>
            <pc:sldMk cId="563926826" sldId="278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7:12.870" v="71" actId="14100"/>
        <pc:sldMkLst>
          <pc:docMk/>
          <pc:sldMk cId="1575666211" sldId="279"/>
        </pc:sldMkLst>
        <pc:spChg chg="mod">
          <ac:chgData name="Claudia Dapelo" userId="6834f8f6-426f-42b4-bdb1-35a33e8fe58e" providerId="ADAL" clId="{6CF1AB78-BE8D-43BA-8480-3689F017D54E}" dt="2022-08-18T15:27:12.870" v="71" actId="14100"/>
          <ac:spMkLst>
            <pc:docMk/>
            <pc:sldMk cId="1575666211" sldId="279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7:39.677" v="76" actId="1035"/>
        <pc:sldMkLst>
          <pc:docMk/>
          <pc:sldMk cId="1995921276" sldId="280"/>
        </pc:sldMkLst>
        <pc:spChg chg="mod">
          <ac:chgData name="Claudia Dapelo" userId="6834f8f6-426f-42b4-bdb1-35a33e8fe58e" providerId="ADAL" clId="{6CF1AB78-BE8D-43BA-8480-3689F017D54E}" dt="2022-08-18T15:27:39.677" v="76" actId="1035"/>
          <ac:spMkLst>
            <pc:docMk/>
            <pc:sldMk cId="1995921276" sldId="280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7:47.545" v="80" actId="14100"/>
        <pc:sldMkLst>
          <pc:docMk/>
          <pc:sldMk cId="2460251228" sldId="281"/>
        </pc:sldMkLst>
        <pc:spChg chg="mod">
          <ac:chgData name="Claudia Dapelo" userId="6834f8f6-426f-42b4-bdb1-35a33e8fe58e" providerId="ADAL" clId="{6CF1AB78-BE8D-43BA-8480-3689F017D54E}" dt="2022-08-18T15:27:47.545" v="80" actId="14100"/>
          <ac:spMkLst>
            <pc:docMk/>
            <pc:sldMk cId="2460251228" sldId="281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7:57.891" v="84" actId="14100"/>
        <pc:sldMkLst>
          <pc:docMk/>
          <pc:sldMk cId="2379734766" sldId="282"/>
        </pc:sldMkLst>
        <pc:spChg chg="mod">
          <ac:chgData name="Claudia Dapelo" userId="6834f8f6-426f-42b4-bdb1-35a33e8fe58e" providerId="ADAL" clId="{6CF1AB78-BE8D-43BA-8480-3689F017D54E}" dt="2022-08-18T15:27:57.891" v="84" actId="14100"/>
          <ac:spMkLst>
            <pc:docMk/>
            <pc:sldMk cId="2379734766" sldId="282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8:14.314" v="89" actId="14100"/>
        <pc:sldMkLst>
          <pc:docMk/>
          <pc:sldMk cId="3659634253" sldId="283"/>
        </pc:sldMkLst>
        <pc:spChg chg="mod">
          <ac:chgData name="Claudia Dapelo" userId="6834f8f6-426f-42b4-bdb1-35a33e8fe58e" providerId="ADAL" clId="{6CF1AB78-BE8D-43BA-8480-3689F017D54E}" dt="2022-08-18T15:28:14.314" v="89" actId="14100"/>
          <ac:spMkLst>
            <pc:docMk/>
            <pc:sldMk cId="3659634253" sldId="283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6CF1AB78-BE8D-43BA-8480-3689F017D54E}" dt="2022-08-18T15:23:41.258" v="26" actId="14100"/>
        <pc:sldMkLst>
          <pc:docMk/>
          <pc:sldMk cId="647945082" sldId="287"/>
        </pc:sldMkLst>
        <pc:spChg chg="mod">
          <ac:chgData name="Claudia Dapelo" userId="6834f8f6-426f-42b4-bdb1-35a33e8fe58e" providerId="ADAL" clId="{6CF1AB78-BE8D-43BA-8480-3689F017D54E}" dt="2022-08-18T15:23:29.104" v="22" actId="1076"/>
          <ac:spMkLst>
            <pc:docMk/>
            <pc:sldMk cId="647945082" sldId="287"/>
            <ac:spMk id="2" creationId="{7F3E0192-E79E-4FF1-A8EA-554A97350B45}"/>
          </ac:spMkLst>
        </pc:spChg>
        <pc:spChg chg="mod">
          <ac:chgData name="Claudia Dapelo" userId="6834f8f6-426f-42b4-bdb1-35a33e8fe58e" providerId="ADAL" clId="{6CF1AB78-BE8D-43BA-8480-3689F017D54E}" dt="2022-08-18T15:23:38.144" v="25" actId="1076"/>
          <ac:spMkLst>
            <pc:docMk/>
            <pc:sldMk cId="647945082" sldId="287"/>
            <ac:spMk id="3" creationId="{1CEE2496-3DA3-43DE-9878-85F9C7763E34}"/>
          </ac:spMkLst>
        </pc:spChg>
        <pc:spChg chg="mod">
          <ac:chgData name="Claudia Dapelo" userId="6834f8f6-426f-42b4-bdb1-35a33e8fe58e" providerId="ADAL" clId="{6CF1AB78-BE8D-43BA-8480-3689F017D54E}" dt="2022-08-18T15:23:41.258" v="26" actId="14100"/>
          <ac:spMkLst>
            <pc:docMk/>
            <pc:sldMk cId="647945082" sldId="287"/>
            <ac:spMk id="4" creationId="{8EF517ED-DB7E-4852-8EF1-BFA8433AE73D}"/>
          </ac:spMkLst>
        </pc:spChg>
      </pc:sldChg>
      <pc:sldChg chg="modSp mod">
        <pc:chgData name="Claudia Dapelo" userId="6834f8f6-426f-42b4-bdb1-35a33e8fe58e" providerId="ADAL" clId="{6CF1AB78-BE8D-43BA-8480-3689F017D54E}" dt="2022-08-18T15:27:06.545" v="68" actId="14100"/>
        <pc:sldMkLst>
          <pc:docMk/>
          <pc:sldMk cId="4227207002" sldId="288"/>
        </pc:sldMkLst>
        <pc:spChg chg="mod">
          <ac:chgData name="Claudia Dapelo" userId="6834f8f6-426f-42b4-bdb1-35a33e8fe58e" providerId="ADAL" clId="{6CF1AB78-BE8D-43BA-8480-3689F017D54E}" dt="2022-08-18T15:27:06.545" v="68" actId="14100"/>
          <ac:spMkLst>
            <pc:docMk/>
            <pc:sldMk cId="4227207002" sldId="28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45227-0C67-4E15-AA68-D7D29379B028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81AB-1609-4268-9CE5-E9299A318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5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La NICSP 40 se </a:t>
            </a:r>
            <a:r>
              <a:rPr lang="en-GB" sz="1200" dirty="0" err="1"/>
              <a:t>aplica</a:t>
            </a:r>
            <a:r>
              <a:rPr lang="en-GB" sz="1200" dirty="0"/>
              <a:t> </a:t>
            </a:r>
            <a:r>
              <a:rPr lang="en-GB" sz="1200" dirty="0" err="1"/>
              <a:t>prospectivamente</a:t>
            </a:r>
            <a:r>
              <a:rPr lang="en-GB" sz="1200" dirty="0"/>
              <a:t>: las combinaciones que tuvieron lugar antes de que se aplicara la norma no se </a:t>
            </a:r>
            <a:r>
              <a:rPr lang="en-GB" sz="1200" dirty="0" err="1"/>
              <a:t>reexpresan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dirty="0"/>
              <a:t>Para las entidades en transición a las NICSP de base de devengo, la NICSP 40 solo </a:t>
            </a:r>
            <a:r>
              <a:rPr lang="en-GB" sz="1200" dirty="0" err="1"/>
              <a:t>puede</a:t>
            </a:r>
            <a:r>
              <a:rPr lang="en-GB" sz="1200" dirty="0"/>
              <a:t> aplicarse una vez que se reconocen todos los activos y pasivos: la ganancia/</a:t>
            </a:r>
            <a:r>
              <a:rPr lang="en-GB" sz="1200" dirty="0" err="1"/>
              <a:t>pérdida</a:t>
            </a:r>
            <a:r>
              <a:rPr lang="en-GB" sz="1200" dirty="0"/>
              <a:t>/</a:t>
            </a:r>
            <a:r>
              <a:rPr lang="en-GB" sz="1200" dirty="0" err="1"/>
              <a:t>plusvalía</a:t>
            </a:r>
            <a:r>
              <a:rPr lang="en-GB" sz="1200" dirty="0"/>
              <a:t> de una combinación solo puede calcularse si se reconocen todos los activos y pasivos.</a:t>
            </a:r>
          </a:p>
          <a:p>
            <a:endParaRPr lang="en-GB" sz="1200" dirty="0"/>
          </a:p>
          <a:p>
            <a:r>
              <a:rPr lang="en-GB" sz="1200" dirty="0"/>
              <a:t>En consecuencia, si los participantes proceden de jurisdicciones que sólo están al comienzo del proceso de adopción de las NICSP de base de </a:t>
            </a:r>
            <a:r>
              <a:rPr lang="en-GB" sz="1200" dirty="0" err="1"/>
              <a:t>devengado</a:t>
            </a:r>
            <a:r>
              <a:rPr lang="en-GB" sz="1200" dirty="0"/>
              <a:t>, esta sesión puede ser </a:t>
            </a:r>
            <a:r>
              <a:rPr lang="en-GB" sz="1200" dirty="0" err="1"/>
              <a:t>menos</a:t>
            </a:r>
            <a:r>
              <a:rPr lang="en-GB" sz="1200" dirty="0"/>
              <a:t> </a:t>
            </a:r>
            <a:r>
              <a:rPr lang="en-GB" sz="1200" dirty="0" err="1"/>
              <a:t>relevante</a:t>
            </a:r>
            <a:r>
              <a:rPr lang="en-GB" sz="1200" dirty="0"/>
              <a:t> de inmediato.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20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determinar si esto debe clasificarse como una fusión o una adquisición, la primera cuestión a considerar es si una de las partes en la combinación ha obtenido el control de las operaciones como resultado de la combinación.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tiene un órgano de gobierno recién elegido, no relacionado con los órganos rectores de A y B. Ni A ni B tienen poder sobre el C. Tampoco tienen exposición, ni derechos, a beneficios variables de cualquier participación con C.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 A ni B han obtenido el control sobre C como resultado de la combinación del sector público. En consecuencia, la combinación se clasifica como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 Ejemplo 1 y el Ejemplo 2 (siguiente diapositiva) se </a:t>
            </a:r>
            <a:r>
              <a:rPr lang="en-GB" dirty="0" err="1"/>
              <a:t>prestan</a:t>
            </a:r>
            <a:r>
              <a:rPr lang="en-GB" dirty="0"/>
              <a:t> para </a:t>
            </a:r>
            <a:r>
              <a:rPr lang="en-GB" dirty="0" err="1"/>
              <a:t>discusiones</a:t>
            </a:r>
            <a:r>
              <a:rPr lang="en-GB" dirty="0"/>
              <a:t> </a:t>
            </a:r>
            <a:r>
              <a:rPr lang="en-GB" dirty="0" err="1"/>
              <a:t>grupales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0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 respuesta a este ejemplo se puede encontrar en el módulo Consolidación y Combinaciones del Sector Público (páginas 46 - 47)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 se requieren más ejemplos, consulte los Ejemplos ilustrativos de la NICSP 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1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5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método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contabilización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union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una variación del método de contabilidad de agrupación de intereses (a veces denominado "contabilidad de fusión") en el que la fusión se reconoce en la fecha en que tiene lugar.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participantes pueden estar familiarizados con el método de agrupación de intereses / contabilidad de fusiones (que a veces es utilizado por las empresas donde las combinaciones tienen lugar bajo control común. Con arreglo a ese método, los saldos a menudo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reexpresan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si la entidad resultante hubiera existido siempre, es decir, se realizan ajustes en los saldos iniciales del período más temprano presentado, a diferencia de lo dispuesto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NICSP 40. Si los participantes están familiarizados con el método de agrupación de intereses / contabilidad de fusiones, esta diferencia debe explicarse.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encontrar más detalles en el módulo Consolidación y combinaciones del sector público (página 48).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0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3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método de adquisición de contabilidad adoptado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NICSP 40 es el establecido en la NIIF 3,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Combinaciones de negocios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complementado con orientaciones adicionales para las circunstancias específicas del sector público.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 los participantes están familiarizados con las NIIF, esto debe destacarse.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encontrar más detalles en el módulo Consolidación y Combinaciones del Sector Público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página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4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Los </a:t>
            </a:r>
            <a:r>
              <a:rPr lang="en-GB" dirty="0" err="1"/>
              <a:t>requerimientos</a:t>
            </a:r>
            <a:r>
              <a:rPr lang="en-GB" dirty="0"/>
              <a:t> de </a:t>
            </a:r>
            <a:r>
              <a:rPr lang="en-GB" dirty="0" err="1"/>
              <a:t>revelación</a:t>
            </a:r>
            <a:r>
              <a:rPr lang="en-GB" dirty="0"/>
              <a:t> son detallados: </a:t>
            </a:r>
            <a:r>
              <a:rPr lang="en-GB" dirty="0" err="1"/>
              <a:t>consulte</a:t>
            </a:r>
            <a:r>
              <a:rPr lang="en-GB" dirty="0"/>
              <a:t> la NICSP 40 </a:t>
            </a:r>
            <a:r>
              <a:rPr lang="en-GB" dirty="0" err="1"/>
              <a:t>si</a:t>
            </a:r>
            <a:r>
              <a:rPr lang="en-GB" dirty="0"/>
              <a:t> es necesario.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Destaque</a:t>
            </a:r>
            <a:r>
              <a:rPr lang="en-GB" dirty="0"/>
              <a:t> el propósito de las </a:t>
            </a:r>
            <a:r>
              <a:rPr lang="en-GB" dirty="0" err="1"/>
              <a:t>revelaciones</a:t>
            </a:r>
            <a:r>
              <a:rPr lang="en-GB" dirty="0"/>
              <a:t> – para </a:t>
            </a:r>
            <a:r>
              <a:rPr lang="en-GB" dirty="0" err="1"/>
              <a:t>permitir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de los estados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evaluar la naturaleza y el efecto financiero de las combinaciones del sector público.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8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La NICSP 40 </a:t>
            </a:r>
            <a:r>
              <a:rPr lang="en-GB" i="1" dirty="0"/>
              <a:t>Combinaciones del sector público</a:t>
            </a:r>
            <a:r>
              <a:rPr lang="en-GB" i="0" dirty="0"/>
              <a:t> es </a:t>
            </a:r>
            <a:r>
              <a:rPr lang="en-GB" i="0" dirty="0" err="1"/>
              <a:t>una</a:t>
            </a:r>
            <a:r>
              <a:rPr lang="en-GB" i="0" dirty="0"/>
              <a:t> NICSP específica del sector público. Si bien adopta el mismo enfoque para contabilizar las adquisiciones que la NIIF 3, también incluye la contabilidad de las fusiones y la orientación para distinguir entre adquisiciones y fusiones. Esto se debe a que, a diferencia del sector privado, las fusiones son comunes. Si los participantes están familiarizados con las NIIF, se debe enfatizar esta distinción.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2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 incluyen más detalles de las operaciones en el módulo Consolidación y Combinaciones del Sector Público (a partir de la página 40).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7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Considere proporcionar ejemplos específicos que sean relevantes para los participantes.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6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Respuesta: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 compra del </a:t>
            </a:r>
            <a:r>
              <a:rPr lang="en-GB" dirty="0" err="1"/>
              <a:t>vertedero</a:t>
            </a:r>
            <a:r>
              <a:rPr lang="en-GB" dirty="0"/>
              <a:t> no constituye una combinación del sector público.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Una combinación del sector público es la agrupación de operaciones separadas en una entidad del sector público.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Una operación es un conjunto integrado de actividades y activos y/o pasivos relacionados. En este caso, no se incluyen actividades en la compra; solo se transfieren activos y un pasivo, y por lo tanto la compra no implica una operación.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 de ello se deduce que, dado que la compra no implica una operación, no puede ser una combinación del sector público, que es la agrupación de operaciones separadas.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 imparte la capacitación en línea, considere usar una encuesta para </a:t>
            </a:r>
            <a:r>
              <a:rPr lang="en-GB" dirty="0" err="1"/>
              <a:t>obtener</a:t>
            </a:r>
            <a:r>
              <a:rPr lang="en-GB" dirty="0"/>
              <a:t> puntos de vista. Los participantes podrían explicar sus razones a través de una función de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los participantes que están familiarizados con la NIIF 3, </a:t>
            </a:r>
            <a:r>
              <a:rPr lang="en-GB" i="1" dirty="0"/>
              <a:t>Combinaciones de negocios</a:t>
            </a:r>
            <a:r>
              <a:rPr lang="en-GB" i="0" dirty="0"/>
              <a:t>, esta es una diferencia clave. Bajo la NIIF 3, todas las combinaciones de negocios son adquisiciones (nótese, sin embargo, que la NIIF 3 no se aplica a las combinaciones de negocios bajo control común).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A diferencia del sector privado, las fusiones son comunes en el sector público.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 clasificación de las combinaciones del sector público es fundamental para la NICSP 40.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Las siguientes diapositivas discuten las dos pruebas aquí: control y </a:t>
            </a:r>
            <a:r>
              <a:rPr lang="en-GB" dirty="0" err="1"/>
              <a:t>esencia</a:t>
            </a:r>
            <a:r>
              <a:rPr lang="en-GB" dirty="0"/>
              <a:t> </a:t>
            </a:r>
            <a:r>
              <a:rPr lang="en-GB" dirty="0" err="1"/>
              <a:t>económica</a:t>
            </a:r>
            <a:r>
              <a:rPr lang="en-GB" dirty="0"/>
              <a:t>. Asegúrese de que los participantes tengan confianza en la aplicación de las pruebas.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6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Véase</a:t>
            </a:r>
            <a:r>
              <a:rPr lang="en-GB" dirty="0"/>
              <a:t> la </a:t>
            </a:r>
            <a:r>
              <a:rPr lang="en-GB" dirty="0" err="1"/>
              <a:t>discusión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el control en el marco de la NICSP 35 anteriormente en el módulo Consolidación y combinaciones del sector público.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Los principios son los mismos: dos cambios menores para el contexto de las combinaciones del sector público: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La NICSP 35 se refiere a tener el control, la NICSP 40 a obtener el control.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La NICSP 35 se refiere al control sobre una entidad; </a:t>
            </a:r>
            <a:r>
              <a:rPr lang="en-GB" dirty="0" err="1"/>
              <a:t>en</a:t>
            </a:r>
            <a:r>
              <a:rPr lang="en-GB" dirty="0"/>
              <a:t> la NICSP 40, puede ser el control de una operación, así como de una entidad.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9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Consulte el módulo Consolidación y combinaciones del sector público para obtener más detalles (página 45).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1AB-1609-4268-9CE5-E9299A318D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5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- Consolidation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450" y="2740556"/>
            <a:ext cx="11911748" cy="89331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1054" y="-616467"/>
            <a:ext cx="9586108" cy="6388640"/>
          </a:xfrm>
          <a:prstGeom prst="rect">
            <a:avLst/>
          </a:prstGeom>
        </p:spPr>
      </p:pic>
      <p:pic>
        <p:nvPicPr>
          <p:cNvPr id="2" name="Picture 1" descr="6 - Consolid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84" y="1675200"/>
            <a:ext cx="11899988" cy="8924293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6337547" cy="1078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Combinaciones del sector público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NICSP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81956"/>
            <a:ext cx="7854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la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una combinación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Contraprestación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Excepto para compensar la transferencia de activos netos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paga contraprestación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propietarios (antiguos)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decisiones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control común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 por terceros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por referendos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1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1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límites territoriales de dos municipios existentes, A y B, son rediseñados por el Parlamento a través de la legislación; ni el Parlamento ni el Gobierno Central controlan A o B. La responsabilidad de parte del antiguo territorio de cada municipio se transfiere a un nuevo municipio, C. Las operaciones con respecto a los territorios transferidos se combinan para formar C.</a:t>
            </a: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 B permanecen sin cambios y conservan sus órganos de gobierno. Se elige un nuevo órgano de gobierno (no relacionado con los órganos de gobierno de A y B) para que C gestione las operaciones que se transfieren de los otros municipios.</a:t>
            </a: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¿Debería clasificarse esta combinación del sector público como una fusión o una adquisición?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2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81956"/>
            <a:ext cx="785495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2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programa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nutrición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escuela primaria se transfiere del Departamento de Salud del Gobierno a su Departamento de Educación. Ambos departamentos están controlados por el Gobierno antes y después de la combinación.</a:t>
            </a: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el Gobierno controla las mismas operaciones antes y después de la combinación del sector público, el Gobierno no informa de una combinación en sus estados financieros consolidados. La combinación es reportada por el Departamento de Educación.</a:t>
            </a: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¿Debería clasificarse esta combinación del sector público como una fusión o una adquisición?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0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Contabilización de las </a:t>
            </a:r>
            <a:r>
              <a:rPr lang="en-US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fusiones</a:t>
            </a:r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resultante contabiliza cada fusión aplicando </a:t>
            </a:r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contabilización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intereses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contabilidad.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resultante se define como "la entidad que es el resultado de dos o más operaciones que se combinan en una </a:t>
            </a:r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fusión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6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931589"/>
            <a:ext cx="785495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contabilización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intereses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la entidad resultante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fecha de la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fusión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y medir los activos recibidos, los pasivos asumidos y cualquier participación no controladora en las operaciones combinadas; y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y medir los componentes de los activos netos/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</a:t>
            </a:r>
            <a:r>
              <a:rPr lang="en-GB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ajustes.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2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de adquisiciones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adquirente contabiliza cada adquisición aplicando el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adquisición 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contabilidad.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adquirente es la entidad que obtiene el control de una o más operaciones en una adquisición.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5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adquisición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al adquirente;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fecha de adquisición;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y medir los activos identificables adquiridos, los pasivos asumidos y cualquier participación no controladora en la operación adquirida; y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y medir la plusvalía, una ganancia o una pérdida de una adquisición.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3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50" y="908050"/>
            <a:ext cx="7861300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Revelaciones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resultante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información que le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usuarios de sus estados financieros evaluar la naturaleza y el efecto financiero de una fusión.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adquirente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información que permite a los usuarios de sus estados financieros evaluar la naturaleza y el efecto financiero de una adquisición que ocurre: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actual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o</a:t>
            </a: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del final del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que se informa, pero antes de que se autorice la emisión de los estados financieros.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3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y discusión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5284" y="41394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kern="0" dirty="0">
                <a:solidFill>
                  <a:schemeClr val="accent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Visite el sitio web del IPSASB 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157486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908050"/>
            <a:ext cx="7848600" cy="224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 Manual de Pronunciamientos de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 la principal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autorizada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principios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internacionales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generalmente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aceptados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para las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entidades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Toda la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presentación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propia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está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protegida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derechos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chemeClr val="accent5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aprendizaje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Ser capaz de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identificar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las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combinaciones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del sector público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Ser capaz de clasificar las combinaciones del sector público como una fusión o una adquisición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s-CO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Comprender cómo contabilizar las fusiones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Comprender cómo contabilizar las adquisiciones.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908050"/>
            <a:ext cx="78486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Combinaciones del sector público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Una combinación del sector público es la agrupación de operaciones separadas en una entidad del sector público.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kern="0" dirty="0">
              <a:solidFill>
                <a:schemeClr val="accent5"/>
              </a:solidFill>
              <a:latin typeface="Arial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Una operación es un conjunto integrado de actividades y activos y/o pasivos relacionados que puede llevarse a cabo y gestionarse con el fin de lograr los objetivos de una entidad, mediante el suministro de bienes y/o servicios.</a:t>
            </a:r>
            <a:endParaRPr lang="en-US" kern="0" dirty="0">
              <a:solidFill>
                <a:schemeClr val="accent5"/>
              </a:solidFill>
              <a:latin typeface="Arial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3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0192-E79E-4FF1-A8EA-554A9735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904875"/>
            <a:ext cx="8229600" cy="51435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Ejemplos</a:t>
            </a:r>
            <a:b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2496-3DA3-43DE-9878-85F9C7763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9" y="1396287"/>
            <a:ext cx="4038600" cy="4276725"/>
          </a:xfrm>
        </p:spPr>
        <p:txBody>
          <a:bodyPr/>
          <a:lstStyle/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US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Combinaciones del sector público</a:t>
            </a:r>
          </a:p>
          <a:p>
            <a:pPr marL="342900" lvl="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Nacionalizaciones:</a:t>
            </a:r>
          </a:p>
          <a:p>
            <a:pPr marL="742950" lvl="2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Compras</a:t>
            </a:r>
          </a:p>
          <a:p>
            <a:pPr marL="742950" lvl="2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Embargos</a:t>
            </a:r>
          </a:p>
          <a:p>
            <a:pPr marL="742950" lvl="2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Rescates</a:t>
            </a:r>
            <a:endParaRPr lang="en-US" sz="1800" kern="0" dirty="0">
              <a:solidFill>
                <a:schemeClr val="accent5"/>
              </a:solidFill>
              <a:latin typeface="Arial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Reorganizaciones de los gobiernos locales o regionales</a:t>
            </a:r>
          </a:p>
          <a:p>
            <a:pPr marL="342900" lvl="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Transferencias de operaciones de un gobierno a otro.</a:t>
            </a:r>
          </a:p>
          <a:p>
            <a:pPr marL="342900" lvl="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Reestructuraciones de los ministerios del gobierno central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517ED-DB7E-4852-8EF1-BFA8433A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399" y="1396287"/>
            <a:ext cx="3663952" cy="4964113"/>
          </a:xfrm>
        </p:spPr>
        <p:txBody>
          <a:bodyPr/>
          <a:lstStyle/>
          <a:p>
            <a:pPr lvl="0"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US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No son </a:t>
            </a:r>
            <a:r>
              <a:rPr lang="en-US" sz="1800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combinaciones</a:t>
            </a:r>
            <a:r>
              <a:rPr lang="en-US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del sector público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sz="1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Transacciones que no incluyen operaciones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r>
              <a:rPr lang="en-GB" sz="1800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Acuerdos conjuntos</a:t>
            </a:r>
          </a:p>
          <a:p>
            <a:pPr marL="342900" indent="-342900" defTabSz="914400" fontAlgn="base">
              <a:spcBef>
                <a:spcPts val="775"/>
              </a:spcBef>
              <a:spcAft>
                <a:spcPct val="0"/>
              </a:spcAft>
              <a:buFontTx/>
              <a:buChar char="•"/>
            </a:pPr>
            <a:endParaRPr lang="en-GB" sz="1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4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de discusión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Una entidad del sector público compra un sitio para ser utilizado para la eliminación de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residuos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de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vertedero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. La compra incluye el terreno y los edificios en el sitio. La entidad del sector público asume la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obligación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de restaurar el sitio al final de su vida útil. No se transfiere personal ni procesos como resultado de la compra.</a:t>
            </a: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endParaRPr lang="en-US" kern="0" dirty="0">
              <a:solidFill>
                <a:schemeClr val="accent5"/>
              </a:solidFill>
              <a:latin typeface="Arial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¿La compra del vertedero constituye una combinación del sector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público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?,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Explique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su</a:t>
            </a:r>
            <a:r>
              <a:rPr lang="en-US" kern="0" dirty="0">
                <a:solidFill>
                  <a:schemeClr val="accent5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 razonamiento.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0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</a:t>
            </a:r>
            <a:r>
              <a:rPr lang="en-US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combinaciones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sector público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fusión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lugar a una entidad resultante y es:</a:t>
            </a:r>
          </a:p>
          <a:p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AutoNum type="alphaLcParenR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combinación del sector público en la que ninguna de las partes en la combinación obtiene el control de una o más operaciones; o</a:t>
            </a:r>
          </a:p>
          <a:p>
            <a:pPr marL="447675" indent="-447675">
              <a:buAutoNum type="alphaLcParenR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combinación del sector público en la que una de las partes de la combinación obtiene el control de una o más operaciones, y en la que hay pruebas de que la combinación tiene la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económica de una fusión.</a:t>
            </a:r>
          </a:p>
          <a:p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una combinación del sector público en la que una de las partes de la combinación obtiene el control de una o más operaciones, y hay pruebas de que la combinación no es una fusión.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81956"/>
            <a:ext cx="80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las combinaciones del sector público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6889C63-4003-4D34-B580-B1B0EDADC443}"/>
              </a:ext>
            </a:extLst>
          </p:cNvPr>
          <p:cNvGrpSpPr/>
          <p:nvPr/>
        </p:nvGrpSpPr>
        <p:grpSpPr>
          <a:xfrm>
            <a:off x="1418254" y="1528287"/>
            <a:ext cx="6074228" cy="3601008"/>
            <a:chOff x="2308473" y="1400200"/>
            <a:chExt cx="3460616" cy="396808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933524F-A76E-43F5-9DB9-7BCFF81BC408}"/>
                </a:ext>
              </a:extLst>
            </p:cNvPr>
            <p:cNvCxnSpPr/>
            <p:nvPr/>
          </p:nvCxnSpPr>
          <p:spPr>
            <a:xfrm>
              <a:off x="2558208" y="2195710"/>
              <a:ext cx="0" cy="26524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026663A-6006-4529-B57B-5FFFC360D53B}"/>
                </a:ext>
              </a:extLst>
            </p:cNvPr>
            <p:cNvCxnSpPr/>
            <p:nvPr/>
          </p:nvCxnSpPr>
          <p:spPr>
            <a:xfrm>
              <a:off x="4208244" y="2176769"/>
              <a:ext cx="0" cy="872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E173AE0-306B-4C55-B2EC-E33B4A3A0999}"/>
                </a:ext>
              </a:extLst>
            </p:cNvPr>
            <p:cNvCxnSpPr/>
            <p:nvPr/>
          </p:nvCxnSpPr>
          <p:spPr>
            <a:xfrm>
              <a:off x="5537192" y="3862493"/>
              <a:ext cx="0" cy="9841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6536FF1-B2CB-49DB-A115-35922700D852}"/>
                </a:ext>
              </a:extLst>
            </p:cNvPr>
            <p:cNvCxnSpPr/>
            <p:nvPr/>
          </p:nvCxnSpPr>
          <p:spPr>
            <a:xfrm>
              <a:off x="3530392" y="3862493"/>
              <a:ext cx="0" cy="984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43FFE10C-3F16-4457-8F5E-E37A4B40B806}"/>
                </a:ext>
              </a:extLst>
            </p:cNvPr>
            <p:cNvSpPr txBox="1"/>
            <p:nvPr/>
          </p:nvSpPr>
          <p:spPr>
            <a:xfrm>
              <a:off x="2558208" y="2385117"/>
              <a:ext cx="437037" cy="350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400"/>
                </a:lnSpc>
                <a:spcAft>
                  <a:spcPts val="0"/>
                </a:spcAft>
              </a:pPr>
              <a:r>
                <a:rPr lang="en-CA" sz="14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en-US" sz="14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F00CE406-9E04-4D91-AF5B-0B87DF3BE782}"/>
                </a:ext>
              </a:extLst>
            </p:cNvPr>
            <p:cNvSpPr txBox="1"/>
            <p:nvPr/>
          </p:nvSpPr>
          <p:spPr>
            <a:xfrm>
              <a:off x="3682016" y="2385117"/>
              <a:ext cx="526228" cy="350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ts val="1400"/>
                </a:lnSpc>
                <a:spcAft>
                  <a:spcPts val="0"/>
                </a:spcAft>
              </a:pPr>
              <a:r>
                <a:rPr lang="en-CA" sz="14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Sí</a:t>
              </a:r>
              <a:endParaRPr lang="en-US" sz="14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DF0E2D5F-D6B3-480D-80C0-D340D8578C35}"/>
                </a:ext>
              </a:extLst>
            </p:cNvPr>
            <p:cNvSpPr txBox="1"/>
            <p:nvPr/>
          </p:nvSpPr>
          <p:spPr>
            <a:xfrm>
              <a:off x="5100155" y="4212896"/>
              <a:ext cx="437037" cy="350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ts val="1400"/>
                </a:lnSpc>
                <a:spcAft>
                  <a:spcPts val="0"/>
                </a:spcAft>
              </a:pPr>
              <a:r>
                <a:rPr lang="en-CA" sz="14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en-US" sz="14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A0B19E3A-09FD-45BE-896C-E41FB5F07AD0}"/>
                </a:ext>
              </a:extLst>
            </p:cNvPr>
            <p:cNvSpPr txBox="1"/>
            <p:nvPr/>
          </p:nvSpPr>
          <p:spPr>
            <a:xfrm>
              <a:off x="3530392" y="4212896"/>
              <a:ext cx="499470" cy="350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400"/>
                </a:lnSpc>
                <a:spcAft>
                  <a:spcPts val="0"/>
                </a:spcAft>
              </a:pPr>
              <a:r>
                <a:rPr lang="en-CA" sz="14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Sí</a:t>
              </a:r>
              <a:endParaRPr lang="en-US" sz="14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7FFF780-563F-4407-A068-7ADD6CDED410}"/>
                </a:ext>
              </a:extLst>
            </p:cNvPr>
            <p:cNvSpPr/>
            <p:nvPr/>
          </p:nvSpPr>
          <p:spPr>
            <a:xfrm>
              <a:off x="2308473" y="1400200"/>
              <a:ext cx="2095992" cy="79491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en-CA" sz="16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¿Obtiene una de las partes de la combinación del sector público el control de las operaciones?</a:t>
              </a:r>
              <a:endParaRPr lang="en-US" sz="16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0F75CAD-4508-4952-AEA5-746323AB2A3F}"/>
                </a:ext>
              </a:extLst>
            </p:cNvPr>
            <p:cNvSpPr/>
            <p:nvPr/>
          </p:nvSpPr>
          <p:spPr>
            <a:xfrm>
              <a:off x="3236061" y="3038572"/>
              <a:ext cx="2533028" cy="95391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en-CA" sz="16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¿Es la </a:t>
              </a:r>
              <a:r>
                <a:rPr lang="en-CA" sz="1600" dirty="0" err="1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esencia</a:t>
              </a:r>
              <a:r>
                <a:rPr lang="en-CA" sz="16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CA" sz="1600" dirty="0" err="1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económica</a:t>
              </a:r>
              <a:r>
                <a:rPr lang="en-CA" sz="16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la combinación del sector público la de una </a:t>
              </a:r>
              <a:r>
                <a:rPr lang="en-CA" sz="1600" dirty="0" err="1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fusión</a:t>
              </a:r>
              <a:r>
                <a:rPr lang="en-CA" sz="16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16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C550EEE-8A65-4FA0-959B-0587DC4578AC}"/>
                </a:ext>
              </a:extLst>
            </p:cNvPr>
            <p:cNvSpPr/>
            <p:nvPr/>
          </p:nvSpPr>
          <p:spPr>
            <a:xfrm>
              <a:off x="2308473" y="4847410"/>
              <a:ext cx="1471654" cy="5208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en-CA" sz="16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Fusión</a:t>
              </a:r>
              <a:endParaRPr lang="en-US" sz="16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6E1EBFB-8B8F-48DA-81EC-5286FFB330A9}"/>
                </a:ext>
              </a:extLst>
            </p:cNvPr>
            <p:cNvSpPr/>
            <p:nvPr/>
          </p:nvSpPr>
          <p:spPr>
            <a:xfrm>
              <a:off x="4297435" y="4847410"/>
              <a:ext cx="1471654" cy="5208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en-CA" sz="1600" dirty="0">
                  <a:solidFill>
                    <a:schemeClr val="accent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Adquisición</a:t>
              </a:r>
              <a:endParaRPr lang="en-US" sz="16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15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Combinaciones del sector público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911031"/>
            <a:ext cx="78549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gana el control</a:t>
            </a: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endParaRPr lang="es-CO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5"/>
              </a:spcBef>
              <a:spcAft>
                <a:spcPct val="0"/>
              </a:spcAft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entidad obtiene el control de una operación si y solo si obtiene todo lo siguiente: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 defTabSz="914400" fontAlgn="base">
              <a:spcBef>
                <a:spcPts val="775"/>
              </a:spcBef>
              <a:spcAft>
                <a:spcPct val="0"/>
              </a:spcAft>
            </a:pP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 defTabSz="914400" fontAlgn="base">
              <a:spcBef>
                <a:spcPts val="775"/>
              </a:spcBef>
              <a:spcAft>
                <a:spcPct val="0"/>
              </a:spcAft>
              <a:buAutoNum type="alphaLcParenR"/>
            </a:pP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la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 defTabSz="914400" fontAlgn="base">
              <a:spcBef>
                <a:spcPts val="775"/>
              </a:spcBef>
              <a:spcAft>
                <a:spcPct val="0"/>
              </a:spcAft>
              <a:buAutoNum type="alphaLcParenR"/>
            </a:pP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Exposición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derechos, a beneficios variables de su participación en la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 defTabSz="914400" fontAlgn="base">
              <a:spcBef>
                <a:spcPts val="775"/>
              </a:spcBef>
              <a:spcAft>
                <a:spcPct val="0"/>
              </a:spcAft>
              <a:buAutoNum type="alphaLcParenR"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de utilizar su poder sobre la operación para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afectar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naturaleza o el monto de los beneficios de su participación en la operación.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79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hibitNo_x002e_ xmlns="c1721f8e-06c6-448a-986f-e92a1836bd4c" xsi:nil="true"/>
    <lcf76f155ced4ddcb4097134ff3c332f xmlns="c1721f8e-06c6-448a-986f-e92a1836bd4c">
      <Terms xmlns="http://schemas.microsoft.com/office/infopath/2007/PartnerControls"/>
    </lcf76f155ced4ddcb4097134ff3c332f>
    <TaxCatchAll xmlns="a5f5a3eb-0a2d-4d6a-9165-21ef9946a0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4288652454C4586B98FAE2126F255" ma:contentTypeVersion="17" ma:contentTypeDescription="Create a new document." ma:contentTypeScope="" ma:versionID="308da3c889dfd96add8d261e2a2d147a">
  <xsd:schema xmlns:xsd="http://www.w3.org/2001/XMLSchema" xmlns:xs="http://www.w3.org/2001/XMLSchema" xmlns:p="http://schemas.microsoft.com/office/2006/metadata/properties" xmlns:ns2="c1721f8e-06c6-448a-986f-e92a1836bd4c" xmlns:ns3="a5f5a3eb-0a2d-4d6a-9165-21ef9946a014" targetNamespace="http://schemas.microsoft.com/office/2006/metadata/properties" ma:root="true" ma:fieldsID="e2528ad8a4a77389d993dce8c93d41f1" ns2:_="" ns3:_="">
    <xsd:import namespace="c1721f8e-06c6-448a-986f-e92a1836bd4c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hibitNo_x002e_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1f8e-06c6-448a-986f-e92a1836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hibitNo_x002e_" ma:index="18" nillable="true" ma:displayName="Exhibit No." ma:format="Dropdown" ma:internalName="ExhibitNo_x002e_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cc8cff-5d31-4a56-b24b-a9f0825dd0ce}" ma:internalName="TaxCatchAll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FFEDB-FBA1-4E10-90FE-A78AB3473F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CBC3B-C7C8-42C0-ABB4-B86235F4B7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5f5a3eb-0a2d-4d6a-9165-21ef9946a014"/>
    <ds:schemaRef ds:uri="bb3cf181-f6d2-45cb-ba57-c6cc2309bf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3E47D1-15FD-4E2C-9A08-88FE2FBB4CD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Microsoft Office PowerPoint</Application>
  <PresentationFormat>On-screen Show (4:3)</PresentationFormat>
  <Paragraphs>199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Ejemplos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Kamira Sanchez</cp:lastModifiedBy>
  <cp:revision>67</cp:revision>
  <dcterms:created xsi:type="dcterms:W3CDTF">2014-09-10T19:10:10Z</dcterms:created>
  <dcterms:modified xsi:type="dcterms:W3CDTF">2023-07-03T16:25:41Z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Order">
    <vt:r8>14671000</vt:r8>
  </property>
</Properties>
</file>